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263" r:id="rId2"/>
    <p:sldId id="272" r:id="rId3"/>
    <p:sldId id="321" r:id="rId4"/>
    <p:sldId id="325" r:id="rId5"/>
    <p:sldId id="32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61E"/>
    <a:srgbClr val="41AAE6"/>
    <a:srgbClr val="8CC83C"/>
    <a:srgbClr val="B91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4" autoAdjust="0"/>
    <p:restoredTop sz="96964" autoAdjust="0"/>
  </p:normalViewPr>
  <p:slideViewPr>
    <p:cSldViewPr showGuides="1">
      <p:cViewPr varScale="1">
        <p:scale>
          <a:sx n="111" d="100"/>
          <a:sy n="111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282" y="114"/>
      </p:cViewPr>
      <p:guideLst/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Baron" userId="1f55de6f-5c51-4e4e-9d01-9b6ce3c05e09" providerId="ADAL" clId="{517249BB-8AB4-45EC-A0E7-D5D4DE7F8E9C}"/>
    <pc:docChg chg="modSld">
      <pc:chgData name="Andre Baron" userId="1f55de6f-5c51-4e4e-9d01-9b6ce3c05e09" providerId="ADAL" clId="{517249BB-8AB4-45EC-A0E7-D5D4DE7F8E9C}" dt="2022-12-02T03:19:13.764" v="0" actId="20577"/>
      <pc:docMkLst>
        <pc:docMk/>
      </pc:docMkLst>
      <pc:sldChg chg="modSp mod">
        <pc:chgData name="Andre Baron" userId="1f55de6f-5c51-4e4e-9d01-9b6ce3c05e09" providerId="ADAL" clId="{517249BB-8AB4-45EC-A0E7-D5D4DE7F8E9C}" dt="2022-12-02T03:19:13.764" v="0" actId="20577"/>
        <pc:sldMkLst>
          <pc:docMk/>
          <pc:sldMk cId="992588658" sldId="272"/>
        </pc:sldMkLst>
        <pc:spChg chg="mod">
          <ac:chgData name="Andre Baron" userId="1f55de6f-5c51-4e4e-9d01-9b6ce3c05e09" providerId="ADAL" clId="{517249BB-8AB4-45EC-A0E7-D5D4DE7F8E9C}" dt="2022-12-02T03:19:13.764" v="0" actId="20577"/>
          <ac:spMkLst>
            <pc:docMk/>
            <pc:sldMk cId="992588658" sldId="272"/>
            <ac:spMk id="2" creationId="{F6F9FA74-C39A-484E-B892-69865BE8F0C5}"/>
          </ac:spMkLst>
        </pc:spChg>
      </pc:sldChg>
    </pc:docChg>
  </pc:docChgLst>
  <pc:docChgLst>
    <pc:chgData name="Andre Baron" userId="1f55de6f-5c51-4e4e-9d01-9b6ce3c05e09" providerId="ADAL" clId="{0E2300D7-9FD2-45CC-B041-4172D9D4475A}"/>
    <pc:docChg chg="delSld modSld modMainMaster">
      <pc:chgData name="Andre Baron" userId="1f55de6f-5c51-4e4e-9d01-9b6ce3c05e09" providerId="ADAL" clId="{0E2300D7-9FD2-45CC-B041-4172D9D4475A}" dt="2023-08-29T02:38:36.311" v="32" actId="2696"/>
      <pc:docMkLst>
        <pc:docMk/>
      </pc:docMkLst>
      <pc:sldChg chg="modSp mod">
        <pc:chgData name="Andre Baron" userId="1f55de6f-5c51-4e4e-9d01-9b6ce3c05e09" providerId="ADAL" clId="{0E2300D7-9FD2-45CC-B041-4172D9D4475A}" dt="2023-08-29T01:26:45.988" v="0"/>
        <pc:sldMkLst>
          <pc:docMk/>
          <pc:sldMk cId="2253829504" sldId="263"/>
        </pc:sldMkLst>
        <pc:spChg chg="mod">
          <ac:chgData name="Andre Baron" userId="1f55de6f-5c51-4e4e-9d01-9b6ce3c05e09" providerId="ADAL" clId="{0E2300D7-9FD2-45CC-B041-4172D9D4475A}" dt="2023-08-29T01:26:45.988" v="0"/>
          <ac:spMkLst>
            <pc:docMk/>
            <pc:sldMk cId="2253829504" sldId="263"/>
            <ac:spMk id="2" creationId="{9FD34909-BF58-4F7C-955B-60BA0C5119F8}"/>
          </ac:spMkLst>
        </pc:spChg>
      </pc:sldChg>
      <pc:sldChg chg="modSp mod">
        <pc:chgData name="Andre Baron" userId="1f55de6f-5c51-4e4e-9d01-9b6ce3c05e09" providerId="ADAL" clId="{0E2300D7-9FD2-45CC-B041-4172D9D4475A}" dt="2023-08-29T02:38:02.669" v="16" actId="20577"/>
        <pc:sldMkLst>
          <pc:docMk/>
          <pc:sldMk cId="992588658" sldId="272"/>
        </pc:sldMkLst>
        <pc:spChg chg="mod">
          <ac:chgData name="Andre Baron" userId="1f55de6f-5c51-4e4e-9d01-9b6ce3c05e09" providerId="ADAL" clId="{0E2300D7-9FD2-45CC-B041-4172D9D4475A}" dt="2023-08-29T02:38:02.669" v="16" actId="20577"/>
          <ac:spMkLst>
            <pc:docMk/>
            <pc:sldMk cId="992588658" sldId="272"/>
            <ac:spMk id="2" creationId="{F6F9FA74-C39A-484E-B892-69865BE8F0C5}"/>
          </ac:spMkLst>
        </pc:spChg>
      </pc:sldChg>
      <pc:sldChg chg="del">
        <pc:chgData name="Andre Baron" userId="1f55de6f-5c51-4e4e-9d01-9b6ce3c05e09" providerId="ADAL" clId="{0E2300D7-9FD2-45CC-B041-4172D9D4475A}" dt="2023-08-29T02:38:36.311" v="32" actId="2696"/>
        <pc:sldMkLst>
          <pc:docMk/>
          <pc:sldMk cId="2039535422" sldId="277"/>
        </pc:sldMkLst>
      </pc:sldChg>
      <pc:sldChg chg="modSp mod">
        <pc:chgData name="Andre Baron" userId="1f55de6f-5c51-4e4e-9d01-9b6ce3c05e09" providerId="ADAL" clId="{0E2300D7-9FD2-45CC-B041-4172D9D4475A}" dt="2023-08-29T02:38:25.449" v="31" actId="20577"/>
        <pc:sldMkLst>
          <pc:docMk/>
          <pc:sldMk cId="3268222475" sldId="325"/>
        </pc:sldMkLst>
        <pc:spChg chg="mod">
          <ac:chgData name="Andre Baron" userId="1f55de6f-5c51-4e4e-9d01-9b6ce3c05e09" providerId="ADAL" clId="{0E2300D7-9FD2-45CC-B041-4172D9D4475A}" dt="2023-08-29T02:38:25.449" v="31" actId="20577"/>
          <ac:spMkLst>
            <pc:docMk/>
            <pc:sldMk cId="3268222475" sldId="325"/>
            <ac:spMk id="2" creationId="{F6F9FA74-C39A-484E-B892-69865BE8F0C5}"/>
          </ac:spMkLst>
        </pc:spChg>
      </pc:sldChg>
      <pc:sldMasterChg chg="modSp mod">
        <pc:chgData name="Andre Baron" userId="1f55de6f-5c51-4e4e-9d01-9b6ce3c05e09" providerId="ADAL" clId="{0E2300D7-9FD2-45CC-B041-4172D9D4475A}" dt="2023-08-29T02:37:45.783" v="12" actId="20577"/>
        <pc:sldMasterMkLst>
          <pc:docMk/>
          <pc:sldMasterMk cId="3733141788" sldId="2147483692"/>
        </pc:sldMasterMkLst>
        <pc:spChg chg="mod">
          <ac:chgData name="Andre Baron" userId="1f55de6f-5c51-4e4e-9d01-9b6ce3c05e09" providerId="ADAL" clId="{0E2300D7-9FD2-45CC-B041-4172D9D4475A}" dt="2023-08-29T02:37:45.783" v="12" actId="20577"/>
          <ac:spMkLst>
            <pc:docMk/>
            <pc:sldMasterMk cId="3733141788" sldId="2147483692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9E9B61F1-7489-4365-BCC9-848B99C3B556}"/>
    <pc:docChg chg="custSel modSld modMainMaster">
      <pc:chgData name="Andre Baron" userId="1f55de6f-5c51-4e4e-9d01-9b6ce3c05e09" providerId="ADAL" clId="{9E9B61F1-7489-4365-BCC9-848B99C3B556}" dt="2023-01-10T22:42:51.594" v="21" actId="20577"/>
      <pc:docMkLst>
        <pc:docMk/>
      </pc:docMkLst>
      <pc:sldChg chg="addSp delSp modSp mod">
        <pc:chgData name="Andre Baron" userId="1f55de6f-5c51-4e4e-9d01-9b6ce3c05e09" providerId="ADAL" clId="{9E9B61F1-7489-4365-BCC9-848B99C3B556}" dt="2023-01-10T22:41:58.070" v="5" actId="21"/>
        <pc:sldMkLst>
          <pc:docMk/>
          <pc:sldMk cId="2253829504" sldId="263"/>
        </pc:sldMkLst>
        <pc:spChg chg="mod">
          <ac:chgData name="Andre Baron" userId="1f55de6f-5c51-4e4e-9d01-9b6ce3c05e09" providerId="ADAL" clId="{9E9B61F1-7489-4365-BCC9-848B99C3B556}" dt="2023-01-10T22:41:54.394" v="3" actId="14100"/>
          <ac:spMkLst>
            <pc:docMk/>
            <pc:sldMk cId="2253829504" sldId="263"/>
            <ac:spMk id="2" creationId="{9FD34909-BF58-4F7C-955B-60BA0C5119F8}"/>
          </ac:spMkLst>
        </pc:spChg>
        <pc:spChg chg="add del mod">
          <ac:chgData name="Andre Baron" userId="1f55de6f-5c51-4e4e-9d01-9b6ce3c05e09" providerId="ADAL" clId="{9E9B61F1-7489-4365-BCC9-848B99C3B556}" dt="2023-01-10T22:41:58.070" v="5" actId="21"/>
          <ac:spMkLst>
            <pc:docMk/>
            <pc:sldMk cId="2253829504" sldId="263"/>
            <ac:spMk id="4" creationId="{EE0D9B99-4802-A3B0-739B-4BB9BA2DC378}"/>
          </ac:spMkLst>
        </pc:spChg>
        <pc:spChg chg="del">
          <ac:chgData name="Andre Baron" userId="1f55de6f-5c51-4e4e-9d01-9b6ce3c05e09" providerId="ADAL" clId="{9E9B61F1-7489-4365-BCC9-848B99C3B556}" dt="2023-01-10T22:41:57.017" v="4" actId="21"/>
          <ac:spMkLst>
            <pc:docMk/>
            <pc:sldMk cId="2253829504" sldId="263"/>
            <ac:spMk id="7" creationId="{717E2CAC-1C69-4E71-83CC-C153BCF6EDE0}"/>
          </ac:spMkLst>
        </pc:spChg>
      </pc:sldChg>
      <pc:sldChg chg="modSp mod">
        <pc:chgData name="Andre Baron" userId="1f55de6f-5c51-4e4e-9d01-9b6ce3c05e09" providerId="ADAL" clId="{9E9B61F1-7489-4365-BCC9-848B99C3B556}" dt="2023-01-10T22:42:33.002" v="18" actId="20577"/>
        <pc:sldMkLst>
          <pc:docMk/>
          <pc:sldMk cId="3268222475" sldId="325"/>
        </pc:sldMkLst>
        <pc:spChg chg="mod">
          <ac:chgData name="Andre Baron" userId="1f55de6f-5c51-4e4e-9d01-9b6ce3c05e09" providerId="ADAL" clId="{9E9B61F1-7489-4365-BCC9-848B99C3B556}" dt="2023-01-10T22:42:33.002" v="18" actId="20577"/>
          <ac:spMkLst>
            <pc:docMk/>
            <pc:sldMk cId="3268222475" sldId="325"/>
            <ac:spMk id="2" creationId="{F6F9FA74-C39A-484E-B892-69865BE8F0C5}"/>
          </ac:spMkLst>
        </pc:spChg>
      </pc:sldChg>
      <pc:sldMasterChg chg="modSp mod">
        <pc:chgData name="Andre Baron" userId="1f55de6f-5c51-4e4e-9d01-9b6ce3c05e09" providerId="ADAL" clId="{9E9B61F1-7489-4365-BCC9-848B99C3B556}" dt="2023-01-10T22:42:51.594" v="21" actId="20577"/>
        <pc:sldMasterMkLst>
          <pc:docMk/>
          <pc:sldMasterMk cId="3733141788" sldId="2147483692"/>
        </pc:sldMasterMkLst>
        <pc:spChg chg="mod">
          <ac:chgData name="Andre Baron" userId="1f55de6f-5c51-4e4e-9d01-9b6ce3c05e09" providerId="ADAL" clId="{9E9B61F1-7489-4365-BCC9-848B99C3B556}" dt="2023-01-10T22:42:51.594" v="21" actId="20577"/>
          <ac:spMkLst>
            <pc:docMk/>
            <pc:sldMasterMk cId="3733141788" sldId="2147483692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1ADDF9FC-1CA5-4D8E-B5AB-47F3139818D0}"/>
    <pc:docChg chg="custSel delSld modSld modMainMaster">
      <pc:chgData name="Andre Baron" userId="1f55de6f-5c51-4e4e-9d01-9b6ce3c05e09" providerId="ADAL" clId="{1ADDF9FC-1CA5-4D8E-B5AB-47F3139818D0}" dt="2022-11-02T01:21:18.461" v="23" actId="21"/>
      <pc:docMkLst>
        <pc:docMk/>
      </pc:docMkLst>
      <pc:sldChg chg="modSp mod">
        <pc:chgData name="Andre Baron" userId="1f55de6f-5c51-4e4e-9d01-9b6ce3c05e09" providerId="ADAL" clId="{1ADDF9FC-1CA5-4D8E-B5AB-47F3139818D0}" dt="2022-11-02T01:18:50.385" v="5" actId="20577"/>
        <pc:sldMkLst>
          <pc:docMk/>
          <pc:sldMk cId="2253829504" sldId="263"/>
        </pc:sldMkLst>
        <pc:spChg chg="mod">
          <ac:chgData name="Andre Baron" userId="1f55de6f-5c51-4e4e-9d01-9b6ce3c05e09" providerId="ADAL" clId="{1ADDF9FC-1CA5-4D8E-B5AB-47F3139818D0}" dt="2022-11-02T01:18:45.785" v="3" actId="20577"/>
          <ac:spMkLst>
            <pc:docMk/>
            <pc:sldMk cId="2253829504" sldId="263"/>
            <ac:spMk id="2" creationId="{9FD34909-BF58-4F7C-955B-60BA0C5119F8}"/>
          </ac:spMkLst>
        </pc:spChg>
        <pc:spChg chg="mod">
          <ac:chgData name="Andre Baron" userId="1f55de6f-5c51-4e4e-9d01-9b6ce3c05e09" providerId="ADAL" clId="{1ADDF9FC-1CA5-4D8E-B5AB-47F3139818D0}" dt="2022-11-02T01:18:50.385" v="5" actId="20577"/>
          <ac:spMkLst>
            <pc:docMk/>
            <pc:sldMk cId="2253829504" sldId="263"/>
            <ac:spMk id="7" creationId="{717E2CAC-1C69-4E71-83CC-C153BCF6EDE0}"/>
          </ac:spMkLst>
        </pc:spChg>
      </pc:sldChg>
      <pc:sldChg chg="modSp mod">
        <pc:chgData name="Andre Baron" userId="1f55de6f-5c51-4e4e-9d01-9b6ce3c05e09" providerId="ADAL" clId="{1ADDF9FC-1CA5-4D8E-B5AB-47F3139818D0}" dt="2022-11-02T01:20:29.342" v="13" actId="15"/>
        <pc:sldMkLst>
          <pc:docMk/>
          <pc:sldMk cId="992588658" sldId="272"/>
        </pc:sldMkLst>
        <pc:spChg chg="mod">
          <ac:chgData name="Andre Baron" userId="1f55de6f-5c51-4e4e-9d01-9b6ce3c05e09" providerId="ADAL" clId="{1ADDF9FC-1CA5-4D8E-B5AB-47F3139818D0}" dt="2022-11-02T01:20:29.342" v="13" actId="15"/>
          <ac:spMkLst>
            <pc:docMk/>
            <pc:sldMk cId="992588658" sldId="272"/>
            <ac:spMk id="2" creationId="{F6F9FA74-C39A-484E-B892-69865BE8F0C5}"/>
          </ac:spMkLst>
        </pc:spChg>
      </pc:sldChg>
      <pc:sldChg chg="del">
        <pc:chgData name="Andre Baron" userId="1f55de6f-5c51-4e4e-9d01-9b6ce3c05e09" providerId="ADAL" clId="{1ADDF9FC-1CA5-4D8E-B5AB-47F3139818D0}" dt="2022-11-02T01:20:03.463" v="6" actId="2696"/>
        <pc:sldMkLst>
          <pc:docMk/>
          <pc:sldMk cId="1471818050" sldId="320"/>
        </pc:sldMkLst>
      </pc:sldChg>
      <pc:sldChg chg="delSp mod">
        <pc:chgData name="Andre Baron" userId="1f55de6f-5c51-4e4e-9d01-9b6ce3c05e09" providerId="ADAL" clId="{1ADDF9FC-1CA5-4D8E-B5AB-47F3139818D0}" dt="2022-11-02T01:21:18.461" v="23" actId="21"/>
        <pc:sldMkLst>
          <pc:docMk/>
          <pc:sldMk cId="4090483223" sldId="326"/>
        </pc:sldMkLst>
        <pc:spChg chg="del">
          <ac:chgData name="Andre Baron" userId="1f55de6f-5c51-4e4e-9d01-9b6ce3c05e09" providerId="ADAL" clId="{1ADDF9FC-1CA5-4D8E-B5AB-47F3139818D0}" dt="2022-11-02T01:21:18.461" v="23" actId="21"/>
          <ac:spMkLst>
            <pc:docMk/>
            <pc:sldMk cId="4090483223" sldId="326"/>
            <ac:spMk id="12" creationId="{03035D08-F152-493E-8F07-23258217B77D}"/>
          </ac:spMkLst>
        </pc:spChg>
      </pc:sldChg>
      <pc:sldMasterChg chg="modSp mod">
        <pc:chgData name="Andre Baron" userId="1f55de6f-5c51-4e4e-9d01-9b6ce3c05e09" providerId="ADAL" clId="{1ADDF9FC-1CA5-4D8E-B5AB-47F3139818D0}" dt="2022-11-02T01:20:51.047" v="22" actId="20577"/>
        <pc:sldMasterMkLst>
          <pc:docMk/>
          <pc:sldMasterMk cId="3733141788" sldId="2147483692"/>
        </pc:sldMasterMkLst>
        <pc:spChg chg="mod">
          <ac:chgData name="Andre Baron" userId="1f55de6f-5c51-4e4e-9d01-9b6ce3c05e09" providerId="ADAL" clId="{1ADDF9FC-1CA5-4D8E-B5AB-47F3139818D0}" dt="2022-11-02T01:20:51.047" v="22" actId="20577"/>
          <ac:spMkLst>
            <pc:docMk/>
            <pc:sldMasterMk cId="3733141788" sldId="2147483692"/>
            <ac:spMk id="7" creationId="{818F2D25-62CC-4CA1-AC83-E1958DD08FF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EC04D6C-3C93-40B5-AA23-2C4E445FAB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743283-FEDA-44D8-9FFA-8933271A4F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4CF27-A365-4B5D-8773-19E8067DDF6B}" type="datetimeFigureOut">
              <a:rPr lang="fr-CA" smtClean="0"/>
              <a:t>2023-11-30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784D41-BF73-4767-B7CA-545EDB07DE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B69397-51C9-4116-A41B-046F94EE57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C199C-169D-435C-AD7C-4301C764FC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469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4CA9-326F-4765-BA39-33924A4C4320}" type="datetimeFigureOut">
              <a:rPr lang="fr-CA" smtClean="0"/>
              <a:t>2023-11-30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1DC4A-0466-4FC1-9140-9F2357389F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5248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0304604-9F57-4AFB-903E-18186DA2FE17}"/>
              </a:ext>
            </a:extLst>
          </p:cNvPr>
          <p:cNvSpPr txBox="1"/>
          <p:nvPr userDrawn="1"/>
        </p:nvSpPr>
        <p:spPr>
          <a:xfrm>
            <a:off x="609600" y="3613547"/>
            <a:ext cx="6648014" cy="615553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</a:t>
            </a:r>
          </a:p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Conception et réalisation de systèmes numériques</a:t>
            </a:r>
          </a:p>
        </p:txBody>
      </p:sp>
      <p:sp>
        <p:nvSpPr>
          <p:cNvPr id="14" name="Espace réservé du texte 16">
            <a:extLst>
              <a:ext uri="{FF2B5EF4-FFF2-40B4-BE49-F238E27FC236}">
                <a16:creationId xmlns:a16="http://schemas.microsoft.com/office/drawing/2014/main" id="{00D082A8-18CF-4AEF-8B9A-351B494750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5943600" cy="274320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sp>
        <p:nvSpPr>
          <p:cNvPr id="21" name="Espace réservé du texte 16">
            <a:extLst>
              <a:ext uri="{FF2B5EF4-FFF2-40B4-BE49-F238E27FC236}">
                <a16:creationId xmlns:a16="http://schemas.microsoft.com/office/drawing/2014/main" id="{2BD5553C-9845-4432-A33F-65BB77819E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3200" y="1611374"/>
            <a:ext cx="5384800" cy="1829265"/>
          </a:xfrm>
          <a:ln w="12700">
            <a:noFill/>
          </a:ln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rgbClr val="41AAE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" y="4351428"/>
            <a:ext cx="7526215" cy="170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24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27367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851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906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34897"/>
            <a:ext cx="5791200" cy="52659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048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065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67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1412"/>
            <a:ext cx="11785600" cy="528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9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818F2D25-62CC-4CA1-AC83-E1958DD08FF4}"/>
              </a:ext>
            </a:extLst>
          </p:cNvPr>
          <p:cNvSpPr txBox="1"/>
          <p:nvPr userDrawn="1"/>
        </p:nvSpPr>
        <p:spPr>
          <a:xfrm>
            <a:off x="1981200" y="6478737"/>
            <a:ext cx="6843997" cy="323165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 : </a:t>
            </a:r>
            <a:r>
              <a:rPr lang="fr-CA" sz="105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Conception</a:t>
            </a: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réalisation de systèmes numériques</a:t>
            </a:r>
          </a:p>
          <a:p>
            <a:pPr algn="l">
              <a:defRPr/>
            </a:pPr>
            <a:r>
              <a:rPr lang="fr-CA" sz="105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Thème 12 : Revue générale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28232"/>
            <a:ext cx="1895449" cy="429768"/>
          </a:xfrm>
          <a:prstGeom prst="rect">
            <a:avLst/>
          </a:prstGeom>
        </p:spPr>
      </p:pic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0" y="6415088"/>
            <a:ext cx="12192000" cy="13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73314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oodle.polymtl.ca/course/view.php?id=601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FD34909-BF58-4F7C-955B-60BA0C5119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5943600" cy="2286000"/>
          </a:xfrm>
        </p:spPr>
        <p:txBody>
          <a:bodyPr>
            <a:normAutofit/>
          </a:bodyPr>
          <a:lstStyle/>
          <a:p>
            <a:r>
              <a:rPr lang="fr-CA" dirty="0"/>
              <a:t>Thème 12 : Revue générale</a:t>
            </a:r>
          </a:p>
        </p:txBody>
      </p:sp>
    </p:spTree>
    <p:extLst>
      <p:ext uri="{BB962C8B-B14F-4D97-AF65-F5344CB8AC3E}">
        <p14:creationId xmlns:p14="http://schemas.microsoft.com/office/powerpoint/2010/main" val="225382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la séance d’aujourd’hui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dirty="0"/>
          </a:p>
          <a:p>
            <a:r>
              <a:rPr lang="fr-CA" dirty="0"/>
              <a:t>Évaluation du cours</a:t>
            </a:r>
          </a:p>
          <a:p>
            <a:r>
              <a:rPr lang="fr-CA" dirty="0"/>
              <a:t>Contrôle #2</a:t>
            </a:r>
          </a:p>
          <a:p>
            <a:pPr lvl="1"/>
            <a:r>
              <a:rPr lang="fr-CA" dirty="0"/>
              <a:t>Le contrôle est formatif, le résultat n’entre pas dans le calcul de la note</a:t>
            </a:r>
          </a:p>
          <a:p>
            <a:r>
              <a:rPr lang="fr-CA" dirty="0"/>
              <a:t>Correction du contrôle #2</a:t>
            </a:r>
          </a:p>
          <a:p>
            <a:r>
              <a:rPr lang="fr-CA" dirty="0"/>
              <a:t>Prise des présences : la participation au contrôle et à l’activité de correction donne un point pour les devoirs</a:t>
            </a:r>
          </a:p>
          <a:p>
            <a:r>
              <a:rPr lang="fr-CA" dirty="0"/>
              <a:t>Synthèse de la matière du cours et préparation à l’examen final</a:t>
            </a:r>
          </a:p>
        </p:txBody>
      </p:sp>
    </p:spTree>
    <p:extLst>
      <p:ext uri="{BB962C8B-B14F-4D97-AF65-F5344CB8AC3E}">
        <p14:creationId xmlns:p14="http://schemas.microsoft.com/office/powerpoint/2010/main" val="99258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Évaluation du cours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CA" dirty="0">
                <a:hlinkClick r:id="rId2"/>
              </a:rPr>
              <a:t>https://moodle.polymtl.ca/course/view.php?id=601</a:t>
            </a:r>
            <a:endParaRPr lang="fr-CA" dirty="0"/>
          </a:p>
          <a:p>
            <a:pPr lvl="1"/>
            <a:r>
              <a:rPr lang="fr-CA" dirty="0"/>
              <a:t>Évaluation du cours</a:t>
            </a:r>
          </a:p>
          <a:p>
            <a:pPr lvl="1"/>
            <a:r>
              <a:rPr lang="fr-CA" dirty="0"/>
              <a:t>Évaluation des laboratoires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419A6CB-6071-4EF6-B3AD-8B87CE55EB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6484" y="1371600"/>
            <a:ext cx="5763699" cy="442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093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Contrôle #2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Durée 1.5 heure.</a:t>
            </a:r>
          </a:p>
          <a:p>
            <a:r>
              <a:rPr lang="fr-FR" dirty="0"/>
              <a:t>Activité de correction ensuite – Les présences seront prises.</a:t>
            </a:r>
          </a:p>
        </p:txBody>
      </p:sp>
    </p:spTree>
    <p:extLst>
      <p:ext uri="{BB962C8B-B14F-4D97-AF65-F5344CB8AC3E}">
        <p14:creationId xmlns:p14="http://schemas.microsoft.com/office/powerpoint/2010/main" val="326822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3C50C879-3EBA-4E8B-9C29-AD3DDB2BE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Synthèse de la matière du cours et préparation à l’examen final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9048322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4395</TotalTime>
  <Words>120</Words>
  <Application>Microsoft Office PowerPoint</Application>
  <PresentationFormat>Grand écran</PresentationFormat>
  <Paragraphs>17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presentationCours</vt:lpstr>
      <vt:lpstr>Présentation PowerPoint</vt:lpstr>
      <vt:lpstr>Plan de la séance d’aujourd’hui</vt:lpstr>
      <vt:lpstr>Évaluation du cours</vt:lpstr>
      <vt:lpstr>Contrôle #2</vt:lpstr>
      <vt:lpstr>Synthèse de la matière du cours et préparation à l’examen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Langlois</dc:creator>
  <cp:lastModifiedBy>Andre Baron</cp:lastModifiedBy>
  <cp:revision>380</cp:revision>
  <dcterms:created xsi:type="dcterms:W3CDTF">2020-08-24T16:44:54Z</dcterms:created>
  <dcterms:modified xsi:type="dcterms:W3CDTF">2023-11-30T23:37:05Z</dcterms:modified>
</cp:coreProperties>
</file>