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8"/>
  </p:notesMasterIdLst>
  <p:handoutMasterIdLst>
    <p:handoutMasterId r:id="rId9"/>
  </p:handoutMasterIdLst>
  <p:sldIdLst>
    <p:sldId id="263" r:id="rId2"/>
    <p:sldId id="272" r:id="rId3"/>
    <p:sldId id="298" r:id="rId4"/>
    <p:sldId id="322" r:id="rId5"/>
    <p:sldId id="320" r:id="rId6"/>
    <p:sldId id="32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AE6"/>
    <a:srgbClr val="B91E32"/>
    <a:srgbClr val="8CC83C"/>
    <a:srgbClr val="FA96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6964" autoAdjust="0"/>
  </p:normalViewPr>
  <p:slideViewPr>
    <p:cSldViewPr showGuides="1">
      <p:cViewPr varScale="1">
        <p:scale>
          <a:sx n="94" d="100"/>
          <a:sy n="94" d="100"/>
        </p:scale>
        <p:origin x="91" y="30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3282" y="114"/>
      </p:cViewPr>
      <p:guideLst/>
    </p:cSldViewPr>
  </p:notesViewPr>
  <p:gridSpacing cx="114300" cy="1143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 Baron" userId="1f55de6f-5c51-4e4e-9d01-9b6ce3c05e09" providerId="ADAL" clId="{4EA7DA55-5E8D-401F-9161-BC472A6FB045}"/>
    <pc:docChg chg="undo custSel modSld">
      <pc:chgData name="Andre Baron" userId="1f55de6f-5c51-4e4e-9d01-9b6ce3c05e09" providerId="ADAL" clId="{4EA7DA55-5E8D-401F-9161-BC472A6FB045}" dt="2022-11-23T04:08:28.095" v="4" actId="15"/>
      <pc:docMkLst>
        <pc:docMk/>
      </pc:docMkLst>
      <pc:sldChg chg="modSp mod">
        <pc:chgData name="Andre Baron" userId="1f55de6f-5c51-4e4e-9d01-9b6ce3c05e09" providerId="ADAL" clId="{4EA7DA55-5E8D-401F-9161-BC472A6FB045}" dt="2022-11-23T04:08:28.095" v="4" actId="15"/>
        <pc:sldMkLst>
          <pc:docMk/>
          <pc:sldMk cId="1385577424" sldId="298"/>
        </pc:sldMkLst>
        <pc:spChg chg="mod">
          <ac:chgData name="Andre Baron" userId="1f55de6f-5c51-4e4e-9d01-9b6ce3c05e09" providerId="ADAL" clId="{4EA7DA55-5E8D-401F-9161-BC472A6FB045}" dt="2022-11-23T04:08:28.095" v="4" actId="15"/>
          <ac:spMkLst>
            <pc:docMk/>
            <pc:sldMk cId="1385577424" sldId="298"/>
            <ac:spMk id="9" creationId="{F597F2D0-755A-4285-BE9A-D4404E303459}"/>
          </ac:spMkLst>
        </pc:spChg>
      </pc:sldChg>
    </pc:docChg>
  </pc:docChgLst>
  <pc:docChgLst>
    <pc:chgData name="Andre Baron" userId="1f55de6f-5c51-4e4e-9d01-9b6ce3c05e09" providerId="ADAL" clId="{B2BFFDE4-C110-4940-942A-3C96C448B3C0}"/>
    <pc:docChg chg="custSel modSld modMainMaster">
      <pc:chgData name="Andre Baron" userId="1f55de6f-5c51-4e4e-9d01-9b6ce3c05e09" providerId="ADAL" clId="{B2BFFDE4-C110-4940-942A-3C96C448B3C0}" dt="2023-01-10T22:41:19.425" v="36" actId="20577"/>
      <pc:docMkLst>
        <pc:docMk/>
      </pc:docMkLst>
      <pc:sldChg chg="addSp delSp modSp mod">
        <pc:chgData name="Andre Baron" userId="1f55de6f-5c51-4e4e-9d01-9b6ce3c05e09" providerId="ADAL" clId="{B2BFFDE4-C110-4940-942A-3C96C448B3C0}" dt="2023-01-10T22:40:19.591" v="6" actId="14100"/>
        <pc:sldMkLst>
          <pc:docMk/>
          <pc:sldMk cId="2253829504" sldId="263"/>
        </pc:sldMkLst>
        <pc:spChg chg="mod">
          <ac:chgData name="Andre Baron" userId="1f55de6f-5c51-4e4e-9d01-9b6ce3c05e09" providerId="ADAL" clId="{B2BFFDE4-C110-4940-942A-3C96C448B3C0}" dt="2023-01-10T22:40:19.591" v="6" actId="14100"/>
          <ac:spMkLst>
            <pc:docMk/>
            <pc:sldMk cId="2253829504" sldId="263"/>
            <ac:spMk id="2" creationId="{9FD34909-BF58-4F7C-955B-60BA0C5119F8}"/>
          </ac:spMkLst>
        </pc:spChg>
        <pc:spChg chg="add del mod">
          <ac:chgData name="Andre Baron" userId="1f55de6f-5c51-4e4e-9d01-9b6ce3c05e09" providerId="ADAL" clId="{B2BFFDE4-C110-4940-942A-3C96C448B3C0}" dt="2023-01-10T22:40:14.717" v="4" actId="21"/>
          <ac:spMkLst>
            <pc:docMk/>
            <pc:sldMk cId="2253829504" sldId="263"/>
            <ac:spMk id="4" creationId="{4C5AE704-8124-6516-6AED-ECE7BE612889}"/>
          </ac:spMkLst>
        </pc:spChg>
        <pc:spChg chg="del">
          <ac:chgData name="Andre Baron" userId="1f55de6f-5c51-4e4e-9d01-9b6ce3c05e09" providerId="ADAL" clId="{B2BFFDE4-C110-4940-942A-3C96C448B3C0}" dt="2023-01-10T22:40:10.221" v="3" actId="21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B2BFFDE4-C110-4940-942A-3C96C448B3C0}" dt="2023-01-10T22:40:40.937" v="27" actId="5793"/>
        <pc:sldMkLst>
          <pc:docMk/>
          <pc:sldMk cId="992588658" sldId="272"/>
        </pc:sldMkLst>
        <pc:spChg chg="mod">
          <ac:chgData name="Andre Baron" userId="1f55de6f-5c51-4e4e-9d01-9b6ce3c05e09" providerId="ADAL" clId="{B2BFFDE4-C110-4940-942A-3C96C448B3C0}" dt="2023-01-10T22:40:40.937" v="27" actId="5793"/>
          <ac:spMkLst>
            <pc:docMk/>
            <pc:sldMk cId="992588658" sldId="272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B2BFFDE4-C110-4940-942A-3C96C448B3C0}" dt="2023-01-10T22:41:19.425" v="36" actId="20577"/>
        <pc:sldMkLst>
          <pc:docMk/>
          <pc:sldMk cId="1385577424" sldId="298"/>
        </pc:sldMkLst>
        <pc:spChg chg="mod">
          <ac:chgData name="Andre Baron" userId="1f55de6f-5c51-4e4e-9d01-9b6ce3c05e09" providerId="ADAL" clId="{B2BFFDE4-C110-4940-942A-3C96C448B3C0}" dt="2023-01-10T22:41:19.425" v="36" actId="20577"/>
          <ac:spMkLst>
            <pc:docMk/>
            <pc:sldMk cId="1385577424" sldId="298"/>
            <ac:spMk id="7" creationId="{B7BD6230-7A67-4881-A380-E6E473F46F2B}"/>
          </ac:spMkLst>
        </pc:spChg>
      </pc:sldChg>
      <pc:sldMasterChg chg="modSp mod">
        <pc:chgData name="Andre Baron" userId="1f55de6f-5c51-4e4e-9d01-9b6ce3c05e09" providerId="ADAL" clId="{B2BFFDE4-C110-4940-942A-3C96C448B3C0}" dt="2023-01-10T22:40:56.345" v="30" actId="20577"/>
        <pc:sldMasterMkLst>
          <pc:docMk/>
          <pc:sldMasterMk cId="673256008" sldId="2147483690"/>
        </pc:sldMasterMkLst>
        <pc:spChg chg="mod">
          <ac:chgData name="Andre Baron" userId="1f55de6f-5c51-4e4e-9d01-9b6ce3c05e09" providerId="ADAL" clId="{B2BFFDE4-C110-4940-942A-3C96C448B3C0}" dt="2023-01-10T22:40:56.345" v="30" actId="20577"/>
          <ac:spMkLst>
            <pc:docMk/>
            <pc:sldMasterMk cId="673256008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0BD7A368-46A9-4D54-A693-B52B7F03F94B}"/>
    <pc:docChg chg="custSel delSld modSld modMainMaster">
      <pc:chgData name="Andre Baron" userId="1f55de6f-5c51-4e4e-9d01-9b6ce3c05e09" providerId="ADAL" clId="{0BD7A368-46A9-4D54-A693-B52B7F03F94B}" dt="2023-08-29T02:37:17.094" v="20" actId="2696"/>
      <pc:docMkLst>
        <pc:docMk/>
      </pc:docMkLst>
      <pc:sldChg chg="modSp mod">
        <pc:chgData name="Andre Baron" userId="1f55de6f-5c51-4e4e-9d01-9b6ce3c05e09" providerId="ADAL" clId="{0BD7A368-46A9-4D54-A693-B52B7F03F94B}" dt="2023-08-29T01:26:36.108" v="0"/>
        <pc:sldMkLst>
          <pc:docMk/>
          <pc:sldMk cId="2253829504" sldId="263"/>
        </pc:sldMkLst>
        <pc:spChg chg="mod">
          <ac:chgData name="Andre Baron" userId="1f55de6f-5c51-4e4e-9d01-9b6ce3c05e09" providerId="ADAL" clId="{0BD7A368-46A9-4D54-A693-B52B7F03F94B}" dt="2023-08-29T01:26:36.108" v="0"/>
          <ac:spMkLst>
            <pc:docMk/>
            <pc:sldMk cId="2253829504" sldId="263"/>
            <ac:spMk id="2" creationId="{9FD34909-BF58-4F7C-955B-60BA0C5119F8}"/>
          </ac:spMkLst>
        </pc:spChg>
      </pc:sldChg>
      <pc:sldChg chg="modSp mod">
        <pc:chgData name="Andre Baron" userId="1f55de6f-5c51-4e4e-9d01-9b6ce3c05e09" providerId="ADAL" clId="{0BD7A368-46A9-4D54-A693-B52B7F03F94B}" dt="2023-08-29T02:36:55.708" v="13" actId="33524"/>
        <pc:sldMkLst>
          <pc:docMk/>
          <pc:sldMk cId="1385577424" sldId="298"/>
        </pc:sldMkLst>
        <pc:spChg chg="mod">
          <ac:chgData name="Andre Baron" userId="1f55de6f-5c51-4e4e-9d01-9b6ce3c05e09" providerId="ADAL" clId="{0BD7A368-46A9-4D54-A693-B52B7F03F94B}" dt="2023-08-29T02:36:55.708" v="13" actId="33524"/>
          <ac:spMkLst>
            <pc:docMk/>
            <pc:sldMk cId="1385577424" sldId="298"/>
            <ac:spMk id="9" creationId="{F597F2D0-755A-4285-BE9A-D4404E303459}"/>
          </ac:spMkLst>
        </pc:spChg>
      </pc:sldChg>
      <pc:sldChg chg="del">
        <pc:chgData name="Andre Baron" userId="1f55de6f-5c51-4e4e-9d01-9b6ce3c05e09" providerId="ADAL" clId="{0BD7A368-46A9-4D54-A693-B52B7F03F94B}" dt="2023-08-29T02:37:17.094" v="20" actId="2696"/>
        <pc:sldMkLst>
          <pc:docMk/>
          <pc:sldMk cId="1867245978" sldId="319"/>
        </pc:sldMkLst>
      </pc:sldChg>
      <pc:sldChg chg="modSp mod">
        <pc:chgData name="Andre Baron" userId="1f55de6f-5c51-4e4e-9d01-9b6ce3c05e09" providerId="ADAL" clId="{0BD7A368-46A9-4D54-A693-B52B7F03F94B}" dt="2023-08-29T02:37:08.515" v="16" actId="20577"/>
        <pc:sldMkLst>
          <pc:docMk/>
          <pc:sldMk cId="2731989723" sldId="320"/>
        </pc:sldMkLst>
        <pc:spChg chg="mod">
          <ac:chgData name="Andre Baron" userId="1f55de6f-5c51-4e4e-9d01-9b6ce3c05e09" providerId="ADAL" clId="{0BD7A368-46A9-4D54-A693-B52B7F03F94B}" dt="2023-08-29T02:37:08.515" v="16" actId="20577"/>
          <ac:spMkLst>
            <pc:docMk/>
            <pc:sldMk cId="2731989723" sldId="320"/>
            <ac:spMk id="3" creationId="{00000000-0000-0000-0000-000000000000}"/>
          </ac:spMkLst>
        </pc:spChg>
      </pc:sldChg>
      <pc:sldChg chg="modSp mod">
        <pc:chgData name="Andre Baron" userId="1f55de6f-5c51-4e4e-9d01-9b6ce3c05e09" providerId="ADAL" clId="{0BD7A368-46A9-4D54-A693-B52B7F03F94B}" dt="2023-08-29T02:37:13.584" v="19" actId="20577"/>
        <pc:sldMkLst>
          <pc:docMk/>
          <pc:sldMk cId="3427432684" sldId="321"/>
        </pc:sldMkLst>
        <pc:spChg chg="mod">
          <ac:chgData name="Andre Baron" userId="1f55de6f-5c51-4e4e-9d01-9b6ce3c05e09" providerId="ADAL" clId="{0BD7A368-46A9-4D54-A693-B52B7F03F94B}" dt="2023-08-29T02:37:13.584" v="19" actId="20577"/>
          <ac:spMkLst>
            <pc:docMk/>
            <pc:sldMk cId="3427432684" sldId="321"/>
            <ac:spMk id="3" creationId="{00000000-0000-0000-0000-000000000000}"/>
          </ac:spMkLst>
        </pc:spChg>
      </pc:sldChg>
      <pc:sldMasterChg chg="modSp mod">
        <pc:chgData name="Andre Baron" userId="1f55de6f-5c51-4e4e-9d01-9b6ce3c05e09" providerId="ADAL" clId="{0BD7A368-46A9-4D54-A693-B52B7F03F94B}" dt="2023-08-29T02:36:31.818" v="12" actId="20577"/>
        <pc:sldMasterMkLst>
          <pc:docMk/>
          <pc:sldMasterMk cId="673256008" sldId="2147483690"/>
        </pc:sldMasterMkLst>
        <pc:spChg chg="mod">
          <ac:chgData name="Andre Baron" userId="1f55de6f-5c51-4e4e-9d01-9b6ce3c05e09" providerId="ADAL" clId="{0BD7A368-46A9-4D54-A693-B52B7F03F94B}" dt="2023-08-29T02:36:31.818" v="12" actId="20577"/>
          <ac:spMkLst>
            <pc:docMk/>
            <pc:sldMasterMk cId="673256008" sldId="2147483690"/>
            <ac:spMk id="7" creationId="{818F2D25-62CC-4CA1-AC83-E1958DD08FF4}"/>
          </ac:spMkLst>
        </pc:spChg>
      </pc:sldMasterChg>
    </pc:docChg>
  </pc:docChgLst>
  <pc:docChgLst>
    <pc:chgData name="Andre Baron" userId="1f55de6f-5c51-4e4e-9d01-9b6ce3c05e09" providerId="ADAL" clId="{42FEDE8A-FD24-4750-8064-D0CF6A2057AA}"/>
    <pc:docChg chg="custSel modSld sldOrd modMainMaster">
      <pc:chgData name="Andre Baron" userId="1f55de6f-5c51-4e4e-9d01-9b6ce3c05e09" providerId="ADAL" clId="{42FEDE8A-FD24-4750-8064-D0CF6A2057AA}" dt="2022-11-02T01:17:39.366" v="97" actId="20577"/>
      <pc:docMkLst>
        <pc:docMk/>
      </pc:docMkLst>
      <pc:sldChg chg="modSp mod">
        <pc:chgData name="Andre Baron" userId="1f55de6f-5c51-4e4e-9d01-9b6ce3c05e09" providerId="ADAL" clId="{42FEDE8A-FD24-4750-8064-D0CF6A2057AA}" dt="2022-11-02T01:12:46.882" v="11" actId="20577"/>
        <pc:sldMkLst>
          <pc:docMk/>
          <pc:sldMk cId="2253829504" sldId="263"/>
        </pc:sldMkLst>
        <pc:spChg chg="mod">
          <ac:chgData name="Andre Baron" userId="1f55de6f-5c51-4e4e-9d01-9b6ce3c05e09" providerId="ADAL" clId="{42FEDE8A-FD24-4750-8064-D0CF6A2057AA}" dt="2022-11-02T01:12:43.143" v="9" actId="20577"/>
          <ac:spMkLst>
            <pc:docMk/>
            <pc:sldMk cId="2253829504" sldId="263"/>
            <ac:spMk id="2" creationId="{9FD34909-BF58-4F7C-955B-60BA0C5119F8}"/>
          </ac:spMkLst>
        </pc:spChg>
        <pc:spChg chg="mod">
          <ac:chgData name="Andre Baron" userId="1f55de6f-5c51-4e4e-9d01-9b6ce3c05e09" providerId="ADAL" clId="{42FEDE8A-FD24-4750-8064-D0CF6A2057AA}" dt="2022-11-02T01:12:46.882" v="11" actId="20577"/>
          <ac:spMkLst>
            <pc:docMk/>
            <pc:sldMk cId="2253829504" sldId="263"/>
            <ac:spMk id="7" creationId="{717E2CAC-1C69-4E71-83CC-C153BCF6EDE0}"/>
          </ac:spMkLst>
        </pc:spChg>
      </pc:sldChg>
      <pc:sldChg chg="modSp mod">
        <pc:chgData name="Andre Baron" userId="1f55de6f-5c51-4e4e-9d01-9b6ce3c05e09" providerId="ADAL" clId="{42FEDE8A-FD24-4750-8064-D0CF6A2057AA}" dt="2022-11-02T01:13:37.748" v="47" actId="20577"/>
        <pc:sldMkLst>
          <pc:docMk/>
          <pc:sldMk cId="992588658" sldId="272"/>
        </pc:sldMkLst>
        <pc:spChg chg="mod">
          <ac:chgData name="Andre Baron" userId="1f55de6f-5c51-4e4e-9d01-9b6ce3c05e09" providerId="ADAL" clId="{42FEDE8A-FD24-4750-8064-D0CF6A2057AA}" dt="2022-11-02T01:13:37.748" v="47" actId="20577"/>
          <ac:spMkLst>
            <pc:docMk/>
            <pc:sldMk cId="992588658" sldId="272"/>
            <ac:spMk id="2" creationId="{F6F9FA74-C39A-484E-B892-69865BE8F0C5}"/>
          </ac:spMkLst>
        </pc:spChg>
      </pc:sldChg>
      <pc:sldChg chg="modSp mod">
        <pc:chgData name="Andre Baron" userId="1f55de6f-5c51-4e4e-9d01-9b6ce3c05e09" providerId="ADAL" clId="{42FEDE8A-FD24-4750-8064-D0CF6A2057AA}" dt="2022-11-02T01:17:39.366" v="97" actId="20577"/>
        <pc:sldMkLst>
          <pc:docMk/>
          <pc:sldMk cId="1385577424" sldId="298"/>
        </pc:sldMkLst>
        <pc:spChg chg="mod">
          <ac:chgData name="Andre Baron" userId="1f55de6f-5c51-4e4e-9d01-9b6ce3c05e09" providerId="ADAL" clId="{42FEDE8A-FD24-4750-8064-D0CF6A2057AA}" dt="2022-11-02T01:15:18.078" v="64" actId="20577"/>
          <ac:spMkLst>
            <pc:docMk/>
            <pc:sldMk cId="1385577424" sldId="298"/>
            <ac:spMk id="7" creationId="{B7BD6230-7A67-4881-A380-E6E473F46F2B}"/>
          </ac:spMkLst>
        </pc:spChg>
        <pc:spChg chg="mod">
          <ac:chgData name="Andre Baron" userId="1f55de6f-5c51-4e4e-9d01-9b6ce3c05e09" providerId="ADAL" clId="{42FEDE8A-FD24-4750-8064-D0CF6A2057AA}" dt="2022-11-02T01:17:39.366" v="97" actId="20577"/>
          <ac:spMkLst>
            <pc:docMk/>
            <pc:sldMk cId="1385577424" sldId="298"/>
            <ac:spMk id="9" creationId="{F597F2D0-755A-4285-BE9A-D4404E303459}"/>
          </ac:spMkLst>
        </pc:spChg>
      </pc:sldChg>
      <pc:sldChg chg="ord">
        <pc:chgData name="Andre Baron" userId="1f55de6f-5c51-4e4e-9d01-9b6ce3c05e09" providerId="ADAL" clId="{42FEDE8A-FD24-4750-8064-D0CF6A2057AA}" dt="2022-11-02T01:15:39.120" v="66"/>
        <pc:sldMkLst>
          <pc:docMk/>
          <pc:sldMk cId="1867245978" sldId="319"/>
        </pc:sldMkLst>
      </pc:sldChg>
      <pc:sldChg chg="delSp mod">
        <pc:chgData name="Andre Baron" userId="1f55de6f-5c51-4e4e-9d01-9b6ce3c05e09" providerId="ADAL" clId="{42FEDE8A-FD24-4750-8064-D0CF6A2057AA}" dt="2022-11-02T01:15:50.770" v="67" actId="21"/>
        <pc:sldMkLst>
          <pc:docMk/>
          <pc:sldMk cId="2731989723" sldId="320"/>
        </pc:sldMkLst>
        <pc:spChg chg="del">
          <ac:chgData name="Andre Baron" userId="1f55de6f-5c51-4e4e-9d01-9b6ce3c05e09" providerId="ADAL" clId="{42FEDE8A-FD24-4750-8064-D0CF6A2057AA}" dt="2022-11-02T01:15:50.770" v="67" actId="21"/>
          <ac:spMkLst>
            <pc:docMk/>
            <pc:sldMk cId="2731989723" sldId="320"/>
            <ac:spMk id="2" creationId="{7CE1BDFF-2310-418C-B5D1-E2CA0DF9F90D}"/>
          </ac:spMkLst>
        </pc:spChg>
      </pc:sldChg>
      <pc:sldChg chg="delSp mod">
        <pc:chgData name="Andre Baron" userId="1f55de6f-5c51-4e4e-9d01-9b6ce3c05e09" providerId="ADAL" clId="{42FEDE8A-FD24-4750-8064-D0CF6A2057AA}" dt="2022-11-02T01:15:54.638" v="68" actId="21"/>
        <pc:sldMkLst>
          <pc:docMk/>
          <pc:sldMk cId="3427432684" sldId="321"/>
        </pc:sldMkLst>
        <pc:spChg chg="del">
          <ac:chgData name="Andre Baron" userId="1f55de6f-5c51-4e4e-9d01-9b6ce3c05e09" providerId="ADAL" clId="{42FEDE8A-FD24-4750-8064-D0CF6A2057AA}" dt="2022-11-02T01:15:54.638" v="68" actId="21"/>
          <ac:spMkLst>
            <pc:docMk/>
            <pc:sldMk cId="3427432684" sldId="321"/>
            <ac:spMk id="2" creationId="{2C8CB0D2-A3A1-446B-A07A-32456E419F9E}"/>
          </ac:spMkLst>
        </pc:spChg>
      </pc:sldChg>
      <pc:sldMasterChg chg="modSp mod">
        <pc:chgData name="Andre Baron" userId="1f55de6f-5c51-4e4e-9d01-9b6ce3c05e09" providerId="ADAL" clId="{42FEDE8A-FD24-4750-8064-D0CF6A2057AA}" dt="2022-11-02T01:12:59.169" v="21" actId="20577"/>
        <pc:sldMasterMkLst>
          <pc:docMk/>
          <pc:sldMasterMk cId="673256008" sldId="2147483690"/>
        </pc:sldMasterMkLst>
        <pc:spChg chg="mod">
          <ac:chgData name="Andre Baron" userId="1f55de6f-5c51-4e4e-9d01-9b6ce3c05e09" providerId="ADAL" clId="{42FEDE8A-FD24-4750-8064-D0CF6A2057AA}" dt="2022-11-02T01:12:59.169" v="21" actId="20577"/>
          <ac:spMkLst>
            <pc:docMk/>
            <pc:sldMasterMk cId="673256008" sldId="2147483690"/>
            <ac:spMk id="7" creationId="{818F2D25-62CC-4CA1-AC83-E1958DD08FF4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EC04D6C-3C93-40B5-AA23-2C4E445FAB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C743283-FEDA-44D8-9FFA-8933271A4F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4CF27-A365-4B5D-8773-19E8067DDF6B}" type="datetimeFigureOut">
              <a:rPr lang="fr-CA" smtClean="0"/>
              <a:t>2023-11-23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0784D41-BF73-4767-B7CA-545EDB07DE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2B69397-51C9-4116-A41B-046F94EE576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FC199C-169D-435C-AD7C-4301C764FC44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6469989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F4CA9-326F-4765-BA39-33924A4C4320}" type="datetimeFigureOut">
              <a:rPr lang="fr-CA" smtClean="0"/>
              <a:t>2023-11-23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1DC4A-0466-4FC1-9140-9F2357389F2D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0524870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>
            <a:extLst>
              <a:ext uri="{FF2B5EF4-FFF2-40B4-BE49-F238E27FC236}">
                <a16:creationId xmlns:a16="http://schemas.microsoft.com/office/drawing/2014/main" id="{30304604-9F57-4AFB-903E-18186DA2FE17}"/>
              </a:ext>
            </a:extLst>
          </p:cNvPr>
          <p:cNvSpPr txBox="1"/>
          <p:nvPr userDrawn="1"/>
        </p:nvSpPr>
        <p:spPr>
          <a:xfrm>
            <a:off x="609600" y="3613547"/>
            <a:ext cx="6648014" cy="615553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</a:t>
            </a:r>
          </a:p>
          <a:p>
            <a:pPr>
              <a:defRPr/>
            </a:pPr>
            <a:r>
              <a:rPr lang="fr-CA" sz="2000" dirty="0">
                <a:solidFill>
                  <a:srgbClr val="FA961E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Conception et réalisation de systèmes numériques</a:t>
            </a:r>
          </a:p>
        </p:txBody>
      </p:sp>
      <p:sp>
        <p:nvSpPr>
          <p:cNvPr id="14" name="Espace réservé du texte 16">
            <a:extLst>
              <a:ext uri="{FF2B5EF4-FFF2-40B4-BE49-F238E27FC236}">
                <a16:creationId xmlns:a16="http://schemas.microsoft.com/office/drawing/2014/main" id="{00D082A8-18CF-4AEF-8B9A-351B4947504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5943600" cy="274320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sp>
        <p:nvSpPr>
          <p:cNvPr id="21" name="Espace réservé du texte 16">
            <a:extLst>
              <a:ext uri="{FF2B5EF4-FFF2-40B4-BE49-F238E27FC236}">
                <a16:creationId xmlns:a16="http://schemas.microsoft.com/office/drawing/2014/main" id="{2BD5553C-9845-4432-A33F-65BB77819E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553200" y="1611374"/>
            <a:ext cx="5384800" cy="1829265"/>
          </a:xfrm>
          <a:ln w="12700">
            <a:noFill/>
          </a:ln>
        </p:spPr>
        <p:txBody>
          <a:bodyPr anchor="b">
            <a:normAutofit/>
          </a:bodyPr>
          <a:lstStyle>
            <a:lvl1pPr marL="0" indent="0" algn="r">
              <a:buNone/>
              <a:defRPr sz="2000">
                <a:solidFill>
                  <a:srgbClr val="41AAE6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fr-CA" dirty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547" y="4351428"/>
            <a:ext cx="7526215" cy="1706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8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200" y="1143000"/>
            <a:ext cx="11785600" cy="5273676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6AE17-047E-41BA-B5C0-1A5C3085BF8A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7407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143000"/>
            <a:ext cx="5791200" cy="527367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67447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un contenu à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48574A-CFBD-4404-83F8-371A983077BD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12546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CA"/>
          </a:p>
        </p:txBody>
      </p:sp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573959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BE8E4-6591-45C6-A272-62105CCA8EB3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0680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03200" y="152400"/>
            <a:ext cx="11785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  <a:endParaRPr lang="fr-CA" dirty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03200" y="1141412"/>
            <a:ext cx="11785600" cy="5286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A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66B14-A7FF-4E2A-AE43-545D1BA4EA4B}" type="slidenum">
              <a:rPr lang="fr-CA" smtClean="0"/>
              <a:pPr>
                <a:defRPr/>
              </a:pPr>
              <a:t>‹N°›</a:t>
            </a:fld>
            <a:endParaRPr lang="fr-CA"/>
          </a:p>
        </p:txBody>
      </p:sp>
      <p:cxnSp>
        <p:nvCxnSpPr>
          <p:cNvPr id="9" name="Connecteur droit 6"/>
          <p:cNvCxnSpPr>
            <a:cxnSpLocks noChangeShapeType="1"/>
          </p:cNvCxnSpPr>
          <p:nvPr userDrawn="1"/>
        </p:nvCxnSpPr>
        <p:spPr bwMode="auto">
          <a:xfrm>
            <a:off x="203200" y="1141412"/>
            <a:ext cx="11785600" cy="1588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7" name="ZoneTexte 6">
            <a:extLst>
              <a:ext uri="{FF2B5EF4-FFF2-40B4-BE49-F238E27FC236}">
                <a16:creationId xmlns:a16="http://schemas.microsoft.com/office/drawing/2014/main" id="{818F2D25-62CC-4CA1-AC83-E1958DD08FF4}"/>
              </a:ext>
            </a:extLst>
          </p:cNvPr>
          <p:cNvSpPr txBox="1"/>
          <p:nvPr userDrawn="1"/>
        </p:nvSpPr>
        <p:spPr>
          <a:xfrm>
            <a:off x="1981200" y="6478737"/>
            <a:ext cx="6843997" cy="323165"/>
          </a:xfrm>
          <a:prstGeom prst="rect">
            <a:avLst/>
          </a:prstGeom>
          <a:noFill/>
        </p:spPr>
        <p:txBody>
          <a:bodyPr wrap="square" lIns="72000" tIns="0" rIns="0" bIns="0" anchor="ctr">
            <a:spAutoFit/>
          </a:bodyPr>
          <a:lstStyle/>
          <a:p>
            <a:pPr algn="l">
              <a:defRPr/>
            </a:pP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INF3500 : </a:t>
            </a: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Conception</a:t>
            </a:r>
            <a:r>
              <a:rPr lang="fr-CA" sz="105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et réalisation de systèmes numériques</a:t>
            </a:r>
          </a:p>
          <a:p>
            <a:pPr algn="l">
              <a:defRPr/>
            </a:pPr>
            <a:r>
              <a:rPr lang="fr-CA" sz="1050" kern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Thème 11 : Performance: latence, débit et surface</a:t>
            </a:r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>
          <a:blip r:embed="rId8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428232"/>
            <a:ext cx="1895449" cy="429768"/>
          </a:xfrm>
          <a:prstGeom prst="rect">
            <a:avLst/>
          </a:prstGeom>
        </p:spPr>
      </p:pic>
      <p:cxnSp>
        <p:nvCxnSpPr>
          <p:cNvPr id="10" name="Connecteur droit 6"/>
          <p:cNvCxnSpPr>
            <a:cxnSpLocks noChangeShapeType="1"/>
          </p:cNvCxnSpPr>
          <p:nvPr userDrawn="1"/>
        </p:nvCxnSpPr>
        <p:spPr bwMode="auto">
          <a:xfrm>
            <a:off x="0" y="6415088"/>
            <a:ext cx="12192000" cy="13144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673256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kern="1200" baseline="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9FD34909-BF58-4F7C-955B-60BA0C5119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09600" y="685800"/>
            <a:ext cx="7315200" cy="2286000"/>
          </a:xfrm>
        </p:spPr>
        <p:txBody>
          <a:bodyPr/>
          <a:lstStyle/>
          <a:p>
            <a:r>
              <a:rPr lang="fr-CA"/>
              <a:t>Thème </a:t>
            </a:r>
            <a:r>
              <a:rPr lang="fr-CA" dirty="0"/>
              <a:t>11 : Performance: latence, débit et surface</a:t>
            </a:r>
          </a:p>
        </p:txBody>
      </p:sp>
    </p:spTree>
    <p:extLst>
      <p:ext uri="{BB962C8B-B14F-4D97-AF65-F5344CB8AC3E}">
        <p14:creationId xmlns:p14="http://schemas.microsoft.com/office/powerpoint/2010/main" val="2253829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95783782-1E80-4BBC-B502-5A3A55F06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Plan de la séance d’aujourd’hui</a:t>
            </a:r>
          </a:p>
        </p:txBody>
      </p:sp>
      <p:sp>
        <p:nvSpPr>
          <p:cNvPr id="2" name="Espace réservé du contenu 1">
            <a:extLst>
              <a:ext uri="{FF2B5EF4-FFF2-40B4-BE49-F238E27FC236}">
                <a16:creationId xmlns:a16="http://schemas.microsoft.com/office/drawing/2014/main" id="{F6F9FA74-C39A-484E-B892-69865BE8F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/>
          </a:p>
          <a:p>
            <a:r>
              <a:rPr lang="fr-CA" dirty="0"/>
              <a:t>À propos du cours de la semaine prochaine</a:t>
            </a:r>
          </a:p>
          <a:p>
            <a:r>
              <a:rPr lang="fr-CA" dirty="0"/>
              <a:t>Objectifs spécifiques de la semaine</a:t>
            </a:r>
          </a:p>
          <a:p>
            <a:r>
              <a:rPr lang="fr-CA" dirty="0"/>
              <a:t>Correction et revue du devoir #11</a:t>
            </a:r>
          </a:p>
          <a:p>
            <a:r>
              <a:rPr lang="fr-CA" dirty="0"/>
              <a:t>Exercices #11 : Performance – latence, débit et surface</a:t>
            </a:r>
          </a:p>
          <a:p>
            <a:r>
              <a:rPr lang="fr-CA" dirty="0"/>
              <a:t>Retour sur les exercices des autres semaines si nécessaire </a:t>
            </a:r>
          </a:p>
        </p:txBody>
      </p:sp>
    </p:spTree>
    <p:extLst>
      <p:ext uri="{BB962C8B-B14F-4D97-AF65-F5344CB8AC3E}">
        <p14:creationId xmlns:p14="http://schemas.microsoft.com/office/powerpoint/2010/main" val="99258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La semaine prochaine - Cours 12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  <a:p>
            <a:r>
              <a:rPr lang="fr-CA" dirty="0"/>
              <a:t>Évaluation du cours et des laboratoires</a:t>
            </a:r>
          </a:p>
          <a:p>
            <a:pPr lvl="1"/>
            <a:r>
              <a:rPr lang="fr-FR" dirty="0"/>
              <a:t>Site d’évaluation de l’enseignement dans Moodle : https://moodle.polymtl.ca/course/view.php?id=601</a:t>
            </a:r>
            <a:endParaRPr lang="fr-CA" dirty="0"/>
          </a:p>
          <a:p>
            <a:r>
              <a:rPr lang="fr-CA" dirty="0"/>
              <a:t>Pas de devoir à remettre </a:t>
            </a:r>
            <a:r>
              <a:rPr lang="fr-CA" dirty="0">
                <a:sym typeface="Wingdings" panose="05000000000000000000" pitchFamily="2" charset="2"/>
              </a:rPr>
              <a:t></a:t>
            </a:r>
            <a:endParaRPr lang="fr-CA" dirty="0"/>
          </a:p>
          <a:p>
            <a:r>
              <a:rPr lang="fr-CA" dirty="0"/>
              <a:t>Contrôle #2</a:t>
            </a:r>
          </a:p>
          <a:p>
            <a:pPr lvl="1"/>
            <a:r>
              <a:rPr lang="fr-CA" dirty="0"/>
              <a:t>Le contrôle est formatif, le résultat n’entre pas dans le calcul de la note</a:t>
            </a:r>
          </a:p>
          <a:p>
            <a:pPr lvl="1"/>
            <a:r>
              <a:rPr lang="fr-CA" dirty="0"/>
              <a:t>La correction du contrôle sera faite entre pairs</a:t>
            </a:r>
          </a:p>
          <a:p>
            <a:pPr lvl="1"/>
            <a:r>
              <a:rPr lang="fr-CA" dirty="0"/>
              <a:t>La participation au contrôle et à l’activité de correction donnera un point pour les devoirs</a:t>
            </a:r>
          </a:p>
          <a:p>
            <a:r>
              <a:rPr lang="fr-CA" dirty="0"/>
              <a:t>Revue générale</a:t>
            </a:r>
          </a:p>
          <a:p>
            <a:r>
              <a:rPr lang="fr-CA" dirty="0"/>
              <a:t>Réponse aux questions pour l’examen final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55774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B7BD6230-7A67-4881-A380-E6E473F46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52400"/>
            <a:ext cx="11785600" cy="990600"/>
          </a:xfrm>
        </p:spPr>
        <p:txBody>
          <a:bodyPr/>
          <a:lstStyle/>
          <a:p>
            <a:r>
              <a:rPr lang="fr-CA" dirty="0"/>
              <a:t>Objectifs spécifiques de la semaine</a:t>
            </a:r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F597F2D0-755A-4285-BE9A-D4404E303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3200" y="1134897"/>
            <a:ext cx="5791200" cy="5265903"/>
          </a:xfrm>
        </p:spPr>
        <p:txBody>
          <a:bodyPr/>
          <a:lstStyle/>
          <a:p>
            <a:r>
              <a:rPr lang="fr-FR" dirty="0"/>
              <a:t>Après le cours d’aujourd’hui, l'étudiant(e) devrait être capable de : </a:t>
            </a:r>
          </a:p>
          <a:p>
            <a:pPr lvl="1"/>
            <a:r>
              <a:rPr lang="fr-CA" dirty="0"/>
              <a:t>Analyser un circuit numérique pour en mesurer ou en estimer le débit, la latence, et la surface. (B4)</a:t>
            </a:r>
          </a:p>
          <a:p>
            <a:pPr lvl="1"/>
            <a:r>
              <a:rPr lang="fr-CA" dirty="0"/>
              <a:t>Modifier un circuit existant, ou en concevoir un nouveau, en optimisant la latence, le débit, et/ou la surface.(B5)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360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Correction et revue du devoir 11</a:t>
            </a:r>
          </a:p>
        </p:txBody>
      </p:sp>
    </p:spTree>
    <p:extLst>
      <p:ext uri="{BB962C8B-B14F-4D97-AF65-F5344CB8AC3E}">
        <p14:creationId xmlns:p14="http://schemas.microsoft.com/office/powerpoint/2010/main" val="2731989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Exercices 11</a:t>
            </a:r>
          </a:p>
        </p:txBody>
      </p:sp>
    </p:spTree>
    <p:extLst>
      <p:ext uri="{BB962C8B-B14F-4D97-AF65-F5344CB8AC3E}">
        <p14:creationId xmlns:p14="http://schemas.microsoft.com/office/powerpoint/2010/main" val="342743268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Cou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5713</TotalTime>
  <Words>223</Words>
  <Application>Microsoft Office PowerPoint</Application>
  <PresentationFormat>Grand écran</PresentationFormat>
  <Paragraphs>25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Arial</vt:lpstr>
      <vt:lpstr>Calibri</vt:lpstr>
      <vt:lpstr>Verdana</vt:lpstr>
      <vt:lpstr>presentationCours</vt:lpstr>
      <vt:lpstr>Présentation PowerPoint</vt:lpstr>
      <vt:lpstr>Plan de la séance d’aujourd’hui</vt:lpstr>
      <vt:lpstr>La semaine prochaine - Cours 12</vt:lpstr>
      <vt:lpstr>Objectifs spécifiques de la semaine</vt:lpstr>
      <vt:lpstr>Correction et revue du devoir 11</vt:lpstr>
      <vt:lpstr>Exercices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Pierre Langlois</dc:creator>
  <cp:lastModifiedBy>Andre Baron</cp:lastModifiedBy>
  <cp:revision>355</cp:revision>
  <dcterms:created xsi:type="dcterms:W3CDTF">2020-08-24T16:44:54Z</dcterms:created>
  <dcterms:modified xsi:type="dcterms:W3CDTF">2023-11-23T22:05:05Z</dcterms:modified>
</cp:coreProperties>
</file>