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0"/>
  </p:notesMasterIdLst>
  <p:handoutMasterIdLst>
    <p:handoutMasterId r:id="rId11"/>
  </p:handoutMasterIdLst>
  <p:sldIdLst>
    <p:sldId id="263" r:id="rId2"/>
    <p:sldId id="272" r:id="rId3"/>
    <p:sldId id="305" r:id="rId4"/>
    <p:sldId id="264" r:id="rId5"/>
    <p:sldId id="308" r:id="rId6"/>
    <p:sldId id="309" r:id="rId7"/>
    <p:sldId id="303" r:id="rId8"/>
    <p:sldId id="30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A961E"/>
    <a:srgbClr val="41AAE6"/>
    <a:srgbClr val="B91E32"/>
    <a:srgbClr val="8CC8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6" autoAdjust="0"/>
    <p:restoredTop sz="96964" autoAdjust="0"/>
  </p:normalViewPr>
  <p:slideViewPr>
    <p:cSldViewPr showGuides="1">
      <p:cViewPr varScale="1">
        <p:scale>
          <a:sx n="94" d="100"/>
          <a:sy n="94" d="100"/>
        </p:scale>
        <p:origin x="86" y="3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282" y="114"/>
      </p:cViewPr>
      <p:guideLst/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 Baron" userId="1f55de6f-5c51-4e4e-9d01-9b6ce3c05e09" providerId="ADAL" clId="{3F0B9175-B70A-41D5-ACEB-FDEE4F229EA3}"/>
    <pc:docChg chg="delSld">
      <pc:chgData name="Andre Baron" userId="1f55de6f-5c51-4e4e-9d01-9b6ce3c05e09" providerId="ADAL" clId="{3F0B9175-B70A-41D5-ACEB-FDEE4F229EA3}" dt="2024-01-07T21:29:22.444" v="0" actId="2696"/>
      <pc:docMkLst>
        <pc:docMk/>
      </pc:docMkLst>
      <pc:sldChg chg="del">
        <pc:chgData name="Andre Baron" userId="1f55de6f-5c51-4e4e-9d01-9b6ce3c05e09" providerId="ADAL" clId="{3F0B9175-B70A-41D5-ACEB-FDEE4F229EA3}" dt="2024-01-07T21:29:22.444" v="0" actId="2696"/>
        <pc:sldMkLst>
          <pc:docMk/>
          <pc:sldMk cId="614884566" sldId="295"/>
        </pc:sldMkLst>
      </pc:sldChg>
    </pc:docChg>
  </pc:docChgLst>
  <pc:docChgLst>
    <pc:chgData name="Andre Baron" userId="1f55de6f-5c51-4e4e-9d01-9b6ce3c05e09" providerId="ADAL" clId="{61C763BC-500A-4173-BAAA-3456B2A17A94}"/>
    <pc:docChg chg="custSel modSld sldOrd modMainMaster">
      <pc:chgData name="Andre Baron" userId="1f55de6f-5c51-4e4e-9d01-9b6ce3c05e09" providerId="ADAL" clId="{61C763BC-500A-4173-BAAA-3456B2A17A94}" dt="2022-11-02T01:11:28.846" v="36" actId="21"/>
      <pc:docMkLst>
        <pc:docMk/>
      </pc:docMkLst>
      <pc:sldChg chg="modSp mod">
        <pc:chgData name="Andre Baron" userId="1f55de6f-5c51-4e4e-9d01-9b6ce3c05e09" providerId="ADAL" clId="{61C763BC-500A-4173-BAAA-3456B2A17A94}" dt="2022-11-02T01:09:58.361" v="11" actId="20577"/>
        <pc:sldMkLst>
          <pc:docMk/>
          <pc:sldMk cId="2253829504" sldId="263"/>
        </pc:sldMkLst>
        <pc:spChg chg="mod">
          <ac:chgData name="Andre Baron" userId="1f55de6f-5c51-4e4e-9d01-9b6ce3c05e09" providerId="ADAL" clId="{61C763BC-500A-4173-BAAA-3456B2A17A94}" dt="2022-11-02T01:09:55.066" v="9" actId="20577"/>
          <ac:spMkLst>
            <pc:docMk/>
            <pc:sldMk cId="2253829504" sldId="263"/>
            <ac:spMk id="2" creationId="{9FD34909-BF58-4F7C-955B-60BA0C5119F8}"/>
          </ac:spMkLst>
        </pc:spChg>
        <pc:spChg chg="mod">
          <ac:chgData name="Andre Baron" userId="1f55de6f-5c51-4e4e-9d01-9b6ce3c05e09" providerId="ADAL" clId="{61C763BC-500A-4173-BAAA-3456B2A17A94}" dt="2022-11-02T01:09:58.361" v="11" actId="20577"/>
          <ac:spMkLst>
            <pc:docMk/>
            <pc:sldMk cId="2253829504" sldId="263"/>
            <ac:spMk id="7" creationId="{717E2CAC-1C69-4E71-83CC-C153BCF6EDE0}"/>
          </ac:spMkLst>
        </pc:spChg>
      </pc:sldChg>
      <pc:sldChg chg="modSp mod">
        <pc:chgData name="Andre Baron" userId="1f55de6f-5c51-4e4e-9d01-9b6ce3c05e09" providerId="ADAL" clId="{61C763BC-500A-4173-BAAA-3456B2A17A94}" dt="2022-11-02T01:10:39.448" v="27" actId="20577"/>
        <pc:sldMkLst>
          <pc:docMk/>
          <pc:sldMk cId="992588658" sldId="272"/>
        </pc:sldMkLst>
        <pc:spChg chg="mod">
          <ac:chgData name="Andre Baron" userId="1f55de6f-5c51-4e4e-9d01-9b6ce3c05e09" providerId="ADAL" clId="{61C763BC-500A-4173-BAAA-3456B2A17A94}" dt="2022-11-02T01:10:39.448" v="27" actId="20577"/>
          <ac:spMkLst>
            <pc:docMk/>
            <pc:sldMk cId="992588658" sldId="272"/>
            <ac:spMk id="2" creationId="{F6F9FA74-C39A-484E-B892-69865BE8F0C5}"/>
          </ac:spMkLst>
        </pc:spChg>
      </pc:sldChg>
      <pc:sldChg chg="ord">
        <pc:chgData name="Andre Baron" userId="1f55de6f-5c51-4e4e-9d01-9b6ce3c05e09" providerId="ADAL" clId="{61C763BC-500A-4173-BAAA-3456B2A17A94}" dt="2022-11-02T01:11:14.234" v="34"/>
        <pc:sldMkLst>
          <pc:docMk/>
          <pc:sldMk cId="2039535422" sldId="277"/>
        </pc:sldMkLst>
      </pc:sldChg>
      <pc:sldChg chg="delSp mod">
        <pc:chgData name="Andre Baron" userId="1f55de6f-5c51-4e4e-9d01-9b6ce3c05e09" providerId="ADAL" clId="{61C763BC-500A-4173-BAAA-3456B2A17A94}" dt="2022-11-02T01:11:22.885" v="35" actId="21"/>
        <pc:sldMkLst>
          <pc:docMk/>
          <pc:sldMk cId="2731989723" sldId="303"/>
        </pc:sldMkLst>
        <pc:spChg chg="del">
          <ac:chgData name="Andre Baron" userId="1f55de6f-5c51-4e4e-9d01-9b6ce3c05e09" providerId="ADAL" clId="{61C763BC-500A-4173-BAAA-3456B2A17A94}" dt="2022-11-02T01:11:22.885" v="35" actId="21"/>
          <ac:spMkLst>
            <pc:docMk/>
            <pc:sldMk cId="2731989723" sldId="303"/>
            <ac:spMk id="2" creationId="{7CE1BDFF-2310-418C-B5D1-E2CA0DF9F90D}"/>
          </ac:spMkLst>
        </pc:spChg>
      </pc:sldChg>
      <pc:sldChg chg="delSp mod">
        <pc:chgData name="Andre Baron" userId="1f55de6f-5c51-4e4e-9d01-9b6ce3c05e09" providerId="ADAL" clId="{61C763BC-500A-4173-BAAA-3456B2A17A94}" dt="2022-11-02T01:11:28.846" v="36" actId="21"/>
        <pc:sldMkLst>
          <pc:docMk/>
          <pc:sldMk cId="3427432684" sldId="304"/>
        </pc:sldMkLst>
        <pc:spChg chg="del">
          <ac:chgData name="Andre Baron" userId="1f55de6f-5c51-4e4e-9d01-9b6ce3c05e09" providerId="ADAL" clId="{61C763BC-500A-4173-BAAA-3456B2A17A94}" dt="2022-11-02T01:11:28.846" v="36" actId="21"/>
          <ac:spMkLst>
            <pc:docMk/>
            <pc:sldMk cId="3427432684" sldId="304"/>
            <ac:spMk id="2" creationId="{2C8CB0D2-A3A1-446B-A07A-32456E419F9E}"/>
          </ac:spMkLst>
        </pc:spChg>
      </pc:sldChg>
      <pc:sldChg chg="modSp mod">
        <pc:chgData name="Andre Baron" userId="1f55de6f-5c51-4e4e-9d01-9b6ce3c05e09" providerId="ADAL" clId="{61C763BC-500A-4173-BAAA-3456B2A17A94}" dt="2022-11-02T01:11:03.424" v="32" actId="20577"/>
        <pc:sldMkLst>
          <pc:docMk/>
          <pc:sldMk cId="3989220156" sldId="305"/>
        </pc:sldMkLst>
        <pc:spChg chg="mod">
          <ac:chgData name="Andre Baron" userId="1f55de6f-5c51-4e4e-9d01-9b6ce3c05e09" providerId="ADAL" clId="{61C763BC-500A-4173-BAAA-3456B2A17A94}" dt="2022-11-02T01:11:03.424" v="32" actId="20577"/>
          <ac:spMkLst>
            <pc:docMk/>
            <pc:sldMk cId="3989220156" sldId="305"/>
            <ac:spMk id="2" creationId="{00000000-0000-0000-0000-000000000000}"/>
          </ac:spMkLst>
        </pc:spChg>
      </pc:sldChg>
      <pc:sldMasterChg chg="modSp mod">
        <pc:chgData name="Andre Baron" userId="1f55de6f-5c51-4e4e-9d01-9b6ce3c05e09" providerId="ADAL" clId="{61C763BC-500A-4173-BAAA-3456B2A17A94}" dt="2022-11-02T01:10:10.634" v="21" actId="20577"/>
        <pc:sldMasterMkLst>
          <pc:docMk/>
          <pc:sldMasterMk cId="2866336621" sldId="2147483690"/>
        </pc:sldMasterMkLst>
        <pc:spChg chg="mod">
          <ac:chgData name="Andre Baron" userId="1f55de6f-5c51-4e4e-9d01-9b6ce3c05e09" providerId="ADAL" clId="{61C763BC-500A-4173-BAAA-3456B2A17A94}" dt="2022-11-02T01:10:10.634" v="21" actId="20577"/>
          <ac:spMkLst>
            <pc:docMk/>
            <pc:sldMasterMk cId="2866336621" sldId="2147483690"/>
            <ac:spMk id="7" creationId="{818F2D25-62CC-4CA1-AC83-E1958DD08FF4}"/>
          </ac:spMkLst>
        </pc:spChg>
      </pc:sldMasterChg>
    </pc:docChg>
  </pc:docChgLst>
  <pc:docChgLst>
    <pc:chgData name="Andre Baron" userId="1f55de6f-5c51-4e4e-9d01-9b6ce3c05e09" providerId="ADAL" clId="{FB7C70D5-585F-4BF4-B1B9-3B1E0F3866B3}"/>
    <pc:docChg chg="undo custSel addSld modSld sldOrd">
      <pc:chgData name="Andre Baron" userId="1f55de6f-5c51-4e4e-9d01-9b6ce3c05e09" providerId="ADAL" clId="{FB7C70D5-585F-4BF4-B1B9-3B1E0F3866B3}" dt="2022-11-18T16:29:06.060" v="375"/>
      <pc:docMkLst>
        <pc:docMk/>
      </pc:docMkLst>
      <pc:sldChg chg="modSp mod">
        <pc:chgData name="Andre Baron" userId="1f55de6f-5c51-4e4e-9d01-9b6ce3c05e09" providerId="ADAL" clId="{FB7C70D5-585F-4BF4-B1B9-3B1E0F3866B3}" dt="2022-11-18T16:06:12.183" v="77" actId="313"/>
        <pc:sldMkLst>
          <pc:docMk/>
          <pc:sldMk cId="992588658" sldId="272"/>
        </pc:sldMkLst>
        <pc:spChg chg="mod">
          <ac:chgData name="Andre Baron" userId="1f55de6f-5c51-4e4e-9d01-9b6ce3c05e09" providerId="ADAL" clId="{FB7C70D5-585F-4BF4-B1B9-3B1E0F3866B3}" dt="2022-11-18T16:06:12.183" v="77" actId="313"/>
          <ac:spMkLst>
            <pc:docMk/>
            <pc:sldMk cId="992588658" sldId="272"/>
            <ac:spMk id="2" creationId="{F6F9FA74-C39A-484E-B892-69865BE8F0C5}"/>
          </ac:spMkLst>
        </pc:spChg>
      </pc:sldChg>
      <pc:sldChg chg="ord">
        <pc:chgData name="Andre Baron" userId="1f55de6f-5c51-4e4e-9d01-9b6ce3c05e09" providerId="ADAL" clId="{FB7C70D5-585F-4BF4-B1B9-3B1E0F3866B3}" dt="2022-11-18T02:27:32.647" v="23"/>
        <pc:sldMkLst>
          <pc:docMk/>
          <pc:sldMk cId="614884566" sldId="295"/>
        </pc:sldMkLst>
      </pc:sldChg>
      <pc:sldChg chg="ord">
        <pc:chgData name="Andre Baron" userId="1f55de6f-5c51-4e4e-9d01-9b6ce3c05e09" providerId="ADAL" clId="{FB7C70D5-585F-4BF4-B1B9-3B1E0F3866B3}" dt="2022-11-18T02:27:42.161" v="25"/>
        <pc:sldMkLst>
          <pc:docMk/>
          <pc:sldMk cId="2577535962" sldId="296"/>
        </pc:sldMkLst>
      </pc:sldChg>
      <pc:sldChg chg="ord">
        <pc:chgData name="Andre Baron" userId="1f55de6f-5c51-4e4e-9d01-9b6ce3c05e09" providerId="ADAL" clId="{FB7C70D5-585F-4BF4-B1B9-3B1E0F3866B3}" dt="2022-11-18T02:27:46.001" v="27"/>
        <pc:sldMkLst>
          <pc:docMk/>
          <pc:sldMk cId="3524237626" sldId="297"/>
        </pc:sldMkLst>
      </pc:sldChg>
      <pc:sldChg chg="modSp mod">
        <pc:chgData name="Andre Baron" userId="1f55de6f-5c51-4e4e-9d01-9b6ce3c05e09" providerId="ADAL" clId="{FB7C70D5-585F-4BF4-B1B9-3B1E0F3866B3}" dt="2022-11-18T02:32:02.846" v="46" actId="20577"/>
        <pc:sldMkLst>
          <pc:docMk/>
          <pc:sldMk cId="2731989723" sldId="303"/>
        </pc:sldMkLst>
        <pc:spChg chg="mod">
          <ac:chgData name="Andre Baron" userId="1f55de6f-5c51-4e4e-9d01-9b6ce3c05e09" providerId="ADAL" clId="{FB7C70D5-585F-4BF4-B1B9-3B1E0F3866B3}" dt="2022-11-18T02:32:02.846" v="46" actId="20577"/>
          <ac:spMkLst>
            <pc:docMk/>
            <pc:sldMk cId="2731989723" sldId="303"/>
            <ac:spMk id="3" creationId="{00000000-0000-0000-0000-000000000000}"/>
          </ac:spMkLst>
        </pc:spChg>
      </pc:sldChg>
      <pc:sldChg chg="ord">
        <pc:chgData name="Andre Baron" userId="1f55de6f-5c51-4e4e-9d01-9b6ce3c05e09" providerId="ADAL" clId="{FB7C70D5-585F-4BF4-B1B9-3B1E0F3866B3}" dt="2022-11-18T16:29:06.060" v="375"/>
        <pc:sldMkLst>
          <pc:docMk/>
          <pc:sldMk cId="3989220156" sldId="305"/>
        </pc:sldMkLst>
      </pc:sldChg>
      <pc:sldChg chg="addSp modSp new mod">
        <pc:chgData name="Andre Baron" userId="1f55de6f-5c51-4e4e-9d01-9b6ce3c05e09" providerId="ADAL" clId="{FB7C70D5-585F-4BF4-B1B9-3B1E0F3866B3}" dt="2022-11-18T02:29:50.812" v="43" actId="1076"/>
        <pc:sldMkLst>
          <pc:docMk/>
          <pc:sldMk cId="1181348701" sldId="307"/>
        </pc:sldMkLst>
        <pc:spChg chg="mod">
          <ac:chgData name="Andre Baron" userId="1f55de6f-5c51-4e4e-9d01-9b6ce3c05e09" providerId="ADAL" clId="{FB7C70D5-585F-4BF4-B1B9-3B1E0F3866B3}" dt="2022-11-18T02:28:16.590" v="31" actId="20577"/>
          <ac:spMkLst>
            <pc:docMk/>
            <pc:sldMk cId="1181348701" sldId="307"/>
            <ac:spMk id="2" creationId="{64488EED-342F-A2DA-DCC8-A1A320C54341}"/>
          </ac:spMkLst>
        </pc:spChg>
        <pc:spChg chg="add mod">
          <ac:chgData name="Andre Baron" userId="1f55de6f-5c51-4e4e-9d01-9b6ce3c05e09" providerId="ADAL" clId="{FB7C70D5-585F-4BF4-B1B9-3B1E0F3866B3}" dt="2022-11-18T02:29:50.812" v="43" actId="1076"/>
          <ac:spMkLst>
            <pc:docMk/>
            <pc:sldMk cId="1181348701" sldId="307"/>
            <ac:spMk id="6" creationId="{95FCA38E-67D4-17AB-7E26-DA8C4C2FE98B}"/>
          </ac:spMkLst>
        </pc:spChg>
        <pc:picChg chg="add mod">
          <ac:chgData name="Andre Baron" userId="1f55de6f-5c51-4e4e-9d01-9b6ce3c05e09" providerId="ADAL" clId="{FB7C70D5-585F-4BF4-B1B9-3B1E0F3866B3}" dt="2022-11-18T02:29:01.730" v="34" actId="1076"/>
          <ac:picMkLst>
            <pc:docMk/>
            <pc:sldMk cId="1181348701" sldId="307"/>
            <ac:picMk id="4" creationId="{3590ED77-0821-F201-D685-E68372C3B373}"/>
          </ac:picMkLst>
        </pc:picChg>
      </pc:sldChg>
      <pc:sldChg chg="addSp modSp new mod modAnim">
        <pc:chgData name="Andre Baron" userId="1f55de6f-5c51-4e4e-9d01-9b6ce3c05e09" providerId="ADAL" clId="{FB7C70D5-585F-4BF4-B1B9-3B1E0F3866B3}" dt="2022-11-18T16:14:59.933" v="231"/>
        <pc:sldMkLst>
          <pc:docMk/>
          <pc:sldMk cId="4192460342" sldId="308"/>
        </pc:sldMkLst>
        <pc:spChg chg="mod">
          <ac:chgData name="Andre Baron" userId="1f55de6f-5c51-4e4e-9d01-9b6ce3c05e09" providerId="ADAL" clId="{FB7C70D5-585F-4BF4-B1B9-3B1E0F3866B3}" dt="2022-11-18T16:09:01.884" v="151" actId="313"/>
          <ac:spMkLst>
            <pc:docMk/>
            <pc:sldMk cId="4192460342" sldId="308"/>
            <ac:spMk id="2" creationId="{34AE0ADA-5640-91A0-A518-F73FAE8BA74F}"/>
          </ac:spMkLst>
        </pc:spChg>
        <pc:spChg chg="add mod">
          <ac:chgData name="Andre Baron" userId="1f55de6f-5c51-4e4e-9d01-9b6ce3c05e09" providerId="ADAL" clId="{FB7C70D5-585F-4BF4-B1B9-3B1E0F3866B3}" dt="2022-11-18T16:12:03.529" v="208" actId="1037"/>
          <ac:spMkLst>
            <pc:docMk/>
            <pc:sldMk cId="4192460342" sldId="308"/>
            <ac:spMk id="5" creationId="{195C805E-259B-49E6-27D7-159FF951DDCD}"/>
          </ac:spMkLst>
        </pc:spChg>
        <pc:spChg chg="add mod">
          <ac:chgData name="Andre Baron" userId="1f55de6f-5c51-4e4e-9d01-9b6ce3c05e09" providerId="ADAL" clId="{FB7C70D5-585F-4BF4-B1B9-3B1E0F3866B3}" dt="2022-11-18T16:11:39.834" v="201" actId="1037"/>
          <ac:spMkLst>
            <pc:docMk/>
            <pc:sldMk cId="4192460342" sldId="308"/>
            <ac:spMk id="6" creationId="{B521F0CE-8DDE-BBCD-3B35-FEA092310C82}"/>
          </ac:spMkLst>
        </pc:spChg>
        <pc:spChg chg="add mod">
          <ac:chgData name="Andre Baron" userId="1f55de6f-5c51-4e4e-9d01-9b6ce3c05e09" providerId="ADAL" clId="{FB7C70D5-585F-4BF4-B1B9-3B1E0F3866B3}" dt="2022-11-18T16:11:35.337" v="200" actId="14100"/>
          <ac:spMkLst>
            <pc:docMk/>
            <pc:sldMk cId="4192460342" sldId="308"/>
            <ac:spMk id="7" creationId="{26B5C71A-6013-32B6-62A9-F62254DDCCD0}"/>
          </ac:spMkLst>
        </pc:spChg>
        <pc:picChg chg="add mod">
          <ac:chgData name="Andre Baron" userId="1f55de6f-5c51-4e4e-9d01-9b6ce3c05e09" providerId="ADAL" clId="{FB7C70D5-585F-4BF4-B1B9-3B1E0F3866B3}" dt="2022-11-18T16:11:26.689" v="196" actId="1076"/>
          <ac:picMkLst>
            <pc:docMk/>
            <pc:sldMk cId="4192460342" sldId="308"/>
            <ac:picMk id="4" creationId="{CC9A78B6-04E2-1F24-D7FD-71F09A8DDB5A}"/>
          </ac:picMkLst>
        </pc:picChg>
        <pc:cxnChg chg="add mod">
          <ac:chgData name="Andre Baron" userId="1f55de6f-5c51-4e4e-9d01-9b6ce3c05e09" providerId="ADAL" clId="{FB7C70D5-585F-4BF4-B1B9-3B1E0F3866B3}" dt="2022-11-18T16:12:47.539" v="211" actId="208"/>
          <ac:cxnSpMkLst>
            <pc:docMk/>
            <pc:sldMk cId="4192460342" sldId="308"/>
            <ac:cxnSpMk id="9" creationId="{E2302D38-C553-8FC9-2327-47DD4186EDB5}"/>
          </ac:cxnSpMkLst>
        </pc:cxnChg>
        <pc:cxnChg chg="add mod">
          <ac:chgData name="Andre Baron" userId="1f55de6f-5c51-4e4e-9d01-9b6ce3c05e09" providerId="ADAL" clId="{FB7C70D5-585F-4BF4-B1B9-3B1E0F3866B3}" dt="2022-11-18T16:13:00.523" v="215" actId="14100"/>
          <ac:cxnSpMkLst>
            <pc:docMk/>
            <pc:sldMk cId="4192460342" sldId="308"/>
            <ac:cxnSpMk id="10" creationId="{6BBB7591-E19F-F914-138C-88864B98110E}"/>
          </ac:cxnSpMkLst>
        </pc:cxnChg>
        <pc:cxnChg chg="add mod">
          <ac:chgData name="Andre Baron" userId="1f55de6f-5c51-4e4e-9d01-9b6ce3c05e09" providerId="ADAL" clId="{FB7C70D5-585F-4BF4-B1B9-3B1E0F3866B3}" dt="2022-11-18T16:13:50.936" v="223"/>
          <ac:cxnSpMkLst>
            <pc:docMk/>
            <pc:sldMk cId="4192460342" sldId="308"/>
            <ac:cxnSpMk id="14" creationId="{A14C534C-8FDE-74A7-13BC-CEC7A8670C3F}"/>
          </ac:cxnSpMkLst>
        </pc:cxnChg>
        <pc:cxnChg chg="add mod">
          <ac:chgData name="Andre Baron" userId="1f55de6f-5c51-4e4e-9d01-9b6ce3c05e09" providerId="ADAL" clId="{FB7C70D5-585F-4BF4-B1B9-3B1E0F3866B3}" dt="2022-11-18T16:13:59.705" v="226" actId="1076"/>
          <ac:cxnSpMkLst>
            <pc:docMk/>
            <pc:sldMk cId="4192460342" sldId="308"/>
            <ac:cxnSpMk id="17" creationId="{C3F8E97E-13FB-1A39-A834-E24211F7FD9E}"/>
          </ac:cxnSpMkLst>
        </pc:cxnChg>
        <pc:cxnChg chg="add mod">
          <ac:chgData name="Andre Baron" userId="1f55de6f-5c51-4e4e-9d01-9b6ce3c05e09" providerId="ADAL" clId="{FB7C70D5-585F-4BF4-B1B9-3B1E0F3866B3}" dt="2022-11-18T16:14:04.288" v="228" actId="1076"/>
          <ac:cxnSpMkLst>
            <pc:docMk/>
            <pc:sldMk cId="4192460342" sldId="308"/>
            <ac:cxnSpMk id="20" creationId="{70BF5005-1D95-6A00-7FEC-41FFF5974776}"/>
          </ac:cxnSpMkLst>
        </pc:cxnChg>
      </pc:sldChg>
      <pc:sldChg chg="addSp delSp modSp new mod ord modAnim">
        <pc:chgData name="Andre Baron" userId="1f55de6f-5c51-4e4e-9d01-9b6ce3c05e09" providerId="ADAL" clId="{FB7C70D5-585F-4BF4-B1B9-3B1E0F3866B3}" dt="2022-11-18T16:26:29.169" v="373"/>
        <pc:sldMkLst>
          <pc:docMk/>
          <pc:sldMk cId="4182700328" sldId="309"/>
        </pc:sldMkLst>
        <pc:spChg chg="mod">
          <ac:chgData name="Andre Baron" userId="1f55de6f-5c51-4e4e-9d01-9b6ce3c05e09" providerId="ADAL" clId="{FB7C70D5-585F-4BF4-B1B9-3B1E0F3866B3}" dt="2022-11-18T16:17:14.392" v="299" actId="20577"/>
          <ac:spMkLst>
            <pc:docMk/>
            <pc:sldMk cId="4182700328" sldId="309"/>
            <ac:spMk id="2" creationId="{E297C7C0-83DD-3E70-F036-C93F16017763}"/>
          </ac:spMkLst>
        </pc:spChg>
        <pc:spChg chg="add del mod">
          <ac:chgData name="Andre Baron" userId="1f55de6f-5c51-4e4e-9d01-9b6ce3c05e09" providerId="ADAL" clId="{FB7C70D5-585F-4BF4-B1B9-3B1E0F3866B3}" dt="2022-11-18T16:18:40.450" v="312" actId="21"/>
          <ac:spMkLst>
            <pc:docMk/>
            <pc:sldMk cId="4182700328" sldId="309"/>
            <ac:spMk id="5" creationId="{CCF38F08-FD81-81E5-04CE-F935E92530BD}"/>
          </ac:spMkLst>
        </pc:spChg>
        <pc:spChg chg="add mod">
          <ac:chgData name="Andre Baron" userId="1f55de6f-5c51-4e4e-9d01-9b6ce3c05e09" providerId="ADAL" clId="{FB7C70D5-585F-4BF4-B1B9-3B1E0F3866B3}" dt="2022-11-18T16:19:18.234" v="321" actId="14100"/>
          <ac:spMkLst>
            <pc:docMk/>
            <pc:sldMk cId="4182700328" sldId="309"/>
            <ac:spMk id="6" creationId="{A63D7BEF-EE67-34F9-C7D3-43D57E6A90AA}"/>
          </ac:spMkLst>
        </pc:spChg>
        <pc:spChg chg="add mod">
          <ac:chgData name="Andre Baron" userId="1f55de6f-5c51-4e4e-9d01-9b6ce3c05e09" providerId="ADAL" clId="{FB7C70D5-585F-4BF4-B1B9-3B1E0F3866B3}" dt="2022-11-18T16:18:49.817" v="315" actId="14100"/>
          <ac:spMkLst>
            <pc:docMk/>
            <pc:sldMk cId="4182700328" sldId="309"/>
            <ac:spMk id="7" creationId="{E6C897B2-2171-070D-3318-CF15394AC617}"/>
          </ac:spMkLst>
        </pc:spChg>
        <pc:spChg chg="add mod">
          <ac:chgData name="Andre Baron" userId="1f55de6f-5c51-4e4e-9d01-9b6ce3c05e09" providerId="ADAL" clId="{FB7C70D5-585F-4BF4-B1B9-3B1E0F3866B3}" dt="2022-11-18T16:19:30.302" v="322" actId="14100"/>
          <ac:spMkLst>
            <pc:docMk/>
            <pc:sldMk cId="4182700328" sldId="309"/>
            <ac:spMk id="8" creationId="{A37B3E8C-3A38-5952-2826-43A48CD14E36}"/>
          </ac:spMkLst>
        </pc:spChg>
        <pc:spChg chg="add del">
          <ac:chgData name="Andre Baron" userId="1f55de6f-5c51-4e4e-9d01-9b6ce3c05e09" providerId="ADAL" clId="{FB7C70D5-585F-4BF4-B1B9-3B1E0F3866B3}" dt="2022-11-18T16:23:50.247" v="344" actId="21"/>
          <ac:spMkLst>
            <pc:docMk/>
            <pc:sldMk cId="4182700328" sldId="309"/>
            <ac:spMk id="19" creationId="{51009C42-3D2C-D4E5-1B63-7F7D517D6738}"/>
          </ac:spMkLst>
        </pc:spChg>
        <pc:spChg chg="add del mod">
          <ac:chgData name="Andre Baron" userId="1f55de6f-5c51-4e4e-9d01-9b6ce3c05e09" providerId="ADAL" clId="{FB7C70D5-585F-4BF4-B1B9-3B1E0F3866B3}" dt="2022-11-18T16:23:45.239" v="341" actId="21"/>
          <ac:spMkLst>
            <pc:docMk/>
            <pc:sldMk cId="4182700328" sldId="309"/>
            <ac:spMk id="20" creationId="{EF4BEC0E-7B54-5B2D-7D9D-73362CC713E5}"/>
          </ac:spMkLst>
        </pc:spChg>
        <pc:picChg chg="add del mod">
          <ac:chgData name="Andre Baron" userId="1f55de6f-5c51-4e4e-9d01-9b6ce3c05e09" providerId="ADAL" clId="{FB7C70D5-585F-4BF4-B1B9-3B1E0F3866B3}" dt="2022-11-18T16:23:47.889" v="343" actId="21"/>
          <ac:picMkLst>
            <pc:docMk/>
            <pc:sldMk cId="4182700328" sldId="309"/>
            <ac:picMk id="4" creationId="{CC575639-7644-2669-E8F6-0C5312288300}"/>
          </ac:picMkLst>
        </pc:picChg>
        <pc:cxnChg chg="add del mod">
          <ac:chgData name="Andre Baron" userId="1f55de6f-5c51-4e4e-9d01-9b6ce3c05e09" providerId="ADAL" clId="{FB7C70D5-585F-4BF4-B1B9-3B1E0F3866B3}" dt="2022-11-18T16:22:06.857" v="329" actId="21"/>
          <ac:cxnSpMkLst>
            <pc:docMk/>
            <pc:sldMk cId="4182700328" sldId="309"/>
            <ac:cxnSpMk id="10" creationId="{ACB2509F-CEA4-5626-082D-6C927FED1CD4}"/>
          </ac:cxnSpMkLst>
        </pc:cxnChg>
        <pc:cxnChg chg="add del mod">
          <ac:chgData name="Andre Baron" userId="1f55de6f-5c51-4e4e-9d01-9b6ce3c05e09" providerId="ADAL" clId="{FB7C70D5-585F-4BF4-B1B9-3B1E0F3866B3}" dt="2022-11-18T16:22:52.202" v="335" actId="21"/>
          <ac:cxnSpMkLst>
            <pc:docMk/>
            <pc:sldMk cId="4182700328" sldId="309"/>
            <ac:cxnSpMk id="15" creationId="{EA8334D8-6BF5-07E9-5B1A-44BAEE8E10EB}"/>
          </ac:cxnSpMkLst>
        </pc:cxnChg>
        <pc:cxnChg chg="add del mod">
          <ac:chgData name="Andre Baron" userId="1f55de6f-5c51-4e4e-9d01-9b6ce3c05e09" providerId="ADAL" clId="{FB7C70D5-585F-4BF4-B1B9-3B1E0F3866B3}" dt="2022-11-18T16:25:56.055" v="368" actId="21"/>
          <ac:cxnSpMkLst>
            <pc:docMk/>
            <pc:sldMk cId="4182700328" sldId="309"/>
            <ac:cxnSpMk id="22" creationId="{6C3A120C-6D33-BEFA-834D-C826F43950C1}"/>
          </ac:cxnSpMkLst>
        </pc:cxnChg>
        <pc:cxnChg chg="add del mod">
          <ac:chgData name="Andre Baron" userId="1f55de6f-5c51-4e4e-9d01-9b6ce3c05e09" providerId="ADAL" clId="{FB7C70D5-585F-4BF4-B1B9-3B1E0F3866B3}" dt="2022-11-18T16:25:57.640" v="369" actId="21"/>
          <ac:cxnSpMkLst>
            <pc:docMk/>
            <pc:sldMk cId="4182700328" sldId="309"/>
            <ac:cxnSpMk id="23" creationId="{6F5ADB49-3709-44A1-0F81-62C089CCFABF}"/>
          </ac:cxnSpMkLst>
        </pc:cxnChg>
        <pc:cxnChg chg="add del mod">
          <ac:chgData name="Andre Baron" userId="1f55de6f-5c51-4e4e-9d01-9b6ce3c05e09" providerId="ADAL" clId="{FB7C70D5-585F-4BF4-B1B9-3B1E0F3866B3}" dt="2022-11-18T16:25:58.584" v="370" actId="21"/>
          <ac:cxnSpMkLst>
            <pc:docMk/>
            <pc:sldMk cId="4182700328" sldId="309"/>
            <ac:cxnSpMk id="26" creationId="{0B10425C-3BA2-ACC7-4213-4981E96D8AEF}"/>
          </ac:cxnSpMkLst>
        </pc:cxnChg>
        <pc:cxnChg chg="add del mod">
          <ac:chgData name="Andre Baron" userId="1f55de6f-5c51-4e4e-9d01-9b6ce3c05e09" providerId="ADAL" clId="{FB7C70D5-585F-4BF4-B1B9-3B1E0F3866B3}" dt="2022-11-18T16:25:59.872" v="371" actId="21"/>
          <ac:cxnSpMkLst>
            <pc:docMk/>
            <pc:sldMk cId="4182700328" sldId="309"/>
            <ac:cxnSpMk id="29" creationId="{F8F0541E-C304-97CE-E841-50DC1DFF49F0}"/>
          </ac:cxnSpMkLst>
        </pc:cxnChg>
        <pc:cxnChg chg="add del mod">
          <ac:chgData name="Andre Baron" userId="1f55de6f-5c51-4e4e-9d01-9b6ce3c05e09" providerId="ADAL" clId="{FB7C70D5-585F-4BF4-B1B9-3B1E0F3866B3}" dt="2022-11-18T16:26:00.808" v="372" actId="21"/>
          <ac:cxnSpMkLst>
            <pc:docMk/>
            <pc:sldMk cId="4182700328" sldId="309"/>
            <ac:cxnSpMk id="32" creationId="{32697E7E-541B-A33E-1B1E-E900DA37EA8C}"/>
          </ac:cxnSpMkLst>
        </pc:cxnChg>
      </pc:sldChg>
    </pc:docChg>
  </pc:docChgLst>
  <pc:docChgLst>
    <pc:chgData name="Andre Baron" userId="1f55de6f-5c51-4e4e-9d01-9b6ce3c05e09" providerId="ADAL" clId="{38D68491-8293-4A32-BE63-996B611C8266}"/>
    <pc:docChg chg="custSel modSld modMainMaster">
      <pc:chgData name="Andre Baron" userId="1f55de6f-5c51-4e4e-9d01-9b6ce3c05e09" providerId="ADAL" clId="{38D68491-8293-4A32-BE63-996B611C8266}" dt="2023-01-10T22:39:33.706" v="21" actId="20577"/>
      <pc:docMkLst>
        <pc:docMk/>
      </pc:docMkLst>
      <pc:sldChg chg="addSp delSp modSp mod">
        <pc:chgData name="Andre Baron" userId="1f55de6f-5c51-4e4e-9d01-9b6ce3c05e09" providerId="ADAL" clId="{38D68491-8293-4A32-BE63-996B611C8266}" dt="2023-01-10T22:39:01.829" v="5" actId="21"/>
        <pc:sldMkLst>
          <pc:docMk/>
          <pc:sldMk cId="2253829504" sldId="263"/>
        </pc:sldMkLst>
        <pc:spChg chg="mod">
          <ac:chgData name="Andre Baron" userId="1f55de6f-5c51-4e4e-9d01-9b6ce3c05e09" providerId="ADAL" clId="{38D68491-8293-4A32-BE63-996B611C8266}" dt="2023-01-10T22:38:57.668" v="3" actId="14100"/>
          <ac:spMkLst>
            <pc:docMk/>
            <pc:sldMk cId="2253829504" sldId="263"/>
            <ac:spMk id="2" creationId="{9FD34909-BF58-4F7C-955B-60BA0C5119F8}"/>
          </ac:spMkLst>
        </pc:spChg>
        <pc:spChg chg="add del mod">
          <ac:chgData name="Andre Baron" userId="1f55de6f-5c51-4e4e-9d01-9b6ce3c05e09" providerId="ADAL" clId="{38D68491-8293-4A32-BE63-996B611C8266}" dt="2023-01-10T22:39:01.829" v="5" actId="21"/>
          <ac:spMkLst>
            <pc:docMk/>
            <pc:sldMk cId="2253829504" sldId="263"/>
            <ac:spMk id="4" creationId="{27B97298-5256-B6BA-4644-5153F198FEA2}"/>
          </ac:spMkLst>
        </pc:spChg>
        <pc:spChg chg="del">
          <ac:chgData name="Andre Baron" userId="1f55de6f-5c51-4e4e-9d01-9b6ce3c05e09" providerId="ADAL" clId="{38D68491-8293-4A32-BE63-996B611C8266}" dt="2023-01-10T22:39:00.162" v="4" actId="21"/>
          <ac:spMkLst>
            <pc:docMk/>
            <pc:sldMk cId="2253829504" sldId="263"/>
            <ac:spMk id="7" creationId="{717E2CAC-1C69-4E71-83CC-C153BCF6EDE0}"/>
          </ac:spMkLst>
        </pc:spChg>
      </pc:sldChg>
      <pc:sldChg chg="delSp modSp mod">
        <pc:chgData name="Andre Baron" userId="1f55de6f-5c51-4e4e-9d01-9b6ce3c05e09" providerId="ADAL" clId="{38D68491-8293-4A32-BE63-996B611C8266}" dt="2023-01-10T22:39:33.706" v="21" actId="20577"/>
        <pc:sldMkLst>
          <pc:docMk/>
          <pc:sldMk cId="1181348701" sldId="307"/>
        </pc:sldMkLst>
        <pc:spChg chg="mod">
          <ac:chgData name="Andre Baron" userId="1f55de6f-5c51-4e4e-9d01-9b6ce3c05e09" providerId="ADAL" clId="{38D68491-8293-4A32-BE63-996B611C8266}" dt="2023-01-10T22:39:33.706" v="21" actId="20577"/>
          <ac:spMkLst>
            <pc:docMk/>
            <pc:sldMk cId="1181348701" sldId="307"/>
            <ac:spMk id="2" creationId="{64488EED-342F-A2DA-DCC8-A1A320C54341}"/>
          </ac:spMkLst>
        </pc:spChg>
        <pc:spChg chg="del">
          <ac:chgData name="Andre Baron" userId="1f55de6f-5c51-4e4e-9d01-9b6ce3c05e09" providerId="ADAL" clId="{38D68491-8293-4A32-BE63-996B611C8266}" dt="2023-01-10T22:39:27.756" v="10" actId="21"/>
          <ac:spMkLst>
            <pc:docMk/>
            <pc:sldMk cId="1181348701" sldId="307"/>
            <ac:spMk id="6" creationId="{95FCA38E-67D4-17AB-7E26-DA8C4C2FE98B}"/>
          </ac:spMkLst>
        </pc:spChg>
        <pc:picChg chg="del">
          <ac:chgData name="Andre Baron" userId="1f55de6f-5c51-4e4e-9d01-9b6ce3c05e09" providerId="ADAL" clId="{38D68491-8293-4A32-BE63-996B611C8266}" dt="2023-01-10T22:39:25.308" v="9" actId="21"/>
          <ac:picMkLst>
            <pc:docMk/>
            <pc:sldMk cId="1181348701" sldId="307"/>
            <ac:picMk id="4" creationId="{3590ED77-0821-F201-D685-E68372C3B373}"/>
          </ac:picMkLst>
        </pc:picChg>
      </pc:sldChg>
      <pc:sldMasterChg chg="modSp mod">
        <pc:chgData name="Andre Baron" userId="1f55de6f-5c51-4e4e-9d01-9b6ce3c05e09" providerId="ADAL" clId="{38D68491-8293-4A32-BE63-996B611C8266}" dt="2023-01-10T22:39:13.547" v="8" actId="20577"/>
        <pc:sldMasterMkLst>
          <pc:docMk/>
          <pc:sldMasterMk cId="2866336621" sldId="2147483690"/>
        </pc:sldMasterMkLst>
        <pc:spChg chg="mod">
          <ac:chgData name="Andre Baron" userId="1f55de6f-5c51-4e4e-9d01-9b6ce3c05e09" providerId="ADAL" clId="{38D68491-8293-4A32-BE63-996B611C8266}" dt="2023-01-10T22:39:13.547" v="8" actId="20577"/>
          <ac:spMkLst>
            <pc:docMk/>
            <pc:sldMasterMk cId="2866336621" sldId="2147483690"/>
            <ac:spMk id="7" creationId="{818F2D25-62CC-4CA1-AC83-E1958DD08FF4}"/>
          </ac:spMkLst>
        </pc:spChg>
      </pc:sldMasterChg>
    </pc:docChg>
  </pc:docChgLst>
  <pc:docChgLst>
    <pc:chgData name="Andre Baron" userId="1f55de6f-5c51-4e4e-9d01-9b6ce3c05e09" providerId="ADAL" clId="{8AC35D78-28A6-4338-9E84-7CAC83B8D5BE}"/>
    <pc:docChg chg="delSld modSld modMainMaster">
      <pc:chgData name="Andre Baron" userId="1f55de6f-5c51-4e4e-9d01-9b6ce3c05e09" providerId="ADAL" clId="{8AC35D78-28A6-4338-9E84-7CAC83B8D5BE}" dt="2023-08-29T02:36:02.416" v="19" actId="2696"/>
      <pc:docMkLst>
        <pc:docMk/>
      </pc:docMkLst>
      <pc:sldChg chg="modSp mod">
        <pc:chgData name="Andre Baron" userId="1f55de6f-5c51-4e4e-9d01-9b6ce3c05e09" providerId="ADAL" clId="{8AC35D78-28A6-4338-9E84-7CAC83B8D5BE}" dt="2023-08-29T01:26:27.203" v="0"/>
        <pc:sldMkLst>
          <pc:docMk/>
          <pc:sldMk cId="2253829504" sldId="263"/>
        </pc:sldMkLst>
        <pc:spChg chg="mod">
          <ac:chgData name="Andre Baron" userId="1f55de6f-5c51-4e4e-9d01-9b6ce3c05e09" providerId="ADAL" clId="{8AC35D78-28A6-4338-9E84-7CAC83B8D5BE}" dt="2023-08-29T01:26:27.203" v="0"/>
          <ac:spMkLst>
            <pc:docMk/>
            <pc:sldMk cId="2253829504" sldId="263"/>
            <ac:spMk id="2" creationId="{9FD34909-BF58-4F7C-955B-60BA0C5119F8}"/>
          </ac:spMkLst>
        </pc:spChg>
      </pc:sldChg>
      <pc:sldChg chg="modSp mod">
        <pc:chgData name="Andre Baron" userId="1f55de6f-5c51-4e4e-9d01-9b6ce3c05e09" providerId="ADAL" clId="{8AC35D78-28A6-4338-9E84-7CAC83B8D5BE}" dt="2023-08-29T02:35:09.036" v="11" actId="20577"/>
        <pc:sldMkLst>
          <pc:docMk/>
          <pc:sldMk cId="992588658" sldId="272"/>
        </pc:sldMkLst>
        <pc:spChg chg="mod">
          <ac:chgData name="Andre Baron" userId="1f55de6f-5c51-4e4e-9d01-9b6ce3c05e09" providerId="ADAL" clId="{8AC35D78-28A6-4338-9E84-7CAC83B8D5BE}" dt="2023-08-29T02:35:09.036" v="11" actId="20577"/>
          <ac:spMkLst>
            <pc:docMk/>
            <pc:sldMk cId="992588658" sldId="272"/>
            <ac:spMk id="2" creationId="{F6F9FA74-C39A-484E-B892-69865BE8F0C5}"/>
          </ac:spMkLst>
        </pc:spChg>
      </pc:sldChg>
      <pc:sldChg chg="del">
        <pc:chgData name="Andre Baron" userId="1f55de6f-5c51-4e4e-9d01-9b6ce3c05e09" providerId="ADAL" clId="{8AC35D78-28A6-4338-9E84-7CAC83B8D5BE}" dt="2023-08-29T02:35:40.108" v="17" actId="2696"/>
        <pc:sldMkLst>
          <pc:docMk/>
          <pc:sldMk cId="2039535422" sldId="277"/>
        </pc:sldMkLst>
      </pc:sldChg>
      <pc:sldChg chg="del">
        <pc:chgData name="Andre Baron" userId="1f55de6f-5c51-4e4e-9d01-9b6ce3c05e09" providerId="ADAL" clId="{8AC35D78-28A6-4338-9E84-7CAC83B8D5BE}" dt="2023-08-29T02:36:02.416" v="19" actId="2696"/>
        <pc:sldMkLst>
          <pc:docMk/>
          <pc:sldMk cId="2577535962" sldId="296"/>
        </pc:sldMkLst>
      </pc:sldChg>
      <pc:sldChg chg="del">
        <pc:chgData name="Andre Baron" userId="1f55de6f-5c51-4e4e-9d01-9b6ce3c05e09" providerId="ADAL" clId="{8AC35D78-28A6-4338-9E84-7CAC83B8D5BE}" dt="2023-08-29T02:35:54.431" v="18" actId="2696"/>
        <pc:sldMkLst>
          <pc:docMk/>
          <pc:sldMk cId="3524237626" sldId="297"/>
        </pc:sldMkLst>
      </pc:sldChg>
      <pc:sldChg chg="modSp mod">
        <pc:chgData name="Andre Baron" userId="1f55de6f-5c51-4e4e-9d01-9b6ce3c05e09" providerId="ADAL" clId="{8AC35D78-28A6-4338-9E84-7CAC83B8D5BE}" dt="2023-08-29T02:35:36.081" v="16" actId="20577"/>
        <pc:sldMkLst>
          <pc:docMk/>
          <pc:sldMk cId="3427432684" sldId="304"/>
        </pc:sldMkLst>
        <pc:spChg chg="mod">
          <ac:chgData name="Andre Baron" userId="1f55de6f-5c51-4e4e-9d01-9b6ce3c05e09" providerId="ADAL" clId="{8AC35D78-28A6-4338-9E84-7CAC83B8D5BE}" dt="2023-08-29T02:35:36.081" v="16" actId="20577"/>
          <ac:spMkLst>
            <pc:docMk/>
            <pc:sldMk cId="3427432684" sldId="304"/>
            <ac:spMk id="3" creationId="{00000000-0000-0000-0000-000000000000}"/>
          </ac:spMkLst>
        </pc:spChg>
      </pc:sldChg>
      <pc:sldChg chg="del">
        <pc:chgData name="Andre Baron" userId="1f55de6f-5c51-4e4e-9d01-9b6ce3c05e09" providerId="ADAL" clId="{8AC35D78-28A6-4338-9E84-7CAC83B8D5BE}" dt="2023-08-29T02:35:31.015" v="13" actId="2696"/>
        <pc:sldMkLst>
          <pc:docMk/>
          <pc:sldMk cId="4129469797" sldId="306"/>
        </pc:sldMkLst>
      </pc:sldChg>
      <pc:sldChg chg="del">
        <pc:chgData name="Andre Baron" userId="1f55de6f-5c51-4e4e-9d01-9b6ce3c05e09" providerId="ADAL" clId="{8AC35D78-28A6-4338-9E84-7CAC83B8D5BE}" dt="2023-08-29T02:35:18.289" v="12" actId="2696"/>
        <pc:sldMkLst>
          <pc:docMk/>
          <pc:sldMk cId="1181348701" sldId="307"/>
        </pc:sldMkLst>
      </pc:sldChg>
      <pc:sldMasterChg chg="modSp mod">
        <pc:chgData name="Andre Baron" userId="1f55de6f-5c51-4e4e-9d01-9b6ce3c05e09" providerId="ADAL" clId="{8AC35D78-28A6-4338-9E84-7CAC83B8D5BE}" dt="2023-08-29T02:35:01.126" v="10" actId="20577"/>
        <pc:sldMasterMkLst>
          <pc:docMk/>
          <pc:sldMasterMk cId="2866336621" sldId="2147483690"/>
        </pc:sldMasterMkLst>
        <pc:spChg chg="mod">
          <ac:chgData name="Andre Baron" userId="1f55de6f-5c51-4e4e-9d01-9b6ce3c05e09" providerId="ADAL" clId="{8AC35D78-28A6-4338-9E84-7CAC83B8D5BE}" dt="2023-08-29T02:35:01.126" v="10" actId="20577"/>
          <ac:spMkLst>
            <pc:docMk/>
            <pc:sldMasterMk cId="2866336621" sldId="2147483690"/>
            <ac:spMk id="7" creationId="{818F2D25-62CC-4CA1-AC83-E1958DD08FF4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EC04D6C-3C93-40B5-AA23-2C4E445FAB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C743283-FEDA-44D8-9FFA-8933271A4F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4CF27-A365-4B5D-8773-19E8067DDF6B}" type="datetimeFigureOut">
              <a:rPr lang="fr-CA" smtClean="0"/>
              <a:t>2024-01-07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784D41-BF73-4767-B7CA-545EDB07DE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B69397-51C9-4116-A41B-046F94EE57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C199C-169D-435C-AD7C-4301C764FC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4699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F4CA9-326F-4765-BA39-33924A4C4320}" type="datetimeFigureOut">
              <a:rPr lang="fr-CA" smtClean="0"/>
              <a:t>2024-01-07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1DC4A-0466-4FC1-9140-9F2357389F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5248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30304604-9F57-4AFB-903E-18186DA2FE17}"/>
              </a:ext>
            </a:extLst>
          </p:cNvPr>
          <p:cNvSpPr txBox="1"/>
          <p:nvPr userDrawn="1"/>
        </p:nvSpPr>
        <p:spPr>
          <a:xfrm>
            <a:off x="609600" y="3613547"/>
            <a:ext cx="6648014" cy="615553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>
              <a:defRPr/>
            </a:pPr>
            <a:r>
              <a:rPr lang="fr-CA" sz="2000" dirty="0">
                <a:solidFill>
                  <a:srgbClr val="FA96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</a:t>
            </a:r>
          </a:p>
          <a:p>
            <a:pPr>
              <a:defRPr/>
            </a:pPr>
            <a:r>
              <a:rPr lang="fr-CA" sz="2000" dirty="0">
                <a:solidFill>
                  <a:srgbClr val="FA96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Conception et réalisation de systèmes numériques</a:t>
            </a:r>
          </a:p>
        </p:txBody>
      </p:sp>
      <p:sp>
        <p:nvSpPr>
          <p:cNvPr id="14" name="Espace réservé du texte 16">
            <a:extLst>
              <a:ext uri="{FF2B5EF4-FFF2-40B4-BE49-F238E27FC236}">
                <a16:creationId xmlns:a16="http://schemas.microsoft.com/office/drawing/2014/main" id="{00D082A8-18CF-4AEF-8B9A-351B494750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85800"/>
            <a:ext cx="5943600" cy="274320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CA" dirty="0"/>
          </a:p>
        </p:txBody>
      </p:sp>
      <p:sp>
        <p:nvSpPr>
          <p:cNvPr id="21" name="Espace réservé du texte 16">
            <a:extLst>
              <a:ext uri="{FF2B5EF4-FFF2-40B4-BE49-F238E27FC236}">
                <a16:creationId xmlns:a16="http://schemas.microsoft.com/office/drawing/2014/main" id="{2BD5553C-9845-4432-A33F-65BB77819E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53200" y="1611374"/>
            <a:ext cx="5384800" cy="1829265"/>
          </a:xfrm>
          <a:ln w="12700">
            <a:noFill/>
          </a:ln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rgbClr val="41AAE6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CA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" y="4351428"/>
            <a:ext cx="7526215" cy="170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54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143000"/>
            <a:ext cx="11785600" cy="5273676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9219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143000"/>
            <a:ext cx="5791200" cy="52736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791200" cy="52736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029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134897"/>
            <a:ext cx="5791200" cy="526590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452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889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557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fr-CA" dirty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1412"/>
            <a:ext cx="11785600" cy="528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cxnSp>
        <p:nvCxnSpPr>
          <p:cNvPr id="9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818F2D25-62CC-4CA1-AC83-E1958DD08FF4}"/>
              </a:ext>
            </a:extLst>
          </p:cNvPr>
          <p:cNvSpPr txBox="1"/>
          <p:nvPr userDrawn="1"/>
        </p:nvSpPr>
        <p:spPr>
          <a:xfrm>
            <a:off x="1981200" y="6478737"/>
            <a:ext cx="6843997" cy="323165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 algn="l">
              <a:defRPr/>
            </a:pP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 : </a:t>
            </a:r>
            <a:r>
              <a:rPr lang="fr-CA" sz="105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Conception</a:t>
            </a: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réalisation de systèmes numériques</a:t>
            </a:r>
          </a:p>
          <a:p>
            <a:pPr algn="l">
              <a:defRPr/>
            </a:pPr>
            <a:r>
              <a:rPr lang="fr-CA" sz="105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Thème 10 : Performance: le temps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428232"/>
            <a:ext cx="1895449" cy="429768"/>
          </a:xfrm>
          <a:prstGeom prst="rect">
            <a:avLst/>
          </a:prstGeom>
        </p:spPr>
      </p:pic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0" y="6415088"/>
            <a:ext cx="12192000" cy="1314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86633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FD34909-BF58-4F7C-955B-60BA0C5119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85800"/>
            <a:ext cx="5943600" cy="2171700"/>
          </a:xfrm>
        </p:spPr>
        <p:txBody>
          <a:bodyPr/>
          <a:lstStyle/>
          <a:p>
            <a:r>
              <a:rPr lang="fr-CA"/>
              <a:t>Thème </a:t>
            </a:r>
            <a:r>
              <a:rPr lang="fr-CA" dirty="0"/>
              <a:t>10 : Performance: le temps</a:t>
            </a:r>
          </a:p>
        </p:txBody>
      </p:sp>
    </p:spTree>
    <p:extLst>
      <p:ext uri="{BB962C8B-B14F-4D97-AF65-F5344CB8AC3E}">
        <p14:creationId xmlns:p14="http://schemas.microsoft.com/office/powerpoint/2010/main" val="225382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5783782-1E80-4BBC-B502-5A3A55F06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la séance d’aujourd’hui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F9FA74-C39A-484E-B892-69865BE8F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dirty="0"/>
          </a:p>
          <a:p>
            <a:r>
              <a:rPr lang="fr-CA" dirty="0"/>
              <a:t>Objectifs spécifiques de la semaine</a:t>
            </a:r>
          </a:p>
          <a:p>
            <a:r>
              <a:rPr lang="fr-CA" dirty="0"/>
              <a:t>Compléments sur la matière</a:t>
            </a:r>
          </a:p>
          <a:p>
            <a:r>
              <a:rPr lang="fr-CA" dirty="0"/>
              <a:t>Correction et revue du devoir #10</a:t>
            </a:r>
          </a:p>
          <a:p>
            <a:r>
              <a:rPr lang="fr-CA" dirty="0"/>
              <a:t>Exercices #10 : Performance - le temps</a:t>
            </a:r>
          </a:p>
        </p:txBody>
      </p:sp>
    </p:spTree>
    <p:extLst>
      <p:ext uri="{BB962C8B-B14F-4D97-AF65-F5344CB8AC3E}">
        <p14:creationId xmlns:p14="http://schemas.microsoft.com/office/powerpoint/2010/main" val="99258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341F3F75-62AC-4C77-9BC4-1823BCA6E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Où en sommes-nous ?</a:t>
            </a: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Première partie – les bases</a:t>
            </a:r>
          </a:p>
          <a:p>
            <a:pPr lvl="1"/>
            <a:r>
              <a:rPr lang="fr-CA" dirty="0"/>
              <a:t>Semaine 0 : revue des préalables</a:t>
            </a:r>
          </a:p>
          <a:p>
            <a:pPr lvl="1"/>
            <a:r>
              <a:rPr lang="fr-CA" dirty="0"/>
              <a:t>Semaines 1, 2, 3 : circuits combinatoires, flot de conception (incluant les bancs d’essai), technologies</a:t>
            </a:r>
          </a:p>
          <a:p>
            <a:pPr lvl="1"/>
            <a:r>
              <a:rPr lang="fr-CA" dirty="0"/>
              <a:t>(contrôle #1)</a:t>
            </a:r>
          </a:p>
          <a:p>
            <a:pPr marL="457200" lvl="1" indent="0">
              <a:buNone/>
            </a:pPr>
            <a:endParaRPr lang="fr-CA" dirty="0"/>
          </a:p>
          <a:p>
            <a:r>
              <a:rPr lang="fr-CA" dirty="0"/>
              <a:t>Deuxième partie – concevoir des systèmes numériques</a:t>
            </a:r>
          </a:p>
          <a:p>
            <a:pPr lvl="1"/>
            <a:r>
              <a:rPr lang="fr-CA" dirty="0"/>
              <a:t>Semaine 4, 5, 6 : circuits séquentiels, chemins des données et arithmétique sur FPGA</a:t>
            </a:r>
          </a:p>
          <a:p>
            <a:pPr lvl="1"/>
            <a:r>
              <a:rPr lang="fr-CA" dirty="0"/>
              <a:t>Semaine 7 : la vérification</a:t>
            </a:r>
          </a:p>
          <a:p>
            <a:pPr lvl="1"/>
            <a:r>
              <a:rPr lang="fr-CA" dirty="0"/>
              <a:t>(contrôle #2)</a:t>
            </a:r>
          </a:p>
          <a:p>
            <a:pPr lvl="1"/>
            <a:endParaRPr lang="fr-CA" dirty="0"/>
          </a:p>
          <a:p>
            <a:r>
              <a:rPr lang="fr-CA" dirty="0"/>
              <a:t>Troisième partie - systèmes numériques avancés</a:t>
            </a:r>
          </a:p>
          <a:p>
            <a:pPr lvl="1"/>
            <a:r>
              <a:rPr lang="fr-CA" dirty="0"/>
              <a:t>Semaine 8 : retour sur simulation, synthèse, implémentation</a:t>
            </a:r>
          </a:p>
          <a:p>
            <a:pPr lvl="1"/>
            <a:r>
              <a:rPr lang="fr-CA" dirty="0"/>
              <a:t>Semaine 9 : processeurs à usage général</a:t>
            </a:r>
          </a:p>
          <a:p>
            <a:pPr lvl="1"/>
            <a:r>
              <a:rPr lang="fr-CA" dirty="0">
                <a:solidFill>
                  <a:srgbClr val="FA961E"/>
                </a:solidFill>
              </a:rPr>
              <a:t>Semaine 10 : performance – le temps</a:t>
            </a:r>
          </a:p>
          <a:p>
            <a:pPr lvl="1"/>
            <a:r>
              <a:rPr lang="fr-CA" dirty="0">
                <a:solidFill>
                  <a:srgbClr val="41AAE6"/>
                </a:solidFill>
              </a:rPr>
              <a:t>Semaine 11 : performance – latence, débit et surface</a:t>
            </a:r>
          </a:p>
          <a:p>
            <a:pPr lvl="1"/>
            <a:endParaRPr lang="fr-CA" dirty="0">
              <a:solidFill>
                <a:srgbClr val="41AAE6"/>
              </a:solidFill>
            </a:endParaRPr>
          </a:p>
          <a:p>
            <a:pPr lvl="1"/>
            <a:endParaRPr lang="fr-CA" dirty="0">
              <a:solidFill>
                <a:srgbClr val="41AAE6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89220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7BD6230-7A67-4881-A380-E6E473F46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Objectifs spécifiques de la semaine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F597F2D0-755A-4285-BE9A-D4404E3034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Après le cours d’aujourd’hui, l'étudiant(e) devrait être capable de : </a:t>
            </a:r>
          </a:p>
          <a:p>
            <a:pPr lvl="1"/>
            <a:r>
              <a:rPr lang="fr-CA" dirty="0"/>
              <a:t>Analyser un système numérique pour identifier le chemin critique et en donner la fréquence maximale d’horloge. (B4)</a:t>
            </a:r>
          </a:p>
          <a:p>
            <a:pPr lvl="1"/>
            <a:r>
              <a:rPr lang="fr-CA" dirty="0"/>
              <a:t>Dans le processus de conception d'un circuit, adopter de bonnes pratiques pour atteindre les spécifications temporelles et éviter des problèmes de synchronisation. (B5)</a:t>
            </a:r>
          </a:p>
        </p:txBody>
      </p:sp>
    </p:spTree>
    <p:extLst>
      <p:ext uri="{BB962C8B-B14F-4D97-AF65-F5344CB8AC3E}">
        <p14:creationId xmlns:p14="http://schemas.microsoft.com/office/powerpoint/2010/main" val="3447889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AE0ADA-5640-91A0-A518-F73FAE8BA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Analyse et correction des délais (« Timing </a:t>
            </a:r>
            <a:r>
              <a:rPr lang="fr-CA" dirty="0" err="1"/>
              <a:t>closure</a:t>
            </a:r>
            <a:r>
              <a:rPr lang="fr-CA" dirty="0"/>
              <a:t> »)</a:t>
            </a: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F9F1C1C-95FC-C2A8-4265-4FF34BCBB7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C9A78B6-04E2-1F24-D7FD-71F09A8DD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0" y="1377806"/>
            <a:ext cx="8736325" cy="480406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195C805E-259B-49E6-27D7-159FF951DDCD}"/>
              </a:ext>
            </a:extLst>
          </p:cNvPr>
          <p:cNvSpPr txBox="1"/>
          <p:nvPr/>
        </p:nvSpPr>
        <p:spPr>
          <a:xfrm>
            <a:off x="6324600" y="38862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>
                <a:solidFill>
                  <a:srgbClr val="FF0000"/>
                </a:solidFill>
              </a:rPr>
              <a:t>Placement</a:t>
            </a:r>
          </a:p>
          <a:p>
            <a:pPr algn="ctr"/>
            <a:r>
              <a:rPr lang="fr-CA" dirty="0">
                <a:solidFill>
                  <a:srgbClr val="FF0000"/>
                </a:solidFill>
              </a:rPr>
              <a:t>&amp;</a:t>
            </a:r>
          </a:p>
          <a:p>
            <a:pPr algn="ctr"/>
            <a:r>
              <a:rPr lang="fr-CA" dirty="0">
                <a:solidFill>
                  <a:srgbClr val="FF0000"/>
                </a:solidFill>
              </a:rPr>
              <a:t>Routage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B521F0CE-8DDE-BBCD-3B35-FEA092310C82}"/>
              </a:ext>
            </a:extLst>
          </p:cNvPr>
          <p:cNvSpPr/>
          <p:nvPr/>
        </p:nvSpPr>
        <p:spPr>
          <a:xfrm>
            <a:off x="6096000" y="5819630"/>
            <a:ext cx="571500" cy="342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26B5C71A-6013-32B6-62A9-F62254DDCCD0}"/>
              </a:ext>
            </a:extLst>
          </p:cNvPr>
          <p:cNvSpPr/>
          <p:nvPr/>
        </p:nvSpPr>
        <p:spPr>
          <a:xfrm>
            <a:off x="7353300" y="2143665"/>
            <a:ext cx="914400" cy="6463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2302D38-C553-8FC9-2327-47DD4186EDB5}"/>
              </a:ext>
            </a:extLst>
          </p:cNvPr>
          <p:cNvCxnSpPr/>
          <p:nvPr/>
        </p:nvCxnSpPr>
        <p:spPr>
          <a:xfrm flipH="1">
            <a:off x="1638300" y="5943600"/>
            <a:ext cx="2971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6BBB7591-E19F-F914-138C-88864B98110E}"/>
              </a:ext>
            </a:extLst>
          </p:cNvPr>
          <p:cNvCxnSpPr>
            <a:cxnSpLocks/>
          </p:cNvCxnSpPr>
          <p:nvPr/>
        </p:nvCxnSpPr>
        <p:spPr>
          <a:xfrm>
            <a:off x="1638300" y="3200401"/>
            <a:ext cx="0" cy="27431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A14C534C-8FDE-74A7-13BC-CEC7A8670C3F}"/>
              </a:ext>
            </a:extLst>
          </p:cNvPr>
          <p:cNvCxnSpPr>
            <a:cxnSpLocks/>
          </p:cNvCxnSpPr>
          <p:nvPr/>
        </p:nvCxnSpPr>
        <p:spPr>
          <a:xfrm>
            <a:off x="1638300" y="3200401"/>
            <a:ext cx="45720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3F8E97E-13FB-1A39-A834-E24211F7FD9E}"/>
              </a:ext>
            </a:extLst>
          </p:cNvPr>
          <p:cNvCxnSpPr>
            <a:cxnSpLocks/>
          </p:cNvCxnSpPr>
          <p:nvPr/>
        </p:nvCxnSpPr>
        <p:spPr>
          <a:xfrm flipV="1">
            <a:off x="5181600" y="4809530"/>
            <a:ext cx="1" cy="79117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70BF5005-1D95-6A00-7FEC-41FFF5974776}"/>
              </a:ext>
            </a:extLst>
          </p:cNvPr>
          <p:cNvCxnSpPr>
            <a:cxnSpLocks/>
          </p:cNvCxnSpPr>
          <p:nvPr/>
        </p:nvCxnSpPr>
        <p:spPr>
          <a:xfrm flipV="1">
            <a:off x="6615022" y="4809530"/>
            <a:ext cx="1" cy="79117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46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7C7C0-83DD-3E70-F036-C93F16017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PolyRisc</a:t>
            </a:r>
            <a:r>
              <a:rPr lang="fr-CA" dirty="0"/>
              <a:t> – Analyse des chemins (quel est le chemin critique?)</a:t>
            </a: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F1C55DF-7B16-7A08-D9A9-AF766E5623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C575639-7644-2669-E8F6-0C5312288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1206305"/>
            <a:ext cx="10464729" cy="514706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63D7BEF-EE67-34F9-C7D3-43D57E6A90AA}"/>
              </a:ext>
            </a:extLst>
          </p:cNvPr>
          <p:cNvSpPr/>
          <p:nvPr/>
        </p:nvSpPr>
        <p:spPr>
          <a:xfrm>
            <a:off x="4953000" y="2286000"/>
            <a:ext cx="342900" cy="14859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C897B2-2171-070D-3318-CF15394AC617}"/>
              </a:ext>
            </a:extLst>
          </p:cNvPr>
          <p:cNvSpPr/>
          <p:nvPr/>
        </p:nvSpPr>
        <p:spPr>
          <a:xfrm>
            <a:off x="1295400" y="4457700"/>
            <a:ext cx="342900" cy="78716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7B3E8C-3A38-5952-2826-43A48CD14E36}"/>
              </a:ext>
            </a:extLst>
          </p:cNvPr>
          <p:cNvSpPr/>
          <p:nvPr/>
        </p:nvSpPr>
        <p:spPr>
          <a:xfrm>
            <a:off x="8953500" y="3429000"/>
            <a:ext cx="342900" cy="9144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270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 et revue du devoir 10</a:t>
            </a:r>
          </a:p>
        </p:txBody>
      </p:sp>
    </p:spTree>
    <p:extLst>
      <p:ext uri="{BB962C8B-B14F-4D97-AF65-F5344CB8AC3E}">
        <p14:creationId xmlns:p14="http://schemas.microsoft.com/office/powerpoint/2010/main" val="2731989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Exercices 10</a:t>
            </a:r>
          </a:p>
        </p:txBody>
      </p:sp>
    </p:spTree>
    <p:extLst>
      <p:ext uri="{BB962C8B-B14F-4D97-AF65-F5344CB8AC3E}">
        <p14:creationId xmlns:p14="http://schemas.microsoft.com/office/powerpoint/2010/main" val="342743268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5646</TotalTime>
  <Words>250</Words>
  <Application>Microsoft Office PowerPoint</Application>
  <PresentationFormat>Grand écran</PresentationFormat>
  <Paragraphs>37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presentationCours</vt:lpstr>
      <vt:lpstr>Présentation PowerPoint</vt:lpstr>
      <vt:lpstr>Plan de la séance d’aujourd’hui</vt:lpstr>
      <vt:lpstr>Où en sommes-nous ?</vt:lpstr>
      <vt:lpstr>Objectifs spécifiques de la semaine</vt:lpstr>
      <vt:lpstr>Analyse et correction des délais (« Timing closure »)</vt:lpstr>
      <vt:lpstr>PolyRisc – Analyse des chemins (quel est le chemin critique?)</vt:lpstr>
      <vt:lpstr>Correction et revue du devoir 10</vt:lpstr>
      <vt:lpstr>Exercices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Langlois</dc:creator>
  <cp:lastModifiedBy>Andre Baron</cp:lastModifiedBy>
  <cp:revision>356</cp:revision>
  <dcterms:created xsi:type="dcterms:W3CDTF">2020-08-24T16:44:54Z</dcterms:created>
  <dcterms:modified xsi:type="dcterms:W3CDTF">2024-01-07T21:29:33Z</dcterms:modified>
</cp:coreProperties>
</file>