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handoutMasterIdLst>
    <p:handoutMasterId r:id="rId20"/>
  </p:handoutMasterIdLst>
  <p:sldIdLst>
    <p:sldId id="263" r:id="rId2"/>
    <p:sldId id="297" r:id="rId3"/>
    <p:sldId id="415" r:id="rId4"/>
    <p:sldId id="264" r:id="rId5"/>
    <p:sldId id="416" r:id="rId6"/>
    <p:sldId id="305" r:id="rId7"/>
    <p:sldId id="306" r:id="rId8"/>
    <p:sldId id="307" r:id="rId9"/>
    <p:sldId id="308" r:id="rId10"/>
    <p:sldId id="309" r:id="rId11"/>
    <p:sldId id="303" r:id="rId12"/>
    <p:sldId id="304" r:id="rId13"/>
    <p:sldId id="417" r:id="rId14"/>
    <p:sldId id="418" r:id="rId15"/>
    <p:sldId id="419" r:id="rId16"/>
    <p:sldId id="292" r:id="rId17"/>
    <p:sldId id="29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AE6"/>
    <a:srgbClr val="8CC83C"/>
    <a:srgbClr val="B91E32"/>
    <a:srgbClr val="FA9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56B03A-80AA-4A22-8D31-DA67FA678348}" v="1" dt="2024-01-07T21:08:13.618"/>
    <p1510:client id="{EB9DE6F0-ACF3-4D0A-B7CF-B6F75CC87A71}" v="2" dt="2024-01-07T21:24:03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4" autoAdjust="0"/>
    <p:restoredTop sz="94660"/>
  </p:normalViewPr>
  <p:slideViewPr>
    <p:cSldViewPr showGuides="1">
      <p:cViewPr varScale="1">
        <p:scale>
          <a:sx n="97" d="100"/>
          <a:sy n="97" d="100"/>
        </p:scale>
        <p:origin x="101" y="23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aron" userId="1f55de6f-5c51-4e4e-9d01-9b6ce3c05e09" providerId="ADAL" clId="{B5F52614-1C70-4829-893E-588063F3065F}"/>
    <pc:docChg chg="custSel modSld modMainMaster">
      <pc:chgData name="Andre Baron" userId="1f55de6f-5c51-4e4e-9d01-9b6ce3c05e09" providerId="ADAL" clId="{B5F52614-1C70-4829-893E-588063F3065F}" dt="2023-01-10T22:34:01.618" v="27" actId="20577"/>
      <pc:docMkLst>
        <pc:docMk/>
      </pc:docMkLst>
      <pc:sldChg chg="addSp delSp modSp mod">
        <pc:chgData name="Andre Baron" userId="1f55de6f-5c51-4e4e-9d01-9b6ce3c05e09" providerId="ADAL" clId="{B5F52614-1C70-4829-893E-588063F3065F}" dt="2023-01-10T22:32:43.187" v="7" actId="14100"/>
        <pc:sldMkLst>
          <pc:docMk/>
          <pc:sldMk cId="2253829504" sldId="263"/>
        </pc:sldMkLst>
        <pc:spChg chg="mod">
          <ac:chgData name="Andre Baron" userId="1f55de6f-5c51-4e4e-9d01-9b6ce3c05e09" providerId="ADAL" clId="{B5F52614-1C70-4829-893E-588063F3065F}" dt="2023-01-10T22:32:43.187" v="7" actId="14100"/>
          <ac:spMkLst>
            <pc:docMk/>
            <pc:sldMk cId="2253829504" sldId="263"/>
            <ac:spMk id="2" creationId="{9FD34909-BF58-4F7C-955B-60BA0C5119F8}"/>
          </ac:spMkLst>
        </pc:spChg>
        <pc:spChg chg="add del mod">
          <ac:chgData name="Andre Baron" userId="1f55de6f-5c51-4e4e-9d01-9b6ce3c05e09" providerId="ADAL" clId="{B5F52614-1C70-4829-893E-588063F3065F}" dt="2023-01-10T22:32:27.894" v="1" actId="21"/>
          <ac:spMkLst>
            <pc:docMk/>
            <pc:sldMk cId="2253829504" sldId="263"/>
            <ac:spMk id="4" creationId="{A2BD0CAB-0CDB-DB53-68C5-C24FCFC2C3E5}"/>
          </ac:spMkLst>
        </pc:spChg>
        <pc:spChg chg="del">
          <ac:chgData name="Andre Baron" userId="1f55de6f-5c51-4e4e-9d01-9b6ce3c05e09" providerId="ADAL" clId="{B5F52614-1C70-4829-893E-588063F3065F}" dt="2023-01-10T22:32:24.232" v="0" actId="21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B5F52614-1C70-4829-893E-588063F3065F}" dt="2023-01-10T22:34:01.618" v="27" actId="20577"/>
        <pc:sldMkLst>
          <pc:docMk/>
          <pc:sldMk cId="3560572248" sldId="302"/>
        </pc:sldMkLst>
        <pc:spChg chg="mod">
          <ac:chgData name="Andre Baron" userId="1f55de6f-5c51-4e4e-9d01-9b6ce3c05e09" providerId="ADAL" clId="{B5F52614-1C70-4829-893E-588063F3065F}" dt="2023-01-10T22:34:01.618" v="27" actId="20577"/>
          <ac:spMkLst>
            <pc:docMk/>
            <pc:sldMk cId="3560572248" sldId="302"/>
            <ac:spMk id="4" creationId="{00000000-0000-0000-0000-000000000000}"/>
          </ac:spMkLst>
        </pc:spChg>
      </pc:sldChg>
      <pc:sldMasterChg chg="modSp mod">
        <pc:chgData name="Andre Baron" userId="1f55de6f-5c51-4e4e-9d01-9b6ce3c05e09" providerId="ADAL" clId="{B5F52614-1C70-4829-893E-588063F3065F}" dt="2023-01-10T22:33:02.634" v="10" actId="20577"/>
        <pc:sldMasterMkLst>
          <pc:docMk/>
          <pc:sldMasterMk cId="254958500" sldId="2147483690"/>
        </pc:sldMasterMkLst>
        <pc:spChg chg="mod">
          <ac:chgData name="Andre Baron" userId="1f55de6f-5c51-4e4e-9d01-9b6ce3c05e09" providerId="ADAL" clId="{B5F52614-1C70-4829-893E-588063F3065F}" dt="2023-01-10T22:33:02.634" v="10" actId="20577"/>
          <ac:spMkLst>
            <pc:docMk/>
            <pc:sldMasterMk cId="254958500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02F54BB8-9E84-414D-A6C6-6027F2632D1C}"/>
    <pc:docChg chg="undo custSel addSld delSld modSld sldOrd modMainMaster">
      <pc:chgData name="Andre Baron" userId="1f55de6f-5c51-4e4e-9d01-9b6ce3c05e09" providerId="ADAL" clId="{02F54BB8-9E84-414D-A6C6-6027F2632D1C}" dt="2022-10-28T01:15:05.913" v="1073" actId="20577"/>
      <pc:docMkLst>
        <pc:docMk/>
      </pc:docMkLst>
      <pc:sldChg chg="modSp mod">
        <pc:chgData name="Andre Baron" userId="1f55de6f-5c51-4e4e-9d01-9b6ce3c05e09" providerId="ADAL" clId="{02F54BB8-9E84-414D-A6C6-6027F2632D1C}" dt="2022-10-28T00:09:59.950" v="91" actId="20577"/>
        <pc:sldMkLst>
          <pc:docMk/>
          <pc:sldMk cId="2253829504" sldId="263"/>
        </pc:sldMkLst>
        <pc:spChg chg="mod">
          <ac:chgData name="Andre Baron" userId="1f55de6f-5c51-4e4e-9d01-9b6ce3c05e09" providerId="ADAL" clId="{02F54BB8-9E84-414D-A6C6-6027F2632D1C}" dt="2022-10-28T00:09:55.087" v="89" actId="20577"/>
          <ac:spMkLst>
            <pc:docMk/>
            <pc:sldMk cId="2253829504" sldId="263"/>
            <ac:spMk id="2" creationId="{9FD34909-BF58-4F7C-955B-60BA0C5119F8}"/>
          </ac:spMkLst>
        </pc:spChg>
        <pc:spChg chg="mod">
          <ac:chgData name="Andre Baron" userId="1f55de6f-5c51-4e4e-9d01-9b6ce3c05e09" providerId="ADAL" clId="{02F54BB8-9E84-414D-A6C6-6027F2632D1C}" dt="2022-10-28T00:09:59.950" v="91" actId="20577"/>
          <ac:spMkLst>
            <pc:docMk/>
            <pc:sldMk cId="2253829504" sldId="263"/>
            <ac:spMk id="7" creationId="{717E2CAC-1C69-4E71-83CC-C153BCF6EDE0}"/>
          </ac:spMkLst>
        </pc:spChg>
      </pc:sldChg>
      <pc:sldChg chg="ord">
        <pc:chgData name="Andre Baron" userId="1f55de6f-5c51-4e4e-9d01-9b6ce3c05e09" providerId="ADAL" clId="{02F54BB8-9E84-414D-A6C6-6027F2632D1C}" dt="2022-10-28T00:13:02.398" v="124"/>
        <pc:sldMkLst>
          <pc:docMk/>
          <pc:sldMk cId="2039535422" sldId="277"/>
        </pc:sldMkLst>
      </pc:sldChg>
      <pc:sldChg chg="modSp mod">
        <pc:chgData name="Andre Baron" userId="1f55de6f-5c51-4e4e-9d01-9b6ce3c05e09" providerId="ADAL" clId="{02F54BB8-9E84-414D-A6C6-6027F2632D1C}" dt="2022-10-28T01:15:05.913" v="1073" actId="20577"/>
        <pc:sldMkLst>
          <pc:docMk/>
          <pc:sldMk cId="2110791767" sldId="297"/>
        </pc:sldMkLst>
        <pc:spChg chg="mod">
          <ac:chgData name="Andre Baron" userId="1f55de6f-5c51-4e4e-9d01-9b6ce3c05e09" providerId="ADAL" clId="{02F54BB8-9E84-414D-A6C6-6027F2632D1C}" dt="2022-10-28T01:15:05.913" v="1073" actId="20577"/>
          <ac:spMkLst>
            <pc:docMk/>
            <pc:sldMk cId="2110791767" sldId="297"/>
            <ac:spMk id="2" creationId="{F6F9FA74-C39A-484E-B892-69865BE8F0C5}"/>
          </ac:spMkLst>
        </pc:spChg>
      </pc:sldChg>
      <pc:sldChg chg="modSp mod">
        <pc:chgData name="Andre Baron" userId="1f55de6f-5c51-4e4e-9d01-9b6ce3c05e09" providerId="ADAL" clId="{02F54BB8-9E84-414D-A6C6-6027F2632D1C}" dt="2022-10-28T00:18:54.359" v="312" actId="20577"/>
        <pc:sldMkLst>
          <pc:docMk/>
          <pc:sldMk cId="3560572248" sldId="302"/>
        </pc:sldMkLst>
        <pc:spChg chg="mod">
          <ac:chgData name="Andre Baron" userId="1f55de6f-5c51-4e4e-9d01-9b6ce3c05e09" providerId="ADAL" clId="{02F54BB8-9E84-414D-A6C6-6027F2632D1C}" dt="2022-10-28T00:18:54.359" v="312" actId="20577"/>
          <ac:spMkLst>
            <pc:docMk/>
            <pc:sldMk cId="3560572248" sldId="302"/>
            <ac:spMk id="4" creationId="{00000000-0000-0000-0000-000000000000}"/>
          </ac:spMkLst>
        </pc:spChg>
      </pc:sldChg>
      <pc:sldChg chg="delSp mod">
        <pc:chgData name="Andre Baron" userId="1f55de6f-5c51-4e4e-9d01-9b6ce3c05e09" providerId="ADAL" clId="{02F54BB8-9E84-414D-A6C6-6027F2632D1C}" dt="2022-10-28T00:22:19.639" v="471" actId="21"/>
        <pc:sldMkLst>
          <pc:docMk/>
          <pc:sldMk cId="2731989723" sldId="303"/>
        </pc:sldMkLst>
        <pc:spChg chg="del">
          <ac:chgData name="Andre Baron" userId="1f55de6f-5c51-4e4e-9d01-9b6ce3c05e09" providerId="ADAL" clId="{02F54BB8-9E84-414D-A6C6-6027F2632D1C}" dt="2022-10-28T00:22:19.639" v="471" actId="21"/>
          <ac:spMkLst>
            <pc:docMk/>
            <pc:sldMk cId="2731989723" sldId="303"/>
            <ac:spMk id="2" creationId="{7CE1BDFF-2310-418C-B5D1-E2CA0DF9F90D}"/>
          </ac:spMkLst>
        </pc:spChg>
      </pc:sldChg>
      <pc:sldChg chg="addSp modSp new mod">
        <pc:chgData name="Andre Baron" userId="1f55de6f-5c51-4e4e-9d01-9b6ce3c05e09" providerId="ADAL" clId="{02F54BB8-9E84-414D-A6C6-6027F2632D1C}" dt="2022-10-28T01:14:34.479" v="1067" actId="313"/>
        <pc:sldMkLst>
          <pc:docMk/>
          <pc:sldMk cId="3095775036" sldId="305"/>
        </pc:sldMkLst>
        <pc:spChg chg="mod">
          <ac:chgData name="Andre Baron" userId="1f55de6f-5c51-4e4e-9d01-9b6ce3c05e09" providerId="ADAL" clId="{02F54BB8-9E84-414D-A6C6-6027F2632D1C}" dt="2022-10-28T01:14:34.479" v="1067" actId="313"/>
          <ac:spMkLst>
            <pc:docMk/>
            <pc:sldMk cId="3095775036" sldId="305"/>
            <ac:spMk id="2" creationId="{094AFA7E-EE76-259E-797E-7724656DBC7A}"/>
          </ac:spMkLst>
        </pc:spChg>
        <pc:spChg chg="add mod">
          <ac:chgData name="Andre Baron" userId="1f55de6f-5c51-4e4e-9d01-9b6ce3c05e09" providerId="ADAL" clId="{02F54BB8-9E84-414D-A6C6-6027F2632D1C}" dt="2022-10-28T00:22:37.867" v="473" actId="1076"/>
          <ac:spMkLst>
            <pc:docMk/>
            <pc:sldMk cId="3095775036" sldId="305"/>
            <ac:spMk id="5" creationId="{4D4910C3-3B10-922F-4444-96BC9A4928D8}"/>
          </ac:spMkLst>
        </pc:spChg>
        <pc:picChg chg="add mod">
          <ac:chgData name="Andre Baron" userId="1f55de6f-5c51-4e4e-9d01-9b6ce3c05e09" providerId="ADAL" clId="{02F54BB8-9E84-414D-A6C6-6027F2632D1C}" dt="2022-10-24T01:07:27.192" v="21" actId="14100"/>
          <ac:picMkLst>
            <pc:docMk/>
            <pc:sldMk cId="3095775036" sldId="305"/>
            <ac:picMk id="4" creationId="{895B550F-B5BD-88DC-1615-F86BDC8BDCA4}"/>
          </ac:picMkLst>
        </pc:picChg>
      </pc:sldChg>
      <pc:sldChg chg="addSp modSp new mod">
        <pc:chgData name="Andre Baron" userId="1f55de6f-5c51-4e4e-9d01-9b6ce3c05e09" providerId="ADAL" clId="{02F54BB8-9E84-414D-A6C6-6027F2632D1C}" dt="2022-10-28T00:22:45.421" v="475" actId="1076"/>
        <pc:sldMkLst>
          <pc:docMk/>
          <pc:sldMk cId="1085517333" sldId="306"/>
        </pc:sldMkLst>
        <pc:spChg chg="mod">
          <ac:chgData name="Andre Baron" userId="1f55de6f-5c51-4e4e-9d01-9b6ce3c05e09" providerId="ADAL" clId="{02F54BB8-9E84-414D-A6C6-6027F2632D1C}" dt="2022-10-28T00:20:33.790" v="386" actId="20577"/>
          <ac:spMkLst>
            <pc:docMk/>
            <pc:sldMk cId="1085517333" sldId="306"/>
            <ac:spMk id="2" creationId="{DE46DAC9-9946-6DA9-6F03-AAC803A44F69}"/>
          </ac:spMkLst>
        </pc:spChg>
        <pc:spChg chg="add mod">
          <ac:chgData name="Andre Baron" userId="1f55de6f-5c51-4e4e-9d01-9b6ce3c05e09" providerId="ADAL" clId="{02F54BB8-9E84-414D-A6C6-6027F2632D1C}" dt="2022-10-28T00:22:45.421" v="475" actId="1076"/>
          <ac:spMkLst>
            <pc:docMk/>
            <pc:sldMk cId="1085517333" sldId="306"/>
            <ac:spMk id="5" creationId="{C15FC578-B050-D01C-44A5-3900CA2CAE7B}"/>
          </ac:spMkLst>
        </pc:spChg>
        <pc:picChg chg="add mod">
          <ac:chgData name="Andre Baron" userId="1f55de6f-5c51-4e4e-9d01-9b6ce3c05e09" providerId="ADAL" clId="{02F54BB8-9E84-414D-A6C6-6027F2632D1C}" dt="2022-10-24T01:07:44.998" v="32" actId="1035"/>
          <ac:picMkLst>
            <pc:docMk/>
            <pc:sldMk cId="1085517333" sldId="306"/>
            <ac:picMk id="4" creationId="{7C22949A-765E-B19F-B991-A1765E7290FB}"/>
          </ac:picMkLst>
        </pc:picChg>
      </pc:sldChg>
      <pc:sldChg chg="addSp modSp new mod">
        <pc:chgData name="Andre Baron" userId="1f55de6f-5c51-4e4e-9d01-9b6ce3c05e09" providerId="ADAL" clId="{02F54BB8-9E84-414D-A6C6-6027F2632D1C}" dt="2022-10-28T01:14:37.485" v="1068" actId="313"/>
        <pc:sldMkLst>
          <pc:docMk/>
          <pc:sldMk cId="2701959353" sldId="307"/>
        </pc:sldMkLst>
        <pc:spChg chg="mod">
          <ac:chgData name="Andre Baron" userId="1f55de6f-5c51-4e4e-9d01-9b6ce3c05e09" providerId="ADAL" clId="{02F54BB8-9E84-414D-A6C6-6027F2632D1C}" dt="2022-10-28T01:14:37.485" v="1068" actId="313"/>
          <ac:spMkLst>
            <pc:docMk/>
            <pc:sldMk cId="2701959353" sldId="307"/>
            <ac:spMk id="2" creationId="{42BA71D5-5749-FBE5-FD52-C4FD6D06D6BB}"/>
          </ac:spMkLst>
        </pc:spChg>
        <pc:spChg chg="add mod">
          <ac:chgData name="Andre Baron" userId="1f55de6f-5c51-4e4e-9d01-9b6ce3c05e09" providerId="ADAL" clId="{02F54BB8-9E84-414D-A6C6-6027F2632D1C}" dt="2022-10-28T00:22:56.147" v="478" actId="1076"/>
          <ac:spMkLst>
            <pc:docMk/>
            <pc:sldMk cId="2701959353" sldId="307"/>
            <ac:spMk id="5" creationId="{81706841-E120-3D9B-2604-C711180201C5}"/>
          </ac:spMkLst>
        </pc:spChg>
        <pc:picChg chg="add mod">
          <ac:chgData name="Andre Baron" userId="1f55de6f-5c51-4e4e-9d01-9b6ce3c05e09" providerId="ADAL" clId="{02F54BB8-9E84-414D-A6C6-6027F2632D1C}" dt="2022-10-24T01:13:18.968" v="64" actId="1038"/>
          <ac:picMkLst>
            <pc:docMk/>
            <pc:sldMk cId="2701959353" sldId="307"/>
            <ac:picMk id="4" creationId="{13843CD3-5FB7-EFD1-7216-708CD6877623}"/>
          </ac:picMkLst>
        </pc:picChg>
      </pc:sldChg>
      <pc:sldChg chg="addSp modSp new del mod">
        <pc:chgData name="Andre Baron" userId="1f55de6f-5c51-4e4e-9d01-9b6ce3c05e09" providerId="ADAL" clId="{02F54BB8-9E84-414D-A6C6-6027F2632D1C}" dt="2022-10-24T01:12:27.663" v="49" actId="2696"/>
        <pc:sldMkLst>
          <pc:docMk/>
          <pc:sldMk cId="3618537281" sldId="307"/>
        </pc:sldMkLst>
        <pc:picChg chg="add mod">
          <ac:chgData name="Andre Baron" userId="1f55de6f-5c51-4e4e-9d01-9b6ce3c05e09" providerId="ADAL" clId="{02F54BB8-9E84-414D-A6C6-6027F2632D1C}" dt="2022-10-24T01:11:24.221" v="48" actId="1038"/>
          <ac:picMkLst>
            <pc:docMk/>
            <pc:sldMk cId="3618537281" sldId="307"/>
            <ac:picMk id="4" creationId="{2B6459F2-214C-C4C3-3560-79ABD8951984}"/>
          </ac:picMkLst>
        </pc:picChg>
      </pc:sldChg>
      <pc:sldChg chg="addSp modSp new mod">
        <pc:chgData name="Andre Baron" userId="1f55de6f-5c51-4e4e-9d01-9b6ce3c05e09" providerId="ADAL" clId="{02F54BB8-9E84-414D-A6C6-6027F2632D1C}" dt="2022-10-28T00:23:06.027" v="481" actId="1035"/>
        <pc:sldMkLst>
          <pc:docMk/>
          <pc:sldMk cId="3128759181" sldId="308"/>
        </pc:sldMkLst>
        <pc:spChg chg="mod">
          <ac:chgData name="Andre Baron" userId="1f55de6f-5c51-4e4e-9d01-9b6ce3c05e09" providerId="ADAL" clId="{02F54BB8-9E84-414D-A6C6-6027F2632D1C}" dt="2022-10-28T00:21:59.934" v="470" actId="313"/>
          <ac:spMkLst>
            <pc:docMk/>
            <pc:sldMk cId="3128759181" sldId="308"/>
            <ac:spMk id="2" creationId="{89506ECF-8671-E73D-B20E-B28C104A8C89}"/>
          </ac:spMkLst>
        </pc:spChg>
        <pc:spChg chg="add mod">
          <ac:chgData name="Andre Baron" userId="1f55de6f-5c51-4e4e-9d01-9b6ce3c05e09" providerId="ADAL" clId="{02F54BB8-9E84-414D-A6C6-6027F2632D1C}" dt="2022-10-28T00:23:06.027" v="481" actId="1035"/>
          <ac:spMkLst>
            <pc:docMk/>
            <pc:sldMk cId="3128759181" sldId="308"/>
            <ac:spMk id="5" creationId="{DB4671FA-4A47-776F-DF6A-E6AB27483202}"/>
          </ac:spMkLst>
        </pc:spChg>
        <pc:picChg chg="add mod">
          <ac:chgData name="Andre Baron" userId="1f55de6f-5c51-4e4e-9d01-9b6ce3c05e09" providerId="ADAL" clId="{02F54BB8-9E84-414D-A6C6-6027F2632D1C}" dt="2022-10-24T01:15:41.532" v="79" actId="1038"/>
          <ac:picMkLst>
            <pc:docMk/>
            <pc:sldMk cId="3128759181" sldId="308"/>
            <ac:picMk id="4" creationId="{EC2F9C58-AD1D-6BE5-6EC2-6B4C0435E3BF}"/>
          </ac:picMkLst>
        </pc:picChg>
      </pc:sldChg>
      <pc:sldChg chg="addSp delSp modSp new mod">
        <pc:chgData name="Andre Baron" userId="1f55de6f-5c51-4e4e-9d01-9b6ce3c05e09" providerId="ADAL" clId="{02F54BB8-9E84-414D-A6C6-6027F2632D1C}" dt="2022-10-28T01:14:44.401" v="1071" actId="2"/>
        <pc:sldMkLst>
          <pc:docMk/>
          <pc:sldMk cId="3539322540" sldId="309"/>
        </pc:sldMkLst>
        <pc:spChg chg="mod">
          <ac:chgData name="Andre Baron" userId="1f55de6f-5c51-4e4e-9d01-9b6ce3c05e09" providerId="ADAL" clId="{02F54BB8-9E84-414D-A6C6-6027F2632D1C}" dt="2022-10-28T00:40:49.211" v="490" actId="20577"/>
          <ac:spMkLst>
            <pc:docMk/>
            <pc:sldMk cId="3539322540" sldId="309"/>
            <ac:spMk id="2" creationId="{0C3E6FC2-7CAF-20D0-044D-0CC49B67215D}"/>
          </ac:spMkLst>
        </pc:spChg>
        <pc:spChg chg="add mod">
          <ac:chgData name="Andre Baron" userId="1f55de6f-5c51-4e4e-9d01-9b6ce3c05e09" providerId="ADAL" clId="{02F54BB8-9E84-414D-A6C6-6027F2632D1C}" dt="2022-10-28T01:14:43.320" v="1070" actId="2"/>
          <ac:spMkLst>
            <pc:docMk/>
            <pc:sldMk cId="3539322540" sldId="309"/>
            <ac:spMk id="6" creationId="{7D21313A-BD6F-75D2-13B7-0BA0006092EF}"/>
          </ac:spMkLst>
        </pc:spChg>
        <pc:spChg chg="add del">
          <ac:chgData name="Andre Baron" userId="1f55de6f-5c51-4e4e-9d01-9b6ce3c05e09" providerId="ADAL" clId="{02F54BB8-9E84-414D-A6C6-6027F2632D1C}" dt="2022-10-28T00:51:35.359" v="605"/>
          <ac:spMkLst>
            <pc:docMk/>
            <pc:sldMk cId="3539322540" sldId="309"/>
            <ac:spMk id="7" creationId="{FC20F80E-FBEE-2700-6706-DCEB8BFDC622}"/>
          </ac:spMkLst>
        </pc:spChg>
        <pc:spChg chg="add del">
          <ac:chgData name="Andre Baron" userId="1f55de6f-5c51-4e4e-9d01-9b6ce3c05e09" providerId="ADAL" clId="{02F54BB8-9E84-414D-A6C6-6027F2632D1C}" dt="2022-10-28T00:51:40.737" v="607"/>
          <ac:spMkLst>
            <pc:docMk/>
            <pc:sldMk cId="3539322540" sldId="309"/>
            <ac:spMk id="8" creationId="{A4EE60F9-F390-BB5D-626B-5B4FF7399D05}"/>
          </ac:spMkLst>
        </pc:spChg>
        <pc:spChg chg="add del mod">
          <ac:chgData name="Andre Baron" userId="1f55de6f-5c51-4e4e-9d01-9b6ce3c05e09" providerId="ADAL" clId="{02F54BB8-9E84-414D-A6C6-6027F2632D1C}" dt="2022-10-28T00:52:47.320" v="624" actId="21"/>
          <ac:spMkLst>
            <pc:docMk/>
            <pc:sldMk cId="3539322540" sldId="309"/>
            <ac:spMk id="10" creationId="{F25CF63B-9EC7-5645-46D3-E129BB6E2DA8}"/>
          </ac:spMkLst>
        </pc:spChg>
        <pc:spChg chg="add mod">
          <ac:chgData name="Andre Baron" userId="1f55de6f-5c51-4e4e-9d01-9b6ce3c05e09" providerId="ADAL" clId="{02F54BB8-9E84-414D-A6C6-6027F2632D1C}" dt="2022-10-28T01:10:54.425" v="1066" actId="1076"/>
          <ac:spMkLst>
            <pc:docMk/>
            <pc:sldMk cId="3539322540" sldId="309"/>
            <ac:spMk id="11" creationId="{B69A9DEC-9EB2-3FE3-3662-F5DE618A0C2E}"/>
          </ac:spMkLst>
        </pc:spChg>
        <pc:spChg chg="add mod">
          <ac:chgData name="Andre Baron" userId="1f55de6f-5c51-4e4e-9d01-9b6ce3c05e09" providerId="ADAL" clId="{02F54BB8-9E84-414D-A6C6-6027F2632D1C}" dt="2022-10-28T01:10:36.443" v="1065" actId="1038"/>
          <ac:spMkLst>
            <pc:docMk/>
            <pc:sldMk cId="3539322540" sldId="309"/>
            <ac:spMk id="12" creationId="{96338840-2E11-3BFB-A1E7-3CC00798E50D}"/>
          </ac:spMkLst>
        </pc:spChg>
        <pc:spChg chg="add mod ord">
          <ac:chgData name="Andre Baron" userId="1f55de6f-5c51-4e4e-9d01-9b6ce3c05e09" providerId="ADAL" clId="{02F54BB8-9E84-414D-A6C6-6027F2632D1C}" dt="2022-10-28T01:10:36.443" v="1065" actId="1038"/>
          <ac:spMkLst>
            <pc:docMk/>
            <pc:sldMk cId="3539322540" sldId="309"/>
            <ac:spMk id="13" creationId="{FA75B1E4-D739-9D1A-F9F0-4E587BB4249A}"/>
          </ac:spMkLst>
        </pc:spChg>
        <pc:spChg chg="add del mod">
          <ac:chgData name="Andre Baron" userId="1f55de6f-5c51-4e4e-9d01-9b6ce3c05e09" providerId="ADAL" clId="{02F54BB8-9E84-414D-A6C6-6027F2632D1C}" dt="2022-10-28T01:06:47.419" v="1007" actId="21"/>
          <ac:spMkLst>
            <pc:docMk/>
            <pc:sldMk cId="3539322540" sldId="309"/>
            <ac:spMk id="14" creationId="{1A49DF5C-4A71-583A-E378-09F7D2EEBFE0}"/>
          </ac:spMkLst>
        </pc:spChg>
        <pc:spChg chg="add mod">
          <ac:chgData name="Andre Baron" userId="1f55de6f-5c51-4e4e-9d01-9b6ce3c05e09" providerId="ADAL" clId="{02F54BB8-9E84-414D-A6C6-6027F2632D1C}" dt="2022-10-28T01:10:36.443" v="1065" actId="1038"/>
          <ac:spMkLst>
            <pc:docMk/>
            <pc:sldMk cId="3539322540" sldId="309"/>
            <ac:spMk id="15" creationId="{E614411C-53CC-8C36-C31D-96E73306B09A}"/>
          </ac:spMkLst>
        </pc:spChg>
        <pc:spChg chg="add del mod">
          <ac:chgData name="Andre Baron" userId="1f55de6f-5c51-4e4e-9d01-9b6ce3c05e09" providerId="ADAL" clId="{02F54BB8-9E84-414D-A6C6-6027F2632D1C}" dt="2022-10-28T01:03:50.893" v="979"/>
          <ac:spMkLst>
            <pc:docMk/>
            <pc:sldMk cId="3539322540" sldId="309"/>
            <ac:spMk id="16" creationId="{A6BB4B3A-3EED-660F-7DE9-3206EDE4998F}"/>
          </ac:spMkLst>
        </pc:spChg>
        <pc:spChg chg="add del mod">
          <ac:chgData name="Andre Baron" userId="1f55de6f-5c51-4e4e-9d01-9b6ce3c05e09" providerId="ADAL" clId="{02F54BB8-9E84-414D-A6C6-6027F2632D1C}" dt="2022-10-28T01:05:45.783" v="1000" actId="21"/>
          <ac:spMkLst>
            <pc:docMk/>
            <pc:sldMk cId="3539322540" sldId="309"/>
            <ac:spMk id="17" creationId="{A5AA3DFF-543C-85F1-251C-550825377135}"/>
          </ac:spMkLst>
        </pc:spChg>
        <pc:spChg chg="add mod">
          <ac:chgData name="Andre Baron" userId="1f55de6f-5c51-4e4e-9d01-9b6ce3c05e09" providerId="ADAL" clId="{02F54BB8-9E84-414D-A6C6-6027F2632D1C}" dt="2022-10-28T01:10:36.443" v="1065" actId="1038"/>
          <ac:spMkLst>
            <pc:docMk/>
            <pc:sldMk cId="3539322540" sldId="309"/>
            <ac:spMk id="18" creationId="{EB0A3BAC-C2D9-6319-3A4F-B6A5B60C90AE}"/>
          </ac:spMkLst>
        </pc:spChg>
        <pc:spChg chg="add mod">
          <ac:chgData name="Andre Baron" userId="1f55de6f-5c51-4e4e-9d01-9b6ce3c05e09" providerId="ADAL" clId="{02F54BB8-9E84-414D-A6C6-6027F2632D1C}" dt="2022-10-28T01:10:36.443" v="1065" actId="1038"/>
          <ac:spMkLst>
            <pc:docMk/>
            <pc:sldMk cId="3539322540" sldId="309"/>
            <ac:spMk id="19" creationId="{00D44E26-C895-D7E0-F502-2FC85C052B16}"/>
          </ac:spMkLst>
        </pc:spChg>
        <pc:spChg chg="add mod">
          <ac:chgData name="Andre Baron" userId="1f55de6f-5c51-4e4e-9d01-9b6ce3c05e09" providerId="ADAL" clId="{02F54BB8-9E84-414D-A6C6-6027F2632D1C}" dt="2022-10-28T01:10:36.443" v="1065" actId="1038"/>
          <ac:spMkLst>
            <pc:docMk/>
            <pc:sldMk cId="3539322540" sldId="309"/>
            <ac:spMk id="20" creationId="{39024CC3-52AE-DA75-4258-4B3E442801A0}"/>
          </ac:spMkLst>
        </pc:spChg>
        <pc:spChg chg="add mod">
          <ac:chgData name="Andre Baron" userId="1f55de6f-5c51-4e4e-9d01-9b6ce3c05e09" providerId="ADAL" clId="{02F54BB8-9E84-414D-A6C6-6027F2632D1C}" dt="2022-10-28T01:14:44.401" v="1071" actId="2"/>
          <ac:spMkLst>
            <pc:docMk/>
            <pc:sldMk cId="3539322540" sldId="309"/>
            <ac:spMk id="21" creationId="{3BF14F92-F605-6CD1-B986-1C8D1E6AE9D5}"/>
          </ac:spMkLst>
        </pc:spChg>
        <pc:picChg chg="add del">
          <ac:chgData name="Andre Baron" userId="1f55de6f-5c51-4e4e-9d01-9b6ce3c05e09" providerId="ADAL" clId="{02F54BB8-9E84-414D-A6C6-6027F2632D1C}" dt="2022-10-28T00:41:27.180" v="491" actId="21"/>
          <ac:picMkLst>
            <pc:docMk/>
            <pc:sldMk cId="3539322540" sldId="309"/>
            <ac:picMk id="4" creationId="{6C1527A2-2450-AEB8-DBC3-0D473888D755}"/>
          </ac:picMkLst>
        </pc:picChg>
        <pc:cxnChg chg="add mod">
          <ac:chgData name="Andre Baron" userId="1f55de6f-5c51-4e4e-9d01-9b6ce3c05e09" providerId="ADAL" clId="{02F54BB8-9E84-414D-A6C6-6027F2632D1C}" dt="2022-10-28T01:10:36.443" v="1065" actId="1038"/>
          <ac:cxnSpMkLst>
            <pc:docMk/>
            <pc:sldMk cId="3539322540" sldId="309"/>
            <ac:cxnSpMk id="23" creationId="{223D2660-55C8-D925-4831-CE62EBA51C5D}"/>
          </ac:cxnSpMkLst>
        </pc:cxnChg>
        <pc:cxnChg chg="add mod">
          <ac:chgData name="Andre Baron" userId="1f55de6f-5c51-4e4e-9d01-9b6ce3c05e09" providerId="ADAL" clId="{02F54BB8-9E84-414D-A6C6-6027F2632D1C}" dt="2022-10-28T01:10:36.443" v="1065" actId="1038"/>
          <ac:cxnSpMkLst>
            <pc:docMk/>
            <pc:sldMk cId="3539322540" sldId="309"/>
            <ac:cxnSpMk id="25" creationId="{89375B6F-4030-C754-0872-7E85794FDA38}"/>
          </ac:cxnSpMkLst>
        </pc:cxnChg>
        <pc:cxnChg chg="add mod">
          <ac:chgData name="Andre Baron" userId="1f55de6f-5c51-4e4e-9d01-9b6ce3c05e09" providerId="ADAL" clId="{02F54BB8-9E84-414D-A6C6-6027F2632D1C}" dt="2022-10-28T01:10:36.443" v="1065" actId="1038"/>
          <ac:cxnSpMkLst>
            <pc:docMk/>
            <pc:sldMk cId="3539322540" sldId="309"/>
            <ac:cxnSpMk id="26" creationId="{D0E50C28-5BD3-DD36-B7D9-9BEEA536F47C}"/>
          </ac:cxnSpMkLst>
        </pc:cxnChg>
      </pc:sldChg>
      <pc:sldMasterChg chg="modSp mod">
        <pc:chgData name="Andre Baron" userId="1f55de6f-5c51-4e4e-9d01-9b6ce3c05e09" providerId="ADAL" clId="{02F54BB8-9E84-414D-A6C6-6027F2632D1C}" dt="2022-10-28T00:10:36.671" v="97" actId="20577"/>
        <pc:sldMasterMkLst>
          <pc:docMk/>
          <pc:sldMasterMk cId="254958500" sldId="2147483690"/>
        </pc:sldMasterMkLst>
        <pc:spChg chg="mod">
          <ac:chgData name="Andre Baron" userId="1f55de6f-5c51-4e4e-9d01-9b6ce3c05e09" providerId="ADAL" clId="{02F54BB8-9E84-414D-A6C6-6027F2632D1C}" dt="2022-10-28T00:10:36.671" v="97" actId="20577"/>
          <ac:spMkLst>
            <pc:docMk/>
            <pc:sldMasterMk cId="254958500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BA90C673-1CD5-44FA-A8CC-9B5F0B6DCE55}"/>
    <pc:docChg chg="delSld modSld modMainMaster">
      <pc:chgData name="Andre Baron" userId="1f55de6f-5c51-4e4e-9d01-9b6ce3c05e09" providerId="ADAL" clId="{BA90C673-1CD5-44FA-A8CC-9B5F0B6DCE55}" dt="2023-08-29T02:27:56.540" v="23" actId="20577"/>
      <pc:docMkLst>
        <pc:docMk/>
      </pc:docMkLst>
      <pc:sldChg chg="modSp mod">
        <pc:chgData name="Andre Baron" userId="1f55de6f-5c51-4e4e-9d01-9b6ce3c05e09" providerId="ADAL" clId="{BA90C673-1CD5-44FA-A8CC-9B5F0B6DCE55}" dt="2023-08-29T01:25:54.724" v="0"/>
        <pc:sldMkLst>
          <pc:docMk/>
          <pc:sldMk cId="2253829504" sldId="263"/>
        </pc:sldMkLst>
        <pc:spChg chg="mod">
          <ac:chgData name="Andre Baron" userId="1f55de6f-5c51-4e4e-9d01-9b6ce3c05e09" providerId="ADAL" clId="{BA90C673-1CD5-44FA-A8CC-9B5F0B6DCE55}" dt="2023-08-29T01:25:54.724" v="0"/>
          <ac:spMkLst>
            <pc:docMk/>
            <pc:sldMk cId="2253829504" sldId="263"/>
            <ac:spMk id="2" creationId="{9FD34909-BF58-4F7C-955B-60BA0C5119F8}"/>
          </ac:spMkLst>
        </pc:spChg>
      </pc:sldChg>
      <pc:sldChg chg="del">
        <pc:chgData name="Andre Baron" userId="1f55de6f-5c51-4e4e-9d01-9b6ce3c05e09" providerId="ADAL" clId="{BA90C673-1CD5-44FA-A8CC-9B5F0B6DCE55}" dt="2023-08-29T02:27:40.818" v="18" actId="2696"/>
        <pc:sldMkLst>
          <pc:docMk/>
          <pc:sldMk cId="2039535422" sldId="277"/>
        </pc:sldMkLst>
      </pc:sldChg>
      <pc:sldChg chg="modSp mod">
        <pc:chgData name="Andre Baron" userId="1f55de6f-5c51-4e4e-9d01-9b6ce3c05e09" providerId="ADAL" clId="{BA90C673-1CD5-44FA-A8CC-9B5F0B6DCE55}" dt="2023-08-29T02:24:23.335" v="13" actId="20577"/>
        <pc:sldMkLst>
          <pc:docMk/>
          <pc:sldMk cId="2110791767" sldId="297"/>
        </pc:sldMkLst>
        <pc:spChg chg="mod">
          <ac:chgData name="Andre Baron" userId="1f55de6f-5c51-4e4e-9d01-9b6ce3c05e09" providerId="ADAL" clId="{BA90C673-1CD5-44FA-A8CC-9B5F0B6DCE55}" dt="2023-08-29T02:24:23.335" v="13" actId="20577"/>
          <ac:spMkLst>
            <pc:docMk/>
            <pc:sldMk cId="2110791767" sldId="297"/>
            <ac:spMk id="2" creationId="{F6F9FA74-C39A-484E-B892-69865BE8F0C5}"/>
          </ac:spMkLst>
        </pc:spChg>
      </pc:sldChg>
      <pc:sldChg chg="del">
        <pc:chgData name="Andre Baron" userId="1f55de6f-5c51-4e4e-9d01-9b6ce3c05e09" providerId="ADAL" clId="{BA90C673-1CD5-44FA-A8CC-9B5F0B6DCE55}" dt="2023-08-29T02:27:36.079" v="17" actId="2696"/>
        <pc:sldMkLst>
          <pc:docMk/>
          <pc:sldMk cId="3735175021" sldId="301"/>
        </pc:sldMkLst>
      </pc:sldChg>
      <pc:sldChg chg="del">
        <pc:chgData name="Andre Baron" userId="1f55de6f-5c51-4e4e-9d01-9b6ce3c05e09" providerId="ADAL" clId="{BA90C673-1CD5-44FA-A8CC-9B5F0B6DCE55}" dt="2023-08-29T02:26:59.061" v="14" actId="2696"/>
        <pc:sldMkLst>
          <pc:docMk/>
          <pc:sldMk cId="3560572248" sldId="302"/>
        </pc:sldMkLst>
      </pc:sldChg>
      <pc:sldChg chg="modSp mod">
        <pc:chgData name="Andre Baron" userId="1f55de6f-5c51-4e4e-9d01-9b6ce3c05e09" providerId="ADAL" clId="{BA90C673-1CD5-44FA-A8CC-9B5F0B6DCE55}" dt="2023-08-29T02:27:56.540" v="23" actId="20577"/>
        <pc:sldMkLst>
          <pc:docMk/>
          <pc:sldMk cId="2731989723" sldId="303"/>
        </pc:sldMkLst>
        <pc:spChg chg="mod">
          <ac:chgData name="Andre Baron" userId="1f55de6f-5c51-4e4e-9d01-9b6ce3c05e09" providerId="ADAL" clId="{BA90C673-1CD5-44FA-A8CC-9B5F0B6DCE55}" dt="2023-08-29T02:27:56.540" v="23" actId="20577"/>
          <ac:spMkLst>
            <pc:docMk/>
            <pc:sldMk cId="2731989723" sldId="303"/>
            <ac:spMk id="3" creationId="{00000000-0000-0000-0000-000000000000}"/>
          </ac:spMkLst>
        </pc:spChg>
      </pc:sldChg>
      <pc:sldChg chg="modSp mod">
        <pc:chgData name="Andre Baron" userId="1f55de6f-5c51-4e4e-9d01-9b6ce3c05e09" providerId="ADAL" clId="{BA90C673-1CD5-44FA-A8CC-9B5F0B6DCE55}" dt="2023-08-29T02:27:50.371" v="21" actId="20577"/>
        <pc:sldMkLst>
          <pc:docMk/>
          <pc:sldMk cId="3427432684" sldId="304"/>
        </pc:sldMkLst>
        <pc:spChg chg="mod">
          <ac:chgData name="Andre Baron" userId="1f55de6f-5c51-4e4e-9d01-9b6ce3c05e09" providerId="ADAL" clId="{BA90C673-1CD5-44FA-A8CC-9B5F0B6DCE55}" dt="2023-08-29T02:27:50.371" v="21" actId="20577"/>
          <ac:spMkLst>
            <pc:docMk/>
            <pc:sldMk cId="3427432684" sldId="304"/>
            <ac:spMk id="3" creationId="{00000000-0000-0000-0000-000000000000}"/>
          </ac:spMkLst>
        </pc:spChg>
      </pc:sldChg>
      <pc:sldChg chg="del">
        <pc:chgData name="Andre Baron" userId="1f55de6f-5c51-4e4e-9d01-9b6ce3c05e09" providerId="ADAL" clId="{BA90C673-1CD5-44FA-A8CC-9B5F0B6DCE55}" dt="2023-08-29T02:27:30.535" v="16" actId="2696"/>
        <pc:sldMkLst>
          <pc:docMk/>
          <pc:sldMk cId="534247734" sldId="311"/>
        </pc:sldMkLst>
      </pc:sldChg>
      <pc:sldMasterChg chg="modSp mod">
        <pc:chgData name="Andre Baron" userId="1f55de6f-5c51-4e4e-9d01-9b6ce3c05e09" providerId="ADAL" clId="{BA90C673-1CD5-44FA-A8CC-9B5F0B6DCE55}" dt="2023-08-29T02:24:14.284" v="12" actId="20577"/>
        <pc:sldMasterMkLst>
          <pc:docMk/>
          <pc:sldMasterMk cId="254958500" sldId="2147483690"/>
        </pc:sldMasterMkLst>
        <pc:spChg chg="mod">
          <ac:chgData name="Andre Baron" userId="1f55de6f-5c51-4e4e-9d01-9b6ce3c05e09" providerId="ADAL" clId="{BA90C673-1CD5-44FA-A8CC-9B5F0B6DCE55}" dt="2023-08-29T02:24:14.284" v="12" actId="20577"/>
          <ac:spMkLst>
            <pc:docMk/>
            <pc:sldMasterMk cId="254958500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990E03E8-4ACB-44BF-B361-268F21B59298}"/>
    <pc:docChg chg="addSld delSld modSld sldOrd">
      <pc:chgData name="Andre Baron" userId="1f55de6f-5c51-4e4e-9d01-9b6ce3c05e09" providerId="ADAL" clId="{990E03E8-4ACB-44BF-B361-268F21B59298}" dt="2023-03-08T23:58:39.639" v="133" actId="2696"/>
      <pc:docMkLst>
        <pc:docMk/>
      </pc:docMkLst>
      <pc:sldChg chg="modSp mod">
        <pc:chgData name="Andre Baron" userId="1f55de6f-5c51-4e4e-9d01-9b6ce3c05e09" providerId="ADAL" clId="{990E03E8-4ACB-44BF-B361-268F21B59298}" dt="2023-03-08T23:50:27.342" v="0" actId="20577"/>
        <pc:sldMkLst>
          <pc:docMk/>
          <pc:sldMk cId="2110791767" sldId="297"/>
        </pc:sldMkLst>
        <pc:spChg chg="mod">
          <ac:chgData name="Andre Baron" userId="1f55de6f-5c51-4e4e-9d01-9b6ce3c05e09" providerId="ADAL" clId="{990E03E8-4ACB-44BF-B361-268F21B59298}" dt="2023-03-08T23:50:27.342" v="0" actId="20577"/>
          <ac:spMkLst>
            <pc:docMk/>
            <pc:sldMk cId="2110791767" sldId="297"/>
            <ac:spMk id="2" creationId="{F6F9FA74-C39A-484E-B892-69865BE8F0C5}"/>
          </ac:spMkLst>
        </pc:spChg>
      </pc:sldChg>
      <pc:sldChg chg="ord">
        <pc:chgData name="Andre Baron" userId="1f55de6f-5c51-4e4e-9d01-9b6ce3c05e09" providerId="ADAL" clId="{990E03E8-4ACB-44BF-B361-268F21B59298}" dt="2023-03-08T23:53:00.964" v="62"/>
        <pc:sldMkLst>
          <pc:docMk/>
          <pc:sldMk cId="979567117" sldId="300"/>
        </pc:sldMkLst>
      </pc:sldChg>
      <pc:sldChg chg="modSp mod">
        <pc:chgData name="Andre Baron" userId="1f55de6f-5c51-4e4e-9d01-9b6ce3c05e09" providerId="ADAL" clId="{990E03E8-4ACB-44BF-B361-268F21B59298}" dt="2023-03-08T23:51:42.545" v="58" actId="20577"/>
        <pc:sldMkLst>
          <pc:docMk/>
          <pc:sldMk cId="3560572248" sldId="302"/>
        </pc:sldMkLst>
        <pc:spChg chg="mod">
          <ac:chgData name="Andre Baron" userId="1f55de6f-5c51-4e4e-9d01-9b6ce3c05e09" providerId="ADAL" clId="{990E03E8-4ACB-44BF-B361-268F21B59298}" dt="2023-03-08T23:51:42.545" v="58" actId="20577"/>
          <ac:spMkLst>
            <pc:docMk/>
            <pc:sldMk cId="3560572248" sldId="302"/>
            <ac:spMk id="4" creationId="{00000000-0000-0000-0000-000000000000}"/>
          </ac:spMkLst>
        </pc:spChg>
      </pc:sldChg>
      <pc:sldChg chg="modSp mod">
        <pc:chgData name="Andre Baron" userId="1f55de6f-5c51-4e4e-9d01-9b6ce3c05e09" providerId="ADAL" clId="{990E03E8-4ACB-44BF-B361-268F21B59298}" dt="2023-03-08T23:52:23.945" v="60" actId="20577"/>
        <pc:sldMkLst>
          <pc:docMk/>
          <pc:sldMk cId="2731989723" sldId="303"/>
        </pc:sldMkLst>
        <pc:spChg chg="mod">
          <ac:chgData name="Andre Baron" userId="1f55de6f-5c51-4e4e-9d01-9b6ce3c05e09" providerId="ADAL" clId="{990E03E8-4ACB-44BF-B361-268F21B59298}" dt="2023-03-08T23:52:23.945" v="60" actId="20577"/>
          <ac:spMkLst>
            <pc:docMk/>
            <pc:sldMk cId="2731989723" sldId="303"/>
            <ac:spMk id="3" creationId="{00000000-0000-0000-0000-000000000000}"/>
          </ac:spMkLst>
        </pc:spChg>
      </pc:sldChg>
      <pc:sldChg chg="modSp add del mod">
        <pc:chgData name="Andre Baron" userId="1f55de6f-5c51-4e4e-9d01-9b6ce3c05e09" providerId="ADAL" clId="{990E03E8-4ACB-44BF-B361-268F21B59298}" dt="2023-03-08T23:58:39.639" v="133" actId="2696"/>
        <pc:sldMkLst>
          <pc:docMk/>
          <pc:sldMk cId="3189091467" sldId="310"/>
        </pc:sldMkLst>
        <pc:spChg chg="mod">
          <ac:chgData name="Andre Baron" userId="1f55de6f-5c51-4e4e-9d01-9b6ce3c05e09" providerId="ADAL" clId="{990E03E8-4ACB-44BF-B361-268F21B59298}" dt="2023-03-08T23:54:42.787" v="66" actId="21"/>
          <ac:spMkLst>
            <pc:docMk/>
            <pc:sldMk cId="3189091467" sldId="310"/>
            <ac:spMk id="2" creationId="{2C8CB0D2-A3A1-446B-A07A-32456E419F9E}"/>
          </ac:spMkLst>
        </pc:spChg>
      </pc:sldChg>
      <pc:sldChg chg="modSp new mod">
        <pc:chgData name="Andre Baron" userId="1f55de6f-5c51-4e4e-9d01-9b6ce3c05e09" providerId="ADAL" clId="{990E03E8-4ACB-44BF-B361-268F21B59298}" dt="2023-03-08T23:58:18.065" v="132" actId="20577"/>
        <pc:sldMkLst>
          <pc:docMk/>
          <pc:sldMk cId="534247734" sldId="311"/>
        </pc:sldMkLst>
        <pc:spChg chg="mod">
          <ac:chgData name="Andre Baron" userId="1f55de6f-5c51-4e4e-9d01-9b6ce3c05e09" providerId="ADAL" clId="{990E03E8-4ACB-44BF-B361-268F21B59298}" dt="2023-03-08T23:56:23.463" v="83" actId="20577"/>
          <ac:spMkLst>
            <pc:docMk/>
            <pc:sldMk cId="534247734" sldId="311"/>
            <ac:spMk id="2" creationId="{D84D58D3-0768-906C-9E2F-09A658CB8577}"/>
          </ac:spMkLst>
        </pc:spChg>
        <pc:spChg chg="mod">
          <ac:chgData name="Andre Baron" userId="1f55de6f-5c51-4e4e-9d01-9b6ce3c05e09" providerId="ADAL" clId="{990E03E8-4ACB-44BF-B361-268F21B59298}" dt="2023-03-08T23:58:18.065" v="132" actId="20577"/>
          <ac:spMkLst>
            <pc:docMk/>
            <pc:sldMk cId="534247734" sldId="311"/>
            <ac:spMk id="3" creationId="{74137091-08F6-E5D2-50C9-2B243437A59F}"/>
          </ac:spMkLst>
        </pc:spChg>
        <pc:spChg chg="mod">
          <ac:chgData name="Andre Baron" userId="1f55de6f-5c51-4e4e-9d01-9b6ce3c05e09" providerId="ADAL" clId="{990E03E8-4ACB-44BF-B361-268F21B59298}" dt="2023-03-08T23:58:04.891" v="121" actId="20577"/>
          <ac:spMkLst>
            <pc:docMk/>
            <pc:sldMk cId="534247734" sldId="311"/>
            <ac:spMk id="4" creationId="{45D642DA-5421-0E19-7C74-96CFFA6E6135}"/>
          </ac:spMkLst>
        </pc:spChg>
      </pc:sldChg>
    </pc:docChg>
  </pc:docChgLst>
  <pc:docChgLst>
    <pc:chgData name="Andre Baron" userId="1f55de6f-5c51-4e4e-9d01-9b6ce3c05e09" providerId="ADAL" clId="{CD56B03A-80AA-4A22-8D31-DA67FA678348}"/>
    <pc:docChg chg="custSel addSld modSld sldOrd">
      <pc:chgData name="Andre Baron" userId="1f55de6f-5c51-4e4e-9d01-9b6ce3c05e09" providerId="ADAL" clId="{CD56B03A-80AA-4A22-8D31-DA67FA678348}" dt="2024-01-07T21:09:15.328" v="19" actId="20577"/>
      <pc:docMkLst>
        <pc:docMk/>
      </pc:docMkLst>
      <pc:sldChg chg="modSp mod">
        <pc:chgData name="Andre Baron" userId="1f55de6f-5c51-4e4e-9d01-9b6ce3c05e09" providerId="ADAL" clId="{CD56B03A-80AA-4A22-8D31-DA67FA678348}" dt="2024-01-07T21:09:15.328" v="19" actId="20577"/>
        <pc:sldMkLst>
          <pc:docMk/>
          <pc:sldMk cId="2110791767" sldId="297"/>
        </pc:sldMkLst>
        <pc:spChg chg="mod">
          <ac:chgData name="Andre Baron" userId="1f55de6f-5c51-4e4e-9d01-9b6ce3c05e09" providerId="ADAL" clId="{CD56B03A-80AA-4A22-8D31-DA67FA678348}" dt="2024-01-07T21:09:15.328" v="19" actId="20577"/>
          <ac:spMkLst>
            <pc:docMk/>
            <pc:sldMk cId="2110791767" sldId="297"/>
            <ac:spMk id="2" creationId="{F6F9FA74-C39A-484E-B892-69865BE8F0C5}"/>
          </ac:spMkLst>
        </pc:spChg>
      </pc:sldChg>
      <pc:sldChg chg="add ord">
        <pc:chgData name="Andre Baron" userId="1f55de6f-5c51-4e4e-9d01-9b6ce3c05e09" providerId="ADAL" clId="{CD56B03A-80AA-4A22-8D31-DA67FA678348}" dt="2024-01-07T21:08:16.311" v="2"/>
        <pc:sldMkLst>
          <pc:docMk/>
          <pc:sldMk cId="2525714462" sldId="415"/>
        </pc:sldMkLst>
      </pc:sldChg>
    </pc:docChg>
  </pc:docChgLst>
  <pc:docChgLst>
    <pc:chgData name="Andre Baron" userId="1f55de6f-5c51-4e4e-9d01-9b6ce3c05e09" providerId="ADAL" clId="{EB9DE6F0-ACF3-4D0A-B7CF-B6F75CC87A71}"/>
    <pc:docChg chg="undo custSel addSld delSld modSld sldOrd">
      <pc:chgData name="Andre Baron" userId="1f55de6f-5c51-4e4e-9d01-9b6ce3c05e09" providerId="ADAL" clId="{EB9DE6F0-ACF3-4D0A-B7CF-B6F75CC87A71}" dt="2024-01-07T21:26:40.359" v="129" actId="21"/>
      <pc:docMkLst>
        <pc:docMk/>
      </pc:docMkLst>
      <pc:sldChg chg="modSp mod">
        <pc:chgData name="Andre Baron" userId="1f55de6f-5c51-4e4e-9d01-9b6ce3c05e09" providerId="ADAL" clId="{EB9DE6F0-ACF3-4D0A-B7CF-B6F75CC87A71}" dt="2024-01-07T21:13:10.217" v="9" actId="14100"/>
        <pc:sldMkLst>
          <pc:docMk/>
          <pc:sldMk cId="2253829504" sldId="263"/>
        </pc:sldMkLst>
        <pc:spChg chg="mod">
          <ac:chgData name="Andre Baron" userId="1f55de6f-5c51-4e4e-9d01-9b6ce3c05e09" providerId="ADAL" clId="{EB9DE6F0-ACF3-4D0A-B7CF-B6F75CC87A71}" dt="2024-01-07T21:13:10.217" v="9" actId="14100"/>
          <ac:spMkLst>
            <pc:docMk/>
            <pc:sldMk cId="2253829504" sldId="263"/>
            <ac:spMk id="2" creationId="{9FD34909-BF58-4F7C-955B-60BA0C5119F8}"/>
          </ac:spMkLst>
        </pc:spChg>
      </pc:sldChg>
      <pc:sldChg chg="addSp modSp mod ord">
        <pc:chgData name="Andre Baron" userId="1f55de6f-5c51-4e4e-9d01-9b6ce3c05e09" providerId="ADAL" clId="{EB9DE6F0-ACF3-4D0A-B7CF-B6F75CC87A71}" dt="2024-01-07T21:25:52.866" v="126" actId="20577"/>
        <pc:sldMkLst>
          <pc:docMk/>
          <pc:sldMk cId="3447889765" sldId="264"/>
        </pc:sldMkLst>
        <pc:spChg chg="add mod">
          <ac:chgData name="Andre Baron" userId="1f55de6f-5c51-4e4e-9d01-9b6ce3c05e09" providerId="ADAL" clId="{EB9DE6F0-ACF3-4D0A-B7CF-B6F75CC87A71}" dt="2024-01-07T21:25:52.866" v="126" actId="20577"/>
          <ac:spMkLst>
            <pc:docMk/>
            <pc:sldMk cId="3447889765" sldId="264"/>
            <ac:spMk id="2" creationId="{C8EF7B2E-4ADB-12CF-384A-AA489C1B1579}"/>
          </ac:spMkLst>
        </pc:spChg>
        <pc:spChg chg="mod">
          <ac:chgData name="Andre Baron" userId="1f55de6f-5c51-4e4e-9d01-9b6ce3c05e09" providerId="ADAL" clId="{EB9DE6F0-ACF3-4D0A-B7CF-B6F75CC87A71}" dt="2024-01-07T21:25:39.202" v="118" actId="20577"/>
          <ac:spMkLst>
            <pc:docMk/>
            <pc:sldMk cId="3447889765" sldId="264"/>
            <ac:spMk id="9" creationId="{F597F2D0-755A-4285-BE9A-D4404E303459}"/>
          </ac:spMkLst>
        </pc:spChg>
      </pc:sldChg>
      <pc:sldChg chg="add">
        <pc:chgData name="Andre Baron" userId="1f55de6f-5c51-4e4e-9d01-9b6ce3c05e09" providerId="ADAL" clId="{EB9DE6F0-ACF3-4D0A-B7CF-B6F75CC87A71}" dt="2024-01-07T21:24:03.072" v="100"/>
        <pc:sldMkLst>
          <pc:docMk/>
          <pc:sldMk cId="3919714238" sldId="292"/>
        </pc:sldMkLst>
      </pc:sldChg>
      <pc:sldChg chg="add">
        <pc:chgData name="Andre Baron" userId="1f55de6f-5c51-4e4e-9d01-9b6ce3c05e09" providerId="ADAL" clId="{EB9DE6F0-ACF3-4D0A-B7CF-B6F75CC87A71}" dt="2024-01-07T21:24:03.072" v="100"/>
        <pc:sldMkLst>
          <pc:docMk/>
          <pc:sldMk cId="1282575931" sldId="293"/>
        </pc:sldMkLst>
      </pc:sldChg>
      <pc:sldChg chg="modSp mod">
        <pc:chgData name="Andre Baron" userId="1f55de6f-5c51-4e4e-9d01-9b6ce3c05e09" providerId="ADAL" clId="{EB9DE6F0-ACF3-4D0A-B7CF-B6F75CC87A71}" dt="2024-01-07T21:24:57.450" v="103" actId="15"/>
        <pc:sldMkLst>
          <pc:docMk/>
          <pc:sldMk cId="2110791767" sldId="297"/>
        </pc:sldMkLst>
        <pc:spChg chg="mod">
          <ac:chgData name="Andre Baron" userId="1f55de6f-5c51-4e4e-9d01-9b6ce3c05e09" providerId="ADAL" clId="{EB9DE6F0-ACF3-4D0A-B7CF-B6F75CC87A71}" dt="2024-01-07T21:24:57.450" v="103" actId="15"/>
          <ac:spMkLst>
            <pc:docMk/>
            <pc:sldMk cId="2110791767" sldId="297"/>
            <ac:spMk id="2" creationId="{F6F9FA74-C39A-484E-B892-69865BE8F0C5}"/>
          </ac:spMkLst>
        </pc:spChg>
      </pc:sldChg>
      <pc:sldChg chg="del">
        <pc:chgData name="Andre Baron" userId="1f55de6f-5c51-4e4e-9d01-9b6ce3c05e09" providerId="ADAL" clId="{EB9DE6F0-ACF3-4D0A-B7CF-B6F75CC87A71}" dt="2024-01-07T21:17:46.779" v="62" actId="2696"/>
        <pc:sldMkLst>
          <pc:docMk/>
          <pc:sldMk cId="979567117" sldId="300"/>
        </pc:sldMkLst>
      </pc:sldChg>
      <pc:sldChg chg="delSp mod">
        <pc:chgData name="Andre Baron" userId="1f55de6f-5c51-4e4e-9d01-9b6ce3c05e09" providerId="ADAL" clId="{EB9DE6F0-ACF3-4D0A-B7CF-B6F75CC87A71}" dt="2024-01-07T21:26:40.359" v="129" actId="21"/>
        <pc:sldMkLst>
          <pc:docMk/>
          <pc:sldMk cId="3427432684" sldId="304"/>
        </pc:sldMkLst>
        <pc:spChg chg="del">
          <ac:chgData name="Andre Baron" userId="1f55de6f-5c51-4e4e-9d01-9b6ce3c05e09" providerId="ADAL" clId="{EB9DE6F0-ACF3-4D0A-B7CF-B6F75CC87A71}" dt="2024-01-07T21:26:40.359" v="129" actId="21"/>
          <ac:spMkLst>
            <pc:docMk/>
            <pc:sldMk cId="3427432684" sldId="304"/>
            <ac:spMk id="2" creationId="{2C8CB0D2-A3A1-446B-A07A-32456E419F9E}"/>
          </ac:spMkLst>
        </pc:spChg>
      </pc:sldChg>
      <pc:sldChg chg="ord">
        <pc:chgData name="Andre Baron" userId="1f55de6f-5c51-4e4e-9d01-9b6ce3c05e09" providerId="ADAL" clId="{EB9DE6F0-ACF3-4D0A-B7CF-B6F75CC87A71}" dt="2024-01-07T21:26:09.430" v="128"/>
        <pc:sldMkLst>
          <pc:docMk/>
          <pc:sldMk cId="2525714462" sldId="415"/>
        </pc:sldMkLst>
      </pc:sldChg>
      <pc:sldChg chg="modSp add mod">
        <pc:chgData name="Andre Baron" userId="1f55de6f-5c51-4e4e-9d01-9b6ce3c05e09" providerId="ADAL" clId="{EB9DE6F0-ACF3-4D0A-B7CF-B6F75CC87A71}" dt="2024-01-07T21:22:30.850" v="91"/>
        <pc:sldMkLst>
          <pc:docMk/>
          <pc:sldMk cId="1064184534" sldId="416"/>
        </pc:sldMkLst>
        <pc:spChg chg="mod">
          <ac:chgData name="Andre Baron" userId="1f55de6f-5c51-4e4e-9d01-9b6ce3c05e09" providerId="ADAL" clId="{EB9DE6F0-ACF3-4D0A-B7CF-B6F75CC87A71}" dt="2024-01-07T21:22:30.850" v="91"/>
          <ac:spMkLst>
            <pc:docMk/>
            <pc:sldMk cId="1064184534" sldId="416"/>
            <ac:spMk id="2" creationId="{6888DFCA-A47E-3DD1-1137-3965E118B2EC}"/>
          </ac:spMkLst>
        </pc:spChg>
      </pc:sldChg>
      <pc:sldChg chg="modSp add mod ord">
        <pc:chgData name="Andre Baron" userId="1f55de6f-5c51-4e4e-9d01-9b6ce3c05e09" providerId="ADAL" clId="{EB9DE6F0-ACF3-4D0A-B7CF-B6F75CC87A71}" dt="2024-01-07T21:23:37.803" v="99"/>
        <pc:sldMkLst>
          <pc:docMk/>
          <pc:sldMk cId="3893620201" sldId="417"/>
        </pc:sldMkLst>
        <pc:spChg chg="mod">
          <ac:chgData name="Andre Baron" userId="1f55de6f-5c51-4e4e-9d01-9b6ce3c05e09" providerId="ADAL" clId="{EB9DE6F0-ACF3-4D0A-B7CF-B6F75CC87A71}" dt="2024-01-07T21:23:37.803" v="99"/>
          <ac:spMkLst>
            <pc:docMk/>
            <pc:sldMk cId="3893620201" sldId="417"/>
            <ac:spMk id="2" creationId="{6888DFCA-A47E-3DD1-1137-3965E118B2EC}"/>
          </ac:spMkLst>
        </pc:spChg>
      </pc:sldChg>
      <pc:sldChg chg="add">
        <pc:chgData name="Andre Baron" userId="1f55de6f-5c51-4e4e-9d01-9b6ce3c05e09" providerId="ADAL" clId="{EB9DE6F0-ACF3-4D0A-B7CF-B6F75CC87A71}" dt="2024-01-07T21:24:03.072" v="100"/>
        <pc:sldMkLst>
          <pc:docMk/>
          <pc:sldMk cId="493864450" sldId="418"/>
        </pc:sldMkLst>
      </pc:sldChg>
      <pc:sldChg chg="add">
        <pc:chgData name="Andre Baron" userId="1f55de6f-5c51-4e4e-9d01-9b6ce3c05e09" providerId="ADAL" clId="{EB9DE6F0-ACF3-4D0A-B7CF-B6F75CC87A71}" dt="2024-01-07T21:24:03.072" v="100"/>
        <pc:sldMkLst>
          <pc:docMk/>
          <pc:sldMk cId="3040155889" sldId="4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2024-01-07</a:t>
            </a:fld>
            <a:endParaRPr lang="fr-CA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2024-01-07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4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8568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7717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1398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4772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479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 dirty="0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1981200" y="6478737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</a:t>
            </a: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Conception</a:t>
            </a: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réalisation de systèmes numériques</a:t>
            </a:r>
          </a:p>
          <a:p>
            <a:pPr algn="l">
              <a:defRPr/>
            </a:pP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Thème 07 : Vérification de systèmes numériques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495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cellera.org/activities/working-groups/uvm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10401300" cy="2171700"/>
          </a:xfrm>
        </p:spPr>
        <p:txBody>
          <a:bodyPr/>
          <a:lstStyle/>
          <a:p>
            <a:r>
              <a:rPr lang="fr-CA" dirty="0"/>
              <a:t>Thème 07 &amp; 08 : </a:t>
            </a:r>
            <a:r>
              <a:rPr lang="fr-FR" dirty="0"/>
              <a:t>Vérification, simulation, synthèse et implémentation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75B1E4-D739-9D1A-F9F0-4E587BB4249A}"/>
              </a:ext>
            </a:extLst>
          </p:cNvPr>
          <p:cNvSpPr/>
          <p:nvPr/>
        </p:nvSpPr>
        <p:spPr>
          <a:xfrm>
            <a:off x="6712369" y="2699266"/>
            <a:ext cx="4984331" cy="335863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Banc d’essais UVM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3E6FC2-7CAF-20D0-044D-0CC49B67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Universal Verification Methodology (UVM)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DCCA263-482D-81A2-3A53-073405912C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10</a:t>
            </a:fld>
            <a:endParaRPr lang="fr-CA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21313A-BD6F-75D2-13B7-0BA0006092EF}"/>
              </a:ext>
            </a:extLst>
          </p:cNvPr>
          <p:cNvSpPr txBox="1"/>
          <p:nvPr/>
        </p:nvSpPr>
        <p:spPr>
          <a:xfrm>
            <a:off x="191698" y="1485900"/>
            <a:ext cx="8636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Méthodologie normalisée pour la vérification des circuits numériques (FPGA/ASIC)</a:t>
            </a:r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Code « open source » (SystemVerilog) qui fournit une librairie de classes de base pour la construction de composants de bancs de test tel que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Agent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Sequencer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Driver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Monitor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Scoreboard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Développé et maintenu par </a:t>
            </a:r>
          </a:p>
          <a:p>
            <a:r>
              <a:rPr lang="fr-FR" dirty="0"/>
              <a:t>    </a:t>
            </a:r>
            <a:r>
              <a:rPr lang="en-CA" dirty="0"/>
              <a:t> </a:t>
            </a:r>
            <a:r>
              <a:rPr lang="en-CA" dirty="0">
                <a:hlinkClick r:id="rId2"/>
              </a:rPr>
              <a:t>https://www.accellera.org/activities/working-groups/uvm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69A9DEC-9EB2-3FE3-3662-F5DE618A0C2E}"/>
              </a:ext>
            </a:extLst>
          </p:cNvPr>
          <p:cNvSpPr txBox="1"/>
          <p:nvPr/>
        </p:nvSpPr>
        <p:spPr>
          <a:xfrm>
            <a:off x="495300" y="5526227"/>
            <a:ext cx="5257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i="1" dirty="0">
                <a:solidFill>
                  <a:srgbClr val="41AAE6"/>
                </a:solidFill>
              </a:rPr>
              <a:t>Ce contenu n’est pas sujet à examen en INF3500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338840-2E11-3BFB-A1E7-3CC00798E50D}"/>
              </a:ext>
            </a:extLst>
          </p:cNvPr>
          <p:cNvSpPr/>
          <p:nvPr/>
        </p:nvSpPr>
        <p:spPr>
          <a:xfrm>
            <a:off x="10553700" y="3314700"/>
            <a:ext cx="914400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DUT</a:t>
            </a:r>
            <a:endParaRPr lang="en-CA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14411C-53CC-8C36-C31D-96E73306B09A}"/>
              </a:ext>
            </a:extLst>
          </p:cNvPr>
          <p:cNvSpPr/>
          <p:nvPr/>
        </p:nvSpPr>
        <p:spPr>
          <a:xfrm>
            <a:off x="8153401" y="3314700"/>
            <a:ext cx="1977816" cy="2400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1200" dirty="0">
                <a:solidFill>
                  <a:schemeClr val="tx1"/>
                </a:solidFill>
              </a:rPr>
              <a:t>UVM Agent 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0A3BAC-C2D9-6319-3A4F-B6A5B60C90AE}"/>
              </a:ext>
            </a:extLst>
          </p:cNvPr>
          <p:cNvSpPr/>
          <p:nvPr/>
        </p:nvSpPr>
        <p:spPr>
          <a:xfrm>
            <a:off x="6855215" y="3328294"/>
            <a:ext cx="1104900" cy="24002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</a:rPr>
              <a:t>UVM Scoreboard 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D44E26-C895-D7E0-F502-2FC85C052B16}"/>
              </a:ext>
            </a:extLst>
          </p:cNvPr>
          <p:cNvSpPr/>
          <p:nvPr/>
        </p:nvSpPr>
        <p:spPr>
          <a:xfrm>
            <a:off x="9251681" y="3771900"/>
            <a:ext cx="759843" cy="7752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>
                <a:solidFill>
                  <a:schemeClr val="tx1"/>
                </a:solidFill>
              </a:rPr>
              <a:t>Driver</a:t>
            </a: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024CC3-52AE-DA75-4258-4B3E442801A0}"/>
              </a:ext>
            </a:extLst>
          </p:cNvPr>
          <p:cNvSpPr/>
          <p:nvPr/>
        </p:nvSpPr>
        <p:spPr>
          <a:xfrm>
            <a:off x="9260128" y="4800599"/>
            <a:ext cx="759843" cy="7752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>
                <a:solidFill>
                  <a:schemeClr val="tx1"/>
                </a:solidFill>
              </a:rPr>
              <a:t>Monitor</a:t>
            </a: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F14F92-F605-6CD1-B986-1C8D1E6AE9D5}"/>
              </a:ext>
            </a:extLst>
          </p:cNvPr>
          <p:cNvSpPr/>
          <p:nvPr/>
        </p:nvSpPr>
        <p:spPr>
          <a:xfrm>
            <a:off x="8296455" y="3771900"/>
            <a:ext cx="759843" cy="7752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>
                <a:solidFill>
                  <a:schemeClr val="tx1"/>
                </a:solidFill>
              </a:rPr>
              <a:t>Sequencer</a:t>
            </a:r>
            <a:endParaRPr lang="en-CA" sz="1050" dirty="0">
              <a:solidFill>
                <a:schemeClr val="tx1"/>
              </a:solidFill>
            </a:endParaRP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223D2660-55C8-D925-4831-CE62EBA51C5D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0011524" y="4159550"/>
            <a:ext cx="54217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89375B6F-4030-C754-0872-7E85794FDA38}"/>
              </a:ext>
            </a:extLst>
          </p:cNvPr>
          <p:cNvCxnSpPr>
            <a:cxnSpLocks/>
          </p:cNvCxnSpPr>
          <p:nvPr/>
        </p:nvCxnSpPr>
        <p:spPr>
          <a:xfrm>
            <a:off x="10011524" y="5143500"/>
            <a:ext cx="542176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D0E50C28-5BD3-DD36-B7D9-9BEEA536F47C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7960115" y="5188249"/>
            <a:ext cx="1300013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2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</a:t>
            </a:r>
            <a:r>
              <a:rPr lang="fr-FR"/>
              <a:t>devoir 07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1989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07</a:t>
            </a:r>
          </a:p>
        </p:txBody>
      </p:sp>
    </p:spTree>
    <p:extLst>
      <p:ext uri="{BB962C8B-B14F-4D97-AF65-F5344CB8AC3E}">
        <p14:creationId xmlns:p14="http://schemas.microsoft.com/office/powerpoint/2010/main" val="342743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8DFCA-A47E-3DD1-1137-3965E118B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Thème 08 : </a:t>
            </a:r>
            <a:r>
              <a:rPr lang="fr-FR" dirty="0"/>
              <a:t>Simulation, synthèse et implémentation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F237D-1AE0-1265-7936-9D2A96947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3620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DC2A4E-63D7-2214-8272-8E3A94D3C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14300"/>
            <a:ext cx="11785600" cy="914400"/>
          </a:xfrm>
        </p:spPr>
        <p:txBody>
          <a:bodyPr/>
          <a:lstStyle/>
          <a:p>
            <a:r>
              <a:rPr lang="fr-CA" dirty="0"/>
              <a:t>Cycle de simulation - exemple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DD7D885-0889-2728-4BBA-E9D872BEAD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14</a:t>
            </a:fld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9751927-BB7E-D2C0-F81E-D6CB52E661DE}"/>
              </a:ext>
            </a:extLst>
          </p:cNvPr>
          <p:cNvSpPr txBox="1"/>
          <p:nvPr/>
        </p:nvSpPr>
        <p:spPr>
          <a:xfrm>
            <a:off x="209909" y="1192917"/>
            <a:ext cx="531459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ex of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fulladder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signal SXY :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SXY &lt;= X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Y 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S &lt;= SXY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;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process (X, Y, SXY,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begin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   if ((SXY and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or (X and Y)) then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&lt;= '1' 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   else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&lt;= '0' 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   end if 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end process 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end ex ;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ECDC664-9F5A-2B1E-1FFB-A0D14E46864B}"/>
              </a:ext>
            </a:extLst>
          </p:cNvPr>
          <p:cNvSpPr txBox="1"/>
          <p:nvPr/>
        </p:nvSpPr>
        <p:spPr>
          <a:xfrm>
            <a:off x="209909" y="4114800"/>
            <a:ext cx="5314591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ex of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fulladder_tb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signal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X, Y,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S :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UUT : entity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work.fulladder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(ex) port map (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X, Y,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S);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process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begin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IN 0 to 7 loop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(X, Y,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&lt;=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to_unsigned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(i,3)) ;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wait for 10 ns ;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end loop ;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assert false report "Simulation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termine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 severity failure ;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end process ;</a:t>
            </a:r>
          </a:p>
          <a:p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end ex;</a:t>
            </a:r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2A2E38FA-48B8-6F87-66D5-F7542F8FD4E3}"/>
              </a:ext>
            </a:extLst>
          </p:cNvPr>
          <p:cNvGrpSpPr/>
          <p:nvPr/>
        </p:nvGrpSpPr>
        <p:grpSpPr>
          <a:xfrm>
            <a:off x="6197941" y="2404256"/>
            <a:ext cx="2412659" cy="499455"/>
            <a:chOff x="5981700" y="2640178"/>
            <a:chExt cx="2412659" cy="499455"/>
          </a:xfrm>
        </p:grpSpPr>
        <p:pic>
          <p:nvPicPr>
            <p:cNvPr id="19" name="Graphique 18" descr="Flèche en cercle avec un remplissage uni">
              <a:extLst>
                <a:ext uri="{FF2B5EF4-FFF2-40B4-BE49-F238E27FC236}">
                  <a16:creationId xmlns:a16="http://schemas.microsoft.com/office/drawing/2014/main" id="{3CE54946-C459-2D07-7833-CB210CF85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81700" y="2640178"/>
              <a:ext cx="800098" cy="499455"/>
            </a:xfrm>
            <a:prstGeom prst="rect">
              <a:avLst/>
            </a:prstGeom>
          </p:spPr>
        </p:pic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94CBC9A5-4A5B-6984-F106-F5F35EE69875}"/>
                </a:ext>
              </a:extLst>
            </p:cNvPr>
            <p:cNvSpPr txBox="1"/>
            <p:nvPr/>
          </p:nvSpPr>
          <p:spPr>
            <a:xfrm>
              <a:off x="6794159" y="2640178"/>
              <a:ext cx="160020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 &lt;= SXY </a:t>
              </a:r>
              <a:r>
                <a:rPr lang="en-US" sz="1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xor</a:t>
              </a:r>
              <a:r>
                <a:rPr lang="en-US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endParaRPr lang="en-US" sz="1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F341C997-D1DA-BCD9-58FB-5178913950B9}"/>
                </a:ext>
              </a:extLst>
            </p:cNvPr>
            <p:cNvSpPr txBox="1"/>
            <p:nvPr/>
          </p:nvSpPr>
          <p:spPr>
            <a:xfrm>
              <a:off x="6794159" y="2885171"/>
              <a:ext cx="160020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WAIT ON SXY, </a:t>
              </a:r>
              <a:r>
                <a:rPr lang="en-CA" sz="1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4F860F7-5D9C-736D-027B-5FB6BA0D52B1}"/>
              </a:ext>
            </a:extLst>
          </p:cNvPr>
          <p:cNvGrpSpPr/>
          <p:nvPr/>
        </p:nvGrpSpPr>
        <p:grpSpPr>
          <a:xfrm>
            <a:off x="6210300" y="1601793"/>
            <a:ext cx="2385920" cy="502962"/>
            <a:chOff x="5981700" y="1868239"/>
            <a:chExt cx="2385920" cy="502962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B01C280-727C-E518-19E4-C610B23D8A39}"/>
                </a:ext>
              </a:extLst>
            </p:cNvPr>
            <p:cNvSpPr txBox="1"/>
            <p:nvPr/>
          </p:nvSpPr>
          <p:spPr>
            <a:xfrm>
              <a:off x="6763826" y="1876480"/>
              <a:ext cx="160020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SXY &lt;= X </a:t>
              </a:r>
              <a:r>
                <a:rPr lang="en-US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xor</a:t>
              </a: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Y ;	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7F91573A-DB1D-44E0-7A26-6807581779CF}"/>
                </a:ext>
              </a:extLst>
            </p:cNvPr>
            <p:cNvSpPr txBox="1"/>
            <p:nvPr/>
          </p:nvSpPr>
          <p:spPr>
            <a:xfrm>
              <a:off x="6763826" y="2124980"/>
              <a:ext cx="1603794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WAIT ON X, Y </a:t>
              </a:r>
            </a:p>
          </p:txBody>
        </p:sp>
        <p:pic>
          <p:nvPicPr>
            <p:cNvPr id="29" name="Graphique 28" descr="Flèche en cercle avec un remplissage uni">
              <a:extLst>
                <a:ext uri="{FF2B5EF4-FFF2-40B4-BE49-F238E27FC236}">
                  <a16:creationId xmlns:a16="http://schemas.microsoft.com/office/drawing/2014/main" id="{8AEF77EF-B0E7-2EAA-18D6-7571DF984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81700" y="1868239"/>
              <a:ext cx="800098" cy="499455"/>
            </a:xfrm>
            <a:prstGeom prst="rect">
              <a:avLst/>
            </a:prstGeom>
          </p:spPr>
        </p:pic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41AE0AB6-6E85-D8BA-BF89-DB194971B610}"/>
              </a:ext>
            </a:extLst>
          </p:cNvPr>
          <p:cNvGrpSpPr/>
          <p:nvPr/>
        </p:nvGrpSpPr>
        <p:grpSpPr>
          <a:xfrm>
            <a:off x="6006144" y="3454283"/>
            <a:ext cx="3728764" cy="1107995"/>
            <a:chOff x="6006144" y="3454283"/>
            <a:chExt cx="3728764" cy="110799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E7173C08-A974-9160-E1CA-3497C7B6A5AA}"/>
                </a:ext>
              </a:extLst>
            </p:cNvPr>
            <p:cNvSpPr txBox="1"/>
            <p:nvPr/>
          </p:nvSpPr>
          <p:spPr>
            <a:xfrm>
              <a:off x="6781800" y="3454283"/>
              <a:ext cx="2953108" cy="861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if ((SXY and </a:t>
              </a:r>
              <a:r>
                <a:rPr lang="en-US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or (X and Y)) then</a:t>
              </a:r>
            </a:p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Cout</a:t>
              </a: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&lt;= '1’ ;</a:t>
              </a:r>
            </a:p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else</a:t>
              </a:r>
            </a:p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Cout</a:t>
              </a: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&lt;= '0’ ;</a:t>
              </a:r>
            </a:p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end if ;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44FBAFDF-777D-310A-5A68-04B2E1E6E15A}"/>
                </a:ext>
              </a:extLst>
            </p:cNvPr>
            <p:cNvSpPr txBox="1"/>
            <p:nvPr/>
          </p:nvSpPr>
          <p:spPr>
            <a:xfrm>
              <a:off x="6781798" y="4316057"/>
              <a:ext cx="295311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WAIT ON X, Y, SXY, </a:t>
              </a:r>
              <a:r>
                <a:rPr lang="en-CA" sz="1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  <p:pic>
          <p:nvPicPr>
            <p:cNvPr id="30" name="Graphique 29" descr="Flèche en cercle avec un remplissage uni">
              <a:extLst>
                <a:ext uri="{FF2B5EF4-FFF2-40B4-BE49-F238E27FC236}">
                  <a16:creationId xmlns:a16="http://schemas.microsoft.com/office/drawing/2014/main" id="{5BB9E9FD-F1CB-AB08-68DD-C5F807B2B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06144" y="3734828"/>
              <a:ext cx="800098" cy="499455"/>
            </a:xfrm>
            <a:prstGeom prst="rect">
              <a:avLst/>
            </a:prstGeom>
          </p:spPr>
        </p:pic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CC13A712-33A5-412D-B120-5C40119025E2}"/>
              </a:ext>
            </a:extLst>
          </p:cNvPr>
          <p:cNvGrpSpPr/>
          <p:nvPr/>
        </p:nvGrpSpPr>
        <p:grpSpPr>
          <a:xfrm>
            <a:off x="5963728" y="4740979"/>
            <a:ext cx="5390072" cy="1203559"/>
            <a:chOff x="5963728" y="4740979"/>
            <a:chExt cx="5390072" cy="1203559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F1FD180-2137-4E70-B4ED-50E930B5C0BA}"/>
                </a:ext>
              </a:extLst>
            </p:cNvPr>
            <p:cNvSpPr txBox="1"/>
            <p:nvPr/>
          </p:nvSpPr>
          <p:spPr>
            <a:xfrm>
              <a:off x="6781800" y="4740979"/>
              <a:ext cx="457200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IN 0 to 7 loop</a:t>
              </a:r>
            </a:p>
            <a:p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(X, Y, 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&lt;= 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std_logic_vector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to_unsigned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(i,3)) ;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B1B18B0D-855A-E6C1-2459-C4F57C69B414}"/>
                </a:ext>
              </a:extLst>
            </p:cNvPr>
            <p:cNvSpPr txBox="1"/>
            <p:nvPr/>
          </p:nvSpPr>
          <p:spPr>
            <a:xfrm>
              <a:off x="6781800" y="5141089"/>
              <a:ext cx="457200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WAIT FOR 10 ns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4E7159C-594A-0C3D-83DA-E0081B202B03}"/>
                </a:ext>
              </a:extLst>
            </p:cNvPr>
            <p:cNvSpPr txBox="1"/>
            <p:nvPr/>
          </p:nvSpPr>
          <p:spPr>
            <a:xfrm>
              <a:off x="6781800" y="5390540"/>
              <a:ext cx="4572000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end loop ;</a:t>
              </a:r>
            </a:p>
            <a:p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assert false report "Simulation 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termine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" severity failure ;</a:t>
              </a:r>
              <a:endParaRPr lang="en-US" sz="1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31" name="Graphique 30" descr="Flèche en cercle avec un remplissage uni">
              <a:extLst>
                <a:ext uri="{FF2B5EF4-FFF2-40B4-BE49-F238E27FC236}">
                  <a16:creationId xmlns:a16="http://schemas.microsoft.com/office/drawing/2014/main" id="{5150440B-BBE4-BB90-7FC5-FAD397C5A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63728" y="5065400"/>
              <a:ext cx="800098" cy="499455"/>
            </a:xfrm>
            <a:prstGeom prst="rect">
              <a:avLst/>
            </a:prstGeom>
          </p:spPr>
        </p:pic>
      </p:grpSp>
      <p:sp>
        <p:nvSpPr>
          <p:cNvPr id="36" name="Légende : encadrée 35">
            <a:extLst>
              <a:ext uri="{FF2B5EF4-FFF2-40B4-BE49-F238E27FC236}">
                <a16:creationId xmlns:a16="http://schemas.microsoft.com/office/drawing/2014/main" id="{9927B09F-09A5-F950-A545-AFD45669807E}"/>
              </a:ext>
            </a:extLst>
          </p:cNvPr>
          <p:cNvSpPr/>
          <p:nvPr/>
        </p:nvSpPr>
        <p:spPr>
          <a:xfrm>
            <a:off x="495300" y="1755449"/>
            <a:ext cx="1714500" cy="324028"/>
          </a:xfrm>
          <a:prstGeom prst="borderCallout1">
            <a:avLst>
              <a:gd name="adj1" fmla="val 53359"/>
              <a:gd name="adj2" fmla="val 101353"/>
              <a:gd name="adj3" fmla="val 29045"/>
              <a:gd name="adj4" fmla="val 326002"/>
            </a:avLst>
          </a:pr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Légende : encadrée 36">
            <a:extLst>
              <a:ext uri="{FF2B5EF4-FFF2-40B4-BE49-F238E27FC236}">
                <a16:creationId xmlns:a16="http://schemas.microsoft.com/office/drawing/2014/main" id="{760B8E79-8E01-4A7A-681F-EFD8FA98CE6B}"/>
              </a:ext>
            </a:extLst>
          </p:cNvPr>
          <p:cNvSpPr/>
          <p:nvPr/>
        </p:nvSpPr>
        <p:spPr>
          <a:xfrm>
            <a:off x="510540" y="2057736"/>
            <a:ext cx="1714500" cy="324028"/>
          </a:xfrm>
          <a:prstGeom prst="borderCallout1">
            <a:avLst>
              <a:gd name="adj1" fmla="val 53359"/>
              <a:gd name="adj2" fmla="val 101353"/>
              <a:gd name="adj3" fmla="val 168659"/>
              <a:gd name="adj4" fmla="val 327686"/>
            </a:avLst>
          </a:pr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Légende : encadrée 37">
            <a:extLst>
              <a:ext uri="{FF2B5EF4-FFF2-40B4-BE49-F238E27FC236}">
                <a16:creationId xmlns:a16="http://schemas.microsoft.com/office/drawing/2014/main" id="{9A5577C7-D4D3-C781-84E7-7EEC52EC47F0}"/>
              </a:ext>
            </a:extLst>
          </p:cNvPr>
          <p:cNvSpPr/>
          <p:nvPr/>
        </p:nvSpPr>
        <p:spPr>
          <a:xfrm>
            <a:off x="495300" y="2404256"/>
            <a:ext cx="3314700" cy="1330572"/>
          </a:xfrm>
          <a:prstGeom prst="borderCallout1">
            <a:avLst>
              <a:gd name="adj1" fmla="val 53359"/>
              <a:gd name="adj2" fmla="val 101353"/>
              <a:gd name="adj3" fmla="val 110064"/>
              <a:gd name="adj4" fmla="val 167396"/>
            </a:avLst>
          </a:pr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Légende : encadrée 38">
            <a:extLst>
              <a:ext uri="{FF2B5EF4-FFF2-40B4-BE49-F238E27FC236}">
                <a16:creationId xmlns:a16="http://schemas.microsoft.com/office/drawing/2014/main" id="{DB27EE5A-A776-A3E6-B7C8-9FC0AFDD2C84}"/>
              </a:ext>
            </a:extLst>
          </p:cNvPr>
          <p:cNvSpPr/>
          <p:nvPr/>
        </p:nvSpPr>
        <p:spPr>
          <a:xfrm>
            <a:off x="363028" y="4899569"/>
            <a:ext cx="4932872" cy="1330572"/>
          </a:xfrm>
          <a:prstGeom prst="borderCallout1">
            <a:avLst>
              <a:gd name="adj1" fmla="val 53359"/>
              <a:gd name="adj2" fmla="val 101353"/>
              <a:gd name="adj3" fmla="val 37001"/>
              <a:gd name="adj4" fmla="val 114712"/>
            </a:avLst>
          </a:pr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99D8C260-FACF-18FB-50D3-BE7AE5ACFD30}"/>
              </a:ext>
            </a:extLst>
          </p:cNvPr>
          <p:cNvGrpSpPr/>
          <p:nvPr/>
        </p:nvGrpSpPr>
        <p:grpSpPr>
          <a:xfrm>
            <a:off x="6096000" y="2649249"/>
            <a:ext cx="5560647" cy="2134282"/>
            <a:chOff x="6096000" y="2649249"/>
            <a:chExt cx="5560647" cy="2134282"/>
          </a:xfrm>
        </p:grpSpPr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42FEB341-E4E8-DFEB-B65F-6FC9212C8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0" y="2649249"/>
              <a:ext cx="5560647" cy="2134282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96E56ACD-B75B-B13C-16B3-55F7CD8BE387}"/>
                </a:ext>
              </a:extLst>
            </p:cNvPr>
            <p:cNvSpPr txBox="1"/>
            <p:nvPr/>
          </p:nvSpPr>
          <p:spPr>
            <a:xfrm>
              <a:off x="7696200" y="3086100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 dirty="0"/>
                <a:t>SXY</a:t>
              </a:r>
              <a:endParaRPr lang="en-CA" sz="1400" dirty="0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6C4E3B2D-ADB5-ABF9-6B17-895C6230EF0D}"/>
                </a:ext>
              </a:extLst>
            </p:cNvPr>
            <p:cNvSpPr txBox="1"/>
            <p:nvPr/>
          </p:nvSpPr>
          <p:spPr>
            <a:xfrm>
              <a:off x="7960261" y="3901350"/>
              <a:ext cx="36159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 dirty="0"/>
                <a:t> </a:t>
              </a:r>
              <a:endParaRPr lang="en-CA" sz="1400" dirty="0"/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940E6274-6DF5-E6C0-544B-4B9423FAB305}"/>
                </a:ext>
              </a:extLst>
            </p:cNvPr>
            <p:cNvSpPr txBox="1"/>
            <p:nvPr/>
          </p:nvSpPr>
          <p:spPr>
            <a:xfrm>
              <a:off x="9536017" y="3277305"/>
              <a:ext cx="36159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 dirty="0"/>
                <a:t> </a:t>
              </a:r>
              <a:endParaRPr lang="en-CA" sz="1400" dirty="0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4AC45A53-D712-63A3-7D07-D5DD4157405A}"/>
                </a:ext>
              </a:extLst>
            </p:cNvPr>
            <p:cNvSpPr txBox="1"/>
            <p:nvPr/>
          </p:nvSpPr>
          <p:spPr>
            <a:xfrm>
              <a:off x="7924800" y="3370039"/>
              <a:ext cx="2880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 dirty="0"/>
                <a:t> </a:t>
              </a:r>
              <a:endParaRPr lang="en-CA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86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Tableau 81">
            <a:extLst>
              <a:ext uri="{FF2B5EF4-FFF2-40B4-BE49-F238E27FC236}">
                <a16:creationId xmlns:a16="http://schemas.microsoft.com/office/drawing/2014/main" id="{38548567-A9BD-57E3-C794-0998AFBFF000}"/>
              </a:ext>
            </a:extLst>
          </p:cNvPr>
          <p:cNvGraphicFramePr>
            <a:graphicFrameLocks noGrp="1"/>
          </p:cNvGraphicFramePr>
          <p:nvPr/>
        </p:nvGraphicFramePr>
        <p:xfrm>
          <a:off x="952500" y="1764357"/>
          <a:ext cx="10617536" cy="280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384">
                  <a:extLst>
                    <a:ext uri="{9D8B030D-6E8A-4147-A177-3AD203B41FA5}">
                      <a16:colId xmlns:a16="http://schemas.microsoft.com/office/drawing/2014/main" val="4022165914"/>
                    </a:ext>
                  </a:extLst>
                </a:gridCol>
                <a:gridCol w="2654384">
                  <a:extLst>
                    <a:ext uri="{9D8B030D-6E8A-4147-A177-3AD203B41FA5}">
                      <a16:colId xmlns:a16="http://schemas.microsoft.com/office/drawing/2014/main" val="2729201891"/>
                    </a:ext>
                  </a:extLst>
                </a:gridCol>
                <a:gridCol w="2654384">
                  <a:extLst>
                    <a:ext uri="{9D8B030D-6E8A-4147-A177-3AD203B41FA5}">
                      <a16:colId xmlns:a16="http://schemas.microsoft.com/office/drawing/2014/main" val="1329603428"/>
                    </a:ext>
                  </a:extLst>
                </a:gridCol>
                <a:gridCol w="2654384">
                  <a:extLst>
                    <a:ext uri="{9D8B030D-6E8A-4147-A177-3AD203B41FA5}">
                      <a16:colId xmlns:a16="http://schemas.microsoft.com/office/drawing/2014/main" val="3019165831"/>
                    </a:ext>
                  </a:extLst>
                </a:gridCol>
              </a:tblGrid>
              <a:tr h="560530"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1736067"/>
                  </a:ext>
                </a:extLst>
              </a:tr>
              <a:tr h="560530"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6780499"/>
                  </a:ext>
                </a:extLst>
              </a:tr>
              <a:tr h="560530"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3179430"/>
                  </a:ext>
                </a:extLst>
              </a:tr>
              <a:tr h="560530"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0330428"/>
                  </a:ext>
                </a:extLst>
              </a:tr>
              <a:tr h="560530"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6904860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6CDC2A4E-63D7-2214-8272-8E3A94D3C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14300"/>
            <a:ext cx="11785600" cy="914400"/>
          </a:xfrm>
        </p:spPr>
        <p:txBody>
          <a:bodyPr/>
          <a:lstStyle/>
          <a:p>
            <a:r>
              <a:rPr lang="fr-CA" dirty="0"/>
              <a:t>Cycle de simulation - exemple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DD7D885-0889-2728-4BBA-E9D872BEAD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15</a:t>
            </a:fld>
            <a:endParaRPr lang="fr-CA" dirty="0"/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2A2E38FA-48B8-6F87-66D5-F7542F8FD4E3}"/>
              </a:ext>
            </a:extLst>
          </p:cNvPr>
          <p:cNvGrpSpPr/>
          <p:nvPr/>
        </p:nvGrpSpPr>
        <p:grpSpPr>
          <a:xfrm>
            <a:off x="172867" y="5748974"/>
            <a:ext cx="2412659" cy="499455"/>
            <a:chOff x="5981700" y="2640178"/>
            <a:chExt cx="2412659" cy="499455"/>
          </a:xfrm>
        </p:grpSpPr>
        <p:pic>
          <p:nvPicPr>
            <p:cNvPr id="19" name="Graphique 18" descr="Flèche en cercle avec un remplissage uni">
              <a:extLst>
                <a:ext uri="{FF2B5EF4-FFF2-40B4-BE49-F238E27FC236}">
                  <a16:creationId xmlns:a16="http://schemas.microsoft.com/office/drawing/2014/main" id="{3CE54946-C459-2D07-7833-CB210CF85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81700" y="2640178"/>
              <a:ext cx="800098" cy="499455"/>
            </a:xfrm>
            <a:prstGeom prst="rect">
              <a:avLst/>
            </a:prstGeom>
          </p:spPr>
        </p:pic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94CBC9A5-4A5B-6984-F106-F5F35EE69875}"/>
                </a:ext>
              </a:extLst>
            </p:cNvPr>
            <p:cNvSpPr txBox="1"/>
            <p:nvPr/>
          </p:nvSpPr>
          <p:spPr>
            <a:xfrm>
              <a:off x="6794159" y="2640178"/>
              <a:ext cx="160020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 &lt;= SXY </a:t>
              </a:r>
              <a:r>
                <a:rPr lang="en-US" sz="1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xor</a:t>
              </a:r>
              <a:r>
                <a:rPr lang="en-US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endParaRPr lang="en-US" sz="1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F341C997-D1DA-BCD9-58FB-5178913950B9}"/>
                </a:ext>
              </a:extLst>
            </p:cNvPr>
            <p:cNvSpPr txBox="1"/>
            <p:nvPr/>
          </p:nvSpPr>
          <p:spPr>
            <a:xfrm>
              <a:off x="6794159" y="2885171"/>
              <a:ext cx="160020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WAIT ON SXY, </a:t>
              </a:r>
              <a:r>
                <a:rPr lang="en-CA" sz="1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4F860F7-5D9C-736D-027B-5FB6BA0D52B1}"/>
              </a:ext>
            </a:extLst>
          </p:cNvPr>
          <p:cNvGrpSpPr/>
          <p:nvPr/>
        </p:nvGrpSpPr>
        <p:grpSpPr>
          <a:xfrm>
            <a:off x="203200" y="4983438"/>
            <a:ext cx="2382326" cy="502962"/>
            <a:chOff x="5981700" y="1868239"/>
            <a:chExt cx="2382326" cy="502962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B01C280-727C-E518-19E4-C610B23D8A39}"/>
                </a:ext>
              </a:extLst>
            </p:cNvPr>
            <p:cNvSpPr txBox="1"/>
            <p:nvPr/>
          </p:nvSpPr>
          <p:spPr>
            <a:xfrm>
              <a:off x="6763826" y="1876480"/>
              <a:ext cx="160020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SXY &lt;= X </a:t>
              </a:r>
              <a:r>
                <a:rPr lang="en-US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xor</a:t>
              </a: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Y ;	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7F91573A-DB1D-44E0-7A26-6807581779CF}"/>
                </a:ext>
              </a:extLst>
            </p:cNvPr>
            <p:cNvSpPr txBox="1"/>
            <p:nvPr/>
          </p:nvSpPr>
          <p:spPr>
            <a:xfrm>
              <a:off x="6763826" y="2124980"/>
              <a:ext cx="160020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WAIT ON X, Y </a:t>
              </a:r>
            </a:p>
          </p:txBody>
        </p:sp>
        <p:pic>
          <p:nvPicPr>
            <p:cNvPr id="29" name="Graphique 28" descr="Flèche en cercle avec un remplissage uni">
              <a:extLst>
                <a:ext uri="{FF2B5EF4-FFF2-40B4-BE49-F238E27FC236}">
                  <a16:creationId xmlns:a16="http://schemas.microsoft.com/office/drawing/2014/main" id="{8AEF77EF-B0E7-2EAA-18D6-7571DF984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81700" y="1868239"/>
              <a:ext cx="800098" cy="499455"/>
            </a:xfrm>
            <a:prstGeom prst="rect">
              <a:avLst/>
            </a:prstGeom>
          </p:spPr>
        </p:pic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41AE0AB6-6E85-D8BA-BF89-DB194971B610}"/>
              </a:ext>
            </a:extLst>
          </p:cNvPr>
          <p:cNvGrpSpPr/>
          <p:nvPr/>
        </p:nvGrpSpPr>
        <p:grpSpPr>
          <a:xfrm>
            <a:off x="2740445" y="5107715"/>
            <a:ext cx="3728764" cy="1107995"/>
            <a:chOff x="6006144" y="3454283"/>
            <a:chExt cx="3728764" cy="110799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E7173C08-A974-9160-E1CA-3497C7B6A5AA}"/>
                </a:ext>
              </a:extLst>
            </p:cNvPr>
            <p:cNvSpPr txBox="1"/>
            <p:nvPr/>
          </p:nvSpPr>
          <p:spPr>
            <a:xfrm>
              <a:off x="6781800" y="3454283"/>
              <a:ext cx="2953108" cy="861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if ((SXY and </a:t>
              </a:r>
              <a:r>
                <a:rPr lang="en-US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or (X and Y)) then</a:t>
              </a:r>
            </a:p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Cout</a:t>
              </a: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&lt;= '1’ ;</a:t>
              </a:r>
            </a:p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else</a:t>
              </a:r>
            </a:p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Cout</a:t>
              </a: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&lt;= '0’ ;</a:t>
              </a:r>
            </a:p>
            <a:p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end if ;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44FBAFDF-777D-310A-5A68-04B2E1E6E15A}"/>
                </a:ext>
              </a:extLst>
            </p:cNvPr>
            <p:cNvSpPr txBox="1"/>
            <p:nvPr/>
          </p:nvSpPr>
          <p:spPr>
            <a:xfrm>
              <a:off x="6781798" y="4316057"/>
              <a:ext cx="295311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WAIT ON X, Y, SXY, </a:t>
              </a:r>
              <a:r>
                <a:rPr lang="en-CA" sz="1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  <p:pic>
          <p:nvPicPr>
            <p:cNvPr id="30" name="Graphique 29" descr="Flèche en cercle avec un remplissage uni">
              <a:extLst>
                <a:ext uri="{FF2B5EF4-FFF2-40B4-BE49-F238E27FC236}">
                  <a16:creationId xmlns:a16="http://schemas.microsoft.com/office/drawing/2014/main" id="{5BB9E9FD-F1CB-AB08-68DD-C5F807B2B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06144" y="3734828"/>
              <a:ext cx="800098" cy="499455"/>
            </a:xfrm>
            <a:prstGeom prst="rect">
              <a:avLst/>
            </a:prstGeom>
          </p:spPr>
        </p:pic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CC13A712-33A5-412D-B120-5C40119025E2}"/>
              </a:ext>
            </a:extLst>
          </p:cNvPr>
          <p:cNvGrpSpPr/>
          <p:nvPr/>
        </p:nvGrpSpPr>
        <p:grpSpPr>
          <a:xfrm>
            <a:off x="6469209" y="5068467"/>
            <a:ext cx="5390072" cy="1203559"/>
            <a:chOff x="5963728" y="4740979"/>
            <a:chExt cx="5390072" cy="1203559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F1FD180-2137-4E70-B4ED-50E930B5C0BA}"/>
                </a:ext>
              </a:extLst>
            </p:cNvPr>
            <p:cNvSpPr txBox="1"/>
            <p:nvPr/>
          </p:nvSpPr>
          <p:spPr>
            <a:xfrm>
              <a:off x="6781800" y="4740979"/>
              <a:ext cx="457200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IN 0 to 7 loop</a:t>
              </a:r>
            </a:p>
            <a:p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(X, Y, 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Cin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&lt;= 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std_logic_vector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to_unsigned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(i,3)) ;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B1B18B0D-855A-E6C1-2459-C4F57C69B414}"/>
                </a:ext>
              </a:extLst>
            </p:cNvPr>
            <p:cNvSpPr txBox="1"/>
            <p:nvPr/>
          </p:nvSpPr>
          <p:spPr>
            <a:xfrm>
              <a:off x="6781800" y="5141089"/>
              <a:ext cx="4572000" cy="246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WAIT FOR 10 ns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4E7159C-594A-0C3D-83DA-E0081B202B03}"/>
                </a:ext>
              </a:extLst>
            </p:cNvPr>
            <p:cNvSpPr txBox="1"/>
            <p:nvPr/>
          </p:nvSpPr>
          <p:spPr>
            <a:xfrm>
              <a:off x="6781800" y="5390540"/>
              <a:ext cx="4572000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end loop ;</a:t>
              </a:r>
            </a:p>
            <a:p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assert false report "Simulation </a:t>
              </a:r>
              <a:r>
                <a:rPr lang="en-CA" sz="1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termine</a:t>
              </a:r>
              <a:r>
                <a:rPr lang="en-CA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" severity failure ;</a:t>
              </a:r>
              <a:endParaRPr lang="en-US" sz="1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31" name="Graphique 30" descr="Flèche en cercle avec un remplissage uni">
              <a:extLst>
                <a:ext uri="{FF2B5EF4-FFF2-40B4-BE49-F238E27FC236}">
                  <a16:creationId xmlns:a16="http://schemas.microsoft.com/office/drawing/2014/main" id="{5150440B-BBE4-BB90-7FC5-FAD397C5A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63728" y="5065400"/>
              <a:ext cx="800098" cy="499455"/>
            </a:xfrm>
            <a:prstGeom prst="rect">
              <a:avLst/>
            </a:prstGeom>
          </p:spPr>
        </p:pic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7C62FA55-9B28-F18D-CE09-A511D4DF1F6D}"/>
              </a:ext>
            </a:extLst>
          </p:cNvPr>
          <p:cNvSpPr txBox="1"/>
          <p:nvPr/>
        </p:nvSpPr>
        <p:spPr>
          <a:xfrm>
            <a:off x="266700" y="1611201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SXY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9C7F725-50E2-1257-A174-38B4B7A8E343}"/>
              </a:ext>
            </a:extLst>
          </p:cNvPr>
          <p:cNvSpPr txBox="1"/>
          <p:nvPr/>
        </p:nvSpPr>
        <p:spPr>
          <a:xfrm>
            <a:off x="259513" y="2194350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err="1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19486D5-42B5-6413-93BC-637AF26E81B9}"/>
              </a:ext>
            </a:extLst>
          </p:cNvPr>
          <p:cNvSpPr txBox="1"/>
          <p:nvPr/>
        </p:nvSpPr>
        <p:spPr>
          <a:xfrm>
            <a:off x="259513" y="2751678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C7A4ED5-4F17-F1F5-7732-7308B1C9CFEF}"/>
              </a:ext>
            </a:extLst>
          </p:cNvPr>
          <p:cNvSpPr txBox="1"/>
          <p:nvPr/>
        </p:nvSpPr>
        <p:spPr>
          <a:xfrm>
            <a:off x="259513" y="3328614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74FE440-F133-1368-E312-F6E89FBF79F7}"/>
              </a:ext>
            </a:extLst>
          </p:cNvPr>
          <p:cNvSpPr txBox="1"/>
          <p:nvPr/>
        </p:nvSpPr>
        <p:spPr>
          <a:xfrm>
            <a:off x="273157" y="3832300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0534EDF6-8F05-6CFC-7426-65843D089B51}"/>
              </a:ext>
            </a:extLst>
          </p:cNvPr>
          <p:cNvSpPr txBox="1"/>
          <p:nvPr/>
        </p:nvSpPr>
        <p:spPr>
          <a:xfrm>
            <a:off x="284396" y="4403800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7050AA7-7E71-E30E-6D52-C27EAE7FCF44}"/>
              </a:ext>
            </a:extLst>
          </p:cNvPr>
          <p:cNvSpPr txBox="1"/>
          <p:nvPr/>
        </p:nvSpPr>
        <p:spPr>
          <a:xfrm>
            <a:off x="939852" y="1203802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00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ns</a:t>
            </a:r>
            <a:endParaRPr lang="en-CA" sz="1000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7714E9DD-2740-69A4-C2FA-BA367EFFF57B}"/>
              </a:ext>
            </a:extLst>
          </p:cNvPr>
          <p:cNvCxnSpPr>
            <a:cxnSpLocks/>
          </p:cNvCxnSpPr>
          <p:nvPr/>
        </p:nvCxnSpPr>
        <p:spPr>
          <a:xfrm>
            <a:off x="952500" y="1463676"/>
            <a:ext cx="0" cy="3336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D14BBCFF-6CA5-9CF4-70A6-5B4B5E97EC9B}"/>
              </a:ext>
            </a:extLst>
          </p:cNvPr>
          <p:cNvSpPr txBox="1"/>
          <p:nvPr/>
        </p:nvSpPr>
        <p:spPr>
          <a:xfrm>
            <a:off x="4385651" y="1213464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00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ns</a:t>
            </a:r>
            <a:endParaRPr lang="en-CA" sz="1000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80A528F6-9C9F-66DA-ECF5-BED6D8B5CDF5}"/>
              </a:ext>
            </a:extLst>
          </p:cNvPr>
          <p:cNvCxnSpPr>
            <a:cxnSpLocks/>
          </p:cNvCxnSpPr>
          <p:nvPr/>
        </p:nvCxnSpPr>
        <p:spPr>
          <a:xfrm>
            <a:off x="4381500" y="1514594"/>
            <a:ext cx="0" cy="3336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B0F9740F-887C-6C89-B426-2EF8A3A220B9}"/>
              </a:ext>
            </a:extLst>
          </p:cNvPr>
          <p:cNvSpPr txBox="1"/>
          <p:nvPr/>
        </p:nvSpPr>
        <p:spPr>
          <a:xfrm>
            <a:off x="7696200" y="1262897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00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ns</a:t>
            </a:r>
            <a:endParaRPr lang="en-CA" sz="1000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6119E1BD-6E34-CF71-DD28-DE461A55C5AF}"/>
              </a:ext>
            </a:extLst>
          </p:cNvPr>
          <p:cNvCxnSpPr>
            <a:cxnSpLocks/>
          </p:cNvCxnSpPr>
          <p:nvPr/>
        </p:nvCxnSpPr>
        <p:spPr>
          <a:xfrm>
            <a:off x="5079204" y="1514594"/>
            <a:ext cx="0" cy="3336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DC66BF54-E08F-7EEC-1233-514466AEF2C6}"/>
              </a:ext>
            </a:extLst>
          </p:cNvPr>
          <p:cNvCxnSpPr>
            <a:cxnSpLocks/>
          </p:cNvCxnSpPr>
          <p:nvPr/>
        </p:nvCxnSpPr>
        <p:spPr>
          <a:xfrm>
            <a:off x="7696200" y="1497220"/>
            <a:ext cx="0" cy="3336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>
            <a:extLst>
              <a:ext uri="{FF2B5EF4-FFF2-40B4-BE49-F238E27FC236}">
                <a16:creationId xmlns:a16="http://schemas.microsoft.com/office/drawing/2014/main" id="{AF03F93D-E8F0-032E-B56A-1D7482FB5096}"/>
              </a:ext>
            </a:extLst>
          </p:cNvPr>
          <p:cNvSpPr txBox="1"/>
          <p:nvPr/>
        </p:nvSpPr>
        <p:spPr>
          <a:xfrm>
            <a:off x="332719" y="5085320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DAA46B0A-0C8F-8A06-3A0D-83237229E72E}"/>
              </a:ext>
            </a:extLst>
          </p:cNvPr>
          <p:cNvSpPr txBox="1"/>
          <p:nvPr/>
        </p:nvSpPr>
        <p:spPr>
          <a:xfrm>
            <a:off x="2867142" y="5499487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822F0F8F-37D6-25C9-9507-C9D764E042AA}"/>
              </a:ext>
            </a:extLst>
          </p:cNvPr>
          <p:cNvSpPr txBox="1"/>
          <p:nvPr/>
        </p:nvSpPr>
        <p:spPr>
          <a:xfrm>
            <a:off x="6592495" y="5482893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C1585E5B-55A9-2EA7-AAD7-74AE9E93668D}"/>
              </a:ext>
            </a:extLst>
          </p:cNvPr>
          <p:cNvSpPr txBox="1"/>
          <p:nvPr/>
        </p:nvSpPr>
        <p:spPr>
          <a:xfrm>
            <a:off x="290540" y="5855467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CA" sz="12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1A9FA6D8-BC19-4ED6-51AA-23854572D34E}"/>
              </a:ext>
            </a:extLst>
          </p:cNvPr>
          <p:cNvSpPr txBox="1"/>
          <p:nvPr/>
        </p:nvSpPr>
        <p:spPr>
          <a:xfrm>
            <a:off x="952500" y="2171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C42C328C-983B-C3D6-CAA6-80FB6EA1D8BF}"/>
              </a:ext>
            </a:extLst>
          </p:cNvPr>
          <p:cNvSpPr txBox="1"/>
          <p:nvPr/>
        </p:nvSpPr>
        <p:spPr>
          <a:xfrm>
            <a:off x="1295400" y="1600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D16CAA0A-42D6-A0CD-D6A9-0E64E5C1F45B}"/>
              </a:ext>
            </a:extLst>
          </p:cNvPr>
          <p:cNvSpPr txBox="1"/>
          <p:nvPr/>
        </p:nvSpPr>
        <p:spPr>
          <a:xfrm>
            <a:off x="1295400" y="2171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7ECE87AB-D477-CBD0-BDD1-BEDE0D17791C}"/>
              </a:ext>
            </a:extLst>
          </p:cNvPr>
          <p:cNvSpPr txBox="1"/>
          <p:nvPr/>
        </p:nvSpPr>
        <p:spPr>
          <a:xfrm>
            <a:off x="952500" y="2743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FA7EEA2D-374D-AD91-CCB7-DA2D946B2698}"/>
              </a:ext>
            </a:extLst>
          </p:cNvPr>
          <p:cNvSpPr txBox="1"/>
          <p:nvPr/>
        </p:nvSpPr>
        <p:spPr>
          <a:xfrm>
            <a:off x="1295400" y="2743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859B8EC0-BE9D-FD8D-AED0-F305C31D3980}"/>
              </a:ext>
            </a:extLst>
          </p:cNvPr>
          <p:cNvSpPr txBox="1"/>
          <p:nvPr/>
        </p:nvSpPr>
        <p:spPr>
          <a:xfrm>
            <a:off x="952500" y="3314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3E2BC01F-A18B-FDA6-DAF1-2A643C8BDC7C}"/>
              </a:ext>
            </a:extLst>
          </p:cNvPr>
          <p:cNvSpPr txBox="1"/>
          <p:nvPr/>
        </p:nvSpPr>
        <p:spPr>
          <a:xfrm>
            <a:off x="1295400" y="3314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3024C6E9-2C7C-7719-BD6D-6D15FD4C52C3}"/>
              </a:ext>
            </a:extLst>
          </p:cNvPr>
          <p:cNvSpPr txBox="1"/>
          <p:nvPr/>
        </p:nvSpPr>
        <p:spPr>
          <a:xfrm>
            <a:off x="952500" y="43983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181095BF-E158-19E0-CF9A-1B17953776B4}"/>
              </a:ext>
            </a:extLst>
          </p:cNvPr>
          <p:cNvSpPr txBox="1"/>
          <p:nvPr/>
        </p:nvSpPr>
        <p:spPr>
          <a:xfrm>
            <a:off x="1295400" y="43983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86CA4B4B-0BCF-7147-2EF7-6C99A682785A}"/>
              </a:ext>
            </a:extLst>
          </p:cNvPr>
          <p:cNvSpPr txBox="1"/>
          <p:nvPr/>
        </p:nvSpPr>
        <p:spPr>
          <a:xfrm>
            <a:off x="952500" y="38268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0C08C720-041B-AB2C-82F8-7AFBD40BCDB7}"/>
              </a:ext>
            </a:extLst>
          </p:cNvPr>
          <p:cNvSpPr txBox="1"/>
          <p:nvPr/>
        </p:nvSpPr>
        <p:spPr>
          <a:xfrm>
            <a:off x="1295400" y="38268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9E940FB4-9739-ADB7-4747-7081FFC545FE}"/>
              </a:ext>
            </a:extLst>
          </p:cNvPr>
          <p:cNvSpPr txBox="1"/>
          <p:nvPr/>
        </p:nvSpPr>
        <p:spPr>
          <a:xfrm>
            <a:off x="952500" y="1600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EBFD891-FB27-D5F8-728E-59A836043CCF}"/>
              </a:ext>
            </a:extLst>
          </p:cNvPr>
          <p:cNvSpPr txBox="1"/>
          <p:nvPr/>
        </p:nvSpPr>
        <p:spPr>
          <a:xfrm>
            <a:off x="1655399" y="160409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5D2B86CD-3070-6DF4-44B4-280F1B1FD8E2}"/>
              </a:ext>
            </a:extLst>
          </p:cNvPr>
          <p:cNvSpPr txBox="1"/>
          <p:nvPr/>
        </p:nvSpPr>
        <p:spPr>
          <a:xfrm>
            <a:off x="1638300" y="43983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89548293-A034-11D2-267D-CCEB32392CB4}"/>
              </a:ext>
            </a:extLst>
          </p:cNvPr>
          <p:cNvSpPr txBox="1"/>
          <p:nvPr/>
        </p:nvSpPr>
        <p:spPr>
          <a:xfrm>
            <a:off x="1648302" y="38268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4E1000F9-5056-6C8D-474F-C5F1080A15BC}"/>
              </a:ext>
            </a:extLst>
          </p:cNvPr>
          <p:cNvSpPr txBox="1"/>
          <p:nvPr/>
        </p:nvSpPr>
        <p:spPr>
          <a:xfrm>
            <a:off x="1638300" y="2171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387C5B3F-C7F1-B39A-D855-4CD6BC8B1F08}"/>
              </a:ext>
            </a:extLst>
          </p:cNvPr>
          <p:cNvSpPr txBox="1"/>
          <p:nvPr/>
        </p:nvSpPr>
        <p:spPr>
          <a:xfrm>
            <a:off x="1638300" y="2743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101FA2B6-80A5-B98A-3FED-30737D0279A2}"/>
              </a:ext>
            </a:extLst>
          </p:cNvPr>
          <p:cNvSpPr txBox="1"/>
          <p:nvPr/>
        </p:nvSpPr>
        <p:spPr>
          <a:xfrm>
            <a:off x="1638300" y="3314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9B9BD4AC-B2C4-698D-285A-AE9FB34A9E4A}"/>
              </a:ext>
            </a:extLst>
          </p:cNvPr>
          <p:cNvSpPr txBox="1"/>
          <p:nvPr/>
        </p:nvSpPr>
        <p:spPr>
          <a:xfrm>
            <a:off x="1981200" y="43983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A71FD0D0-0933-AE28-78E7-026BE8AD2D35}"/>
              </a:ext>
            </a:extLst>
          </p:cNvPr>
          <p:cNvSpPr txBox="1"/>
          <p:nvPr/>
        </p:nvSpPr>
        <p:spPr>
          <a:xfrm>
            <a:off x="1981200" y="38268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34AB2FCA-BDA6-8788-F40F-42F9C9BDF554}"/>
              </a:ext>
            </a:extLst>
          </p:cNvPr>
          <p:cNvSpPr txBox="1"/>
          <p:nvPr/>
        </p:nvSpPr>
        <p:spPr>
          <a:xfrm>
            <a:off x="1981200" y="3314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206B3646-24D9-7262-4748-D1EA977BD1B6}"/>
              </a:ext>
            </a:extLst>
          </p:cNvPr>
          <p:cNvSpPr txBox="1"/>
          <p:nvPr/>
        </p:nvSpPr>
        <p:spPr>
          <a:xfrm>
            <a:off x="1981200" y="2743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A4608A9B-3626-92A7-E641-56EDA644437F}"/>
              </a:ext>
            </a:extLst>
          </p:cNvPr>
          <p:cNvSpPr txBox="1"/>
          <p:nvPr/>
        </p:nvSpPr>
        <p:spPr>
          <a:xfrm>
            <a:off x="1997412" y="2169264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89229EC0-0318-6B80-6D1C-9EBBC7C71025}"/>
              </a:ext>
            </a:extLst>
          </p:cNvPr>
          <p:cNvSpPr txBox="1"/>
          <p:nvPr/>
        </p:nvSpPr>
        <p:spPr>
          <a:xfrm>
            <a:off x="1981200" y="1600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2A2DE2F5-70C3-0AEC-C8D9-B5501F465E1F}"/>
              </a:ext>
            </a:extLst>
          </p:cNvPr>
          <p:cNvCxnSpPr>
            <a:cxnSpLocks/>
          </p:cNvCxnSpPr>
          <p:nvPr/>
        </p:nvCxnSpPr>
        <p:spPr>
          <a:xfrm>
            <a:off x="2357412" y="1497220"/>
            <a:ext cx="0" cy="3336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>
            <a:extLst>
              <a:ext uri="{FF2B5EF4-FFF2-40B4-BE49-F238E27FC236}">
                <a16:creationId xmlns:a16="http://schemas.microsoft.com/office/drawing/2014/main" id="{8D93786B-51A6-137C-5540-1A8D4AF783CD}"/>
              </a:ext>
            </a:extLst>
          </p:cNvPr>
          <p:cNvSpPr txBox="1"/>
          <p:nvPr/>
        </p:nvSpPr>
        <p:spPr>
          <a:xfrm>
            <a:off x="4385651" y="2194350"/>
            <a:ext cx="36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A0F09D1F-2404-ACDF-838F-673FEEF3C46A}"/>
              </a:ext>
            </a:extLst>
          </p:cNvPr>
          <p:cNvSpPr txBox="1"/>
          <p:nvPr/>
        </p:nvSpPr>
        <p:spPr>
          <a:xfrm>
            <a:off x="4377350" y="1624007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4408D44B-20ED-0CD7-F720-AB736FE4B488}"/>
              </a:ext>
            </a:extLst>
          </p:cNvPr>
          <p:cNvSpPr txBox="1"/>
          <p:nvPr/>
        </p:nvSpPr>
        <p:spPr>
          <a:xfrm>
            <a:off x="4377350" y="2743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5CCD4D20-322A-A8B5-B654-D4880C60DA54}"/>
              </a:ext>
            </a:extLst>
          </p:cNvPr>
          <p:cNvSpPr txBox="1"/>
          <p:nvPr/>
        </p:nvSpPr>
        <p:spPr>
          <a:xfrm>
            <a:off x="4377350" y="3285809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123B83AD-0B34-D836-ABBF-0338CAC80E39}"/>
              </a:ext>
            </a:extLst>
          </p:cNvPr>
          <p:cNvSpPr txBox="1"/>
          <p:nvPr/>
        </p:nvSpPr>
        <p:spPr>
          <a:xfrm>
            <a:off x="4364400" y="3886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B2748D69-E11E-8BE7-BA4A-0080F66CC8F6}"/>
              </a:ext>
            </a:extLst>
          </p:cNvPr>
          <p:cNvSpPr txBox="1"/>
          <p:nvPr/>
        </p:nvSpPr>
        <p:spPr>
          <a:xfrm>
            <a:off x="4376636" y="43983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D79A49EC-BEA6-7673-2610-5D3DEEF211EE}"/>
              </a:ext>
            </a:extLst>
          </p:cNvPr>
          <p:cNvSpPr txBox="1"/>
          <p:nvPr/>
        </p:nvSpPr>
        <p:spPr>
          <a:xfrm>
            <a:off x="4724400" y="43983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5D026328-E67F-DA22-A8FF-E2A6BF46556E}"/>
              </a:ext>
            </a:extLst>
          </p:cNvPr>
          <p:cNvSpPr txBox="1"/>
          <p:nvPr/>
        </p:nvSpPr>
        <p:spPr>
          <a:xfrm>
            <a:off x="4724400" y="3886199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FC484B54-E8EA-2FF8-EE40-F389F511437F}"/>
              </a:ext>
            </a:extLst>
          </p:cNvPr>
          <p:cNvSpPr txBox="1"/>
          <p:nvPr/>
        </p:nvSpPr>
        <p:spPr>
          <a:xfrm>
            <a:off x="4719204" y="3281744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61EA1724-D667-6804-D997-19125BFA3542}"/>
              </a:ext>
            </a:extLst>
          </p:cNvPr>
          <p:cNvSpPr txBox="1"/>
          <p:nvPr/>
        </p:nvSpPr>
        <p:spPr>
          <a:xfrm>
            <a:off x="4736304" y="2743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54E839F4-1266-28CA-0CE6-983FE0AA51D0}"/>
              </a:ext>
            </a:extLst>
          </p:cNvPr>
          <p:cNvSpPr txBox="1"/>
          <p:nvPr/>
        </p:nvSpPr>
        <p:spPr>
          <a:xfrm>
            <a:off x="4744763" y="2191776"/>
            <a:ext cx="3344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3308AAF5-90A5-BBFB-9724-BF093626F700}"/>
              </a:ext>
            </a:extLst>
          </p:cNvPr>
          <p:cNvSpPr txBox="1"/>
          <p:nvPr/>
        </p:nvSpPr>
        <p:spPr>
          <a:xfrm>
            <a:off x="4736304" y="1619153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6C0578F5-95F4-72F6-6BEA-D0E776F91049}"/>
              </a:ext>
            </a:extLst>
          </p:cNvPr>
          <p:cNvSpPr txBox="1"/>
          <p:nvPr/>
        </p:nvSpPr>
        <p:spPr>
          <a:xfrm>
            <a:off x="7696200" y="3314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EF77780B-6D80-5EF8-5D7E-21E9CE099D3B}"/>
              </a:ext>
            </a:extLst>
          </p:cNvPr>
          <p:cNvSpPr txBox="1"/>
          <p:nvPr/>
        </p:nvSpPr>
        <p:spPr>
          <a:xfrm>
            <a:off x="7696200" y="2743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EC769B7C-9802-F31D-D80F-B42742817B0F}"/>
              </a:ext>
            </a:extLst>
          </p:cNvPr>
          <p:cNvSpPr txBox="1"/>
          <p:nvPr/>
        </p:nvSpPr>
        <p:spPr>
          <a:xfrm>
            <a:off x="7696200" y="2171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29896209-1360-7408-246D-667893CFDB30}"/>
              </a:ext>
            </a:extLst>
          </p:cNvPr>
          <p:cNvSpPr txBox="1"/>
          <p:nvPr/>
        </p:nvSpPr>
        <p:spPr>
          <a:xfrm>
            <a:off x="7696200" y="3886199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F7AC1F4D-0E8F-7974-7E88-5028AE79BD97}"/>
              </a:ext>
            </a:extLst>
          </p:cNvPr>
          <p:cNvSpPr txBox="1"/>
          <p:nvPr/>
        </p:nvSpPr>
        <p:spPr>
          <a:xfrm>
            <a:off x="7696200" y="1600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FA0F118A-1069-E4EB-47B6-B5126538B45E}"/>
              </a:ext>
            </a:extLst>
          </p:cNvPr>
          <p:cNvSpPr txBox="1"/>
          <p:nvPr/>
        </p:nvSpPr>
        <p:spPr>
          <a:xfrm>
            <a:off x="8033904" y="1600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FDCD7E8D-8786-B98B-3689-0A6C95739964}"/>
              </a:ext>
            </a:extLst>
          </p:cNvPr>
          <p:cNvSpPr txBox="1"/>
          <p:nvPr/>
        </p:nvSpPr>
        <p:spPr>
          <a:xfrm>
            <a:off x="7699554" y="43983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FD0D26D1-7C9F-FC9F-9872-FDA2E97C55CD}"/>
              </a:ext>
            </a:extLst>
          </p:cNvPr>
          <p:cNvSpPr txBox="1"/>
          <p:nvPr/>
        </p:nvSpPr>
        <p:spPr>
          <a:xfrm>
            <a:off x="8033904" y="43983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86450F0E-8481-42A4-340A-AB3204BB6F8E}"/>
              </a:ext>
            </a:extLst>
          </p:cNvPr>
          <p:cNvSpPr txBox="1"/>
          <p:nvPr/>
        </p:nvSpPr>
        <p:spPr>
          <a:xfrm>
            <a:off x="8039100" y="3886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4A42F5C1-0A64-A48F-1239-37F4B6E505E0}"/>
              </a:ext>
            </a:extLst>
          </p:cNvPr>
          <p:cNvSpPr txBox="1"/>
          <p:nvPr/>
        </p:nvSpPr>
        <p:spPr>
          <a:xfrm>
            <a:off x="8056027" y="2171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4744BA64-ED3F-A56E-EA33-D320E09C557C}"/>
              </a:ext>
            </a:extLst>
          </p:cNvPr>
          <p:cNvSpPr txBox="1"/>
          <p:nvPr/>
        </p:nvSpPr>
        <p:spPr>
          <a:xfrm>
            <a:off x="8051003" y="2743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2171119E-6619-BCAF-6D72-D31C65AFC016}"/>
              </a:ext>
            </a:extLst>
          </p:cNvPr>
          <p:cNvSpPr txBox="1"/>
          <p:nvPr/>
        </p:nvSpPr>
        <p:spPr>
          <a:xfrm>
            <a:off x="8051003" y="3314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A81A6E35-1691-CB36-6FE6-9E4284EBF075}"/>
              </a:ext>
            </a:extLst>
          </p:cNvPr>
          <p:cNvSpPr txBox="1"/>
          <p:nvPr/>
        </p:nvSpPr>
        <p:spPr>
          <a:xfrm>
            <a:off x="8385929" y="43983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4935F4A0-5915-6789-FF09-197385996EE2}"/>
              </a:ext>
            </a:extLst>
          </p:cNvPr>
          <p:cNvSpPr txBox="1"/>
          <p:nvPr/>
        </p:nvSpPr>
        <p:spPr>
          <a:xfrm>
            <a:off x="8382000" y="3886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96CCD082-CDCD-A042-F3CC-CA024B5D7E36}"/>
              </a:ext>
            </a:extLst>
          </p:cNvPr>
          <p:cNvSpPr txBox="1"/>
          <p:nvPr/>
        </p:nvSpPr>
        <p:spPr>
          <a:xfrm>
            <a:off x="8382000" y="3314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6EF880CD-119B-ACEF-19B4-8F630DB36FBD}"/>
              </a:ext>
            </a:extLst>
          </p:cNvPr>
          <p:cNvSpPr txBox="1"/>
          <p:nvPr/>
        </p:nvSpPr>
        <p:spPr>
          <a:xfrm>
            <a:off x="8382000" y="2743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6E054D8A-015E-874F-29DC-90B919D7C8B1}"/>
              </a:ext>
            </a:extLst>
          </p:cNvPr>
          <p:cNvSpPr txBox="1"/>
          <p:nvPr/>
        </p:nvSpPr>
        <p:spPr>
          <a:xfrm>
            <a:off x="8382000" y="21717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C6896F02-7356-E48B-6DD1-7357701EBDF7}"/>
              </a:ext>
            </a:extLst>
          </p:cNvPr>
          <p:cNvSpPr txBox="1"/>
          <p:nvPr/>
        </p:nvSpPr>
        <p:spPr>
          <a:xfrm>
            <a:off x="8382000" y="1600200"/>
            <a:ext cx="36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7" name="Connecteur droit 126">
            <a:extLst>
              <a:ext uri="{FF2B5EF4-FFF2-40B4-BE49-F238E27FC236}">
                <a16:creationId xmlns:a16="http://schemas.microsoft.com/office/drawing/2014/main" id="{C855D270-25AE-B49A-DC62-6A5C16C61C39}"/>
              </a:ext>
            </a:extLst>
          </p:cNvPr>
          <p:cNvCxnSpPr>
            <a:cxnSpLocks/>
          </p:cNvCxnSpPr>
          <p:nvPr/>
        </p:nvCxnSpPr>
        <p:spPr>
          <a:xfrm>
            <a:off x="8742000" y="1463676"/>
            <a:ext cx="0" cy="3336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02431BF5-D1AA-2736-70A1-D9C9571B2D1A}"/>
              </a:ext>
            </a:extLst>
          </p:cNvPr>
          <p:cNvCxnSpPr>
            <a:cxnSpLocks/>
            <a:stCxn id="46" idx="3"/>
          </p:cNvCxnSpPr>
          <p:nvPr/>
        </p:nvCxnSpPr>
        <p:spPr>
          <a:xfrm flipV="1">
            <a:off x="1511352" y="1326912"/>
            <a:ext cx="860212" cy="1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8CD90E21-DA75-6FE4-7C30-C910EE76CB8C}"/>
              </a:ext>
            </a:extLst>
          </p:cNvPr>
          <p:cNvCxnSpPr>
            <a:cxnSpLocks/>
          </p:cNvCxnSpPr>
          <p:nvPr/>
        </p:nvCxnSpPr>
        <p:spPr>
          <a:xfrm flipV="1">
            <a:off x="8267700" y="1379459"/>
            <a:ext cx="474300" cy="1796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>
            <a:extLst>
              <a:ext uri="{FF2B5EF4-FFF2-40B4-BE49-F238E27FC236}">
                <a16:creationId xmlns:a16="http://schemas.microsoft.com/office/drawing/2014/main" id="{010AB7E7-98EB-6EEF-5DC9-1E3A0E3F63B1}"/>
              </a:ext>
            </a:extLst>
          </p:cNvPr>
          <p:cNvCxnSpPr>
            <a:cxnSpLocks/>
          </p:cNvCxnSpPr>
          <p:nvPr/>
        </p:nvCxnSpPr>
        <p:spPr>
          <a:xfrm>
            <a:off x="4944502" y="1348684"/>
            <a:ext cx="160261" cy="8817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15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66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devoir 08</a:t>
            </a:r>
          </a:p>
        </p:txBody>
      </p:sp>
    </p:spTree>
    <p:extLst>
      <p:ext uri="{BB962C8B-B14F-4D97-AF65-F5344CB8AC3E}">
        <p14:creationId xmlns:p14="http://schemas.microsoft.com/office/powerpoint/2010/main" val="3919714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08</a:t>
            </a:r>
          </a:p>
        </p:txBody>
      </p:sp>
    </p:spTree>
    <p:extLst>
      <p:ext uri="{BB962C8B-B14F-4D97-AF65-F5344CB8AC3E}">
        <p14:creationId xmlns:p14="http://schemas.microsoft.com/office/powerpoint/2010/main" val="128257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endParaRPr lang="fr-CA" dirty="0"/>
          </a:p>
          <a:p>
            <a:r>
              <a:rPr lang="fr-CA" dirty="0"/>
              <a:t>Retour sur CP1 </a:t>
            </a:r>
          </a:p>
          <a:p>
            <a:r>
              <a:rPr lang="fr-CA" dirty="0"/>
              <a:t>Objectifs spécifiques de la semaine</a:t>
            </a:r>
          </a:p>
          <a:p>
            <a:r>
              <a:rPr lang="fr-CA" dirty="0"/>
              <a:t>Thème 07 : </a:t>
            </a:r>
            <a:r>
              <a:rPr lang="fr-FR" dirty="0"/>
              <a:t>Vérification de systèmes numériques</a:t>
            </a:r>
            <a:endParaRPr lang="fr-CA" dirty="0"/>
          </a:p>
          <a:p>
            <a:pPr lvl="1"/>
            <a:r>
              <a:rPr lang="fr-CA" dirty="0"/>
              <a:t>Complément sur la matière</a:t>
            </a:r>
          </a:p>
          <a:p>
            <a:pPr lvl="1"/>
            <a:r>
              <a:rPr lang="fr-CA" dirty="0"/>
              <a:t>Correction et revue du devoir #7</a:t>
            </a:r>
          </a:p>
          <a:p>
            <a:pPr lvl="1"/>
            <a:r>
              <a:rPr lang="fr-FR" dirty="0"/>
              <a:t>Exercices #7 : Vérification de systèmes numériques</a:t>
            </a:r>
          </a:p>
          <a:p>
            <a:r>
              <a:rPr lang="fr-CA" dirty="0"/>
              <a:t>Thème 08 : </a:t>
            </a:r>
            <a:r>
              <a:rPr lang="fr-FR" dirty="0"/>
              <a:t>Simulation, synthèse et implémentation </a:t>
            </a:r>
          </a:p>
          <a:p>
            <a:pPr lvl="1"/>
            <a:r>
              <a:rPr lang="fr-CA" dirty="0"/>
              <a:t>Complément sur la matière</a:t>
            </a:r>
          </a:p>
          <a:p>
            <a:pPr lvl="1"/>
            <a:r>
              <a:rPr lang="fr-CA" dirty="0"/>
              <a:t>Correction et revue du devoir #8</a:t>
            </a:r>
          </a:p>
          <a:p>
            <a:pPr lvl="1"/>
            <a:r>
              <a:rPr lang="fr-FR" dirty="0"/>
              <a:t>Exercices #8: </a:t>
            </a:r>
            <a:r>
              <a:rPr lang="fr-CA" dirty="0"/>
              <a:t>Simulation, synthèse et implémentation </a:t>
            </a:r>
          </a:p>
        </p:txBody>
      </p:sp>
    </p:spTree>
    <p:extLst>
      <p:ext uri="{BB962C8B-B14F-4D97-AF65-F5344CB8AC3E}">
        <p14:creationId xmlns:p14="http://schemas.microsoft.com/office/powerpoint/2010/main" val="211079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8DFCA-A47E-3DD1-1137-3965E118B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Retour sur CP1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F237D-1AE0-1265-7936-9D2A96947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571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7555" y="1439697"/>
            <a:ext cx="5791200" cy="381810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     Thème 07</a:t>
            </a:r>
          </a:p>
          <a:p>
            <a:r>
              <a:rPr lang="fr-FR" dirty="0"/>
              <a:t>Énumérer et décrire les principes généraux de la vérification d'un système numérique ainsi que les qualités d’un ensemble de vecteurs de test.(B1, B2)</a:t>
            </a:r>
          </a:p>
          <a:p>
            <a:r>
              <a:rPr lang="fr-FR" dirty="0"/>
              <a:t>Appliquer les techniques de test de boîte noire et de boîte blanche à la vérification de circuits combinatoires et séquentiels. (B3)</a:t>
            </a:r>
          </a:p>
          <a:p>
            <a:r>
              <a:rPr lang="fr-FR" dirty="0"/>
              <a:t>Analyser la spécification d'un système numérique, concevoir un ensemble de vecteurs de tests pour en vérifier le fonctionnement, et coder un banc d’essai correspondant en VHDL. (B4,B5)</a:t>
            </a:r>
          </a:p>
        </p:txBody>
      </p:sp>
      <p:sp>
        <p:nvSpPr>
          <p:cNvPr id="2" name="Espace réservé du contenu 8">
            <a:extLst>
              <a:ext uri="{FF2B5EF4-FFF2-40B4-BE49-F238E27FC236}">
                <a16:creationId xmlns:a16="http://schemas.microsoft.com/office/drawing/2014/main" id="{C8EF7B2E-4ADB-12CF-384A-AA489C1B1579}"/>
              </a:ext>
            </a:extLst>
          </p:cNvPr>
          <p:cNvSpPr txBox="1">
            <a:spLocks/>
          </p:cNvSpPr>
          <p:nvPr/>
        </p:nvSpPr>
        <p:spPr bwMode="auto">
          <a:xfrm>
            <a:off x="5988538" y="1439697"/>
            <a:ext cx="5791200" cy="358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fr-FR" dirty="0"/>
              <a:t>      Thème 08</a:t>
            </a:r>
          </a:p>
          <a:p>
            <a:r>
              <a:rPr lang="fr-CA" dirty="0"/>
              <a:t>Appliquer les principes de la simulation d’évènements concurrents à un modèle VHDL. (B3)</a:t>
            </a:r>
          </a:p>
          <a:p>
            <a:r>
              <a:rPr lang="fr-CA" dirty="0"/>
              <a:t>Expliquer le processus de synthèse d’un modèle VHDL, expliquer pourquoi certaines structures de code ne sont pas synthétisables, et écrire du code synthétisable. (B2, B3)</a:t>
            </a:r>
          </a:p>
          <a:p>
            <a:r>
              <a:rPr lang="fr-CA" dirty="0"/>
              <a:t>Proposer un placement et un routage pour un module VHDL maximisant des métriques de performance. (B5)</a:t>
            </a:r>
          </a:p>
        </p:txBody>
      </p:sp>
    </p:spTree>
    <p:extLst>
      <p:ext uri="{BB962C8B-B14F-4D97-AF65-F5344CB8AC3E}">
        <p14:creationId xmlns:p14="http://schemas.microsoft.com/office/powerpoint/2010/main" val="344788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8DFCA-A47E-3DD1-1137-3965E118B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Thème 07 : Vérification de systèmes numériques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F237D-1AE0-1265-7936-9D2A96947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418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4AFA7E-EE76-259E-797E-7724656D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Temps passé en Vérification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9599C41-4B45-F2B2-5479-BE9F18B904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5B550F-B5BD-88DC-1615-F86BDC8BD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1256542"/>
            <a:ext cx="10282089" cy="504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D4910C3-3B10-922F-4444-96BC9A4928D8}"/>
              </a:ext>
            </a:extLst>
          </p:cNvPr>
          <p:cNvSpPr txBox="1"/>
          <p:nvPr/>
        </p:nvSpPr>
        <p:spPr>
          <a:xfrm>
            <a:off x="6481791" y="5927210"/>
            <a:ext cx="5257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i="1" dirty="0">
                <a:solidFill>
                  <a:srgbClr val="41AAE6"/>
                </a:solidFill>
              </a:rPr>
              <a:t>Ce contenu n’est pas sujet à examen en INF3500</a:t>
            </a:r>
          </a:p>
        </p:txBody>
      </p:sp>
    </p:spTree>
    <p:extLst>
      <p:ext uri="{BB962C8B-B14F-4D97-AF65-F5344CB8AC3E}">
        <p14:creationId xmlns:p14="http://schemas.microsoft.com/office/powerpoint/2010/main" val="309577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46DAC9-9946-6DA9-6F03-AAC803A44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Ingénieurs: Conception versus Vérification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80849BE-28C1-93EB-C71F-45252F6E87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7</a:t>
            </a:fld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C22949A-765E-B19F-B991-A1765E729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74" y="1257300"/>
            <a:ext cx="11602926" cy="504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15FC578-B050-D01C-44A5-3900CA2CAE7B}"/>
              </a:ext>
            </a:extLst>
          </p:cNvPr>
          <p:cNvSpPr txBox="1"/>
          <p:nvPr/>
        </p:nvSpPr>
        <p:spPr>
          <a:xfrm>
            <a:off x="7010400" y="5802990"/>
            <a:ext cx="5257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i="1" dirty="0">
                <a:solidFill>
                  <a:srgbClr val="41AAE6"/>
                </a:solidFill>
              </a:rPr>
              <a:t>Ce contenu n’est pas sujet à examen en INF3500</a:t>
            </a:r>
          </a:p>
        </p:txBody>
      </p:sp>
    </p:spTree>
    <p:extLst>
      <p:ext uri="{BB962C8B-B14F-4D97-AF65-F5344CB8AC3E}">
        <p14:creationId xmlns:p14="http://schemas.microsoft.com/office/powerpoint/2010/main" val="108551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BA71D5-5749-FBE5-FD52-C4FD6D06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Répartition des activités de vérification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152594-4609-E970-9E3F-01F90AC5D6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8</a:t>
            </a:fld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3843CD3-5FB7-EFD1-7216-708CD6877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905" y="1246500"/>
            <a:ext cx="10938795" cy="504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1706841-E120-3D9B-2604-C711180201C5}"/>
              </a:ext>
            </a:extLst>
          </p:cNvPr>
          <p:cNvSpPr txBox="1"/>
          <p:nvPr/>
        </p:nvSpPr>
        <p:spPr>
          <a:xfrm>
            <a:off x="6832599" y="5426834"/>
            <a:ext cx="5257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i="1" dirty="0">
                <a:solidFill>
                  <a:srgbClr val="41AAE6"/>
                </a:solidFill>
              </a:rPr>
              <a:t>Ce contenu n’est pas sujet à examen en INF3500</a:t>
            </a:r>
          </a:p>
        </p:txBody>
      </p:sp>
    </p:spTree>
    <p:extLst>
      <p:ext uri="{BB962C8B-B14F-4D97-AF65-F5344CB8AC3E}">
        <p14:creationId xmlns:p14="http://schemas.microsoft.com/office/powerpoint/2010/main" val="270195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06ECF-8671-E73D-B20E-B28C104A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Langages utilisés pour la vérification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1F6AF0E-5F91-8A35-A889-80FC97B93D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9</a:t>
            </a:fld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C2F9C58-AD1D-6BE5-6EC2-6B4C0435E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55" y="1246500"/>
            <a:ext cx="10987445" cy="504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B4671FA-4A47-776F-DF6A-E6AB27483202}"/>
              </a:ext>
            </a:extLst>
          </p:cNvPr>
          <p:cNvSpPr txBox="1"/>
          <p:nvPr/>
        </p:nvSpPr>
        <p:spPr>
          <a:xfrm>
            <a:off x="6124620" y="6057900"/>
            <a:ext cx="5257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i="1" dirty="0">
                <a:solidFill>
                  <a:srgbClr val="41AAE6"/>
                </a:solidFill>
              </a:rPr>
              <a:t>Ce contenu n’est pas sujet à examen en INF3500</a:t>
            </a:r>
          </a:p>
        </p:txBody>
      </p:sp>
    </p:spTree>
    <p:extLst>
      <p:ext uri="{BB962C8B-B14F-4D97-AF65-F5344CB8AC3E}">
        <p14:creationId xmlns:p14="http://schemas.microsoft.com/office/powerpoint/2010/main" val="312875918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4525</TotalTime>
  <Words>934</Words>
  <Application>Microsoft Office PowerPoint</Application>
  <PresentationFormat>Grand écran</PresentationFormat>
  <Paragraphs>205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Verdana</vt:lpstr>
      <vt:lpstr>presentationCours</vt:lpstr>
      <vt:lpstr>Présentation PowerPoint</vt:lpstr>
      <vt:lpstr>Plan de la séance d’aujourd’hui</vt:lpstr>
      <vt:lpstr>Retour sur CP1</vt:lpstr>
      <vt:lpstr>Objectifs spécifiques de la semaine</vt:lpstr>
      <vt:lpstr>Thème 07 : Vérification de systèmes numériques</vt:lpstr>
      <vt:lpstr>Temps passé en Vérification</vt:lpstr>
      <vt:lpstr>Ingénieurs: Conception versus Vérification</vt:lpstr>
      <vt:lpstr>Répartition des activités de vérification</vt:lpstr>
      <vt:lpstr>Langages utilisés pour la vérification</vt:lpstr>
      <vt:lpstr>Universal Verification Methodology (UVM)</vt:lpstr>
      <vt:lpstr>Correction et revue du devoir 07</vt:lpstr>
      <vt:lpstr>Exercices 07</vt:lpstr>
      <vt:lpstr>Thème 08 : Simulation, synthèse et implémentation</vt:lpstr>
      <vt:lpstr>Cycle de simulation - exemple</vt:lpstr>
      <vt:lpstr>Cycle de simulation - exemple</vt:lpstr>
      <vt:lpstr>Correction et revue du devoir 08</vt:lpstr>
      <vt:lpstr>Exercices 08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328</cp:revision>
  <dcterms:created xsi:type="dcterms:W3CDTF">2020-08-24T16:44:54Z</dcterms:created>
  <dcterms:modified xsi:type="dcterms:W3CDTF">2024-01-07T21:26:49Z</dcterms:modified>
</cp:coreProperties>
</file>