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1"/>
  </p:notesMasterIdLst>
  <p:handoutMasterIdLst>
    <p:handoutMasterId r:id="rId12"/>
  </p:handoutMasterIdLst>
  <p:sldIdLst>
    <p:sldId id="263" r:id="rId2"/>
    <p:sldId id="297" r:id="rId3"/>
    <p:sldId id="264" r:id="rId4"/>
    <p:sldId id="291" r:id="rId5"/>
    <p:sldId id="413" r:id="rId6"/>
    <p:sldId id="371" r:id="rId7"/>
    <p:sldId id="414" r:id="rId8"/>
    <p:sldId id="292" r:id="rId9"/>
    <p:sldId id="373" r:id="rId10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AE6"/>
    <a:srgbClr val="B91E32"/>
    <a:srgbClr val="FA961E"/>
    <a:srgbClr val="8CC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4" autoAdjust="0"/>
    <p:restoredTop sz="94660"/>
  </p:normalViewPr>
  <p:slideViewPr>
    <p:cSldViewPr showGuides="1">
      <p:cViewPr varScale="1">
        <p:scale>
          <a:sx n="39" d="100"/>
          <a:sy n="39" d="100"/>
        </p:scale>
        <p:origin x="58" y="100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625E8A54-BB4F-4E69-B3F7-8F636B37CDA8}"/>
    <pc:docChg chg="delSld modSld">
      <pc:chgData name="Andre Baron" userId="1f55de6f-5c51-4e4e-9d01-9b6ce3c05e09" providerId="ADAL" clId="{625E8A54-BB4F-4E69-B3F7-8F636B37CDA8}" dt="2024-01-07T21:08:25.916" v="2" actId="2696"/>
      <pc:docMkLst>
        <pc:docMk/>
      </pc:docMkLst>
      <pc:sldChg chg="modSp mod">
        <pc:chgData name="Andre Baron" userId="1f55de6f-5c51-4e4e-9d01-9b6ce3c05e09" providerId="ADAL" clId="{625E8A54-BB4F-4E69-B3F7-8F636B37CDA8}" dt="2024-01-07T21:06:47.479" v="1" actId="21"/>
        <pc:sldMkLst>
          <pc:docMk/>
          <pc:sldMk cId="2110791767" sldId="297"/>
        </pc:sldMkLst>
        <pc:spChg chg="mod">
          <ac:chgData name="Andre Baron" userId="1f55de6f-5c51-4e4e-9d01-9b6ce3c05e09" providerId="ADAL" clId="{625E8A54-BB4F-4E69-B3F7-8F636B37CDA8}" dt="2024-01-07T21:06:47.479" v="1" actId="21"/>
          <ac:spMkLst>
            <pc:docMk/>
            <pc:sldMk cId="2110791767" sldId="297"/>
            <ac:spMk id="2" creationId="{F6F9FA74-C39A-484E-B892-69865BE8F0C5}"/>
          </ac:spMkLst>
        </pc:spChg>
      </pc:sldChg>
      <pc:sldChg chg="del">
        <pc:chgData name="Andre Baron" userId="1f55de6f-5c51-4e4e-9d01-9b6ce3c05e09" providerId="ADAL" clId="{625E8A54-BB4F-4E69-B3F7-8F636B37CDA8}" dt="2024-01-07T21:08:25.916" v="2" actId="2696"/>
        <pc:sldMkLst>
          <pc:docMk/>
          <pc:sldMk cId="2525714462" sldId="415"/>
        </pc:sldMkLst>
      </pc:sldChg>
    </pc:docChg>
  </pc:docChgLst>
  <pc:docChgLst>
    <pc:chgData name="Andre Baron" userId="1f55de6f-5c51-4e4e-9d01-9b6ce3c05e09" providerId="ADAL" clId="{309B592A-36CA-4654-B7C9-116812B6E689}"/>
    <pc:docChg chg="custSel delSld modSld modMainMaster">
      <pc:chgData name="Andre Baron" userId="1f55de6f-5c51-4e4e-9d01-9b6ce3c05e09" providerId="ADAL" clId="{309B592A-36CA-4654-B7C9-116812B6E689}" dt="2023-01-10T22:30:43.643" v="29" actId="20577"/>
      <pc:docMkLst>
        <pc:docMk/>
      </pc:docMkLst>
      <pc:sldChg chg="addSp delSp modSp mod">
        <pc:chgData name="Andre Baron" userId="1f55de6f-5c51-4e4e-9d01-9b6ce3c05e09" providerId="ADAL" clId="{309B592A-36CA-4654-B7C9-116812B6E689}" dt="2023-01-10T22:28:59.324" v="7" actId="14100"/>
        <pc:sldMkLst>
          <pc:docMk/>
          <pc:sldMk cId="2253829504" sldId="263"/>
        </pc:sldMkLst>
        <pc:spChg chg="mod">
          <ac:chgData name="Andre Baron" userId="1f55de6f-5c51-4e4e-9d01-9b6ce3c05e09" providerId="ADAL" clId="{309B592A-36CA-4654-B7C9-116812B6E689}" dt="2023-01-10T22:28:59.324" v="7" actId="14100"/>
          <ac:spMkLst>
            <pc:docMk/>
            <pc:sldMk cId="2253829504" sldId="263"/>
            <ac:spMk id="2" creationId="{9FD34909-BF58-4F7C-955B-60BA0C5119F8}"/>
          </ac:spMkLst>
        </pc:spChg>
        <pc:spChg chg="add del mod">
          <ac:chgData name="Andre Baron" userId="1f55de6f-5c51-4e4e-9d01-9b6ce3c05e09" providerId="ADAL" clId="{309B592A-36CA-4654-B7C9-116812B6E689}" dt="2023-01-10T22:28:47.646" v="2" actId="21"/>
          <ac:spMkLst>
            <pc:docMk/>
            <pc:sldMk cId="2253829504" sldId="263"/>
            <ac:spMk id="4" creationId="{1A6A00FE-6E96-EA7D-9C23-4E6D6031D802}"/>
          </ac:spMkLst>
        </pc:spChg>
        <pc:spChg chg="del">
          <ac:chgData name="Andre Baron" userId="1f55de6f-5c51-4e4e-9d01-9b6ce3c05e09" providerId="ADAL" clId="{309B592A-36CA-4654-B7C9-116812B6E689}" dt="2023-01-10T22:28:39.939" v="0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309B592A-36CA-4654-B7C9-116812B6E689}" dt="2023-01-10T22:30:18.852" v="26" actId="20577"/>
        <pc:sldMkLst>
          <pc:docMk/>
          <pc:sldMk cId="116191395" sldId="274"/>
        </pc:sldMkLst>
        <pc:spChg chg="mod">
          <ac:chgData name="Andre Baron" userId="1f55de6f-5c51-4e4e-9d01-9b6ce3c05e09" providerId="ADAL" clId="{309B592A-36CA-4654-B7C9-116812B6E689}" dt="2023-01-10T22:30:18.852" v="26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delSp modSp mod">
        <pc:chgData name="Andre Baron" userId="1f55de6f-5c51-4e4e-9d01-9b6ce3c05e09" providerId="ADAL" clId="{309B592A-36CA-4654-B7C9-116812B6E689}" dt="2023-01-10T22:29:42.355" v="21" actId="20577"/>
        <pc:sldMkLst>
          <pc:docMk/>
          <pc:sldMk cId="2525714462" sldId="415"/>
        </pc:sldMkLst>
        <pc:spChg chg="mod">
          <ac:chgData name="Andre Baron" userId="1f55de6f-5c51-4e4e-9d01-9b6ce3c05e09" providerId="ADAL" clId="{309B592A-36CA-4654-B7C9-116812B6E689}" dt="2023-01-10T22:29:42.355" v="21" actId="20577"/>
          <ac:spMkLst>
            <pc:docMk/>
            <pc:sldMk cId="2525714462" sldId="415"/>
            <ac:spMk id="2" creationId="{6888DFCA-A47E-3DD1-1137-3965E118B2EC}"/>
          </ac:spMkLst>
        </pc:spChg>
        <pc:spChg chg="del">
          <ac:chgData name="Andre Baron" userId="1f55de6f-5c51-4e4e-9d01-9b6ce3c05e09" providerId="ADAL" clId="{309B592A-36CA-4654-B7C9-116812B6E689}" dt="2023-01-10T22:29:23.843" v="9" actId="21"/>
          <ac:spMkLst>
            <pc:docMk/>
            <pc:sldMk cId="2525714462" sldId="415"/>
            <ac:spMk id="7" creationId="{1A92BAD5-0DBF-CF40-36E9-B86D0176E34A}"/>
          </ac:spMkLst>
        </pc:spChg>
        <pc:picChg chg="del">
          <ac:chgData name="Andre Baron" userId="1f55de6f-5c51-4e4e-9d01-9b6ce3c05e09" providerId="ADAL" clId="{309B592A-36CA-4654-B7C9-116812B6E689}" dt="2023-01-10T22:29:20.780" v="8" actId="21"/>
          <ac:picMkLst>
            <pc:docMk/>
            <pc:sldMk cId="2525714462" sldId="415"/>
            <ac:picMk id="4" creationId="{71A715B3-C8BF-2644-1CC2-644FBABBBE9B}"/>
          </ac:picMkLst>
        </pc:picChg>
      </pc:sldChg>
      <pc:sldChg chg="del">
        <pc:chgData name="Andre Baron" userId="1f55de6f-5c51-4e4e-9d01-9b6ce3c05e09" providerId="ADAL" clId="{309B592A-36CA-4654-B7C9-116812B6E689}" dt="2023-01-10T22:29:33.902" v="10" actId="2696"/>
        <pc:sldMkLst>
          <pc:docMk/>
          <pc:sldMk cId="629148120" sldId="417"/>
        </pc:sldMkLst>
      </pc:sldChg>
      <pc:sldMasterChg chg="modSp mod">
        <pc:chgData name="Andre Baron" userId="1f55de6f-5c51-4e4e-9d01-9b6ce3c05e09" providerId="ADAL" clId="{309B592A-36CA-4654-B7C9-116812B6E689}" dt="2023-01-10T22:30:43.643" v="29" actId="20577"/>
        <pc:sldMasterMkLst>
          <pc:docMk/>
          <pc:sldMasterMk cId="2029806410" sldId="2147483691"/>
        </pc:sldMasterMkLst>
        <pc:spChg chg="mod">
          <ac:chgData name="Andre Baron" userId="1f55de6f-5c51-4e4e-9d01-9b6ce3c05e09" providerId="ADAL" clId="{309B592A-36CA-4654-B7C9-116812B6E689}" dt="2023-01-10T22:30:43.643" v="29" actId="20577"/>
          <ac:spMkLst>
            <pc:docMk/>
            <pc:sldMasterMk cId="2029806410" sldId="2147483691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F7D0C17A-BB1E-4A67-B528-2EE2D7D03273}"/>
    <pc:docChg chg="custSel addSld delSld modSld sldOrd modMainMaster modNotesMaster modHandout">
      <pc:chgData name="Andre Baron" userId="1f55de6f-5c51-4e4e-9d01-9b6ce3c05e09" providerId="ADAL" clId="{F7D0C17A-BB1E-4A67-B528-2EE2D7D03273}" dt="2022-10-07T14:40:27.890" v="446" actId="20577"/>
      <pc:docMkLst>
        <pc:docMk/>
      </pc:docMkLst>
      <pc:sldChg chg="delSp mod modNotes">
        <pc:chgData name="Andre Baron" userId="1f55de6f-5c51-4e4e-9d01-9b6ce3c05e09" providerId="ADAL" clId="{F7D0C17A-BB1E-4A67-B528-2EE2D7D03273}" dt="2022-10-07T14:37:14.408" v="289" actId="21"/>
        <pc:sldMkLst>
          <pc:docMk/>
          <pc:sldMk cId="0" sldId="259"/>
        </pc:sldMkLst>
        <pc:spChg chg="del">
          <ac:chgData name="Andre Baron" userId="1f55de6f-5c51-4e4e-9d01-9b6ce3c05e09" providerId="ADAL" clId="{F7D0C17A-BB1E-4A67-B528-2EE2D7D03273}" dt="2022-10-07T14:37:14.408" v="289" actId="21"/>
          <ac:spMkLst>
            <pc:docMk/>
            <pc:sldMk cId="0" sldId="259"/>
            <ac:spMk id="3" creationId="{DC73BDC6-6653-4371-83D8-45BDD087626A}"/>
          </ac:spMkLst>
        </pc:spChg>
      </pc:sldChg>
      <pc:sldChg chg="modSp mod">
        <pc:chgData name="Andre Baron" userId="1f55de6f-5c51-4e4e-9d01-9b6ce3c05e09" providerId="ADAL" clId="{F7D0C17A-BB1E-4A67-B528-2EE2D7D03273}" dt="2022-10-05T23:13:59.779" v="15" actId="20577"/>
        <pc:sldMkLst>
          <pc:docMk/>
          <pc:sldMk cId="2253829504" sldId="263"/>
        </pc:sldMkLst>
        <pc:spChg chg="mod">
          <ac:chgData name="Andre Baron" userId="1f55de6f-5c51-4e4e-9d01-9b6ce3c05e09" providerId="ADAL" clId="{F7D0C17A-BB1E-4A67-B528-2EE2D7D03273}" dt="2022-10-05T23:13:59.779" v="15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F7D0C17A-BB1E-4A67-B528-2EE2D7D03273}" dt="2022-10-05T23:13:51.685" v="10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F7D0C17A-BB1E-4A67-B528-2EE2D7D03273}" dt="2022-10-07T14:40:27.890" v="446" actId="20577"/>
        <pc:sldMkLst>
          <pc:docMk/>
          <pc:sldMk cId="116191395" sldId="274"/>
        </pc:sldMkLst>
        <pc:spChg chg="mod">
          <ac:chgData name="Andre Baron" userId="1f55de6f-5c51-4e4e-9d01-9b6ce3c05e09" providerId="ADAL" clId="{F7D0C17A-BB1E-4A67-B528-2EE2D7D03273}" dt="2022-10-07T14:40:27.890" v="446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ord">
        <pc:chgData name="Andre Baron" userId="1f55de6f-5c51-4e4e-9d01-9b6ce3c05e09" providerId="ADAL" clId="{F7D0C17A-BB1E-4A67-B528-2EE2D7D03273}" dt="2022-10-07T02:03:44.484" v="51"/>
        <pc:sldMkLst>
          <pc:docMk/>
          <pc:sldMk cId="2039535422" sldId="277"/>
        </pc:sldMkLst>
      </pc:sldChg>
      <pc:sldChg chg="delSp mod">
        <pc:chgData name="Andre Baron" userId="1f55de6f-5c51-4e4e-9d01-9b6ce3c05e09" providerId="ADAL" clId="{F7D0C17A-BB1E-4A67-B528-2EE2D7D03273}" dt="2022-10-07T02:04:06.340" v="52" actId="21"/>
        <pc:sldMkLst>
          <pc:docMk/>
          <pc:sldMk cId="3919714238" sldId="291"/>
        </pc:sldMkLst>
        <pc:spChg chg="del">
          <ac:chgData name="Andre Baron" userId="1f55de6f-5c51-4e4e-9d01-9b6ce3c05e09" providerId="ADAL" clId="{F7D0C17A-BB1E-4A67-B528-2EE2D7D03273}" dt="2022-10-07T02:04:06.340" v="52" actId="21"/>
          <ac:spMkLst>
            <pc:docMk/>
            <pc:sldMk cId="3919714238" sldId="291"/>
            <ac:spMk id="2" creationId="{0204C600-A53D-439E-AA4C-8182979D6BA2}"/>
          </ac:spMkLst>
        </pc:spChg>
      </pc:sldChg>
      <pc:sldChg chg="delSp mod">
        <pc:chgData name="Andre Baron" userId="1f55de6f-5c51-4e4e-9d01-9b6ce3c05e09" providerId="ADAL" clId="{F7D0C17A-BB1E-4A67-B528-2EE2D7D03273}" dt="2022-10-07T14:37:02.644" v="288" actId="21"/>
        <pc:sldMkLst>
          <pc:docMk/>
          <pc:sldMk cId="1282575931" sldId="292"/>
        </pc:sldMkLst>
        <pc:spChg chg="del">
          <ac:chgData name="Andre Baron" userId="1f55de6f-5c51-4e4e-9d01-9b6ce3c05e09" providerId="ADAL" clId="{F7D0C17A-BB1E-4A67-B528-2EE2D7D03273}" dt="2022-10-07T14:37:02.644" v="288" actId="21"/>
          <ac:spMkLst>
            <pc:docMk/>
            <pc:sldMk cId="1282575931" sldId="292"/>
            <ac:spMk id="2" creationId="{2EBE1950-293E-43EF-A1D4-2B725AEA65B7}"/>
          </ac:spMkLst>
        </pc:spChg>
      </pc:sldChg>
      <pc:sldChg chg="modSp mod">
        <pc:chgData name="Andre Baron" userId="1f55de6f-5c51-4e4e-9d01-9b6ce3c05e09" providerId="ADAL" clId="{F7D0C17A-BB1E-4A67-B528-2EE2D7D03273}" dt="2022-10-07T02:03:32.261" v="49" actId="14"/>
        <pc:sldMkLst>
          <pc:docMk/>
          <pc:sldMk cId="2110791767" sldId="297"/>
        </pc:sldMkLst>
        <pc:spChg chg="mod">
          <ac:chgData name="Andre Baron" userId="1f55de6f-5c51-4e4e-9d01-9b6ce3c05e09" providerId="ADAL" clId="{F7D0C17A-BB1E-4A67-B528-2EE2D7D03273}" dt="2022-10-07T02:03:32.261" v="49" actId="14"/>
          <ac:spMkLst>
            <pc:docMk/>
            <pc:sldMk cId="2110791767" sldId="297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F7D0C17A-BB1E-4A67-B528-2EE2D7D03273}" dt="2022-10-07T14:37:27.682" v="292" actId="20577"/>
        <pc:sldMkLst>
          <pc:docMk/>
          <pc:sldMk cId="793077349" sldId="298"/>
        </pc:sldMkLst>
        <pc:spChg chg="mod">
          <ac:chgData name="Andre Baron" userId="1f55de6f-5c51-4e4e-9d01-9b6ce3c05e09" providerId="ADAL" clId="{F7D0C17A-BB1E-4A67-B528-2EE2D7D03273}" dt="2022-10-07T14:37:27.682" v="292" actId="20577"/>
          <ac:spMkLst>
            <pc:docMk/>
            <pc:sldMk cId="793077349" sldId="298"/>
            <ac:spMk id="4" creationId="{00000000-0000-0000-0000-000000000000}"/>
          </ac:spMkLst>
        </pc:spChg>
      </pc:sldChg>
      <pc:sldChg chg="ord">
        <pc:chgData name="Andre Baron" userId="1f55de6f-5c51-4e4e-9d01-9b6ce3c05e09" providerId="ADAL" clId="{F7D0C17A-BB1E-4A67-B528-2EE2D7D03273}" dt="2022-10-07T02:19:11.020" v="58"/>
        <pc:sldMkLst>
          <pc:docMk/>
          <pc:sldMk cId="294760136" sldId="373"/>
        </pc:sldMkLst>
      </pc:sldChg>
      <pc:sldChg chg="addSp modSp new mod">
        <pc:chgData name="Andre Baron" userId="1f55de6f-5c51-4e4e-9d01-9b6ce3c05e09" providerId="ADAL" clId="{F7D0C17A-BB1E-4A67-B528-2EE2D7D03273}" dt="2022-10-07T02:19:49.452" v="93" actId="20577"/>
        <pc:sldMkLst>
          <pc:docMk/>
          <pc:sldMk cId="3321289066" sldId="414"/>
        </pc:sldMkLst>
        <pc:spChg chg="mod">
          <ac:chgData name="Andre Baron" userId="1f55de6f-5c51-4e4e-9d01-9b6ce3c05e09" providerId="ADAL" clId="{F7D0C17A-BB1E-4A67-B528-2EE2D7D03273}" dt="2022-10-07T02:19:49.452" v="93" actId="20577"/>
          <ac:spMkLst>
            <pc:docMk/>
            <pc:sldMk cId="3321289066" sldId="414"/>
            <ac:spMk id="2" creationId="{A6D33081-62CE-1303-6D64-8B5847752987}"/>
          </ac:spMkLst>
        </pc:spChg>
        <pc:picChg chg="add mod">
          <ac:chgData name="Andre Baron" userId="1f55de6f-5c51-4e4e-9d01-9b6ce3c05e09" providerId="ADAL" clId="{F7D0C17A-BB1E-4A67-B528-2EE2D7D03273}" dt="2022-10-07T02:19:35.809" v="61" actId="1076"/>
          <ac:picMkLst>
            <pc:docMk/>
            <pc:sldMk cId="3321289066" sldId="414"/>
            <ac:picMk id="4" creationId="{881A6C5C-ECCA-4245-F5D9-E6DBB760A00D}"/>
          </ac:picMkLst>
        </pc:picChg>
      </pc:sldChg>
      <pc:sldChg chg="addSp delSp modSp new mod">
        <pc:chgData name="Andre Baron" userId="1f55de6f-5c51-4e4e-9d01-9b6ce3c05e09" providerId="ADAL" clId="{F7D0C17A-BB1E-4A67-B528-2EE2D7D03273}" dt="2022-10-07T14:36:37.219" v="286" actId="122"/>
        <pc:sldMkLst>
          <pc:docMk/>
          <pc:sldMk cId="2525714462" sldId="415"/>
        </pc:sldMkLst>
        <pc:spChg chg="mod">
          <ac:chgData name="Andre Baron" userId="1f55de6f-5c51-4e4e-9d01-9b6ce3c05e09" providerId="ADAL" clId="{F7D0C17A-BB1E-4A67-B528-2EE2D7D03273}" dt="2022-10-07T13:56:54.206" v="98" actId="20577"/>
          <ac:spMkLst>
            <pc:docMk/>
            <pc:sldMk cId="2525714462" sldId="415"/>
            <ac:spMk id="2" creationId="{6888DFCA-A47E-3DD1-1137-3965E118B2EC}"/>
          </ac:spMkLst>
        </pc:spChg>
        <pc:spChg chg="add del mod">
          <ac:chgData name="Andre Baron" userId="1f55de6f-5c51-4e4e-9d01-9b6ce3c05e09" providerId="ADAL" clId="{F7D0C17A-BB1E-4A67-B528-2EE2D7D03273}" dt="2022-10-07T13:57:58.479" v="106"/>
          <ac:spMkLst>
            <pc:docMk/>
            <pc:sldMk cId="2525714462" sldId="415"/>
            <ac:spMk id="5" creationId="{1F07DC85-9340-5751-A6AD-0F7FAEAA1D47}"/>
          </ac:spMkLst>
        </pc:spChg>
        <pc:spChg chg="add mod">
          <ac:chgData name="Andre Baron" userId="1f55de6f-5c51-4e4e-9d01-9b6ce3c05e09" providerId="ADAL" clId="{F7D0C17A-BB1E-4A67-B528-2EE2D7D03273}" dt="2022-10-07T14:36:37.219" v="286" actId="122"/>
          <ac:spMkLst>
            <pc:docMk/>
            <pc:sldMk cId="2525714462" sldId="415"/>
            <ac:spMk id="7" creationId="{1A92BAD5-0DBF-CF40-36E9-B86D0176E34A}"/>
          </ac:spMkLst>
        </pc:spChg>
        <pc:graphicFrameChg chg="add del mod">
          <ac:chgData name="Andre Baron" userId="1f55de6f-5c51-4e4e-9d01-9b6ce3c05e09" providerId="ADAL" clId="{F7D0C17A-BB1E-4A67-B528-2EE2D7D03273}" dt="2022-10-07T13:57:58.479" v="104"/>
          <ac:graphicFrameMkLst>
            <pc:docMk/>
            <pc:sldMk cId="2525714462" sldId="415"/>
            <ac:graphicFrameMk id="6" creationId="{CCDCCC11-94C8-DB02-6C0D-7B2FDB6FD598}"/>
          </ac:graphicFrameMkLst>
        </pc:graphicFrameChg>
        <pc:picChg chg="add mod">
          <ac:chgData name="Andre Baron" userId="1f55de6f-5c51-4e4e-9d01-9b6ce3c05e09" providerId="ADAL" clId="{F7D0C17A-BB1E-4A67-B528-2EE2D7D03273}" dt="2022-10-07T13:57:08.011" v="101" actId="1076"/>
          <ac:picMkLst>
            <pc:docMk/>
            <pc:sldMk cId="2525714462" sldId="415"/>
            <ac:picMk id="4" creationId="{71A715B3-C8BF-2644-1CC2-644FBABBBE9B}"/>
          </ac:picMkLst>
        </pc:picChg>
      </pc:sldChg>
      <pc:sldChg chg="modSp new del mod">
        <pc:chgData name="Andre Baron" userId="1f55de6f-5c51-4e4e-9d01-9b6ce3c05e09" providerId="ADAL" clId="{F7D0C17A-BB1E-4A67-B528-2EE2D7D03273}" dt="2022-10-07T14:36:48.179" v="287" actId="2696"/>
        <pc:sldMkLst>
          <pc:docMk/>
          <pc:sldMk cId="4210090026" sldId="416"/>
        </pc:sldMkLst>
        <pc:spChg chg="mod">
          <ac:chgData name="Andre Baron" userId="1f55de6f-5c51-4e4e-9d01-9b6ce3c05e09" providerId="ADAL" clId="{F7D0C17A-BB1E-4A67-B528-2EE2D7D03273}" dt="2022-10-07T14:32:48.308" v="145" actId="20577"/>
          <ac:spMkLst>
            <pc:docMk/>
            <pc:sldMk cId="4210090026" sldId="416"/>
            <ac:spMk id="2" creationId="{8A44B3BD-BD8A-5EDF-5493-A209D2E5736C}"/>
          </ac:spMkLst>
        </pc:spChg>
      </pc:sldChg>
      <pc:sldChg chg="modSp new mod">
        <pc:chgData name="Andre Baron" userId="1f55de6f-5c51-4e4e-9d01-9b6ce3c05e09" providerId="ADAL" clId="{F7D0C17A-BB1E-4A67-B528-2EE2D7D03273}" dt="2022-10-07T14:38:33.417" v="357" actId="255"/>
        <pc:sldMkLst>
          <pc:docMk/>
          <pc:sldMk cId="629148120" sldId="417"/>
        </pc:sldMkLst>
        <pc:spChg chg="mod">
          <ac:chgData name="Andre Baron" userId="1f55de6f-5c51-4e4e-9d01-9b6ce3c05e09" providerId="ADAL" clId="{F7D0C17A-BB1E-4A67-B528-2EE2D7D03273}" dt="2022-10-07T14:34:38.001" v="147"/>
          <ac:spMkLst>
            <pc:docMk/>
            <pc:sldMk cId="629148120" sldId="417"/>
            <ac:spMk id="2" creationId="{0F1401CF-B923-AFD8-1C34-9890A6BF65B4}"/>
          </ac:spMkLst>
        </pc:spChg>
        <pc:spChg chg="mod">
          <ac:chgData name="Andre Baron" userId="1f55de6f-5c51-4e4e-9d01-9b6ce3c05e09" providerId="ADAL" clId="{F7D0C17A-BB1E-4A67-B528-2EE2D7D03273}" dt="2022-10-07T14:38:33.417" v="357" actId="255"/>
          <ac:spMkLst>
            <pc:docMk/>
            <pc:sldMk cId="629148120" sldId="417"/>
            <ac:spMk id="3" creationId="{6FC0DD4B-CF16-8801-6E16-14A046C44146}"/>
          </ac:spMkLst>
        </pc:spChg>
      </pc:sldChg>
      <pc:sldMasterChg chg="modSp mod">
        <pc:chgData name="Andre Baron" userId="1f55de6f-5c51-4e4e-9d01-9b6ce3c05e09" providerId="ADAL" clId="{F7D0C17A-BB1E-4A67-B528-2EE2D7D03273}" dt="2022-10-05T23:14:58.218" v="33" actId="20577"/>
        <pc:sldMasterMkLst>
          <pc:docMk/>
          <pc:sldMasterMk cId="2029806410" sldId="2147483691"/>
        </pc:sldMasterMkLst>
        <pc:spChg chg="mod">
          <ac:chgData name="Andre Baron" userId="1f55de6f-5c51-4e4e-9d01-9b6ce3c05e09" providerId="ADAL" clId="{F7D0C17A-BB1E-4A67-B528-2EE2D7D03273}" dt="2022-10-05T23:14:58.218" v="33" actId="20577"/>
          <ac:spMkLst>
            <pc:docMk/>
            <pc:sldMasterMk cId="2029806410" sldId="2147483691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90B63DFB-95B3-47E1-BB6F-4C666475DD6D}"/>
    <pc:docChg chg="delSld modSld modMainMaster">
      <pc:chgData name="Andre Baron" userId="1f55de6f-5c51-4e4e-9d01-9b6ce3c05e09" providerId="ADAL" clId="{90B63DFB-95B3-47E1-BB6F-4C666475DD6D}" dt="2023-08-29T02:21:36.690" v="39" actId="2696"/>
      <pc:docMkLst>
        <pc:docMk/>
      </pc:docMkLst>
      <pc:sldChg chg="del">
        <pc:chgData name="Andre Baron" userId="1f55de6f-5c51-4e4e-9d01-9b6ce3c05e09" providerId="ADAL" clId="{90B63DFB-95B3-47E1-BB6F-4C666475DD6D}" dt="2023-08-29T02:20:47.565" v="21" actId="2696"/>
        <pc:sldMkLst>
          <pc:docMk/>
          <pc:sldMk cId="0" sldId="259"/>
        </pc:sldMkLst>
      </pc:sldChg>
      <pc:sldChg chg="modSp mod">
        <pc:chgData name="Andre Baron" userId="1f55de6f-5c51-4e4e-9d01-9b6ce3c05e09" providerId="ADAL" clId="{90B63DFB-95B3-47E1-BB6F-4C666475DD6D}" dt="2023-08-29T01:25:22.981" v="0"/>
        <pc:sldMkLst>
          <pc:docMk/>
          <pc:sldMk cId="2253829504" sldId="263"/>
        </pc:sldMkLst>
        <pc:spChg chg="mod">
          <ac:chgData name="Andre Baron" userId="1f55de6f-5c51-4e4e-9d01-9b6ce3c05e09" providerId="ADAL" clId="{90B63DFB-95B3-47E1-BB6F-4C666475DD6D}" dt="2023-08-29T01:25:22.981" v="0"/>
          <ac:spMkLst>
            <pc:docMk/>
            <pc:sldMk cId="2253829504" sldId="263"/>
            <ac:spMk id="2" creationId="{9FD34909-BF58-4F7C-955B-60BA0C5119F8}"/>
          </ac:spMkLst>
        </pc:spChg>
      </pc:sldChg>
      <pc:sldChg chg="del">
        <pc:chgData name="Andre Baron" userId="1f55de6f-5c51-4e4e-9d01-9b6ce3c05e09" providerId="ADAL" clId="{90B63DFB-95B3-47E1-BB6F-4C666475DD6D}" dt="2023-08-29T02:21:27.546" v="38" actId="2696"/>
        <pc:sldMkLst>
          <pc:docMk/>
          <pc:sldMk cId="116191395" sldId="274"/>
        </pc:sldMkLst>
      </pc:sldChg>
      <pc:sldChg chg="del">
        <pc:chgData name="Andre Baron" userId="1f55de6f-5c51-4e4e-9d01-9b6ce3c05e09" providerId="ADAL" clId="{90B63DFB-95B3-47E1-BB6F-4C666475DD6D}" dt="2023-08-29T02:21:36.690" v="39" actId="2696"/>
        <pc:sldMkLst>
          <pc:docMk/>
          <pc:sldMk cId="2039535422" sldId="277"/>
        </pc:sldMkLst>
      </pc:sldChg>
      <pc:sldChg chg="modSp mod">
        <pc:chgData name="Andre Baron" userId="1f55de6f-5c51-4e4e-9d01-9b6ce3c05e09" providerId="ADAL" clId="{90B63DFB-95B3-47E1-BB6F-4C666475DD6D}" dt="2023-08-29T02:21:21.708" v="37" actId="20577"/>
        <pc:sldMkLst>
          <pc:docMk/>
          <pc:sldMk cId="1282575931" sldId="292"/>
        </pc:sldMkLst>
        <pc:spChg chg="mod">
          <ac:chgData name="Andre Baron" userId="1f55de6f-5c51-4e4e-9d01-9b6ce3c05e09" providerId="ADAL" clId="{90B63DFB-95B3-47E1-BB6F-4C666475DD6D}" dt="2023-08-29T02:21:21.708" v="37" actId="20577"/>
          <ac:spMkLst>
            <pc:docMk/>
            <pc:sldMk cId="1282575931" sldId="292"/>
            <ac:spMk id="3" creationId="{00000000-0000-0000-0000-000000000000}"/>
          </ac:spMkLst>
        </pc:spChg>
      </pc:sldChg>
      <pc:sldChg chg="modSp del mod">
        <pc:chgData name="Andre Baron" userId="1f55de6f-5c51-4e4e-9d01-9b6ce3c05e09" providerId="ADAL" clId="{90B63DFB-95B3-47E1-BB6F-4C666475DD6D}" dt="2023-08-29T02:21:09.477" v="34" actId="2696"/>
        <pc:sldMkLst>
          <pc:docMk/>
          <pc:sldMk cId="793077349" sldId="298"/>
        </pc:sldMkLst>
        <pc:spChg chg="mod">
          <ac:chgData name="Andre Baron" userId="1f55de6f-5c51-4e4e-9d01-9b6ce3c05e09" providerId="ADAL" clId="{90B63DFB-95B3-47E1-BB6F-4C666475DD6D}" dt="2023-08-29T02:20:57.373" v="33" actId="5793"/>
          <ac:spMkLst>
            <pc:docMk/>
            <pc:sldMk cId="793077349" sldId="298"/>
            <ac:spMk id="4" creationId="{00000000-0000-0000-0000-000000000000}"/>
          </ac:spMkLst>
        </pc:spChg>
      </pc:sldChg>
      <pc:sldMasterChg chg="modSp mod">
        <pc:chgData name="Andre Baron" userId="1f55de6f-5c51-4e4e-9d01-9b6ce3c05e09" providerId="ADAL" clId="{90B63DFB-95B3-47E1-BB6F-4C666475DD6D}" dt="2023-08-29T02:20:04.763" v="20" actId="20577"/>
        <pc:sldMasterMkLst>
          <pc:docMk/>
          <pc:sldMasterMk cId="2029806410" sldId="2147483691"/>
        </pc:sldMasterMkLst>
        <pc:spChg chg="mod">
          <ac:chgData name="Andre Baron" userId="1f55de6f-5c51-4e4e-9d01-9b6ce3c05e09" providerId="ADAL" clId="{90B63DFB-95B3-47E1-BB6F-4C666475DD6D}" dt="2023-08-29T02:20:04.763" v="20" actId="20577"/>
          <ac:spMkLst>
            <pc:docMk/>
            <pc:sldMasterMk cId="2029806410" sldId="2147483691"/>
            <ac:spMk id="7" creationId="{818F2D25-62CC-4CA1-AC83-E1958DD08FF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1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031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777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959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102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178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Conception et réalisation de systèmes numériques</a:t>
            </a:r>
          </a:p>
          <a:p>
            <a:pPr algn="l">
              <a:defRPr/>
            </a:pP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Thème 05 : Conception de chemins des données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02980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8343900" cy="2171700"/>
          </a:xfrm>
        </p:spPr>
        <p:txBody>
          <a:bodyPr/>
          <a:lstStyle/>
          <a:p>
            <a:r>
              <a:rPr lang="fr-CA" dirty="0"/>
              <a:t>Thème 05 : Conception de chemins des données</a:t>
            </a:r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Correction et revue du devoir #5</a:t>
            </a:r>
          </a:p>
          <a:p>
            <a:r>
              <a:rPr lang="fr-CA" dirty="0"/>
              <a:t>VHDL en pratique : rappel de trois concepts utiles</a:t>
            </a:r>
          </a:p>
          <a:p>
            <a:r>
              <a:rPr lang="fr-CA" dirty="0"/>
              <a:t>Exercices 5 : </a:t>
            </a:r>
            <a:r>
              <a:rPr lang="fr-FR" dirty="0"/>
              <a:t>Conception de chemins des données</a:t>
            </a:r>
          </a:p>
          <a:p>
            <a:pPr lvl="1"/>
            <a:r>
              <a:rPr lang="fr-FR" dirty="0"/>
              <a:t>Voir le répertoire ‘Exercices et devoirs’ de la page Moodle</a:t>
            </a:r>
          </a:p>
          <a:p>
            <a:pPr lvl="1"/>
            <a:r>
              <a:rPr lang="fr-FR" dirty="0"/>
              <a:t>Avec démos dans Active-HDL + simulation</a:t>
            </a:r>
            <a:endParaRPr lang="fr-CA" dirty="0"/>
          </a:p>
          <a:p>
            <a:r>
              <a:rPr lang="fr-CA" dirty="0"/>
              <a:t>À faire pour la semaine prochaine</a:t>
            </a:r>
          </a:p>
        </p:txBody>
      </p:sp>
    </p:spTree>
    <p:extLst>
      <p:ext uri="{BB962C8B-B14F-4D97-AF65-F5344CB8AC3E}">
        <p14:creationId xmlns:p14="http://schemas.microsoft.com/office/powerpoint/2010/main" val="211079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Après le cours d’aujourd’hui, l'étudiant(e) devrait être capable de: </a:t>
            </a:r>
          </a:p>
          <a:p>
            <a:pPr lvl="1"/>
            <a:r>
              <a:rPr lang="fr-CA" dirty="0"/>
              <a:t>Concevoir et modéliser en VHDL un chemin de données qui réalise des fonctions arithmétiques et logiques complexes au niveau de transfert entre registres (</a:t>
            </a:r>
            <a:r>
              <a:rPr lang="fr-CA" i="1" dirty="0" err="1"/>
              <a:t>Register</a:t>
            </a:r>
            <a:r>
              <a:rPr lang="fr-CA" i="1" dirty="0"/>
              <a:t> Transfer </a:t>
            </a:r>
            <a:r>
              <a:rPr lang="fr-CA" i="1" dirty="0" err="1"/>
              <a:t>Level</a:t>
            </a:r>
            <a:r>
              <a:rPr lang="fr-CA" dirty="0"/>
              <a:t> – RTL). (B5)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788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</a:t>
            </a:r>
          </a:p>
        </p:txBody>
      </p:sp>
    </p:spTree>
    <p:extLst>
      <p:ext uri="{BB962C8B-B14F-4D97-AF65-F5344CB8AC3E}">
        <p14:creationId xmlns:p14="http://schemas.microsoft.com/office/powerpoint/2010/main" val="391971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(VHDL pratique pour les laboratoires et pour la feuille de notes des examens)</a:t>
            </a:r>
            <a:br>
              <a:rPr lang="fr-CA" dirty="0"/>
            </a:br>
            <a:r>
              <a:rPr lang="fr-CA" dirty="0"/>
              <a:t>Les agrégats en VHDL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1281096" y="1143000"/>
            <a:ext cx="9844104" cy="526297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-- Exemple 1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variable Data_1 : BIT_VECTOR (0 to 3) := ('0','1','0','1'); -- assignation positionnelle</a:t>
            </a:r>
          </a:p>
          <a:p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-- Exemple 2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variable Data_2 : BIT_VECTOR (0 to 3) := (1=&gt;'1',0=&gt;'0',3=&gt;'1',2=&gt;'0'); -- assignation nommée</a:t>
            </a:r>
          </a:p>
          <a:p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-- Exemple 3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(15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. . .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&lt;= (15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8 =&gt; '0', 7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 =&gt; '1'); -- assignation positionnelle avec gammes d’indices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 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-- Exemple 4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Status_Record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record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     Code : Integer;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     Name : String (1 to 4);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end record;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Status_Var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Status_Record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:= (Code =&gt; 57, Name =&gt; "MOVE");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 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-- Exemple 5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(15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. . .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&lt;= (14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8 =&gt; '0',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others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=&gt; '1'); -- utilisation du choix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others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(en dernier)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 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-- Exemple 6</a:t>
            </a:r>
          </a:p>
          <a:p>
            <a:r>
              <a:rPr lang="fr-CA" sz="12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(15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>
                <a:latin typeface="Courier New" pitchFamily="49" charset="0"/>
                <a:cs typeface="Courier New" pitchFamily="49" charset="0"/>
              </a:rPr>
              <a:t>. . .</a:t>
            </a:r>
            <a:br>
              <a:rPr lang="fr-CA" sz="1200" dirty="0">
                <a:latin typeface="Courier New" pitchFamily="49" charset="0"/>
                <a:cs typeface="Courier New" pitchFamily="49" charset="0"/>
              </a:rPr>
            </a:b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&lt;= (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others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=&gt; 'Z'); -- utilisation du choix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others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par lui-même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065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(VHDL pratique pour les laboratoires et pour la feuille de notes des examens) Assigner la valeur d’une expression à un objet</a:t>
            </a:r>
          </a:p>
        </p:txBody>
      </p:sp>
      <p:sp>
        <p:nvSpPr>
          <p:cNvPr id="4608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/>
              <a:t>Pour assigner la valeur d’une expression à un objet (signal, variable), il faut:</a:t>
            </a:r>
          </a:p>
          <a:p>
            <a:pPr lvl="1" eaLnBrk="1" hangingPunct="1"/>
            <a:r>
              <a:rPr lang="fr-CA" dirty="0"/>
              <a:t>que les types soient compatibles</a:t>
            </a:r>
          </a:p>
          <a:p>
            <a:pPr lvl="1" eaLnBrk="1" hangingPunct="1"/>
            <a:r>
              <a:rPr lang="fr-CA" dirty="0"/>
              <a:t>que les dimensions soient les mêmes</a:t>
            </a:r>
          </a:p>
          <a:p>
            <a:r>
              <a:rPr lang="fr-CA" dirty="0"/>
              <a:t>Il faut aussi penser au sens de l’expression!</a:t>
            </a:r>
          </a:p>
          <a:p>
            <a:pPr eaLnBrk="1" hangingPunct="1"/>
            <a:endParaRPr lang="fr-CA" dirty="0"/>
          </a:p>
          <a:p>
            <a:pPr eaLnBrk="1" hangingPunct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5012FF-9EEF-4B9F-8FB8-53A316BDF785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4505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6096001" y="1212359"/>
            <a:ext cx="5892799" cy="544764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library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democode2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port (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A8, B8 : in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R8 : out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R9, S9, T9 : out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(8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R7 : out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(6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arch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of democode2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begin</a:t>
            </a: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R8 &lt;= A8 + B8; -- ok, mais risque de débordement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S8 &lt;= A8 + 100; -- ok, mais risque de débordement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R9 &lt;= (A8(A8'left) &amp; A8) + (B8(B8'left) &amp; B8); -- ok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S9 &lt;=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resize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(A8, S9'length) +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resize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(B8, S9'length); -- ok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--T9 &lt;= A8 + B8; -- non, largeurs incompatibles!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R7 &lt;= A8(6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 + B8(6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 -- ok, mais ...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arch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  <p:cxnSp>
        <p:nvCxnSpPr>
          <p:cNvPr id="8" name="Connecteur droit avec flèche 7"/>
          <p:cNvCxnSpPr>
            <a:stCxn id="46085" idx="2"/>
          </p:cNvCxnSpPr>
          <p:nvPr/>
        </p:nvCxnSpPr>
        <p:spPr>
          <a:xfrm>
            <a:off x="3243263" y="4629150"/>
            <a:ext cx="3081337" cy="10858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84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33081-62CE-1303-6D64-8B584775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Conversion scalaire - vecteurs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EE60B50-9B6A-CF88-F9C7-48CC67E9C8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81A6C5C-ECCA-4245-F5D9-E6DBB760A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012" y="1234791"/>
            <a:ext cx="10073975" cy="50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8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05</a:t>
            </a:r>
          </a:p>
        </p:txBody>
      </p:sp>
    </p:spTree>
    <p:extLst>
      <p:ext uri="{BB962C8B-B14F-4D97-AF65-F5344CB8AC3E}">
        <p14:creationId xmlns:p14="http://schemas.microsoft.com/office/powerpoint/2010/main" val="128257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(VHDL pratique pour les laboratoires et pour la feuille de notes des examens) Conversions de types numériques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400"/>
            <a:ext cx="11859440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013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3977</TotalTime>
  <Words>661</Words>
  <Application>Microsoft Office PowerPoint</Application>
  <PresentationFormat>Grand écran</PresentationFormat>
  <Paragraphs>69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Verdana</vt:lpstr>
      <vt:lpstr>presentationCours</vt:lpstr>
      <vt:lpstr>Présentation PowerPoint</vt:lpstr>
      <vt:lpstr>Plan de la séance d’aujourd’hui</vt:lpstr>
      <vt:lpstr>Objectifs spécifiques de la semaine</vt:lpstr>
      <vt:lpstr>Correction et revue du devoir</vt:lpstr>
      <vt:lpstr>(VHDL pratique pour les laboratoires et pour la feuille de notes des examens) Les agrégats en VHDL</vt:lpstr>
      <vt:lpstr>(VHDL pratique pour les laboratoires et pour la feuille de notes des examens) Assigner la valeur d’une expression à un objet</vt:lpstr>
      <vt:lpstr>Conversion scalaire - vecteurs</vt:lpstr>
      <vt:lpstr>Exercices 05</vt:lpstr>
      <vt:lpstr>(VHDL pratique pour les laboratoires et pour la feuille de notes des examens) Conversions de types numériques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314</cp:revision>
  <cp:lastPrinted>2022-10-07T02:18:30Z</cp:lastPrinted>
  <dcterms:created xsi:type="dcterms:W3CDTF">2020-08-24T16:44:54Z</dcterms:created>
  <dcterms:modified xsi:type="dcterms:W3CDTF">2024-01-07T21:08:35Z</dcterms:modified>
</cp:coreProperties>
</file>