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notesMasterIdLst>
    <p:notesMasterId r:id="rId10"/>
  </p:notesMasterIdLst>
  <p:handoutMasterIdLst>
    <p:handoutMasterId r:id="rId11"/>
  </p:handoutMasterIdLst>
  <p:sldIdLst>
    <p:sldId id="263" r:id="rId2"/>
    <p:sldId id="297" r:id="rId3"/>
    <p:sldId id="299" r:id="rId4"/>
    <p:sldId id="302" r:id="rId5"/>
    <p:sldId id="300" r:id="rId6"/>
    <p:sldId id="301" r:id="rId7"/>
    <p:sldId id="291" r:id="rId8"/>
    <p:sldId id="292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1AAE6"/>
    <a:srgbClr val="B91E32"/>
    <a:srgbClr val="FA961E"/>
    <a:srgbClr val="8CC8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24" autoAdjust="0"/>
    <p:restoredTop sz="94660"/>
  </p:normalViewPr>
  <p:slideViewPr>
    <p:cSldViewPr showGuides="1">
      <p:cViewPr varScale="1">
        <p:scale>
          <a:sx n="97" d="100"/>
          <a:sy n="97" d="100"/>
        </p:scale>
        <p:origin x="101" y="230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114300" cy="1143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dre Baron" userId="1f55de6f-5c51-4e4e-9d01-9b6ce3c05e09" providerId="ADAL" clId="{DCEE60AD-7D82-4650-9382-93FD4FA0449D}"/>
    <pc:docChg chg="custSel modSld modMainMaster">
      <pc:chgData name="Andre Baron" userId="1f55de6f-5c51-4e4e-9d01-9b6ce3c05e09" providerId="ADAL" clId="{DCEE60AD-7D82-4650-9382-93FD4FA0449D}" dt="2023-08-29T02:30:20.252" v="396" actId="113"/>
      <pc:docMkLst>
        <pc:docMk/>
      </pc:docMkLst>
      <pc:sldChg chg="delSp modSp mod">
        <pc:chgData name="Andre Baron" userId="1f55de6f-5c51-4e4e-9d01-9b6ce3c05e09" providerId="ADAL" clId="{DCEE60AD-7D82-4650-9382-93FD4FA0449D}" dt="2023-08-29T02:11:49.430" v="21" actId="21"/>
        <pc:sldMkLst>
          <pc:docMk/>
          <pc:sldMk cId="2253829504" sldId="263"/>
        </pc:sldMkLst>
        <pc:spChg chg="mod">
          <ac:chgData name="Andre Baron" userId="1f55de6f-5c51-4e4e-9d01-9b6ce3c05e09" providerId="ADAL" clId="{DCEE60AD-7D82-4650-9382-93FD4FA0449D}" dt="2023-08-29T01:23:30.008" v="18" actId="20577"/>
          <ac:spMkLst>
            <pc:docMk/>
            <pc:sldMk cId="2253829504" sldId="263"/>
            <ac:spMk id="2" creationId="{9FD34909-BF58-4F7C-955B-60BA0C5119F8}"/>
          </ac:spMkLst>
        </pc:spChg>
        <pc:spChg chg="del mod">
          <ac:chgData name="Andre Baron" userId="1f55de6f-5c51-4e4e-9d01-9b6ce3c05e09" providerId="ADAL" clId="{DCEE60AD-7D82-4650-9382-93FD4FA0449D}" dt="2023-08-29T02:11:49.430" v="21" actId="21"/>
          <ac:spMkLst>
            <pc:docMk/>
            <pc:sldMk cId="2253829504" sldId="263"/>
            <ac:spMk id="7" creationId="{717E2CAC-1C69-4E71-83CC-C153BCF6EDE0}"/>
          </ac:spMkLst>
        </pc:spChg>
      </pc:sldChg>
      <pc:sldChg chg="modSp mod">
        <pc:chgData name="Andre Baron" userId="1f55de6f-5c51-4e4e-9d01-9b6ce3c05e09" providerId="ADAL" clId="{DCEE60AD-7D82-4650-9382-93FD4FA0449D}" dt="2023-08-29T02:30:20.252" v="396" actId="113"/>
        <pc:sldMkLst>
          <pc:docMk/>
          <pc:sldMk cId="116191395" sldId="274"/>
        </pc:sldMkLst>
        <pc:spChg chg="mod">
          <ac:chgData name="Andre Baron" userId="1f55de6f-5c51-4e4e-9d01-9b6ce3c05e09" providerId="ADAL" clId="{DCEE60AD-7D82-4650-9382-93FD4FA0449D}" dt="2023-08-29T02:15:46.776" v="88" actId="20577"/>
          <ac:spMkLst>
            <pc:docMk/>
            <pc:sldMk cId="116191395" sldId="274"/>
            <ac:spMk id="3" creationId="{00000000-0000-0000-0000-000000000000}"/>
          </ac:spMkLst>
        </pc:spChg>
        <pc:spChg chg="mod">
          <ac:chgData name="Andre Baron" userId="1f55de6f-5c51-4e4e-9d01-9b6ce3c05e09" providerId="ADAL" clId="{DCEE60AD-7D82-4650-9382-93FD4FA0449D}" dt="2023-08-29T02:30:20.252" v="396" actId="113"/>
          <ac:spMkLst>
            <pc:docMk/>
            <pc:sldMk cId="116191395" sldId="274"/>
            <ac:spMk id="4" creationId="{00000000-0000-0000-0000-000000000000}"/>
          </ac:spMkLst>
        </pc:spChg>
      </pc:sldChg>
      <pc:sldChg chg="delSp modSp mod">
        <pc:chgData name="Andre Baron" userId="1f55de6f-5c51-4e4e-9d01-9b6ce3c05e09" providerId="ADAL" clId="{DCEE60AD-7D82-4650-9382-93FD4FA0449D}" dt="2023-08-29T02:12:51.759" v="41" actId="21"/>
        <pc:sldMkLst>
          <pc:docMk/>
          <pc:sldMk cId="3919714238" sldId="291"/>
        </pc:sldMkLst>
        <pc:spChg chg="del">
          <ac:chgData name="Andre Baron" userId="1f55de6f-5c51-4e4e-9d01-9b6ce3c05e09" providerId="ADAL" clId="{DCEE60AD-7D82-4650-9382-93FD4FA0449D}" dt="2023-08-29T02:12:51.759" v="41" actId="21"/>
          <ac:spMkLst>
            <pc:docMk/>
            <pc:sldMk cId="3919714238" sldId="291"/>
            <ac:spMk id="2" creationId="{00000000-0000-0000-0000-000000000000}"/>
          </ac:spMkLst>
        </pc:spChg>
        <pc:spChg chg="mod">
          <ac:chgData name="Andre Baron" userId="1f55de6f-5c51-4e4e-9d01-9b6ce3c05e09" providerId="ADAL" clId="{DCEE60AD-7D82-4650-9382-93FD4FA0449D}" dt="2023-08-29T02:12:46.049" v="40" actId="20577"/>
          <ac:spMkLst>
            <pc:docMk/>
            <pc:sldMk cId="3919714238" sldId="291"/>
            <ac:spMk id="3" creationId="{00000000-0000-0000-0000-000000000000}"/>
          </ac:spMkLst>
        </pc:spChg>
      </pc:sldChg>
      <pc:sldChg chg="modSp mod">
        <pc:chgData name="Andre Baron" userId="1f55de6f-5c51-4e4e-9d01-9b6ce3c05e09" providerId="ADAL" clId="{DCEE60AD-7D82-4650-9382-93FD4FA0449D}" dt="2023-08-29T02:12:58.250" v="44" actId="20577"/>
        <pc:sldMkLst>
          <pc:docMk/>
          <pc:sldMk cId="1282575931" sldId="292"/>
        </pc:sldMkLst>
        <pc:spChg chg="mod">
          <ac:chgData name="Andre Baron" userId="1f55de6f-5c51-4e4e-9d01-9b6ce3c05e09" providerId="ADAL" clId="{DCEE60AD-7D82-4650-9382-93FD4FA0449D}" dt="2023-08-29T02:12:58.250" v="44" actId="20577"/>
          <ac:spMkLst>
            <pc:docMk/>
            <pc:sldMk cId="1282575931" sldId="292"/>
            <ac:spMk id="3" creationId="{00000000-0000-0000-0000-000000000000}"/>
          </ac:spMkLst>
        </pc:spChg>
      </pc:sldChg>
      <pc:sldChg chg="modSp mod">
        <pc:chgData name="Andre Baron" userId="1f55de6f-5c51-4e4e-9d01-9b6ce3c05e09" providerId="ADAL" clId="{DCEE60AD-7D82-4650-9382-93FD4FA0449D}" dt="2023-08-29T02:14:21.899" v="51" actId="14"/>
        <pc:sldMkLst>
          <pc:docMk/>
          <pc:sldMk cId="2396537010" sldId="297"/>
        </pc:sldMkLst>
        <pc:spChg chg="mod">
          <ac:chgData name="Andre Baron" userId="1f55de6f-5c51-4e4e-9d01-9b6ce3c05e09" providerId="ADAL" clId="{DCEE60AD-7D82-4650-9382-93FD4FA0449D}" dt="2023-08-29T02:14:21.899" v="51" actId="14"/>
          <ac:spMkLst>
            <pc:docMk/>
            <pc:sldMk cId="2396537010" sldId="297"/>
            <ac:spMk id="2" creationId="{F6F9FA74-C39A-484E-B892-69865BE8F0C5}"/>
          </ac:spMkLst>
        </pc:spChg>
      </pc:sldChg>
      <pc:sldMasterChg chg="modSp mod">
        <pc:chgData name="Andre Baron" userId="1f55de6f-5c51-4e4e-9d01-9b6ce3c05e09" providerId="ADAL" clId="{DCEE60AD-7D82-4650-9382-93FD4FA0449D}" dt="2023-08-29T02:12:03.986" v="37" actId="20577"/>
        <pc:sldMasterMkLst>
          <pc:docMk/>
          <pc:sldMasterMk cId="1482969701" sldId="2147483690"/>
        </pc:sldMasterMkLst>
        <pc:spChg chg="mod">
          <ac:chgData name="Andre Baron" userId="1f55de6f-5c51-4e4e-9d01-9b6ce3c05e09" providerId="ADAL" clId="{DCEE60AD-7D82-4650-9382-93FD4FA0449D}" dt="2023-08-29T02:12:03.986" v="37" actId="20577"/>
          <ac:spMkLst>
            <pc:docMk/>
            <pc:sldMasterMk cId="1482969701" sldId="2147483690"/>
            <ac:spMk id="7" creationId="{818F2D25-62CC-4CA1-AC83-E1958DD08FF4}"/>
          </ac:spMkLst>
        </pc:spChg>
      </pc:sldMasterChg>
    </pc:docChg>
  </pc:docChgLst>
  <pc:docChgLst>
    <pc:chgData name="Andre Baron" userId="1f55de6f-5c51-4e4e-9d01-9b6ce3c05e09" providerId="ADAL" clId="{25A728D6-0F71-4A64-8CD7-73319F2C5A08}"/>
    <pc:docChg chg="undo custSel addSld modSld modMainMaster">
      <pc:chgData name="Andre Baron" userId="1f55de6f-5c51-4e4e-9d01-9b6ce3c05e09" providerId="ADAL" clId="{25A728D6-0F71-4A64-8CD7-73319F2C5A08}" dt="2022-09-30T16:17:31.673" v="1213" actId="20577"/>
      <pc:docMkLst>
        <pc:docMk/>
      </pc:docMkLst>
      <pc:sldChg chg="modSp mod">
        <pc:chgData name="Andre Baron" userId="1f55de6f-5c51-4e4e-9d01-9b6ce3c05e09" providerId="ADAL" clId="{25A728D6-0F71-4A64-8CD7-73319F2C5A08}" dt="2022-09-24T22:03:04.553" v="11" actId="20577"/>
        <pc:sldMkLst>
          <pc:docMk/>
          <pc:sldMk cId="2253829504" sldId="263"/>
        </pc:sldMkLst>
        <pc:spChg chg="mod">
          <ac:chgData name="Andre Baron" userId="1f55de6f-5c51-4e4e-9d01-9b6ce3c05e09" providerId="ADAL" clId="{25A728D6-0F71-4A64-8CD7-73319F2C5A08}" dt="2022-09-24T22:02:54.628" v="7" actId="20577"/>
          <ac:spMkLst>
            <pc:docMk/>
            <pc:sldMk cId="2253829504" sldId="263"/>
            <ac:spMk id="2" creationId="{9FD34909-BF58-4F7C-955B-60BA0C5119F8}"/>
          </ac:spMkLst>
        </pc:spChg>
        <pc:spChg chg="mod">
          <ac:chgData name="Andre Baron" userId="1f55de6f-5c51-4e4e-9d01-9b6ce3c05e09" providerId="ADAL" clId="{25A728D6-0F71-4A64-8CD7-73319F2C5A08}" dt="2022-09-24T22:03:04.553" v="11" actId="20577"/>
          <ac:spMkLst>
            <pc:docMk/>
            <pc:sldMk cId="2253829504" sldId="263"/>
            <ac:spMk id="7" creationId="{717E2CAC-1C69-4E71-83CC-C153BCF6EDE0}"/>
          </ac:spMkLst>
        </pc:spChg>
      </pc:sldChg>
      <pc:sldChg chg="modSp mod">
        <pc:chgData name="Andre Baron" userId="1f55de6f-5c51-4e4e-9d01-9b6ce3c05e09" providerId="ADAL" clId="{25A728D6-0F71-4A64-8CD7-73319F2C5A08}" dt="2022-09-25T15:53:15.945" v="113" actId="20577"/>
        <pc:sldMkLst>
          <pc:docMk/>
          <pc:sldMk cId="116191395" sldId="274"/>
        </pc:sldMkLst>
        <pc:spChg chg="mod">
          <ac:chgData name="Andre Baron" userId="1f55de6f-5c51-4e4e-9d01-9b6ce3c05e09" providerId="ADAL" clId="{25A728D6-0F71-4A64-8CD7-73319F2C5A08}" dt="2022-09-25T15:53:15.945" v="113" actId="20577"/>
          <ac:spMkLst>
            <pc:docMk/>
            <pc:sldMk cId="116191395" sldId="274"/>
            <ac:spMk id="4" creationId="{00000000-0000-0000-0000-000000000000}"/>
          </ac:spMkLst>
        </pc:spChg>
      </pc:sldChg>
      <pc:sldChg chg="delSp mod">
        <pc:chgData name="Andre Baron" userId="1f55de6f-5c51-4e4e-9d01-9b6ce3c05e09" providerId="ADAL" clId="{25A728D6-0F71-4A64-8CD7-73319F2C5A08}" dt="2022-09-29T01:18:46.032" v="149" actId="21"/>
        <pc:sldMkLst>
          <pc:docMk/>
          <pc:sldMk cId="1282575931" sldId="292"/>
        </pc:sldMkLst>
        <pc:spChg chg="del">
          <ac:chgData name="Andre Baron" userId="1f55de6f-5c51-4e4e-9d01-9b6ce3c05e09" providerId="ADAL" clId="{25A728D6-0F71-4A64-8CD7-73319F2C5A08}" dt="2022-09-29T01:18:46.032" v="149" actId="21"/>
          <ac:spMkLst>
            <pc:docMk/>
            <pc:sldMk cId="1282575931" sldId="292"/>
            <ac:spMk id="2" creationId="{00000000-0000-0000-0000-000000000000}"/>
          </ac:spMkLst>
        </pc:spChg>
      </pc:sldChg>
      <pc:sldChg chg="modSp mod">
        <pc:chgData name="Andre Baron" userId="1f55de6f-5c51-4e4e-9d01-9b6ce3c05e09" providerId="ADAL" clId="{25A728D6-0F71-4A64-8CD7-73319F2C5A08}" dt="2022-09-30T16:17:31.673" v="1213" actId="20577"/>
        <pc:sldMkLst>
          <pc:docMk/>
          <pc:sldMk cId="2396537010" sldId="297"/>
        </pc:sldMkLst>
        <pc:spChg chg="mod">
          <ac:chgData name="Andre Baron" userId="1f55de6f-5c51-4e4e-9d01-9b6ce3c05e09" providerId="ADAL" clId="{25A728D6-0F71-4A64-8CD7-73319F2C5A08}" dt="2022-09-30T16:17:31.673" v="1213" actId="20577"/>
          <ac:spMkLst>
            <pc:docMk/>
            <pc:sldMk cId="2396537010" sldId="297"/>
            <ac:spMk id="2" creationId="{F6F9FA74-C39A-484E-B892-69865BE8F0C5}"/>
          </ac:spMkLst>
        </pc:spChg>
      </pc:sldChg>
      <pc:sldChg chg="addSp modSp new mod">
        <pc:chgData name="Andre Baron" userId="1f55de6f-5c51-4e4e-9d01-9b6ce3c05e09" providerId="ADAL" clId="{25A728D6-0F71-4A64-8CD7-73319F2C5A08}" dt="2022-09-29T01:39:00.422" v="388" actId="14100"/>
        <pc:sldMkLst>
          <pc:docMk/>
          <pc:sldMk cId="2625589869" sldId="300"/>
        </pc:sldMkLst>
        <pc:spChg chg="mod">
          <ac:chgData name="Andre Baron" userId="1f55de6f-5c51-4e4e-9d01-9b6ce3c05e09" providerId="ADAL" clId="{25A728D6-0F71-4A64-8CD7-73319F2C5A08}" dt="2022-09-29T01:39:00.422" v="388" actId="14100"/>
          <ac:spMkLst>
            <pc:docMk/>
            <pc:sldMk cId="2625589869" sldId="300"/>
            <ac:spMk id="2" creationId="{6EFDBA60-E3F1-6FD6-9E71-21877B3C8EAC}"/>
          </ac:spMkLst>
        </pc:spChg>
        <pc:graphicFrameChg chg="add mod ord modGraphic">
          <ac:chgData name="Andre Baron" userId="1f55de6f-5c51-4e4e-9d01-9b6ce3c05e09" providerId="ADAL" clId="{25A728D6-0F71-4A64-8CD7-73319F2C5A08}" dt="2022-09-29T01:36:30.946" v="360" actId="14734"/>
          <ac:graphicFrameMkLst>
            <pc:docMk/>
            <pc:sldMk cId="2625589869" sldId="300"/>
            <ac:graphicFrameMk id="20" creationId="{AE8080AB-FF95-7719-2FE3-35739CD057BE}"/>
          </ac:graphicFrameMkLst>
        </pc:graphicFrameChg>
        <pc:picChg chg="add mod">
          <ac:chgData name="Andre Baron" userId="1f55de6f-5c51-4e4e-9d01-9b6ce3c05e09" providerId="ADAL" clId="{25A728D6-0F71-4A64-8CD7-73319F2C5A08}" dt="2022-09-29T01:36:09.626" v="355" actId="1076"/>
          <ac:picMkLst>
            <pc:docMk/>
            <pc:sldMk cId="2625589869" sldId="300"/>
            <ac:picMk id="5" creationId="{A9E35F29-8A9B-A32B-DCAD-4DFD8317EE58}"/>
          </ac:picMkLst>
        </pc:picChg>
        <pc:picChg chg="add mod">
          <ac:chgData name="Andre Baron" userId="1f55de6f-5c51-4e4e-9d01-9b6ce3c05e09" providerId="ADAL" clId="{25A728D6-0F71-4A64-8CD7-73319F2C5A08}" dt="2022-09-29T01:37:32.641" v="367" actId="1076"/>
          <ac:picMkLst>
            <pc:docMk/>
            <pc:sldMk cId="2625589869" sldId="300"/>
            <ac:picMk id="7" creationId="{BE81E4E7-C190-AA77-F91F-26562DDF48D8}"/>
          </ac:picMkLst>
        </pc:picChg>
        <pc:picChg chg="add mod">
          <ac:chgData name="Andre Baron" userId="1f55de6f-5c51-4e4e-9d01-9b6ce3c05e09" providerId="ADAL" clId="{25A728D6-0F71-4A64-8CD7-73319F2C5A08}" dt="2022-09-29T01:36:13.570" v="356" actId="1076"/>
          <ac:picMkLst>
            <pc:docMk/>
            <pc:sldMk cId="2625589869" sldId="300"/>
            <ac:picMk id="9" creationId="{8B64D4E5-A10A-B314-3A15-7827776289A7}"/>
          </ac:picMkLst>
        </pc:picChg>
        <pc:picChg chg="add mod">
          <ac:chgData name="Andre Baron" userId="1f55de6f-5c51-4e4e-9d01-9b6ce3c05e09" providerId="ADAL" clId="{25A728D6-0F71-4A64-8CD7-73319F2C5A08}" dt="2022-09-29T01:37:30.489" v="366" actId="1076"/>
          <ac:picMkLst>
            <pc:docMk/>
            <pc:sldMk cId="2625589869" sldId="300"/>
            <ac:picMk id="11" creationId="{B08D29D2-2BF6-6069-E0CB-0720FDCA7E69}"/>
          </ac:picMkLst>
        </pc:picChg>
        <pc:picChg chg="add mod">
          <ac:chgData name="Andre Baron" userId="1f55de6f-5c51-4e4e-9d01-9b6ce3c05e09" providerId="ADAL" clId="{25A728D6-0F71-4A64-8CD7-73319F2C5A08}" dt="2022-09-29T01:36:16.683" v="357" actId="1076"/>
          <ac:picMkLst>
            <pc:docMk/>
            <pc:sldMk cId="2625589869" sldId="300"/>
            <ac:picMk id="13" creationId="{19A26F7D-E2B6-4F3B-6B08-F0FB2D0FF297}"/>
          </ac:picMkLst>
        </pc:picChg>
        <pc:picChg chg="add mod">
          <ac:chgData name="Andre Baron" userId="1f55de6f-5c51-4e4e-9d01-9b6ce3c05e09" providerId="ADAL" clId="{25A728D6-0F71-4A64-8CD7-73319F2C5A08}" dt="2022-09-29T01:37:35.918" v="368" actId="1076"/>
          <ac:picMkLst>
            <pc:docMk/>
            <pc:sldMk cId="2625589869" sldId="300"/>
            <ac:picMk id="15" creationId="{359E2AB4-2FD5-4B9D-9C25-45F775F94ACF}"/>
          </ac:picMkLst>
        </pc:picChg>
        <pc:picChg chg="add mod">
          <ac:chgData name="Andre Baron" userId="1f55de6f-5c51-4e4e-9d01-9b6ce3c05e09" providerId="ADAL" clId="{25A728D6-0F71-4A64-8CD7-73319F2C5A08}" dt="2022-09-29T01:36:22.373" v="359" actId="1076"/>
          <ac:picMkLst>
            <pc:docMk/>
            <pc:sldMk cId="2625589869" sldId="300"/>
            <ac:picMk id="17" creationId="{D88A8EF1-A89C-56FF-1C0E-F22C3A2EC963}"/>
          </ac:picMkLst>
        </pc:picChg>
        <pc:picChg chg="add mod">
          <ac:chgData name="Andre Baron" userId="1f55de6f-5c51-4e4e-9d01-9b6ce3c05e09" providerId="ADAL" clId="{25A728D6-0F71-4A64-8CD7-73319F2C5A08}" dt="2022-09-29T01:37:40.298" v="369" actId="1076"/>
          <ac:picMkLst>
            <pc:docMk/>
            <pc:sldMk cId="2625589869" sldId="300"/>
            <ac:picMk id="19" creationId="{5F87241E-6A17-0398-3F02-C2525FCDB8D2}"/>
          </ac:picMkLst>
        </pc:picChg>
      </pc:sldChg>
      <pc:sldChg chg="addSp delSp modSp new mod">
        <pc:chgData name="Andre Baron" userId="1f55de6f-5c51-4e4e-9d01-9b6ce3c05e09" providerId="ADAL" clId="{25A728D6-0F71-4A64-8CD7-73319F2C5A08}" dt="2022-09-30T16:16:35.607" v="1187" actId="20577"/>
        <pc:sldMkLst>
          <pc:docMk/>
          <pc:sldMk cId="541157329" sldId="301"/>
        </pc:sldMkLst>
        <pc:spChg chg="mod">
          <ac:chgData name="Andre Baron" userId="1f55de6f-5c51-4e4e-9d01-9b6ce3c05e09" providerId="ADAL" clId="{25A728D6-0F71-4A64-8CD7-73319F2C5A08}" dt="2022-09-29T02:17:10.622" v="907" actId="1076"/>
          <ac:spMkLst>
            <pc:docMk/>
            <pc:sldMk cId="541157329" sldId="301"/>
            <ac:spMk id="2" creationId="{241BFBC2-A3F8-A0AE-8CFE-F3D0F2852E00}"/>
          </ac:spMkLst>
        </pc:spChg>
        <pc:spChg chg="mod">
          <ac:chgData name="Andre Baron" userId="1f55de6f-5c51-4e4e-9d01-9b6ce3c05e09" providerId="ADAL" clId="{25A728D6-0F71-4A64-8CD7-73319F2C5A08}" dt="2022-09-29T02:17:15.317" v="908" actId="1076"/>
          <ac:spMkLst>
            <pc:docMk/>
            <pc:sldMk cId="541157329" sldId="301"/>
            <ac:spMk id="3" creationId="{14162E2B-0896-4501-0323-2A8055360322}"/>
          </ac:spMkLst>
        </pc:spChg>
        <pc:spChg chg="add mod">
          <ac:chgData name="Andre Baron" userId="1f55de6f-5c51-4e4e-9d01-9b6ce3c05e09" providerId="ADAL" clId="{25A728D6-0F71-4A64-8CD7-73319F2C5A08}" dt="2022-09-30T16:16:35.607" v="1187" actId="20577"/>
          <ac:spMkLst>
            <pc:docMk/>
            <pc:sldMk cId="541157329" sldId="301"/>
            <ac:spMk id="5" creationId="{221CFE77-3091-AE71-2E12-3D6E4B0EDCBC}"/>
          </ac:spMkLst>
        </pc:spChg>
        <pc:spChg chg="add mod">
          <ac:chgData name="Andre Baron" userId="1f55de6f-5c51-4e4e-9d01-9b6ce3c05e09" providerId="ADAL" clId="{25A728D6-0F71-4A64-8CD7-73319F2C5A08}" dt="2022-09-29T02:12:12.030" v="809" actId="207"/>
          <ac:spMkLst>
            <pc:docMk/>
            <pc:sldMk cId="541157329" sldId="301"/>
            <ac:spMk id="6" creationId="{10A393D8-1FAF-08DB-2663-06D9906C7F62}"/>
          </ac:spMkLst>
        </pc:spChg>
        <pc:spChg chg="add mod">
          <ac:chgData name="Andre Baron" userId="1f55de6f-5c51-4e4e-9d01-9b6ce3c05e09" providerId="ADAL" clId="{25A728D6-0F71-4A64-8CD7-73319F2C5A08}" dt="2022-09-29T02:19:39.669" v="935" actId="207"/>
          <ac:spMkLst>
            <pc:docMk/>
            <pc:sldMk cId="541157329" sldId="301"/>
            <ac:spMk id="8" creationId="{44810758-D0C8-FF13-E853-A77AE83A9E3D}"/>
          </ac:spMkLst>
        </pc:spChg>
        <pc:spChg chg="add mod">
          <ac:chgData name="Andre Baron" userId="1f55de6f-5c51-4e4e-9d01-9b6ce3c05e09" providerId="ADAL" clId="{25A728D6-0F71-4A64-8CD7-73319F2C5A08}" dt="2022-09-29T02:18:35.127" v="923" actId="207"/>
          <ac:spMkLst>
            <pc:docMk/>
            <pc:sldMk cId="541157329" sldId="301"/>
            <ac:spMk id="10" creationId="{10FD765F-2276-4A67-4B3A-872A8D9CF613}"/>
          </ac:spMkLst>
        </pc:spChg>
        <pc:spChg chg="add del">
          <ac:chgData name="Andre Baron" userId="1f55de6f-5c51-4e4e-9d01-9b6ce3c05e09" providerId="ADAL" clId="{25A728D6-0F71-4A64-8CD7-73319F2C5A08}" dt="2022-09-29T01:56:23.471" v="415" actId="21"/>
          <ac:spMkLst>
            <pc:docMk/>
            <pc:sldMk cId="541157329" sldId="301"/>
            <ac:spMk id="12" creationId="{64E5870F-4995-39E0-D997-7D036B438AA7}"/>
          </ac:spMkLst>
        </pc:spChg>
        <pc:spChg chg="add mod">
          <ac:chgData name="Andre Baron" userId="1f55de6f-5c51-4e4e-9d01-9b6ce3c05e09" providerId="ADAL" clId="{25A728D6-0F71-4A64-8CD7-73319F2C5A08}" dt="2022-09-29T02:20:04.465" v="938" actId="207"/>
          <ac:spMkLst>
            <pc:docMk/>
            <pc:sldMk cId="541157329" sldId="301"/>
            <ac:spMk id="13" creationId="{9FF2566D-3716-A5A6-DFE6-5271E2D8BB45}"/>
          </ac:spMkLst>
        </pc:spChg>
        <pc:spChg chg="add mod">
          <ac:chgData name="Andre Baron" userId="1f55de6f-5c51-4e4e-9d01-9b6ce3c05e09" providerId="ADAL" clId="{25A728D6-0F71-4A64-8CD7-73319F2C5A08}" dt="2022-09-29T02:20:54.009" v="948" actId="207"/>
          <ac:spMkLst>
            <pc:docMk/>
            <pc:sldMk cId="541157329" sldId="301"/>
            <ac:spMk id="14" creationId="{52B71D84-166D-940F-8CCD-EC6F9E3FDC81}"/>
          </ac:spMkLst>
        </pc:spChg>
        <pc:spChg chg="add mod">
          <ac:chgData name="Andre Baron" userId="1f55de6f-5c51-4e4e-9d01-9b6ce3c05e09" providerId="ADAL" clId="{25A728D6-0F71-4A64-8CD7-73319F2C5A08}" dt="2022-09-29T02:22:12.307" v="963" actId="207"/>
          <ac:spMkLst>
            <pc:docMk/>
            <pc:sldMk cId="541157329" sldId="301"/>
            <ac:spMk id="15" creationId="{F8B09248-8360-DB4B-6991-711E54C8F0CD}"/>
          </ac:spMkLst>
        </pc:spChg>
        <pc:spChg chg="add mod">
          <ac:chgData name="Andre Baron" userId="1f55de6f-5c51-4e4e-9d01-9b6ce3c05e09" providerId="ADAL" clId="{25A728D6-0F71-4A64-8CD7-73319F2C5A08}" dt="2022-09-29T02:24:26.096" v="993" actId="255"/>
          <ac:spMkLst>
            <pc:docMk/>
            <pc:sldMk cId="541157329" sldId="301"/>
            <ac:spMk id="24" creationId="{E0E3D864-DFEC-2997-5F88-EB457121E6F9}"/>
          </ac:spMkLst>
        </pc:spChg>
        <pc:spChg chg="add mod">
          <ac:chgData name="Andre Baron" userId="1f55de6f-5c51-4e4e-9d01-9b6ce3c05e09" providerId="ADAL" clId="{25A728D6-0F71-4A64-8CD7-73319F2C5A08}" dt="2022-09-29T02:25:40.224" v="1014" actId="1035"/>
          <ac:spMkLst>
            <pc:docMk/>
            <pc:sldMk cId="541157329" sldId="301"/>
            <ac:spMk id="25" creationId="{93483667-3CF6-FD6E-069A-EAF7279D5B5F}"/>
          </ac:spMkLst>
        </pc:spChg>
        <pc:spChg chg="add mod">
          <ac:chgData name="Andre Baron" userId="1f55de6f-5c51-4e4e-9d01-9b6ce3c05e09" providerId="ADAL" clId="{25A728D6-0F71-4A64-8CD7-73319F2C5A08}" dt="2022-09-29T02:24:26.096" v="993" actId="255"/>
          <ac:spMkLst>
            <pc:docMk/>
            <pc:sldMk cId="541157329" sldId="301"/>
            <ac:spMk id="26" creationId="{9AA3FE9E-A622-58F3-232D-7A114775BA39}"/>
          </ac:spMkLst>
        </pc:spChg>
        <pc:spChg chg="add mod">
          <ac:chgData name="Andre Baron" userId="1f55de6f-5c51-4e4e-9d01-9b6ce3c05e09" providerId="ADAL" clId="{25A728D6-0F71-4A64-8CD7-73319F2C5A08}" dt="2022-09-29T02:25:50.460" v="1025" actId="1036"/>
          <ac:spMkLst>
            <pc:docMk/>
            <pc:sldMk cId="541157329" sldId="301"/>
            <ac:spMk id="27" creationId="{54347B83-A757-F7C6-66CE-C1CE9EB91FEA}"/>
          </ac:spMkLst>
        </pc:spChg>
        <pc:spChg chg="add mod">
          <ac:chgData name="Andre Baron" userId="1f55de6f-5c51-4e4e-9d01-9b6ce3c05e09" providerId="ADAL" clId="{25A728D6-0F71-4A64-8CD7-73319F2C5A08}" dt="2022-09-29T02:24:26.096" v="993" actId="255"/>
          <ac:spMkLst>
            <pc:docMk/>
            <pc:sldMk cId="541157329" sldId="301"/>
            <ac:spMk id="28" creationId="{91E9855F-B189-0623-0B4A-7CBAD02DE4D0}"/>
          </ac:spMkLst>
        </pc:spChg>
        <pc:spChg chg="add mod">
          <ac:chgData name="Andre Baron" userId="1f55de6f-5c51-4e4e-9d01-9b6ce3c05e09" providerId="ADAL" clId="{25A728D6-0F71-4A64-8CD7-73319F2C5A08}" dt="2022-09-29T02:25:58.276" v="1026" actId="1036"/>
          <ac:spMkLst>
            <pc:docMk/>
            <pc:sldMk cId="541157329" sldId="301"/>
            <ac:spMk id="29" creationId="{CB9E5B6E-771E-0D9D-726E-D7F0938AD4BF}"/>
          </ac:spMkLst>
        </pc:spChg>
        <pc:spChg chg="add mod">
          <ac:chgData name="Andre Baron" userId="1f55de6f-5c51-4e4e-9d01-9b6ce3c05e09" providerId="ADAL" clId="{25A728D6-0F71-4A64-8CD7-73319F2C5A08}" dt="2022-09-29T02:26:28.504" v="1037" actId="1076"/>
          <ac:spMkLst>
            <pc:docMk/>
            <pc:sldMk cId="541157329" sldId="301"/>
            <ac:spMk id="30" creationId="{23509496-1CA9-B73F-AAB0-BA412EA96400}"/>
          </ac:spMkLst>
        </pc:spChg>
        <pc:spChg chg="add mod">
          <ac:chgData name="Andre Baron" userId="1f55de6f-5c51-4e4e-9d01-9b6ce3c05e09" providerId="ADAL" clId="{25A728D6-0F71-4A64-8CD7-73319F2C5A08}" dt="2022-09-29T02:26:28.504" v="1037" actId="1076"/>
          <ac:spMkLst>
            <pc:docMk/>
            <pc:sldMk cId="541157329" sldId="301"/>
            <ac:spMk id="31" creationId="{F3CECCB4-9C2C-BE43-D0BC-E6622F7011A1}"/>
          </ac:spMkLst>
        </pc:spChg>
        <pc:spChg chg="add mod">
          <ac:chgData name="Andre Baron" userId="1f55de6f-5c51-4e4e-9d01-9b6ce3c05e09" providerId="ADAL" clId="{25A728D6-0F71-4A64-8CD7-73319F2C5A08}" dt="2022-09-29T02:26:28.504" v="1037" actId="1076"/>
          <ac:spMkLst>
            <pc:docMk/>
            <pc:sldMk cId="541157329" sldId="301"/>
            <ac:spMk id="32" creationId="{C6D8B50F-138E-377C-7B6C-36F2C2B3B732}"/>
          </ac:spMkLst>
        </pc:spChg>
        <pc:spChg chg="add mod">
          <ac:chgData name="Andre Baron" userId="1f55de6f-5c51-4e4e-9d01-9b6ce3c05e09" providerId="ADAL" clId="{25A728D6-0F71-4A64-8CD7-73319F2C5A08}" dt="2022-09-29T02:26:28.504" v="1037" actId="1076"/>
          <ac:spMkLst>
            <pc:docMk/>
            <pc:sldMk cId="541157329" sldId="301"/>
            <ac:spMk id="33" creationId="{24151692-2F74-1086-9041-673D8D63F52B}"/>
          </ac:spMkLst>
        </pc:spChg>
        <pc:spChg chg="add mod">
          <ac:chgData name="Andre Baron" userId="1f55de6f-5c51-4e4e-9d01-9b6ce3c05e09" providerId="ADAL" clId="{25A728D6-0F71-4A64-8CD7-73319F2C5A08}" dt="2022-09-29T02:26:28.504" v="1037" actId="1076"/>
          <ac:spMkLst>
            <pc:docMk/>
            <pc:sldMk cId="541157329" sldId="301"/>
            <ac:spMk id="34" creationId="{66FE2473-8984-8AB3-E103-ED9B75B573D4}"/>
          </ac:spMkLst>
        </pc:spChg>
        <pc:spChg chg="add mod">
          <ac:chgData name="Andre Baron" userId="1f55de6f-5c51-4e4e-9d01-9b6ce3c05e09" providerId="ADAL" clId="{25A728D6-0F71-4A64-8CD7-73319F2C5A08}" dt="2022-09-29T02:26:28.504" v="1037" actId="1076"/>
          <ac:spMkLst>
            <pc:docMk/>
            <pc:sldMk cId="541157329" sldId="301"/>
            <ac:spMk id="35" creationId="{D6A3CF3E-1B13-8B06-D55F-786A77F6E8B8}"/>
          </ac:spMkLst>
        </pc:spChg>
        <pc:spChg chg="add mod">
          <ac:chgData name="Andre Baron" userId="1f55de6f-5c51-4e4e-9d01-9b6ce3c05e09" providerId="ADAL" clId="{25A728D6-0F71-4A64-8CD7-73319F2C5A08}" dt="2022-09-29T02:24:43.894" v="997" actId="14100"/>
          <ac:spMkLst>
            <pc:docMk/>
            <pc:sldMk cId="541157329" sldId="301"/>
            <ac:spMk id="36" creationId="{4981C3FF-2274-D63A-1997-A7C2928AFC97}"/>
          </ac:spMkLst>
        </pc:spChg>
        <pc:spChg chg="add del mod">
          <ac:chgData name="Andre Baron" userId="1f55de6f-5c51-4e4e-9d01-9b6ce3c05e09" providerId="ADAL" clId="{25A728D6-0F71-4A64-8CD7-73319F2C5A08}" dt="2022-09-29T02:17:51.732" v="918"/>
          <ac:spMkLst>
            <pc:docMk/>
            <pc:sldMk cId="541157329" sldId="301"/>
            <ac:spMk id="37" creationId="{6EA65BF8-9A8F-BAF7-4499-C98EBF76F7E4}"/>
          </ac:spMkLst>
        </pc:spChg>
        <pc:spChg chg="add mod">
          <ac:chgData name="Andre Baron" userId="1f55de6f-5c51-4e4e-9d01-9b6ce3c05e09" providerId="ADAL" clId="{25A728D6-0F71-4A64-8CD7-73319F2C5A08}" dt="2022-09-29T02:25:33.655" v="1011" actId="14100"/>
          <ac:spMkLst>
            <pc:docMk/>
            <pc:sldMk cId="541157329" sldId="301"/>
            <ac:spMk id="38" creationId="{8E22A1C0-61CF-71AF-EDC9-A0A9380440DB}"/>
          </ac:spMkLst>
        </pc:spChg>
        <pc:spChg chg="add mod">
          <ac:chgData name="Andre Baron" userId="1f55de6f-5c51-4e4e-9d01-9b6ce3c05e09" providerId="ADAL" clId="{25A728D6-0F71-4A64-8CD7-73319F2C5A08}" dt="2022-09-29T02:24:49.721" v="999" actId="14100"/>
          <ac:spMkLst>
            <pc:docMk/>
            <pc:sldMk cId="541157329" sldId="301"/>
            <ac:spMk id="39" creationId="{AEA7D4B5-BC7F-30AF-88BB-8AC3036B9826}"/>
          </ac:spMkLst>
        </pc:spChg>
        <pc:spChg chg="add mod">
          <ac:chgData name="Andre Baron" userId="1f55de6f-5c51-4e4e-9d01-9b6ce3c05e09" providerId="ADAL" clId="{25A728D6-0F71-4A64-8CD7-73319F2C5A08}" dt="2022-09-29T02:24:53.681" v="1000" actId="14100"/>
          <ac:spMkLst>
            <pc:docMk/>
            <pc:sldMk cId="541157329" sldId="301"/>
            <ac:spMk id="40" creationId="{024A492F-B448-11BE-11EB-00DA22D41871}"/>
          </ac:spMkLst>
        </pc:spChg>
        <pc:spChg chg="add mod">
          <ac:chgData name="Andre Baron" userId="1f55de6f-5c51-4e4e-9d01-9b6ce3c05e09" providerId="ADAL" clId="{25A728D6-0F71-4A64-8CD7-73319F2C5A08}" dt="2022-09-29T02:25:01.729" v="1003" actId="14100"/>
          <ac:spMkLst>
            <pc:docMk/>
            <pc:sldMk cId="541157329" sldId="301"/>
            <ac:spMk id="41" creationId="{13DD0623-43B4-0AC0-1F7E-989ABD41445D}"/>
          </ac:spMkLst>
        </pc:spChg>
        <pc:spChg chg="add mod">
          <ac:chgData name="Andre Baron" userId="1f55de6f-5c51-4e4e-9d01-9b6ce3c05e09" providerId="ADAL" clId="{25A728D6-0F71-4A64-8CD7-73319F2C5A08}" dt="2022-09-29T02:24:56.269" v="1001" actId="14100"/>
          <ac:spMkLst>
            <pc:docMk/>
            <pc:sldMk cId="541157329" sldId="301"/>
            <ac:spMk id="42" creationId="{958BD547-4CE8-A244-C892-D6FF8404828F}"/>
          </ac:spMkLst>
        </pc:spChg>
        <pc:spChg chg="add mod">
          <ac:chgData name="Andre Baron" userId="1f55de6f-5c51-4e4e-9d01-9b6ce3c05e09" providerId="ADAL" clId="{25A728D6-0F71-4A64-8CD7-73319F2C5A08}" dt="2022-09-29T02:26:28.504" v="1037" actId="1076"/>
          <ac:spMkLst>
            <pc:docMk/>
            <pc:sldMk cId="541157329" sldId="301"/>
            <ac:spMk id="43" creationId="{5C2898B6-4FD2-36F2-F765-427085045E3A}"/>
          </ac:spMkLst>
        </pc:spChg>
        <pc:spChg chg="add mod">
          <ac:chgData name="Andre Baron" userId="1f55de6f-5c51-4e4e-9d01-9b6ce3c05e09" providerId="ADAL" clId="{25A728D6-0F71-4A64-8CD7-73319F2C5A08}" dt="2022-09-29T02:26:28.504" v="1037" actId="1076"/>
          <ac:spMkLst>
            <pc:docMk/>
            <pc:sldMk cId="541157329" sldId="301"/>
            <ac:spMk id="44" creationId="{8AAD5A13-F025-E0A0-6A9B-8B609430DC73}"/>
          </ac:spMkLst>
        </pc:spChg>
        <pc:spChg chg="add mod">
          <ac:chgData name="Andre Baron" userId="1f55de6f-5c51-4e4e-9d01-9b6ce3c05e09" providerId="ADAL" clId="{25A728D6-0F71-4A64-8CD7-73319F2C5A08}" dt="2022-09-29T02:26:28.504" v="1037" actId="1076"/>
          <ac:spMkLst>
            <pc:docMk/>
            <pc:sldMk cId="541157329" sldId="301"/>
            <ac:spMk id="45" creationId="{4B015AD9-E59B-FF57-8123-32048D587E77}"/>
          </ac:spMkLst>
        </pc:spChg>
        <pc:spChg chg="add mod">
          <ac:chgData name="Andre Baron" userId="1f55de6f-5c51-4e4e-9d01-9b6ce3c05e09" providerId="ADAL" clId="{25A728D6-0F71-4A64-8CD7-73319F2C5A08}" dt="2022-09-29T02:26:28.504" v="1037" actId="1076"/>
          <ac:spMkLst>
            <pc:docMk/>
            <pc:sldMk cId="541157329" sldId="301"/>
            <ac:spMk id="46" creationId="{6551ED2E-CEC9-C1D0-7548-C6D861408A7F}"/>
          </ac:spMkLst>
        </pc:spChg>
        <pc:spChg chg="add mod">
          <ac:chgData name="Andre Baron" userId="1f55de6f-5c51-4e4e-9d01-9b6ce3c05e09" providerId="ADAL" clId="{25A728D6-0F71-4A64-8CD7-73319F2C5A08}" dt="2022-09-29T02:26:28.504" v="1037" actId="1076"/>
          <ac:spMkLst>
            <pc:docMk/>
            <pc:sldMk cId="541157329" sldId="301"/>
            <ac:spMk id="47" creationId="{AD281111-225D-4657-929E-2A01061571A2}"/>
          </ac:spMkLst>
        </pc:spChg>
        <pc:spChg chg="add mod">
          <ac:chgData name="Andre Baron" userId="1f55de6f-5c51-4e4e-9d01-9b6ce3c05e09" providerId="ADAL" clId="{25A728D6-0F71-4A64-8CD7-73319F2C5A08}" dt="2022-09-29T02:26:28.504" v="1037" actId="1076"/>
          <ac:spMkLst>
            <pc:docMk/>
            <pc:sldMk cId="541157329" sldId="301"/>
            <ac:spMk id="48" creationId="{F5C01401-FB8A-7EE2-C560-C85E552EF8DE}"/>
          </ac:spMkLst>
        </pc:spChg>
        <pc:spChg chg="add mod">
          <ac:chgData name="Andre Baron" userId="1f55de6f-5c51-4e4e-9d01-9b6ce3c05e09" providerId="ADAL" clId="{25A728D6-0F71-4A64-8CD7-73319F2C5A08}" dt="2022-09-29T02:26:28.504" v="1037" actId="1076"/>
          <ac:spMkLst>
            <pc:docMk/>
            <pc:sldMk cId="541157329" sldId="301"/>
            <ac:spMk id="49" creationId="{A5964C9E-0D2B-A3D5-3260-0606A7546EDD}"/>
          </ac:spMkLst>
        </pc:spChg>
        <pc:spChg chg="add del mod">
          <ac:chgData name="Andre Baron" userId="1f55de6f-5c51-4e4e-9d01-9b6ce3c05e09" providerId="ADAL" clId="{25A728D6-0F71-4A64-8CD7-73319F2C5A08}" dt="2022-09-29T02:22:50.503" v="974" actId="21"/>
          <ac:spMkLst>
            <pc:docMk/>
            <pc:sldMk cId="541157329" sldId="301"/>
            <ac:spMk id="50" creationId="{AE0C95FF-420D-F782-0F9B-1CAD7A9B587D}"/>
          </ac:spMkLst>
        </pc:spChg>
        <pc:spChg chg="add mod">
          <ac:chgData name="Andre Baron" userId="1f55de6f-5c51-4e4e-9d01-9b6ce3c05e09" providerId="ADAL" clId="{25A728D6-0F71-4A64-8CD7-73319F2C5A08}" dt="2022-09-29T02:26:28.504" v="1037" actId="1076"/>
          <ac:spMkLst>
            <pc:docMk/>
            <pc:sldMk cId="541157329" sldId="301"/>
            <ac:spMk id="51" creationId="{067C603F-7085-6350-802D-F6CB928DB221}"/>
          </ac:spMkLst>
        </pc:spChg>
        <pc:spChg chg="add mod">
          <ac:chgData name="Andre Baron" userId="1f55de6f-5c51-4e4e-9d01-9b6ce3c05e09" providerId="ADAL" clId="{25A728D6-0F71-4A64-8CD7-73319F2C5A08}" dt="2022-09-29T02:26:28.504" v="1037" actId="1076"/>
          <ac:spMkLst>
            <pc:docMk/>
            <pc:sldMk cId="541157329" sldId="301"/>
            <ac:spMk id="52" creationId="{7134AF97-D916-F5FE-F96F-40723CED9619}"/>
          </ac:spMkLst>
        </pc:spChg>
        <pc:spChg chg="add mod">
          <ac:chgData name="Andre Baron" userId="1f55de6f-5c51-4e4e-9d01-9b6ce3c05e09" providerId="ADAL" clId="{25A728D6-0F71-4A64-8CD7-73319F2C5A08}" dt="2022-09-29T02:24:40.421" v="996" actId="14100"/>
          <ac:spMkLst>
            <pc:docMk/>
            <pc:sldMk cId="541157329" sldId="301"/>
            <ac:spMk id="53" creationId="{135DDAAD-0E15-06D5-ECFE-181DB9E74B9C}"/>
          </ac:spMkLst>
        </pc:spChg>
        <pc:spChg chg="add mod">
          <ac:chgData name="Andre Baron" userId="1f55de6f-5c51-4e4e-9d01-9b6ce3c05e09" providerId="ADAL" clId="{25A728D6-0F71-4A64-8CD7-73319F2C5A08}" dt="2022-09-29T02:24:47.290" v="998" actId="14100"/>
          <ac:spMkLst>
            <pc:docMk/>
            <pc:sldMk cId="541157329" sldId="301"/>
            <ac:spMk id="54" creationId="{6489B094-B3F7-D553-4C85-2926AEA04A3B}"/>
          </ac:spMkLst>
        </pc:spChg>
        <pc:spChg chg="add mod">
          <ac:chgData name="Andre Baron" userId="1f55de6f-5c51-4e4e-9d01-9b6ce3c05e09" providerId="ADAL" clId="{25A728D6-0F71-4A64-8CD7-73319F2C5A08}" dt="2022-09-29T02:24:59.059" v="1002" actId="14100"/>
          <ac:spMkLst>
            <pc:docMk/>
            <pc:sldMk cId="541157329" sldId="301"/>
            <ac:spMk id="55" creationId="{1CE9F714-F479-20C4-04FA-828A07978D76}"/>
          </ac:spMkLst>
        </pc:spChg>
        <pc:graphicFrameChg chg="add mod ord modGraphic">
          <ac:chgData name="Andre Baron" userId="1f55de6f-5c51-4e4e-9d01-9b6ce3c05e09" providerId="ADAL" clId="{25A728D6-0F71-4A64-8CD7-73319F2C5A08}" dt="2022-09-29T02:11:12.157" v="798" actId="21"/>
          <ac:graphicFrameMkLst>
            <pc:docMk/>
            <pc:sldMk cId="541157329" sldId="301"/>
            <ac:graphicFrameMk id="21" creationId="{A570FAEC-E906-0B0B-3200-6E1124D51D39}"/>
          </ac:graphicFrameMkLst>
        </pc:graphicFrameChg>
        <pc:picChg chg="add mod">
          <ac:chgData name="Andre Baron" userId="1f55de6f-5c51-4e4e-9d01-9b6ce3c05e09" providerId="ADAL" clId="{25A728D6-0F71-4A64-8CD7-73319F2C5A08}" dt="2022-09-29T02:09:29.050" v="782" actId="1076"/>
          <ac:picMkLst>
            <pc:docMk/>
            <pc:sldMk cId="541157329" sldId="301"/>
            <ac:picMk id="4" creationId="{7409FA05-DE00-A2EC-5C62-93D0A61C7ABA}"/>
          </ac:picMkLst>
        </pc:picChg>
        <pc:picChg chg="add mod">
          <ac:chgData name="Andre Baron" userId="1f55de6f-5c51-4e4e-9d01-9b6ce3c05e09" providerId="ADAL" clId="{25A728D6-0F71-4A64-8CD7-73319F2C5A08}" dt="2022-09-29T02:08:58.803" v="760" actId="1076"/>
          <ac:picMkLst>
            <pc:docMk/>
            <pc:sldMk cId="541157329" sldId="301"/>
            <ac:picMk id="16" creationId="{85B4CDDE-5E21-6CF3-D132-5512E43B7220}"/>
          </ac:picMkLst>
        </pc:picChg>
        <pc:picChg chg="add mod">
          <ac:chgData name="Andre Baron" userId="1f55de6f-5c51-4e4e-9d01-9b6ce3c05e09" providerId="ADAL" clId="{25A728D6-0F71-4A64-8CD7-73319F2C5A08}" dt="2022-09-29T02:09:49.487" v="788" actId="1076"/>
          <ac:picMkLst>
            <pc:docMk/>
            <pc:sldMk cId="541157329" sldId="301"/>
            <ac:picMk id="17" creationId="{950748F4-3B11-29C6-5617-F36FD438D62E}"/>
          </ac:picMkLst>
        </pc:picChg>
        <pc:picChg chg="add mod">
          <ac:chgData name="Andre Baron" userId="1f55de6f-5c51-4e4e-9d01-9b6ce3c05e09" providerId="ADAL" clId="{25A728D6-0F71-4A64-8CD7-73319F2C5A08}" dt="2022-09-29T02:26:28.504" v="1037" actId="1076"/>
          <ac:picMkLst>
            <pc:docMk/>
            <pc:sldMk cId="541157329" sldId="301"/>
            <ac:picMk id="18" creationId="{8D5B40F7-989B-49C8-678E-0EAC1308F39A}"/>
          </ac:picMkLst>
        </pc:picChg>
        <pc:picChg chg="add mod">
          <ac:chgData name="Andre Baron" userId="1f55de6f-5c51-4e4e-9d01-9b6ce3c05e09" providerId="ADAL" clId="{25A728D6-0F71-4A64-8CD7-73319F2C5A08}" dt="2022-09-29T02:26:28.504" v="1037" actId="1076"/>
          <ac:picMkLst>
            <pc:docMk/>
            <pc:sldMk cId="541157329" sldId="301"/>
            <ac:picMk id="19" creationId="{8D95B18A-3FCC-C984-50C2-6A58E89C48BF}"/>
          </ac:picMkLst>
        </pc:picChg>
        <pc:picChg chg="add mod">
          <ac:chgData name="Andre Baron" userId="1f55de6f-5c51-4e4e-9d01-9b6ce3c05e09" providerId="ADAL" clId="{25A728D6-0F71-4A64-8CD7-73319F2C5A08}" dt="2022-09-29T02:26:28.504" v="1037" actId="1076"/>
          <ac:picMkLst>
            <pc:docMk/>
            <pc:sldMk cId="541157329" sldId="301"/>
            <ac:picMk id="20" creationId="{6FD743C4-47D7-D932-3E70-60F81A6F0DAD}"/>
          </ac:picMkLst>
        </pc:picChg>
        <pc:picChg chg="add del mod">
          <ac:chgData name="Andre Baron" userId="1f55de6f-5c51-4e4e-9d01-9b6ce3c05e09" providerId="ADAL" clId="{25A728D6-0F71-4A64-8CD7-73319F2C5A08}" dt="2022-09-29T02:11:25.779" v="802" actId="22"/>
          <ac:picMkLst>
            <pc:docMk/>
            <pc:sldMk cId="541157329" sldId="301"/>
            <ac:picMk id="23" creationId="{4577E034-2B3F-37FE-BA58-8CD172DD1731}"/>
          </ac:picMkLst>
        </pc:picChg>
      </pc:sldChg>
      <pc:sldChg chg="addSp delSp modSp new mod">
        <pc:chgData name="Andre Baron" userId="1f55de6f-5c51-4e4e-9d01-9b6ce3c05e09" providerId="ADAL" clId="{25A728D6-0F71-4A64-8CD7-73319F2C5A08}" dt="2022-09-30T16:15:06.173" v="1159" actId="14100"/>
        <pc:sldMkLst>
          <pc:docMk/>
          <pc:sldMk cId="3530323219" sldId="302"/>
        </pc:sldMkLst>
        <pc:spChg chg="mod">
          <ac:chgData name="Andre Baron" userId="1f55de6f-5c51-4e4e-9d01-9b6ce3c05e09" providerId="ADAL" clId="{25A728D6-0F71-4A64-8CD7-73319F2C5A08}" dt="2022-09-30T16:09:37.341" v="1083" actId="14100"/>
          <ac:spMkLst>
            <pc:docMk/>
            <pc:sldMk cId="3530323219" sldId="302"/>
            <ac:spMk id="2" creationId="{77B5EA32-081A-771F-930A-E70120BB273D}"/>
          </ac:spMkLst>
        </pc:spChg>
        <pc:spChg chg="add mod">
          <ac:chgData name="Andre Baron" userId="1f55de6f-5c51-4e4e-9d01-9b6ce3c05e09" providerId="ADAL" clId="{25A728D6-0F71-4A64-8CD7-73319F2C5A08}" dt="2022-09-30T16:12:05.678" v="1113" actId="313"/>
          <ac:spMkLst>
            <pc:docMk/>
            <pc:sldMk cId="3530323219" sldId="302"/>
            <ac:spMk id="7" creationId="{F28A28B9-0B77-8121-CC8A-0EA427060F50}"/>
          </ac:spMkLst>
        </pc:spChg>
        <pc:spChg chg="add mod">
          <ac:chgData name="Andre Baron" userId="1f55de6f-5c51-4e4e-9d01-9b6ce3c05e09" providerId="ADAL" clId="{25A728D6-0F71-4A64-8CD7-73319F2C5A08}" dt="2022-09-30T16:12:34.639" v="1135" actId="20577"/>
          <ac:spMkLst>
            <pc:docMk/>
            <pc:sldMk cId="3530323219" sldId="302"/>
            <ac:spMk id="8" creationId="{FB0D5590-09B0-59EE-AF09-C2972EF3D48E}"/>
          </ac:spMkLst>
        </pc:spChg>
        <pc:spChg chg="add mod">
          <ac:chgData name="Andre Baron" userId="1f55de6f-5c51-4e4e-9d01-9b6ce3c05e09" providerId="ADAL" clId="{25A728D6-0F71-4A64-8CD7-73319F2C5A08}" dt="2022-09-30T16:14:25.883" v="1148" actId="14100"/>
          <ac:spMkLst>
            <pc:docMk/>
            <pc:sldMk cId="3530323219" sldId="302"/>
            <ac:spMk id="9" creationId="{8CF21469-E1D6-2002-0398-098093A8495B}"/>
          </ac:spMkLst>
        </pc:spChg>
        <pc:spChg chg="add del mod">
          <ac:chgData name="Andre Baron" userId="1f55de6f-5c51-4e4e-9d01-9b6ce3c05e09" providerId="ADAL" clId="{25A728D6-0F71-4A64-8CD7-73319F2C5A08}" dt="2022-09-30T16:14:30.458" v="1149" actId="21"/>
          <ac:spMkLst>
            <pc:docMk/>
            <pc:sldMk cId="3530323219" sldId="302"/>
            <ac:spMk id="10" creationId="{5FE54B17-DEB2-F6C0-D0FE-4FD2C55725BF}"/>
          </ac:spMkLst>
        </pc:spChg>
        <pc:spChg chg="add mod">
          <ac:chgData name="Andre Baron" userId="1f55de6f-5c51-4e4e-9d01-9b6ce3c05e09" providerId="ADAL" clId="{25A728D6-0F71-4A64-8CD7-73319F2C5A08}" dt="2022-09-30T16:14:39.138" v="1153" actId="1037"/>
          <ac:spMkLst>
            <pc:docMk/>
            <pc:sldMk cId="3530323219" sldId="302"/>
            <ac:spMk id="13" creationId="{03E0B6EC-0B21-6778-51AD-8D44CC7A0A60}"/>
          </ac:spMkLst>
        </pc:spChg>
        <pc:picChg chg="add mod">
          <ac:chgData name="Andre Baron" userId="1f55de6f-5c51-4e4e-9d01-9b6ce3c05e09" providerId="ADAL" clId="{25A728D6-0F71-4A64-8CD7-73319F2C5A08}" dt="2022-09-30T16:07:13.499" v="1057" actId="14100"/>
          <ac:picMkLst>
            <pc:docMk/>
            <pc:sldMk cId="3530323219" sldId="302"/>
            <ac:picMk id="5" creationId="{E14B0083-0C3B-ACD3-7E7A-94853516BA48}"/>
          </ac:picMkLst>
        </pc:picChg>
        <pc:cxnChg chg="add mod">
          <ac:chgData name="Andre Baron" userId="1f55de6f-5c51-4e4e-9d01-9b6ce3c05e09" providerId="ADAL" clId="{25A728D6-0F71-4A64-8CD7-73319F2C5A08}" dt="2022-09-30T16:14:53.515" v="1155" actId="14100"/>
          <ac:cxnSpMkLst>
            <pc:docMk/>
            <pc:sldMk cId="3530323219" sldId="302"/>
            <ac:cxnSpMk id="12" creationId="{8A32638C-D366-0B36-0327-F660388429ED}"/>
          </ac:cxnSpMkLst>
        </pc:cxnChg>
        <pc:cxnChg chg="add mod">
          <ac:chgData name="Andre Baron" userId="1f55de6f-5c51-4e4e-9d01-9b6ce3c05e09" providerId="ADAL" clId="{25A728D6-0F71-4A64-8CD7-73319F2C5A08}" dt="2022-09-30T16:15:06.173" v="1159" actId="14100"/>
          <ac:cxnSpMkLst>
            <pc:docMk/>
            <pc:sldMk cId="3530323219" sldId="302"/>
            <ac:cxnSpMk id="16" creationId="{D1A11FC4-7C02-C16E-8579-5490B31E4EF0}"/>
          </ac:cxnSpMkLst>
        </pc:cxnChg>
      </pc:sldChg>
      <pc:sldMasterChg chg="modSp mod">
        <pc:chgData name="Andre Baron" userId="1f55de6f-5c51-4e4e-9d01-9b6ce3c05e09" providerId="ADAL" clId="{25A728D6-0F71-4A64-8CD7-73319F2C5A08}" dt="2022-09-24T22:03:57.936" v="19" actId="20577"/>
        <pc:sldMasterMkLst>
          <pc:docMk/>
          <pc:sldMasterMk cId="1482969701" sldId="2147483690"/>
        </pc:sldMasterMkLst>
        <pc:spChg chg="mod">
          <ac:chgData name="Andre Baron" userId="1f55de6f-5c51-4e4e-9d01-9b6ce3c05e09" providerId="ADAL" clId="{25A728D6-0F71-4A64-8CD7-73319F2C5A08}" dt="2022-09-24T22:03:57.936" v="19" actId="20577"/>
          <ac:spMkLst>
            <pc:docMk/>
            <pc:sldMasterMk cId="1482969701" sldId="2147483690"/>
            <ac:spMk id="7" creationId="{818F2D25-62CC-4CA1-AC83-E1958DD08FF4}"/>
          </ac:spMkLst>
        </pc:spChg>
      </pc:sldMasterChg>
    </pc:docChg>
  </pc:docChgLst>
  <pc:docChgLst>
    <pc:chgData name="Andre Baron" userId="1f55de6f-5c51-4e4e-9d01-9b6ce3c05e09" providerId="ADAL" clId="{BBAA520E-B510-4DB6-8B6A-72921EF1757B}"/>
    <pc:docChg chg="custSel modSld modMainMaster">
      <pc:chgData name="Andre Baron" userId="1f55de6f-5c51-4e4e-9d01-9b6ce3c05e09" providerId="ADAL" clId="{BBAA520E-B510-4DB6-8B6A-72921EF1757B}" dt="2023-01-10T22:28:19.795" v="70" actId="20577"/>
      <pc:docMkLst>
        <pc:docMk/>
      </pc:docMkLst>
      <pc:sldChg chg="modSp mod">
        <pc:chgData name="Andre Baron" userId="1f55de6f-5c51-4e4e-9d01-9b6ce3c05e09" providerId="ADAL" clId="{BBAA520E-B510-4DB6-8B6A-72921EF1757B}" dt="2023-01-10T22:26:29.013" v="57" actId="120"/>
        <pc:sldMkLst>
          <pc:docMk/>
          <pc:sldMk cId="2253829504" sldId="263"/>
        </pc:sldMkLst>
        <pc:spChg chg="mod">
          <ac:chgData name="Andre Baron" userId="1f55de6f-5c51-4e4e-9d01-9b6ce3c05e09" providerId="ADAL" clId="{BBAA520E-B510-4DB6-8B6A-72921EF1757B}" dt="2023-01-10T22:26:00.179" v="45" actId="14100"/>
          <ac:spMkLst>
            <pc:docMk/>
            <pc:sldMk cId="2253829504" sldId="263"/>
            <ac:spMk id="2" creationId="{9FD34909-BF58-4F7C-955B-60BA0C5119F8}"/>
          </ac:spMkLst>
        </pc:spChg>
        <pc:spChg chg="mod">
          <ac:chgData name="Andre Baron" userId="1f55de6f-5c51-4e4e-9d01-9b6ce3c05e09" providerId="ADAL" clId="{BBAA520E-B510-4DB6-8B6A-72921EF1757B}" dt="2023-01-10T22:26:29.013" v="57" actId="120"/>
          <ac:spMkLst>
            <pc:docMk/>
            <pc:sldMk cId="2253829504" sldId="263"/>
            <ac:spMk id="7" creationId="{717E2CAC-1C69-4E71-83CC-C153BCF6EDE0}"/>
          </ac:spMkLst>
        </pc:spChg>
      </pc:sldChg>
      <pc:sldChg chg="modSp mod">
        <pc:chgData name="Andre Baron" userId="1f55de6f-5c51-4e4e-9d01-9b6ce3c05e09" providerId="ADAL" clId="{BBAA520E-B510-4DB6-8B6A-72921EF1757B}" dt="2023-01-10T22:28:19.795" v="70" actId="20577"/>
        <pc:sldMkLst>
          <pc:docMk/>
          <pc:sldMk cId="116191395" sldId="274"/>
        </pc:sldMkLst>
        <pc:spChg chg="mod">
          <ac:chgData name="Andre Baron" userId="1f55de6f-5c51-4e4e-9d01-9b6ce3c05e09" providerId="ADAL" clId="{BBAA520E-B510-4DB6-8B6A-72921EF1757B}" dt="2023-01-10T22:28:19.795" v="70" actId="20577"/>
          <ac:spMkLst>
            <pc:docMk/>
            <pc:sldMk cId="116191395" sldId="274"/>
            <ac:spMk id="4" creationId="{00000000-0000-0000-0000-000000000000}"/>
          </ac:spMkLst>
        </pc:spChg>
      </pc:sldChg>
      <pc:sldChg chg="modSp mod">
        <pc:chgData name="Andre Baron" userId="1f55de6f-5c51-4e4e-9d01-9b6ce3c05e09" providerId="ADAL" clId="{BBAA520E-B510-4DB6-8B6A-72921EF1757B}" dt="2023-01-10T22:28:08.324" v="68" actId="20577"/>
        <pc:sldMkLst>
          <pc:docMk/>
          <pc:sldMk cId="3919714238" sldId="291"/>
        </pc:sldMkLst>
        <pc:spChg chg="mod">
          <ac:chgData name="Andre Baron" userId="1f55de6f-5c51-4e4e-9d01-9b6ce3c05e09" providerId="ADAL" clId="{BBAA520E-B510-4DB6-8B6A-72921EF1757B}" dt="2023-01-10T22:28:08.324" v="68" actId="20577"/>
          <ac:spMkLst>
            <pc:docMk/>
            <pc:sldMk cId="3919714238" sldId="291"/>
            <ac:spMk id="2" creationId="{00000000-0000-0000-0000-000000000000}"/>
          </ac:spMkLst>
        </pc:spChg>
      </pc:sldChg>
      <pc:sldChg chg="modSp mod">
        <pc:chgData name="Andre Baron" userId="1f55de6f-5c51-4e4e-9d01-9b6ce3c05e09" providerId="ADAL" clId="{BBAA520E-B510-4DB6-8B6A-72921EF1757B}" dt="2023-01-10T22:27:30.457" v="67" actId="14100"/>
        <pc:sldMkLst>
          <pc:docMk/>
          <pc:sldMk cId="2396537010" sldId="297"/>
        </pc:sldMkLst>
        <pc:spChg chg="mod">
          <ac:chgData name="Andre Baron" userId="1f55de6f-5c51-4e4e-9d01-9b6ce3c05e09" providerId="ADAL" clId="{BBAA520E-B510-4DB6-8B6A-72921EF1757B}" dt="2023-01-10T22:27:30.457" v="67" actId="14100"/>
          <ac:spMkLst>
            <pc:docMk/>
            <pc:sldMk cId="2396537010" sldId="297"/>
            <ac:spMk id="2" creationId="{F6F9FA74-C39A-484E-B892-69865BE8F0C5}"/>
          </ac:spMkLst>
        </pc:spChg>
      </pc:sldChg>
      <pc:sldMasterChg chg="modSp mod">
        <pc:chgData name="Andre Baron" userId="1f55de6f-5c51-4e4e-9d01-9b6ce3c05e09" providerId="ADAL" clId="{BBAA520E-B510-4DB6-8B6A-72921EF1757B}" dt="2023-01-10T22:27:21.386" v="66" actId="20577"/>
        <pc:sldMasterMkLst>
          <pc:docMk/>
          <pc:sldMasterMk cId="1482969701" sldId="2147483690"/>
        </pc:sldMasterMkLst>
        <pc:spChg chg="mod">
          <ac:chgData name="Andre Baron" userId="1f55de6f-5c51-4e4e-9d01-9b6ce3c05e09" providerId="ADAL" clId="{BBAA520E-B510-4DB6-8B6A-72921EF1757B}" dt="2023-01-10T22:27:21.386" v="66" actId="20577"/>
          <ac:spMkLst>
            <pc:docMk/>
            <pc:sldMasterMk cId="1482969701" sldId="2147483690"/>
            <ac:spMk id="7" creationId="{818F2D25-62CC-4CA1-AC83-E1958DD08FF4}"/>
          </ac:spMkLst>
        </pc:spChg>
      </pc:sldMasterChg>
    </pc:docChg>
  </pc:docChgLst>
  <pc:docChgLst>
    <pc:chgData name="Andre Baron" userId="1f55de6f-5c51-4e4e-9d01-9b6ce3c05e09" providerId="ADAL" clId="{662B3F1E-561D-4CC3-BCDA-C2CF85D30E6C}"/>
    <pc:docChg chg="custSel delSld modSld">
      <pc:chgData name="Andre Baron" userId="1f55de6f-5c51-4e4e-9d01-9b6ce3c05e09" providerId="ADAL" clId="{662B3F1E-561D-4CC3-BCDA-C2CF85D30E6C}" dt="2024-01-07T21:04:40.802" v="1" actId="2696"/>
      <pc:docMkLst>
        <pc:docMk/>
      </pc:docMkLst>
      <pc:sldChg chg="delSp del mod delAnim">
        <pc:chgData name="Andre Baron" userId="1f55de6f-5c51-4e4e-9d01-9b6ce3c05e09" providerId="ADAL" clId="{662B3F1E-561D-4CC3-BCDA-C2CF85D30E6C}" dt="2024-01-07T21:04:40.802" v="1" actId="2696"/>
        <pc:sldMkLst>
          <pc:docMk/>
          <pc:sldMk cId="116191395" sldId="274"/>
        </pc:sldMkLst>
        <pc:picChg chg="del">
          <ac:chgData name="Andre Baron" userId="1f55de6f-5c51-4e4e-9d01-9b6ce3c05e09" providerId="ADAL" clId="{662B3F1E-561D-4CC3-BCDA-C2CF85D30E6C}" dt="2024-01-07T21:01:14.797" v="0" actId="21"/>
          <ac:picMkLst>
            <pc:docMk/>
            <pc:sldMk cId="116191395" sldId="274"/>
            <ac:picMk id="9" creationId="{1BED495E-3D0F-5EA1-57A1-9735E827C6A7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1EC04D6C-3C93-40B5-AA23-2C4E445FAB9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DC743283-FEDA-44D8-9FFA-8933271A4F7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44CF27-A365-4B5D-8773-19E8067DDF6B}" type="datetimeFigureOut">
              <a:rPr lang="fr-CA" smtClean="0"/>
              <a:t>2024-01-07</a:t>
            </a:fld>
            <a:endParaRPr lang="fr-CA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00784D41-BF73-4767-B7CA-545EDB07DE1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02B69397-51C9-4116-A41B-046F94EE5762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FC199C-169D-435C-AD7C-4301C764FC4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66469989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BF4CA9-326F-4765-BA39-33924A4C4320}" type="datetimeFigureOut">
              <a:rPr lang="fr-CA" smtClean="0"/>
              <a:t>2024-01-07</a:t>
            </a:fld>
            <a:endParaRPr lang="fr-CA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CA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B1DC4A-0466-4FC1-9140-9F2357389F2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90524870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r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oneTexte 6">
            <a:extLst>
              <a:ext uri="{FF2B5EF4-FFF2-40B4-BE49-F238E27FC236}">
                <a16:creationId xmlns:a16="http://schemas.microsoft.com/office/drawing/2014/main" id="{30304604-9F57-4AFB-903E-18186DA2FE17}"/>
              </a:ext>
            </a:extLst>
          </p:cNvPr>
          <p:cNvSpPr txBox="1"/>
          <p:nvPr userDrawn="1"/>
        </p:nvSpPr>
        <p:spPr>
          <a:xfrm>
            <a:off x="609600" y="3613547"/>
            <a:ext cx="6648014" cy="615553"/>
          </a:xfrm>
          <a:prstGeom prst="rect">
            <a:avLst/>
          </a:prstGeom>
          <a:noFill/>
        </p:spPr>
        <p:txBody>
          <a:bodyPr wrap="square" lIns="72000" tIns="0" rIns="0" bIns="0" anchor="ctr">
            <a:spAutoFit/>
          </a:bodyPr>
          <a:lstStyle/>
          <a:p>
            <a:pPr>
              <a:defRPr/>
            </a:pPr>
            <a:r>
              <a:rPr lang="fr-CA" sz="2000" dirty="0">
                <a:solidFill>
                  <a:srgbClr val="FA961E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INF3500</a:t>
            </a:r>
          </a:p>
          <a:p>
            <a:pPr>
              <a:defRPr/>
            </a:pPr>
            <a:r>
              <a:rPr lang="fr-CA" sz="2000" dirty="0">
                <a:solidFill>
                  <a:srgbClr val="FA961E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Conception et réalisation de systèmes numériques</a:t>
            </a:r>
          </a:p>
        </p:txBody>
      </p:sp>
      <p:sp>
        <p:nvSpPr>
          <p:cNvPr id="14" name="Espace réservé du texte 16">
            <a:extLst>
              <a:ext uri="{FF2B5EF4-FFF2-40B4-BE49-F238E27FC236}">
                <a16:creationId xmlns:a16="http://schemas.microsoft.com/office/drawing/2014/main" id="{00D082A8-18CF-4AEF-8B9A-351B4947504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09600" y="685800"/>
            <a:ext cx="5943600" cy="2743200"/>
          </a:xfrm>
        </p:spPr>
        <p:txBody>
          <a:bodyPr anchor="b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defRPr>
            </a:lvl1pPr>
          </a:lstStyle>
          <a:p>
            <a:pPr lvl="0"/>
            <a:endParaRPr lang="fr-CA" dirty="0"/>
          </a:p>
        </p:txBody>
      </p:sp>
      <p:sp>
        <p:nvSpPr>
          <p:cNvPr id="21" name="Espace réservé du texte 16">
            <a:extLst>
              <a:ext uri="{FF2B5EF4-FFF2-40B4-BE49-F238E27FC236}">
                <a16:creationId xmlns:a16="http://schemas.microsoft.com/office/drawing/2014/main" id="{2BD5553C-9845-4432-A33F-65BB77819E5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553200" y="1611374"/>
            <a:ext cx="5384800" cy="1829265"/>
          </a:xfrm>
          <a:ln w="12700">
            <a:noFill/>
          </a:ln>
        </p:spPr>
        <p:txBody>
          <a:bodyPr anchor="b">
            <a:normAutofit/>
          </a:bodyPr>
          <a:lstStyle>
            <a:lvl1pPr marL="0" indent="0" algn="r">
              <a:buNone/>
              <a:defRPr sz="2000">
                <a:solidFill>
                  <a:srgbClr val="41AAE6"/>
                </a:solidFill>
                <a:latin typeface="Verdana" panose="020B0604030504040204" pitchFamily="34" charset="0"/>
                <a:ea typeface="Verdana" panose="020B0604030504040204" pitchFamily="34" charset="0"/>
              </a:defRPr>
            </a:lvl1pPr>
          </a:lstStyle>
          <a:p>
            <a:pPr lvl="0"/>
            <a:endParaRPr lang="fr-CA" dirty="0"/>
          </a:p>
        </p:txBody>
      </p:sp>
      <p:pic>
        <p:nvPicPr>
          <p:cNvPr id="8" name="Imag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547" y="4351428"/>
            <a:ext cx="7526215" cy="1706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8646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03200" y="1143000"/>
            <a:ext cx="11785600" cy="5273676"/>
          </a:xfrm>
        </p:spPr>
        <p:txBody>
          <a:bodyPr/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fr-CA" dirty="0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D6AE17-047E-41BA-B5C0-1A5C3085BF8A}" type="slidenum">
              <a:rPr lang="fr-CA" smtClean="0"/>
              <a:pPr>
                <a:defRPr/>
              </a:pPr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9849066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03200" y="1143000"/>
            <a:ext cx="5791200" cy="5273676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fr-CA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97600" y="1143000"/>
            <a:ext cx="5791200" cy="5273676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fr-CA" dirty="0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48574A-CFBD-4404-83F8-371A983077BD}" type="slidenum">
              <a:rPr lang="fr-CA" smtClean="0"/>
              <a:pPr>
                <a:defRPr/>
              </a:pPr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7145522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un contenu à gauch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03200" y="1134897"/>
            <a:ext cx="5791200" cy="5265903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fr-CA" dirty="0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48574A-CFBD-4404-83F8-371A983077BD}" type="slidenum">
              <a:rPr lang="fr-CA" smtClean="0"/>
              <a:pPr>
                <a:defRPr/>
              </a:pPr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1795686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numéro de diapositive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8BE8E4-6591-45C6-A272-62105CCA8EB3}" type="slidenum">
              <a:rPr lang="fr-CA" smtClean="0"/>
              <a:pPr>
                <a:defRPr/>
              </a:pPr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6168871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8BE8E4-6591-45C6-A272-62105CCA8EB3}" type="slidenum">
              <a:rPr lang="fr-CA" smtClean="0"/>
              <a:pPr>
                <a:defRPr/>
              </a:pPr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6724193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203200" y="152400"/>
            <a:ext cx="11785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dirty="0"/>
              <a:t>Cliquez pour modifier le style du titre</a:t>
            </a:r>
            <a:endParaRPr lang="fr-CA" dirty="0"/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203200" y="1141412"/>
            <a:ext cx="11785600" cy="5286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fr-CA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11480800" y="6416676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9366B14-A7FF-4E2A-AE43-545D1BA4EA4B}" type="slidenum">
              <a:rPr lang="fr-CA" smtClean="0"/>
              <a:pPr>
                <a:defRPr/>
              </a:pPr>
              <a:t>‹N°›</a:t>
            </a:fld>
            <a:endParaRPr lang="fr-CA"/>
          </a:p>
        </p:txBody>
      </p:sp>
      <p:cxnSp>
        <p:nvCxnSpPr>
          <p:cNvPr id="9" name="Connecteur droit 6"/>
          <p:cNvCxnSpPr>
            <a:cxnSpLocks noChangeShapeType="1"/>
          </p:cNvCxnSpPr>
          <p:nvPr userDrawn="1"/>
        </p:nvCxnSpPr>
        <p:spPr bwMode="auto">
          <a:xfrm>
            <a:off x="203200" y="1141412"/>
            <a:ext cx="11785600" cy="1588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7" name="ZoneTexte 6">
            <a:extLst>
              <a:ext uri="{FF2B5EF4-FFF2-40B4-BE49-F238E27FC236}">
                <a16:creationId xmlns:a16="http://schemas.microsoft.com/office/drawing/2014/main" id="{818F2D25-62CC-4CA1-AC83-E1958DD08FF4}"/>
              </a:ext>
            </a:extLst>
          </p:cNvPr>
          <p:cNvSpPr txBox="1"/>
          <p:nvPr userDrawn="1"/>
        </p:nvSpPr>
        <p:spPr>
          <a:xfrm>
            <a:off x="1981200" y="6478737"/>
            <a:ext cx="6843997" cy="323165"/>
          </a:xfrm>
          <a:prstGeom prst="rect">
            <a:avLst/>
          </a:prstGeom>
          <a:noFill/>
        </p:spPr>
        <p:txBody>
          <a:bodyPr wrap="square" lIns="72000" tIns="0" rIns="0" bIns="0" anchor="ctr">
            <a:spAutoFit/>
          </a:bodyPr>
          <a:lstStyle/>
          <a:p>
            <a:pPr algn="l">
              <a:defRPr/>
            </a:pPr>
            <a:r>
              <a:rPr lang="fr-CA" sz="105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INF3500 : Conception et réalisation de systèmes numériques</a:t>
            </a:r>
          </a:p>
          <a:p>
            <a:pPr algn="l">
              <a:defRPr/>
            </a:pPr>
            <a:r>
              <a:rPr lang="fr-CA" sz="105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Thème 04 : </a:t>
            </a:r>
            <a:r>
              <a:rPr lang="fr-FR" sz="105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Modélisation et vérification de circuits séquentiels</a:t>
            </a:r>
            <a:endParaRPr lang="fr-CA" sz="105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8" name="Image 7"/>
          <p:cNvPicPr>
            <a:picLocks noChangeAspect="1"/>
          </p:cNvPicPr>
          <p:nvPr userDrawn="1"/>
        </p:nvPicPr>
        <p:blipFill>
          <a:blip r:embed="rId8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6428232"/>
            <a:ext cx="1895449" cy="429768"/>
          </a:xfrm>
          <a:prstGeom prst="rect">
            <a:avLst/>
          </a:prstGeom>
        </p:spPr>
      </p:pic>
      <p:cxnSp>
        <p:nvCxnSpPr>
          <p:cNvPr id="10" name="Connecteur droit 6"/>
          <p:cNvCxnSpPr>
            <a:cxnSpLocks noChangeShapeType="1"/>
          </p:cNvCxnSpPr>
          <p:nvPr userDrawn="1"/>
        </p:nvCxnSpPr>
        <p:spPr bwMode="auto">
          <a:xfrm>
            <a:off x="0" y="6415088"/>
            <a:ext cx="12192000" cy="13144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</p:spPr>
      </p:cxnSp>
    </p:spTree>
    <p:extLst>
      <p:ext uri="{BB962C8B-B14F-4D97-AF65-F5344CB8AC3E}">
        <p14:creationId xmlns:p14="http://schemas.microsoft.com/office/powerpoint/2010/main" val="14829697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 kern="1200" baseline="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Relationship Id="rId9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>
            <a:extLst>
              <a:ext uri="{FF2B5EF4-FFF2-40B4-BE49-F238E27FC236}">
                <a16:creationId xmlns:a16="http://schemas.microsoft.com/office/drawing/2014/main" id="{9FD34909-BF58-4F7C-955B-60BA0C5119F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09600" y="685800"/>
            <a:ext cx="8343900" cy="2171700"/>
          </a:xfrm>
        </p:spPr>
        <p:txBody>
          <a:bodyPr/>
          <a:lstStyle/>
          <a:p>
            <a:r>
              <a:rPr lang="fr-CA" dirty="0"/>
              <a:t>Thème 04 :</a:t>
            </a:r>
            <a:r>
              <a:rPr lang="fr-FR" dirty="0"/>
              <a:t>Modélisation et vérification de circuits séquentiels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2538295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>
            <a:extLst>
              <a:ext uri="{FF2B5EF4-FFF2-40B4-BE49-F238E27FC236}">
                <a16:creationId xmlns:a16="http://schemas.microsoft.com/office/drawing/2014/main" id="{95783782-1E80-4BBC-B502-5A3A55F06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Plan de la séance d’aujourd’hui</a:t>
            </a:r>
          </a:p>
        </p:txBody>
      </p:sp>
      <p:sp>
        <p:nvSpPr>
          <p:cNvPr id="2" name="Espace réservé du contenu 1">
            <a:extLst>
              <a:ext uri="{FF2B5EF4-FFF2-40B4-BE49-F238E27FC236}">
                <a16:creationId xmlns:a16="http://schemas.microsoft.com/office/drawing/2014/main" id="{F6F9FA74-C39A-484E-B892-69865BE8F0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3200" y="1371600"/>
            <a:ext cx="11785600" cy="5045076"/>
          </a:xfrm>
        </p:spPr>
        <p:txBody>
          <a:bodyPr/>
          <a:lstStyle/>
          <a:p>
            <a:r>
              <a:rPr lang="fr-CA" dirty="0"/>
              <a:t>Objectifs spécifiques de la semaine</a:t>
            </a:r>
          </a:p>
          <a:p>
            <a:r>
              <a:rPr lang="fr-CA" dirty="0"/>
              <a:t>Compléments sur la matière</a:t>
            </a:r>
          </a:p>
          <a:p>
            <a:r>
              <a:rPr lang="fr-CA" dirty="0"/>
              <a:t>Correction et revue du devoir #4</a:t>
            </a:r>
          </a:p>
          <a:p>
            <a:r>
              <a:rPr lang="fr-CA" dirty="0"/>
              <a:t>Exercices 4 : </a:t>
            </a:r>
            <a:r>
              <a:rPr lang="fr-FR" dirty="0"/>
              <a:t>Modélisation et vérification de circuits séquentiels</a:t>
            </a:r>
          </a:p>
          <a:p>
            <a:pPr lvl="1"/>
            <a:r>
              <a:rPr lang="fr-FR" dirty="0"/>
              <a:t>Voir le répertoire ‘Exercices et devoirs’ de la page Moodle</a:t>
            </a:r>
          </a:p>
          <a:p>
            <a:r>
              <a:rPr lang="fr-FR" dirty="0"/>
              <a:t>À faire pour la semaine prochaine</a:t>
            </a:r>
          </a:p>
        </p:txBody>
      </p:sp>
    </p:spTree>
    <p:extLst>
      <p:ext uri="{BB962C8B-B14F-4D97-AF65-F5344CB8AC3E}">
        <p14:creationId xmlns:p14="http://schemas.microsoft.com/office/powerpoint/2010/main" val="23965370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>
            <a:extLst>
              <a:ext uri="{FF2B5EF4-FFF2-40B4-BE49-F238E27FC236}">
                <a16:creationId xmlns:a16="http://schemas.microsoft.com/office/drawing/2014/main" id="{B7BD6230-7A67-4881-A380-E6E473F46F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Objectifs spécifiques de la semaine</a:t>
            </a:r>
          </a:p>
        </p:txBody>
      </p:sp>
      <p:sp>
        <p:nvSpPr>
          <p:cNvPr id="9" name="Espace réservé du contenu 8">
            <a:extLst>
              <a:ext uri="{FF2B5EF4-FFF2-40B4-BE49-F238E27FC236}">
                <a16:creationId xmlns:a16="http://schemas.microsoft.com/office/drawing/2014/main" id="{F597F2D0-755A-4285-BE9A-D4404E3034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fr-FR" dirty="0"/>
              <a:t>Après le cours d’aujourd’hui, l'étudiant(e) devrait être capable de: </a:t>
            </a:r>
          </a:p>
          <a:p>
            <a:pPr lvl="1"/>
            <a:r>
              <a:rPr lang="fr-FR" dirty="0"/>
              <a:t>Analyser le schéma, le diagramme d’états ou le code VHDL d’un circuit séquentiel, en donner les deux autres représentations, et montrer son comportement dans le temps à l’aide d’un chronogramme. (B4)</a:t>
            </a:r>
          </a:p>
          <a:p>
            <a:pPr lvl="1"/>
            <a:r>
              <a:rPr lang="fr-FR" dirty="0"/>
              <a:t>Concevoir un circuit séquentiel à partir d’une spécification. Donner un diagramme d’état, le code VHDL, le schéma du circuit et son implémentation résultante sur un FPGA. (B5)</a:t>
            </a:r>
          </a:p>
          <a:p>
            <a:pPr lvl="1"/>
            <a:r>
              <a:rPr lang="fr-FR" dirty="0"/>
              <a:t>Composer un banc d’essai pour stimuler un modèle VHDL d’un circuit séquentiel. Donner le chronogramme résultant de l’exécution d’un banc d’essai. (B4,B5) </a:t>
            </a:r>
          </a:p>
        </p:txBody>
      </p:sp>
    </p:spTree>
    <p:extLst>
      <p:ext uri="{BB962C8B-B14F-4D97-AF65-F5344CB8AC3E}">
        <p14:creationId xmlns:p14="http://schemas.microsoft.com/office/powerpoint/2010/main" val="9455776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7B5EA32-081A-771F-930A-E70120BB27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3200" y="152400"/>
            <a:ext cx="11785600" cy="876300"/>
          </a:xfrm>
        </p:spPr>
        <p:txBody>
          <a:bodyPr/>
          <a:lstStyle/>
          <a:p>
            <a:r>
              <a:rPr lang="fr-CA" dirty="0" err="1"/>
              <a:t>Xilinx</a:t>
            </a:r>
            <a:r>
              <a:rPr lang="fr-CA" dirty="0"/>
              <a:t> séries 7 – </a:t>
            </a:r>
            <a:r>
              <a:rPr lang="fr-FR" dirty="0"/>
              <a:t>Huit éléments de stockage par tranche.</a:t>
            </a:r>
            <a:endParaRPr lang="en-CA" dirty="0"/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8514DDE8-CC61-8121-6186-105142E6FAF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28BE8E4-6591-45C6-A272-62105CCA8EB3}" type="slidenum">
              <a:rPr lang="fr-CA" smtClean="0"/>
              <a:pPr>
                <a:defRPr/>
              </a:pPr>
              <a:t>4</a:t>
            </a:fld>
            <a:endParaRPr lang="fr-CA"/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E14B0083-0C3B-ACD3-7E7A-94853516BA4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47470" y="1143000"/>
            <a:ext cx="4416135" cy="5143499"/>
          </a:xfrm>
          <a:prstGeom prst="rect">
            <a:avLst/>
          </a:prstGeom>
        </p:spPr>
      </p:pic>
      <p:sp>
        <p:nvSpPr>
          <p:cNvPr id="7" name="ZoneTexte 6">
            <a:extLst>
              <a:ext uri="{FF2B5EF4-FFF2-40B4-BE49-F238E27FC236}">
                <a16:creationId xmlns:a16="http://schemas.microsoft.com/office/drawing/2014/main" id="{F28A28B9-0B77-8121-CC8A-0EA427060F50}"/>
              </a:ext>
            </a:extLst>
          </p:cNvPr>
          <p:cNvSpPr txBox="1"/>
          <p:nvPr/>
        </p:nvSpPr>
        <p:spPr>
          <a:xfrm>
            <a:off x="8724900" y="2628900"/>
            <a:ext cx="2400300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2400" dirty="0"/>
              <a:t>Quatre peuvent être configurés comme </a:t>
            </a:r>
          </a:p>
          <a:p>
            <a:pPr algn="ctr"/>
            <a:r>
              <a:rPr lang="fr-FR" sz="2400" dirty="0"/>
              <a:t>loquets D ou</a:t>
            </a:r>
          </a:p>
          <a:p>
            <a:pPr algn="ctr"/>
            <a:r>
              <a:rPr lang="fr-FR" sz="2400" dirty="0"/>
              <a:t>bascules D</a:t>
            </a:r>
            <a:endParaRPr lang="en-CA" sz="2400" dirty="0"/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FB0D5590-09B0-59EE-AF09-C2972EF3D48E}"/>
              </a:ext>
            </a:extLst>
          </p:cNvPr>
          <p:cNvSpPr txBox="1"/>
          <p:nvPr/>
        </p:nvSpPr>
        <p:spPr>
          <a:xfrm>
            <a:off x="606722" y="2628900"/>
            <a:ext cx="2400300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2400" dirty="0"/>
              <a:t>Quatre ne peuvent être configurés que comme </a:t>
            </a:r>
          </a:p>
          <a:p>
            <a:pPr algn="ctr"/>
            <a:r>
              <a:rPr lang="fr-FR" sz="2400" dirty="0"/>
              <a:t>bascules D</a:t>
            </a:r>
            <a:endParaRPr lang="en-CA" sz="2400" dirty="0"/>
          </a:p>
        </p:txBody>
      </p:sp>
      <p:sp>
        <p:nvSpPr>
          <p:cNvPr id="9" name="Ellipse 8">
            <a:extLst>
              <a:ext uri="{FF2B5EF4-FFF2-40B4-BE49-F238E27FC236}">
                <a16:creationId xmlns:a16="http://schemas.microsoft.com/office/drawing/2014/main" id="{8CF21469-E1D6-2002-0398-098093A8495B}"/>
              </a:ext>
            </a:extLst>
          </p:cNvPr>
          <p:cNvSpPr/>
          <p:nvPr/>
        </p:nvSpPr>
        <p:spPr>
          <a:xfrm>
            <a:off x="6896100" y="1828800"/>
            <a:ext cx="800100" cy="4114796"/>
          </a:xfrm>
          <a:prstGeom prst="ellipse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12" name="Connecteur droit avec flèche 11">
            <a:extLst>
              <a:ext uri="{FF2B5EF4-FFF2-40B4-BE49-F238E27FC236}">
                <a16:creationId xmlns:a16="http://schemas.microsoft.com/office/drawing/2014/main" id="{8A32638C-D366-0B36-0327-F660388429ED}"/>
              </a:ext>
            </a:extLst>
          </p:cNvPr>
          <p:cNvCxnSpPr>
            <a:cxnSpLocks/>
          </p:cNvCxnSpPr>
          <p:nvPr/>
        </p:nvCxnSpPr>
        <p:spPr>
          <a:xfrm flipH="1">
            <a:off x="7696200" y="3429000"/>
            <a:ext cx="1028700" cy="169396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Ellipse 12">
            <a:extLst>
              <a:ext uri="{FF2B5EF4-FFF2-40B4-BE49-F238E27FC236}">
                <a16:creationId xmlns:a16="http://schemas.microsoft.com/office/drawing/2014/main" id="{03E0B6EC-0B21-6778-51AD-8D44CC7A0A60}"/>
              </a:ext>
            </a:extLst>
          </p:cNvPr>
          <p:cNvSpPr/>
          <p:nvPr/>
        </p:nvSpPr>
        <p:spPr>
          <a:xfrm>
            <a:off x="5638800" y="914400"/>
            <a:ext cx="800100" cy="4114796"/>
          </a:xfrm>
          <a:prstGeom prst="ellipse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16" name="Connecteur droit avec flèche 15">
            <a:extLst>
              <a:ext uri="{FF2B5EF4-FFF2-40B4-BE49-F238E27FC236}">
                <a16:creationId xmlns:a16="http://schemas.microsoft.com/office/drawing/2014/main" id="{D1A11FC4-7C02-C16E-8579-5490B31E4EF0}"/>
              </a:ext>
            </a:extLst>
          </p:cNvPr>
          <p:cNvCxnSpPr>
            <a:cxnSpLocks/>
          </p:cNvCxnSpPr>
          <p:nvPr/>
        </p:nvCxnSpPr>
        <p:spPr>
          <a:xfrm flipV="1">
            <a:off x="2986175" y="2857500"/>
            <a:ext cx="2652625" cy="45720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303232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" name="Tableau 20">
            <a:extLst>
              <a:ext uri="{FF2B5EF4-FFF2-40B4-BE49-F238E27FC236}">
                <a16:creationId xmlns:a16="http://schemas.microsoft.com/office/drawing/2014/main" id="{AE8080AB-FF95-7719-2FE3-35739CD057B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0538710"/>
              </p:ext>
            </p:extLst>
          </p:nvPr>
        </p:nvGraphicFramePr>
        <p:xfrm>
          <a:off x="233642" y="1209194"/>
          <a:ext cx="11785599" cy="513899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576358">
                  <a:extLst>
                    <a:ext uri="{9D8B030D-6E8A-4147-A177-3AD203B41FA5}">
                      <a16:colId xmlns:a16="http://schemas.microsoft.com/office/drawing/2014/main" val="1615390610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66689337"/>
                    </a:ext>
                  </a:extLst>
                </a:gridCol>
                <a:gridCol w="5923241">
                  <a:extLst>
                    <a:ext uri="{9D8B030D-6E8A-4147-A177-3AD203B41FA5}">
                      <a16:colId xmlns:a16="http://schemas.microsoft.com/office/drawing/2014/main" val="1561153239"/>
                    </a:ext>
                  </a:extLst>
                </a:gridCol>
              </a:tblGrid>
              <a:tr h="128474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dirty="0" err="1"/>
                        <a:t>clock</a:t>
                      </a:r>
                      <a:r>
                        <a:rPr lang="fr-CA" dirty="0"/>
                        <a:t> enable </a:t>
                      </a:r>
                      <a:r>
                        <a:rPr lang="fr-CA" i="1" dirty="0"/>
                        <a:t>et </a:t>
                      </a:r>
                      <a:r>
                        <a:rPr lang="fr-CA" i="0" dirty="0" err="1"/>
                        <a:t>clear</a:t>
                      </a:r>
                      <a:r>
                        <a:rPr lang="fr-CA" dirty="0"/>
                        <a:t> asynchrone</a:t>
                      </a:r>
                      <a:endParaRPr lang="en-C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8484718"/>
                  </a:ext>
                </a:extLst>
              </a:tr>
              <a:tr h="128474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dirty="0" err="1"/>
                        <a:t>clock</a:t>
                      </a:r>
                      <a:r>
                        <a:rPr lang="fr-CA" dirty="0"/>
                        <a:t> enable </a:t>
                      </a:r>
                      <a:r>
                        <a:rPr lang="fr-CA" i="1" dirty="0"/>
                        <a:t>et</a:t>
                      </a:r>
                      <a:r>
                        <a:rPr lang="fr-CA" dirty="0"/>
                        <a:t> </a:t>
                      </a:r>
                      <a:r>
                        <a:rPr lang="fr-CA" dirty="0" err="1"/>
                        <a:t>preset</a:t>
                      </a:r>
                      <a:r>
                        <a:rPr lang="fr-CA" dirty="0"/>
                        <a:t> asynchrone</a:t>
                      </a:r>
                      <a:endParaRPr lang="en-C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5043843"/>
                  </a:ext>
                </a:extLst>
              </a:tr>
              <a:tr h="128474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dirty="0" err="1"/>
                        <a:t>clock</a:t>
                      </a:r>
                      <a:r>
                        <a:rPr lang="fr-CA" dirty="0"/>
                        <a:t> enable </a:t>
                      </a:r>
                      <a:r>
                        <a:rPr lang="fr-CA" i="1" dirty="0"/>
                        <a:t>et</a:t>
                      </a:r>
                      <a:r>
                        <a:rPr lang="fr-CA" dirty="0"/>
                        <a:t> reset synchrone</a:t>
                      </a:r>
                      <a:endParaRPr lang="en-C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0650190"/>
                  </a:ext>
                </a:extLst>
              </a:tr>
              <a:tr h="1284749">
                <a:tc>
                  <a:txBody>
                    <a:bodyPr/>
                    <a:lstStyle/>
                    <a:p>
                      <a:r>
                        <a:rPr lang="fr-CA" dirty="0" err="1"/>
                        <a:t>clock</a:t>
                      </a:r>
                      <a:r>
                        <a:rPr lang="fr-CA" dirty="0"/>
                        <a:t> enable </a:t>
                      </a:r>
                      <a:r>
                        <a:rPr lang="fr-CA" i="1" dirty="0"/>
                        <a:t>et</a:t>
                      </a:r>
                      <a:r>
                        <a:rPr lang="fr-CA" dirty="0"/>
                        <a:t> set synchrone</a:t>
                      </a:r>
                      <a:endParaRPr lang="en-C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9755139"/>
                  </a:ext>
                </a:extLst>
              </a:tr>
            </a:tbl>
          </a:graphicData>
        </a:graphic>
      </p:graphicFrame>
      <p:sp>
        <p:nvSpPr>
          <p:cNvPr id="2" name="Titre 1">
            <a:extLst>
              <a:ext uri="{FF2B5EF4-FFF2-40B4-BE49-F238E27FC236}">
                <a16:creationId xmlns:a16="http://schemas.microsoft.com/office/drawing/2014/main" id="{6EFDBA60-E3F1-6FD6-9E71-21877B3C8E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3200" y="152400"/>
            <a:ext cx="11785600" cy="868312"/>
          </a:xfrm>
        </p:spPr>
        <p:txBody>
          <a:bodyPr/>
          <a:lstStyle/>
          <a:p>
            <a:r>
              <a:rPr lang="fr-CA" dirty="0"/>
              <a:t>Les 4 primitives bascule D – </a:t>
            </a:r>
            <a:r>
              <a:rPr lang="fr-CA" dirty="0" err="1"/>
              <a:t>Xilinx</a:t>
            </a:r>
            <a:r>
              <a:rPr lang="fr-CA" dirty="0"/>
              <a:t> séries 7</a:t>
            </a:r>
            <a:br>
              <a:rPr lang="fr-CA" dirty="0"/>
            </a:br>
            <a:r>
              <a:rPr lang="fr-CA" sz="1400" dirty="0"/>
              <a:t>(source : </a:t>
            </a:r>
            <a:r>
              <a:rPr lang="fr-CA" sz="1400" dirty="0" err="1"/>
              <a:t>Vivado</a:t>
            </a:r>
            <a:r>
              <a:rPr lang="fr-CA" sz="1400" dirty="0"/>
              <a:t> Design Suite 7 </a:t>
            </a:r>
            <a:r>
              <a:rPr lang="fr-CA" sz="1400" dirty="0" err="1"/>
              <a:t>Series</a:t>
            </a:r>
            <a:r>
              <a:rPr lang="fr-CA" sz="1400" dirty="0"/>
              <a:t> FPGA and Zynq-7000 </a:t>
            </a:r>
            <a:r>
              <a:rPr lang="fr-CA" sz="1400" dirty="0" err="1"/>
              <a:t>SoC</a:t>
            </a:r>
            <a:r>
              <a:rPr lang="fr-CA" sz="1400" dirty="0"/>
              <a:t> </a:t>
            </a:r>
            <a:r>
              <a:rPr lang="fr-CA" sz="1400" dirty="0" err="1"/>
              <a:t>Libraries</a:t>
            </a:r>
            <a:r>
              <a:rPr lang="fr-CA" sz="1400" dirty="0"/>
              <a:t> Guide)</a:t>
            </a:r>
            <a:endParaRPr lang="en-CA" sz="1400" dirty="0"/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9966EE9A-0E33-D37D-6373-66FFE17D9D4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28BE8E4-6591-45C6-A272-62105CCA8EB3}" type="slidenum">
              <a:rPr lang="fr-CA" smtClean="0"/>
              <a:pPr>
                <a:defRPr/>
              </a:pPr>
              <a:t>5</a:t>
            </a:fld>
            <a:endParaRPr lang="fr-CA"/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A9E35F29-8A9B-A32B-DCAD-4DFD8317EE5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38600" y="1312673"/>
            <a:ext cx="1600339" cy="1158340"/>
          </a:xfrm>
          <a:prstGeom prst="rect">
            <a:avLst/>
          </a:prstGeo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BE81E4E7-C190-AA77-F91F-26562DDF48D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63934" y="1278701"/>
            <a:ext cx="5544000" cy="1081124"/>
          </a:xfrm>
          <a:prstGeom prst="rect">
            <a:avLst/>
          </a:prstGeom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8B64D4E5-A10A-B314-3A15-7827776289A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00496" y="2520341"/>
            <a:ext cx="1676545" cy="1234547"/>
          </a:xfrm>
          <a:prstGeom prst="rect">
            <a:avLst/>
          </a:prstGeom>
        </p:spPr>
      </p:pic>
      <p:pic>
        <p:nvPicPr>
          <p:cNvPr id="11" name="Image 10">
            <a:extLst>
              <a:ext uri="{FF2B5EF4-FFF2-40B4-BE49-F238E27FC236}">
                <a16:creationId xmlns:a16="http://schemas.microsoft.com/office/drawing/2014/main" id="{B08D29D2-2BF6-6069-E0CB-0720FDCA7E6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324600" y="2659999"/>
            <a:ext cx="5544000" cy="1036261"/>
          </a:xfrm>
          <a:prstGeom prst="rect">
            <a:avLst/>
          </a:prstGeom>
        </p:spPr>
      </p:pic>
      <p:pic>
        <p:nvPicPr>
          <p:cNvPr id="13" name="Image 12">
            <a:extLst>
              <a:ext uri="{FF2B5EF4-FFF2-40B4-BE49-F238E27FC236}">
                <a16:creationId xmlns:a16="http://schemas.microsoft.com/office/drawing/2014/main" id="{19A26F7D-E2B6-4F3B-6B08-F0FB2D0FF29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118220" y="3882149"/>
            <a:ext cx="1585097" cy="1150720"/>
          </a:xfrm>
          <a:prstGeom prst="rect">
            <a:avLst/>
          </a:prstGeom>
        </p:spPr>
      </p:pic>
      <p:pic>
        <p:nvPicPr>
          <p:cNvPr id="15" name="Image 14">
            <a:extLst>
              <a:ext uri="{FF2B5EF4-FFF2-40B4-BE49-F238E27FC236}">
                <a16:creationId xmlns:a16="http://schemas.microsoft.com/office/drawing/2014/main" id="{359E2AB4-2FD5-4B9D-9C25-45F775F94ACF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324600" y="3925773"/>
            <a:ext cx="5544000" cy="1063472"/>
          </a:xfrm>
          <a:prstGeom prst="rect">
            <a:avLst/>
          </a:prstGeom>
        </p:spPr>
      </p:pic>
      <p:pic>
        <p:nvPicPr>
          <p:cNvPr id="17" name="Image 16">
            <a:extLst>
              <a:ext uri="{FF2B5EF4-FFF2-40B4-BE49-F238E27FC236}">
                <a16:creationId xmlns:a16="http://schemas.microsoft.com/office/drawing/2014/main" id="{D88A8EF1-A89C-56FF-1C0E-F22C3A2EC963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083926" y="5091127"/>
            <a:ext cx="1653683" cy="1181202"/>
          </a:xfrm>
          <a:prstGeom prst="rect">
            <a:avLst/>
          </a:prstGeom>
        </p:spPr>
      </p:pic>
      <p:pic>
        <p:nvPicPr>
          <p:cNvPr id="19" name="Image 18">
            <a:extLst>
              <a:ext uri="{FF2B5EF4-FFF2-40B4-BE49-F238E27FC236}">
                <a16:creationId xmlns:a16="http://schemas.microsoft.com/office/drawing/2014/main" id="{5F87241E-6A17-0398-3F02-C2525FCDB8D2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324600" y="5177727"/>
            <a:ext cx="5544000" cy="1008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55898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" name="Tableau 21">
            <a:extLst>
              <a:ext uri="{FF2B5EF4-FFF2-40B4-BE49-F238E27FC236}">
                <a16:creationId xmlns:a16="http://schemas.microsoft.com/office/drawing/2014/main" id="{A570FAEC-E906-0B0B-3200-6E1124D51D3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9752650"/>
              </p:ext>
            </p:extLst>
          </p:nvPr>
        </p:nvGraphicFramePr>
        <p:xfrm>
          <a:off x="203200" y="1240390"/>
          <a:ext cx="11785600" cy="516040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892800">
                  <a:extLst>
                    <a:ext uri="{9D8B030D-6E8A-4147-A177-3AD203B41FA5}">
                      <a16:colId xmlns:a16="http://schemas.microsoft.com/office/drawing/2014/main" val="2057120268"/>
                    </a:ext>
                  </a:extLst>
                </a:gridCol>
                <a:gridCol w="5892800">
                  <a:extLst>
                    <a:ext uri="{9D8B030D-6E8A-4147-A177-3AD203B41FA5}">
                      <a16:colId xmlns:a16="http://schemas.microsoft.com/office/drawing/2014/main" val="2640311897"/>
                    </a:ext>
                  </a:extLst>
                </a:gridCol>
              </a:tblGrid>
              <a:tr h="1720136"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6233384"/>
                  </a:ext>
                </a:extLst>
              </a:tr>
              <a:tr h="1720136"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28194292"/>
                  </a:ext>
                </a:extLst>
              </a:tr>
              <a:tr h="1720136"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664219"/>
                  </a:ext>
                </a:extLst>
              </a:tr>
            </a:tbl>
          </a:graphicData>
        </a:graphic>
      </p:graphicFrame>
      <p:sp>
        <p:nvSpPr>
          <p:cNvPr id="2" name="Titre 1">
            <a:extLst>
              <a:ext uri="{FF2B5EF4-FFF2-40B4-BE49-F238E27FC236}">
                <a16:creationId xmlns:a16="http://schemas.microsoft.com/office/drawing/2014/main" id="{241BFBC2-A3F8-A0AE-8CFE-F3D0F2852E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3200" y="152400"/>
            <a:ext cx="11785600" cy="842634"/>
          </a:xfrm>
        </p:spPr>
        <p:txBody>
          <a:bodyPr/>
          <a:lstStyle/>
          <a:p>
            <a:br>
              <a:rPr lang="en-CA" dirty="0"/>
            </a:br>
            <a:endParaRPr lang="en-CA" dirty="0"/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14162E2B-0896-4501-0323-2A805536032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547450" y="6464828"/>
            <a:ext cx="609600" cy="365125"/>
          </a:xfrm>
        </p:spPr>
        <p:txBody>
          <a:bodyPr/>
          <a:lstStyle/>
          <a:p>
            <a:pPr>
              <a:defRPr/>
            </a:pPr>
            <a:fld id="{D28BE8E4-6591-45C6-A272-62105CCA8EB3}" type="slidenum">
              <a:rPr lang="fr-CA" smtClean="0"/>
              <a:pPr>
                <a:defRPr/>
              </a:pPr>
              <a:t>6</a:t>
            </a:fld>
            <a:endParaRPr lang="fr-CA"/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7409FA05-DE00-A2EC-5C62-93D0A61C7AB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36907" y="1466193"/>
            <a:ext cx="1585097" cy="1152244"/>
          </a:xfrm>
          <a:prstGeom prst="rect">
            <a:avLst/>
          </a:prstGeom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10A393D8-1FAF-08DB-2663-06D9906C7F62}"/>
              </a:ext>
            </a:extLst>
          </p:cNvPr>
          <p:cNvSpPr txBox="1"/>
          <p:nvPr/>
        </p:nvSpPr>
        <p:spPr>
          <a:xfrm>
            <a:off x="309588" y="1553679"/>
            <a:ext cx="2697108" cy="108491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050" dirty="0">
                <a:latin typeface="Courier New" panose="02070309020205020404" pitchFamily="49" charset="0"/>
                <a:cs typeface="Courier New" panose="02070309020205020404" pitchFamily="49" charset="0"/>
              </a:rPr>
              <a:t>process(</a:t>
            </a:r>
            <a:r>
              <a:rPr lang="en-US" sz="105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clk</a:t>
            </a:r>
            <a:r>
              <a:rPr lang="en-US" sz="105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sz="1050" dirty="0">
                <a:latin typeface="Courier New" panose="02070309020205020404" pitchFamily="49" charset="0"/>
                <a:cs typeface="Courier New" panose="02070309020205020404" pitchFamily="49" charset="0"/>
              </a:rPr>
              <a:t>begin</a:t>
            </a:r>
          </a:p>
          <a:p>
            <a:r>
              <a:rPr lang="en-US" sz="1050" dirty="0">
                <a:latin typeface="Courier New" panose="02070309020205020404" pitchFamily="49" charset="0"/>
                <a:cs typeface="Courier New" panose="02070309020205020404" pitchFamily="49" charset="0"/>
              </a:rPr>
              <a:t>   if </a:t>
            </a:r>
            <a:r>
              <a:rPr lang="en-US" sz="105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rising_edge</a:t>
            </a:r>
            <a:r>
              <a:rPr lang="en-US" sz="105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05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clk</a:t>
            </a:r>
            <a:r>
              <a:rPr lang="en-US" sz="1050" dirty="0">
                <a:latin typeface="Courier New" panose="02070309020205020404" pitchFamily="49" charset="0"/>
                <a:cs typeface="Courier New" panose="02070309020205020404" pitchFamily="49" charset="0"/>
              </a:rPr>
              <a:t>) then</a:t>
            </a:r>
          </a:p>
          <a:p>
            <a:r>
              <a:rPr lang="en-US" sz="1050" dirty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sz="105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en-US" sz="1050" dirty="0">
                <a:latin typeface="Courier New" panose="02070309020205020404" pitchFamily="49" charset="0"/>
                <a:cs typeface="Courier New" panose="02070309020205020404" pitchFamily="49" charset="0"/>
              </a:rPr>
              <a:t> &lt;= </a:t>
            </a:r>
            <a:r>
              <a:rPr lang="en-US" sz="105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sz="1050" dirty="0">
                <a:latin typeface="Courier New" panose="02070309020205020404" pitchFamily="49" charset="0"/>
                <a:cs typeface="Courier New" panose="02070309020205020404" pitchFamily="49" charset="0"/>
              </a:rPr>
              <a:t> ;</a:t>
            </a:r>
          </a:p>
          <a:p>
            <a:r>
              <a:rPr lang="en-US" sz="1050" dirty="0">
                <a:latin typeface="Courier New" panose="02070309020205020404" pitchFamily="49" charset="0"/>
                <a:cs typeface="Courier New" panose="02070309020205020404" pitchFamily="49" charset="0"/>
              </a:rPr>
              <a:t>   end if;</a:t>
            </a:r>
          </a:p>
          <a:p>
            <a:r>
              <a:rPr lang="en-US" sz="1050" dirty="0">
                <a:latin typeface="Courier New" panose="02070309020205020404" pitchFamily="49" charset="0"/>
                <a:cs typeface="Courier New" panose="02070309020205020404" pitchFamily="49" charset="0"/>
              </a:rPr>
              <a:t>end process;  </a:t>
            </a:r>
            <a:endParaRPr lang="en-CA" sz="105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44810758-D0C8-FF13-E853-A77AE83A9E3D}"/>
              </a:ext>
            </a:extLst>
          </p:cNvPr>
          <p:cNvSpPr txBox="1"/>
          <p:nvPr/>
        </p:nvSpPr>
        <p:spPr>
          <a:xfrm>
            <a:off x="320098" y="4692638"/>
            <a:ext cx="2865170" cy="17081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050" dirty="0">
                <a:latin typeface="Courier New" panose="02070309020205020404" pitchFamily="49" charset="0"/>
                <a:cs typeface="Courier New" panose="02070309020205020404" pitchFamily="49" charset="0"/>
              </a:rPr>
              <a:t>process(</a:t>
            </a:r>
            <a:r>
              <a:rPr lang="en-US" sz="105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clk</a:t>
            </a:r>
            <a:r>
              <a:rPr lang="en-US" sz="105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sz="1050" dirty="0">
                <a:latin typeface="Courier New" panose="02070309020205020404" pitchFamily="49" charset="0"/>
                <a:cs typeface="Courier New" panose="02070309020205020404" pitchFamily="49" charset="0"/>
              </a:rPr>
              <a:t>begin</a:t>
            </a:r>
          </a:p>
          <a:p>
            <a:r>
              <a:rPr lang="en-US" sz="1050" dirty="0">
                <a:latin typeface="Courier New" panose="02070309020205020404" pitchFamily="49" charset="0"/>
                <a:cs typeface="Courier New" panose="02070309020205020404" pitchFamily="49" charset="0"/>
              </a:rPr>
              <a:t>   if </a:t>
            </a:r>
            <a:r>
              <a:rPr lang="en-US" sz="105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rising_edge</a:t>
            </a:r>
            <a:r>
              <a:rPr lang="en-US" sz="105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05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clk</a:t>
            </a:r>
            <a:r>
              <a:rPr lang="en-US" sz="1050" dirty="0">
                <a:latin typeface="Courier New" panose="02070309020205020404" pitchFamily="49" charset="0"/>
                <a:cs typeface="Courier New" panose="02070309020205020404" pitchFamily="49" charset="0"/>
              </a:rPr>
              <a:t>) then</a:t>
            </a:r>
          </a:p>
          <a:p>
            <a:r>
              <a:rPr lang="en-US" sz="1050" dirty="0">
                <a:latin typeface="Courier New" panose="02070309020205020404" pitchFamily="49" charset="0"/>
                <a:cs typeface="Courier New" panose="02070309020205020404" pitchFamily="49" charset="0"/>
              </a:rPr>
              <a:t>      if </a:t>
            </a:r>
            <a:r>
              <a:rPr lang="en-US" sz="1050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rst</a:t>
            </a:r>
            <a:r>
              <a:rPr lang="en-US" sz="1050" dirty="0">
                <a:latin typeface="Courier New" panose="02070309020205020404" pitchFamily="49" charset="0"/>
                <a:cs typeface="Courier New" panose="02070309020205020404" pitchFamily="49" charset="0"/>
              </a:rPr>
              <a:t> = '1' then</a:t>
            </a:r>
          </a:p>
          <a:p>
            <a:r>
              <a:rPr lang="en-US" sz="105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</a:t>
            </a:r>
            <a:r>
              <a:rPr lang="en-US" sz="105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</a:t>
            </a:r>
            <a:r>
              <a:rPr lang="en-US" sz="1050" dirty="0">
                <a:latin typeface="Courier New" panose="02070309020205020404" pitchFamily="49" charset="0"/>
                <a:cs typeface="Courier New" panose="02070309020205020404" pitchFamily="49" charset="0"/>
              </a:rPr>
              <a:t> &lt;= '0’ ;</a:t>
            </a:r>
          </a:p>
          <a:p>
            <a:r>
              <a:rPr lang="en-US" sz="1050" dirty="0">
                <a:latin typeface="Courier New" panose="02070309020205020404" pitchFamily="49" charset="0"/>
                <a:cs typeface="Courier New" panose="02070309020205020404" pitchFamily="49" charset="0"/>
              </a:rPr>
              <a:t>      else</a:t>
            </a:r>
          </a:p>
          <a:p>
            <a:r>
              <a:rPr lang="en-US" sz="105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</a:t>
            </a:r>
            <a:r>
              <a:rPr lang="en-US" sz="105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</a:t>
            </a:r>
            <a:r>
              <a:rPr lang="en-US" sz="1050" dirty="0">
                <a:latin typeface="Courier New" panose="02070309020205020404" pitchFamily="49" charset="0"/>
                <a:cs typeface="Courier New" panose="02070309020205020404" pitchFamily="49" charset="0"/>
              </a:rPr>
              <a:t> &lt;= </a:t>
            </a:r>
            <a:r>
              <a:rPr lang="en-US" sz="105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en-US" sz="1050" dirty="0">
                <a:latin typeface="Courier New" panose="02070309020205020404" pitchFamily="49" charset="0"/>
                <a:cs typeface="Courier New" panose="02070309020205020404" pitchFamily="49" charset="0"/>
              </a:rPr>
              <a:t> ;	 </a:t>
            </a:r>
          </a:p>
          <a:p>
            <a:r>
              <a:rPr lang="en-US" sz="1050" dirty="0">
                <a:latin typeface="Courier New" panose="02070309020205020404" pitchFamily="49" charset="0"/>
                <a:cs typeface="Courier New" panose="02070309020205020404" pitchFamily="49" charset="0"/>
              </a:rPr>
              <a:t>      end if ;</a:t>
            </a:r>
          </a:p>
          <a:p>
            <a:r>
              <a:rPr lang="en-US" sz="1050" dirty="0">
                <a:latin typeface="Courier New" panose="02070309020205020404" pitchFamily="49" charset="0"/>
                <a:cs typeface="Courier New" panose="02070309020205020404" pitchFamily="49" charset="0"/>
              </a:rPr>
              <a:t>   end if;</a:t>
            </a:r>
          </a:p>
          <a:p>
            <a:r>
              <a:rPr lang="en-US" sz="1050" dirty="0">
                <a:latin typeface="Courier New" panose="02070309020205020404" pitchFamily="49" charset="0"/>
                <a:cs typeface="Courier New" panose="02070309020205020404" pitchFamily="49" charset="0"/>
              </a:rPr>
              <a:t>end process;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10FD765F-2276-4A67-4B3A-872A8D9CF613}"/>
              </a:ext>
            </a:extLst>
          </p:cNvPr>
          <p:cNvSpPr txBox="1"/>
          <p:nvPr/>
        </p:nvSpPr>
        <p:spPr>
          <a:xfrm>
            <a:off x="309588" y="3115889"/>
            <a:ext cx="2865170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050" dirty="0">
                <a:latin typeface="Courier New" panose="02070309020205020404" pitchFamily="49" charset="0"/>
                <a:cs typeface="Courier New" panose="02070309020205020404" pitchFamily="49" charset="0"/>
              </a:rPr>
              <a:t>process(</a:t>
            </a:r>
            <a:r>
              <a:rPr lang="en-US" sz="105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clk</a:t>
            </a:r>
            <a:r>
              <a:rPr lang="en-US" sz="105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05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rst</a:t>
            </a:r>
            <a:r>
              <a:rPr lang="en-US" sz="105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sz="1050" dirty="0">
                <a:latin typeface="Courier New" panose="02070309020205020404" pitchFamily="49" charset="0"/>
                <a:cs typeface="Courier New" panose="02070309020205020404" pitchFamily="49" charset="0"/>
              </a:rPr>
              <a:t>begin</a:t>
            </a:r>
          </a:p>
          <a:p>
            <a:r>
              <a:rPr lang="en-US" sz="1050" dirty="0">
                <a:latin typeface="Courier New" panose="02070309020205020404" pitchFamily="49" charset="0"/>
                <a:cs typeface="Courier New" panose="02070309020205020404" pitchFamily="49" charset="0"/>
              </a:rPr>
              <a:t>   if </a:t>
            </a:r>
            <a:r>
              <a:rPr lang="en-US" sz="1050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rst</a:t>
            </a:r>
            <a:r>
              <a:rPr lang="en-US" sz="1050" dirty="0">
                <a:latin typeface="Courier New" panose="02070309020205020404" pitchFamily="49" charset="0"/>
                <a:cs typeface="Courier New" panose="02070309020205020404" pitchFamily="49" charset="0"/>
              </a:rPr>
              <a:t> = '1' then</a:t>
            </a:r>
          </a:p>
          <a:p>
            <a:r>
              <a:rPr lang="en-US" sz="1050" dirty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sz="105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q</a:t>
            </a:r>
            <a:r>
              <a:rPr lang="en-US" sz="1050" dirty="0">
                <a:latin typeface="Courier New" panose="02070309020205020404" pitchFamily="49" charset="0"/>
                <a:cs typeface="Courier New" panose="02070309020205020404" pitchFamily="49" charset="0"/>
              </a:rPr>
              <a:t> &lt;= '0’ ;</a:t>
            </a:r>
          </a:p>
          <a:p>
            <a:r>
              <a:rPr lang="en-US" sz="1050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05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elsif</a:t>
            </a:r>
            <a:r>
              <a:rPr lang="en-US" sz="105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05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rising_edge</a:t>
            </a:r>
            <a:r>
              <a:rPr lang="en-US" sz="105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05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clk</a:t>
            </a:r>
            <a:r>
              <a:rPr lang="en-US" sz="1050" dirty="0">
                <a:latin typeface="Courier New" panose="02070309020205020404" pitchFamily="49" charset="0"/>
                <a:cs typeface="Courier New" panose="02070309020205020404" pitchFamily="49" charset="0"/>
              </a:rPr>
              <a:t>) then</a:t>
            </a:r>
          </a:p>
          <a:p>
            <a:r>
              <a:rPr lang="en-US" sz="1050" dirty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sz="105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q</a:t>
            </a:r>
            <a:r>
              <a:rPr lang="en-US" sz="1050" dirty="0">
                <a:latin typeface="Courier New" panose="02070309020205020404" pitchFamily="49" charset="0"/>
                <a:cs typeface="Courier New" panose="02070309020205020404" pitchFamily="49" charset="0"/>
              </a:rPr>
              <a:t> &lt;= </a:t>
            </a:r>
            <a:r>
              <a:rPr lang="en-US" sz="105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  <a:r>
              <a:rPr lang="en-US" sz="1050" dirty="0">
                <a:latin typeface="Courier New" panose="02070309020205020404" pitchFamily="49" charset="0"/>
                <a:cs typeface="Courier New" panose="02070309020205020404" pitchFamily="49" charset="0"/>
              </a:rPr>
              <a:t> ;</a:t>
            </a:r>
          </a:p>
          <a:p>
            <a:r>
              <a:rPr lang="en-US" sz="1050" dirty="0">
                <a:latin typeface="Courier New" panose="02070309020205020404" pitchFamily="49" charset="0"/>
                <a:cs typeface="Courier New" panose="02070309020205020404" pitchFamily="49" charset="0"/>
              </a:rPr>
              <a:t>   end if;</a:t>
            </a:r>
          </a:p>
          <a:p>
            <a:r>
              <a:rPr lang="en-US" sz="1050" dirty="0">
                <a:latin typeface="Courier New" panose="02070309020205020404" pitchFamily="49" charset="0"/>
                <a:cs typeface="Courier New" panose="02070309020205020404" pitchFamily="49" charset="0"/>
              </a:rPr>
              <a:t>end process;</a:t>
            </a: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9FF2566D-3716-A5A6-DFE6-5271E2D8BB45}"/>
              </a:ext>
            </a:extLst>
          </p:cNvPr>
          <p:cNvSpPr txBox="1"/>
          <p:nvPr/>
        </p:nvSpPr>
        <p:spPr>
          <a:xfrm>
            <a:off x="6231024" y="1371075"/>
            <a:ext cx="2697108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050" dirty="0">
                <a:latin typeface="Courier New" panose="02070309020205020404" pitchFamily="49" charset="0"/>
                <a:cs typeface="Courier New" panose="02070309020205020404" pitchFamily="49" charset="0"/>
              </a:rPr>
              <a:t>process(</a:t>
            </a:r>
            <a:r>
              <a:rPr lang="en-US" sz="105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clk</a:t>
            </a:r>
            <a:r>
              <a:rPr lang="en-US" sz="105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sz="1050" dirty="0">
                <a:latin typeface="Courier New" panose="02070309020205020404" pitchFamily="49" charset="0"/>
                <a:cs typeface="Courier New" panose="02070309020205020404" pitchFamily="49" charset="0"/>
              </a:rPr>
              <a:t>begin</a:t>
            </a:r>
          </a:p>
          <a:p>
            <a:r>
              <a:rPr lang="en-US" sz="1050" dirty="0">
                <a:latin typeface="Courier New" panose="02070309020205020404" pitchFamily="49" charset="0"/>
                <a:cs typeface="Courier New" panose="02070309020205020404" pitchFamily="49" charset="0"/>
              </a:rPr>
              <a:t>   if </a:t>
            </a:r>
            <a:r>
              <a:rPr lang="en-US" sz="105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rising_edge</a:t>
            </a:r>
            <a:r>
              <a:rPr lang="en-US" sz="105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05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clk</a:t>
            </a:r>
            <a:r>
              <a:rPr lang="en-US" sz="1050" dirty="0">
                <a:latin typeface="Courier New" panose="02070309020205020404" pitchFamily="49" charset="0"/>
                <a:cs typeface="Courier New" panose="02070309020205020404" pitchFamily="49" charset="0"/>
              </a:rPr>
              <a:t>) then</a:t>
            </a:r>
          </a:p>
          <a:p>
            <a:r>
              <a:rPr lang="en-US" sz="1050" dirty="0">
                <a:latin typeface="Courier New" panose="02070309020205020404" pitchFamily="49" charset="0"/>
                <a:cs typeface="Courier New" panose="02070309020205020404" pitchFamily="49" charset="0"/>
              </a:rPr>
              <a:t>      if (</a:t>
            </a:r>
            <a:r>
              <a:rPr lang="en-US" sz="1050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ce</a:t>
            </a:r>
            <a:r>
              <a:rPr lang="en-US" sz="1050" dirty="0">
                <a:latin typeface="Courier New" panose="02070309020205020404" pitchFamily="49" charset="0"/>
                <a:cs typeface="Courier New" panose="02070309020205020404" pitchFamily="49" charset="0"/>
              </a:rPr>
              <a:t> = '1') then</a:t>
            </a:r>
          </a:p>
          <a:p>
            <a:r>
              <a:rPr lang="en-US" sz="105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</a:t>
            </a:r>
            <a:r>
              <a:rPr lang="en-US" sz="105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  <a:r>
              <a:rPr lang="en-US" sz="1050" dirty="0">
                <a:latin typeface="Courier New" panose="02070309020205020404" pitchFamily="49" charset="0"/>
                <a:cs typeface="Courier New" panose="02070309020205020404" pitchFamily="49" charset="0"/>
              </a:rPr>
              <a:t> &lt;= </a:t>
            </a:r>
            <a:r>
              <a:rPr lang="en-US" sz="105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</a:t>
            </a:r>
            <a:r>
              <a:rPr lang="en-US" sz="1050" dirty="0">
                <a:latin typeface="Courier New" panose="02070309020205020404" pitchFamily="49" charset="0"/>
                <a:cs typeface="Courier New" panose="02070309020205020404" pitchFamily="49" charset="0"/>
              </a:rPr>
              <a:t> ;</a:t>
            </a:r>
          </a:p>
          <a:p>
            <a:r>
              <a:rPr lang="en-US" sz="1050" dirty="0">
                <a:latin typeface="Courier New" panose="02070309020205020404" pitchFamily="49" charset="0"/>
                <a:cs typeface="Courier New" panose="02070309020205020404" pitchFamily="49" charset="0"/>
              </a:rPr>
              <a:t>       end if ;</a:t>
            </a:r>
          </a:p>
          <a:p>
            <a:r>
              <a:rPr lang="en-US" sz="1050" dirty="0">
                <a:latin typeface="Courier New" panose="02070309020205020404" pitchFamily="49" charset="0"/>
                <a:cs typeface="Courier New" panose="02070309020205020404" pitchFamily="49" charset="0"/>
              </a:rPr>
              <a:t>   end if;</a:t>
            </a:r>
          </a:p>
          <a:p>
            <a:r>
              <a:rPr lang="en-US" sz="1050" dirty="0">
                <a:latin typeface="Courier New" panose="02070309020205020404" pitchFamily="49" charset="0"/>
                <a:cs typeface="Courier New" panose="02070309020205020404" pitchFamily="49" charset="0"/>
              </a:rPr>
              <a:t>end process;</a:t>
            </a: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52B71D84-166D-940F-8CCD-EC6F9E3FDC81}"/>
              </a:ext>
            </a:extLst>
          </p:cNvPr>
          <p:cNvSpPr txBox="1"/>
          <p:nvPr/>
        </p:nvSpPr>
        <p:spPr>
          <a:xfrm>
            <a:off x="6186355" y="3001426"/>
            <a:ext cx="2960273" cy="17081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050" dirty="0">
                <a:latin typeface="Courier New" panose="02070309020205020404" pitchFamily="49" charset="0"/>
                <a:cs typeface="Courier New" panose="02070309020205020404" pitchFamily="49" charset="0"/>
              </a:rPr>
              <a:t>process(</a:t>
            </a:r>
            <a:r>
              <a:rPr lang="en-US" sz="105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clk</a:t>
            </a:r>
            <a:r>
              <a:rPr lang="en-US" sz="1050" dirty="0">
                <a:latin typeface="Courier New" panose="02070309020205020404" pitchFamily="49" charset="0"/>
                <a:cs typeface="Courier New" panose="02070309020205020404" pitchFamily="49" charset="0"/>
              </a:rPr>
              <a:t>, set)</a:t>
            </a:r>
          </a:p>
          <a:p>
            <a:r>
              <a:rPr lang="en-US" sz="1050" dirty="0">
                <a:latin typeface="Courier New" panose="02070309020205020404" pitchFamily="49" charset="0"/>
                <a:cs typeface="Courier New" panose="02070309020205020404" pitchFamily="49" charset="0"/>
              </a:rPr>
              <a:t>begin</a:t>
            </a:r>
          </a:p>
          <a:p>
            <a:r>
              <a:rPr lang="en-US" sz="1050" dirty="0">
                <a:latin typeface="Courier New" panose="02070309020205020404" pitchFamily="49" charset="0"/>
                <a:cs typeface="Courier New" panose="02070309020205020404" pitchFamily="49" charset="0"/>
              </a:rPr>
              <a:t>   if </a:t>
            </a:r>
            <a:r>
              <a:rPr lang="en-US" sz="105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set</a:t>
            </a:r>
            <a:r>
              <a:rPr lang="en-US" sz="1050" dirty="0">
                <a:latin typeface="Courier New" panose="02070309020205020404" pitchFamily="49" charset="0"/>
                <a:cs typeface="Courier New" panose="02070309020205020404" pitchFamily="49" charset="0"/>
              </a:rPr>
              <a:t> = '1' then</a:t>
            </a:r>
          </a:p>
          <a:p>
            <a:r>
              <a:rPr lang="en-US" sz="1050" dirty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sz="105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  <a:r>
              <a:rPr lang="en-US" sz="1050" dirty="0">
                <a:latin typeface="Courier New" panose="02070309020205020404" pitchFamily="49" charset="0"/>
                <a:cs typeface="Courier New" panose="02070309020205020404" pitchFamily="49" charset="0"/>
              </a:rPr>
              <a:t> &lt;= '1’ ;</a:t>
            </a:r>
          </a:p>
          <a:p>
            <a:r>
              <a:rPr lang="en-US" sz="1050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05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elsif</a:t>
            </a:r>
            <a:r>
              <a:rPr lang="en-US" sz="105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05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rising_edge</a:t>
            </a:r>
            <a:r>
              <a:rPr lang="en-US" sz="105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05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clk</a:t>
            </a:r>
            <a:r>
              <a:rPr lang="en-US" sz="1050" dirty="0">
                <a:latin typeface="Courier New" panose="02070309020205020404" pitchFamily="49" charset="0"/>
                <a:cs typeface="Courier New" panose="02070309020205020404" pitchFamily="49" charset="0"/>
              </a:rPr>
              <a:t>) then</a:t>
            </a:r>
          </a:p>
          <a:p>
            <a:r>
              <a:rPr lang="en-US" sz="1050" dirty="0">
                <a:latin typeface="Courier New" panose="02070309020205020404" pitchFamily="49" charset="0"/>
                <a:cs typeface="Courier New" panose="02070309020205020404" pitchFamily="49" charset="0"/>
              </a:rPr>
              <a:t>      if (</a:t>
            </a:r>
            <a:r>
              <a:rPr lang="en-US" sz="105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ce</a:t>
            </a:r>
            <a:r>
              <a:rPr lang="en-US" sz="1050" dirty="0">
                <a:latin typeface="Courier New" panose="02070309020205020404" pitchFamily="49" charset="0"/>
                <a:cs typeface="Courier New" panose="02070309020205020404" pitchFamily="49" charset="0"/>
              </a:rPr>
              <a:t> = '1') then</a:t>
            </a:r>
          </a:p>
          <a:p>
            <a:r>
              <a:rPr lang="en-US" sz="105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</a:t>
            </a:r>
            <a:r>
              <a:rPr lang="en-US" sz="105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  <a:r>
              <a:rPr lang="en-US" sz="1050" dirty="0">
                <a:latin typeface="Courier New" panose="02070309020205020404" pitchFamily="49" charset="0"/>
                <a:cs typeface="Courier New" panose="02070309020205020404" pitchFamily="49" charset="0"/>
              </a:rPr>
              <a:t> &lt;= </a:t>
            </a:r>
            <a:r>
              <a:rPr lang="en-US" sz="105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 </a:t>
            </a:r>
            <a:r>
              <a:rPr lang="en-US" sz="105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050" dirty="0">
                <a:latin typeface="Courier New" panose="02070309020205020404" pitchFamily="49" charset="0"/>
                <a:cs typeface="Courier New" panose="02070309020205020404" pitchFamily="49" charset="0"/>
              </a:rPr>
              <a:t>      end if ;</a:t>
            </a:r>
          </a:p>
          <a:p>
            <a:r>
              <a:rPr lang="en-US" sz="1050" dirty="0">
                <a:latin typeface="Courier New" panose="02070309020205020404" pitchFamily="49" charset="0"/>
                <a:cs typeface="Courier New" panose="02070309020205020404" pitchFamily="49" charset="0"/>
              </a:rPr>
              <a:t>   end if;</a:t>
            </a:r>
          </a:p>
          <a:p>
            <a:r>
              <a:rPr lang="en-US" sz="1050" dirty="0">
                <a:latin typeface="Courier New" panose="02070309020205020404" pitchFamily="49" charset="0"/>
                <a:cs typeface="Courier New" panose="02070309020205020404" pitchFamily="49" charset="0"/>
              </a:rPr>
              <a:t>end process;</a:t>
            </a: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F8B09248-8360-DB4B-6991-711E54C8F0CD}"/>
              </a:ext>
            </a:extLst>
          </p:cNvPr>
          <p:cNvSpPr txBox="1"/>
          <p:nvPr/>
        </p:nvSpPr>
        <p:spPr>
          <a:xfrm>
            <a:off x="6186355" y="4718679"/>
            <a:ext cx="2741777" cy="17081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050" dirty="0">
                <a:latin typeface="Courier New" panose="02070309020205020404" pitchFamily="49" charset="0"/>
                <a:cs typeface="Courier New" panose="02070309020205020404" pitchFamily="49" charset="0"/>
              </a:rPr>
              <a:t>process(</a:t>
            </a:r>
            <a:r>
              <a:rPr lang="en-US" sz="105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clk</a:t>
            </a:r>
            <a:r>
              <a:rPr lang="en-US" sz="105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sz="1050" dirty="0">
                <a:latin typeface="Courier New" panose="02070309020205020404" pitchFamily="49" charset="0"/>
                <a:cs typeface="Courier New" panose="02070309020205020404" pitchFamily="49" charset="0"/>
              </a:rPr>
              <a:t>begin</a:t>
            </a:r>
          </a:p>
          <a:p>
            <a:r>
              <a:rPr lang="en-US" sz="1050" dirty="0">
                <a:latin typeface="Courier New" panose="02070309020205020404" pitchFamily="49" charset="0"/>
                <a:cs typeface="Courier New" panose="02070309020205020404" pitchFamily="49" charset="0"/>
              </a:rPr>
              <a:t>   if </a:t>
            </a:r>
            <a:r>
              <a:rPr lang="en-US" sz="105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rising_edge</a:t>
            </a:r>
            <a:r>
              <a:rPr lang="en-US" sz="105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05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clk</a:t>
            </a:r>
            <a:r>
              <a:rPr lang="en-US" sz="1050" dirty="0">
                <a:latin typeface="Courier New" panose="02070309020205020404" pitchFamily="49" charset="0"/>
                <a:cs typeface="Courier New" panose="02070309020205020404" pitchFamily="49" charset="0"/>
              </a:rPr>
              <a:t>) then</a:t>
            </a:r>
          </a:p>
          <a:p>
            <a:r>
              <a:rPr lang="en-US" sz="1050" dirty="0">
                <a:latin typeface="Courier New" panose="02070309020205020404" pitchFamily="49" charset="0"/>
                <a:cs typeface="Courier New" panose="02070309020205020404" pitchFamily="49" charset="0"/>
              </a:rPr>
              <a:t>      if </a:t>
            </a:r>
            <a:r>
              <a:rPr lang="en-US" sz="105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set </a:t>
            </a:r>
            <a:r>
              <a:rPr lang="en-US" sz="1050" dirty="0">
                <a:latin typeface="Courier New" panose="02070309020205020404" pitchFamily="49" charset="0"/>
                <a:cs typeface="Courier New" panose="02070309020205020404" pitchFamily="49" charset="0"/>
              </a:rPr>
              <a:t>= '1' then</a:t>
            </a:r>
          </a:p>
          <a:p>
            <a:r>
              <a:rPr lang="en-US" sz="105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</a:t>
            </a:r>
            <a:r>
              <a:rPr lang="en-US" sz="105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</a:t>
            </a:r>
            <a:r>
              <a:rPr lang="en-US" sz="1050" dirty="0">
                <a:latin typeface="Courier New" panose="02070309020205020404" pitchFamily="49" charset="0"/>
                <a:cs typeface="Courier New" panose="02070309020205020404" pitchFamily="49" charset="0"/>
              </a:rPr>
              <a:t> &lt;= '1’ ;</a:t>
            </a:r>
          </a:p>
          <a:p>
            <a:r>
              <a:rPr lang="en-US" sz="1050" dirty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sz="105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elsif</a:t>
            </a:r>
            <a:r>
              <a:rPr lang="en-US" sz="1050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1050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ce</a:t>
            </a:r>
            <a:r>
              <a:rPr lang="en-US" sz="1050" dirty="0">
                <a:latin typeface="Courier New" panose="02070309020205020404" pitchFamily="49" charset="0"/>
                <a:cs typeface="Courier New" panose="02070309020205020404" pitchFamily="49" charset="0"/>
              </a:rPr>
              <a:t> = '1') then</a:t>
            </a:r>
          </a:p>
          <a:p>
            <a:r>
              <a:rPr lang="en-US" sz="105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</a:t>
            </a:r>
            <a:r>
              <a:rPr lang="en-US" sz="105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</a:t>
            </a:r>
            <a:r>
              <a:rPr lang="en-US" sz="1050" dirty="0">
                <a:latin typeface="Courier New" panose="02070309020205020404" pitchFamily="49" charset="0"/>
                <a:cs typeface="Courier New" panose="02070309020205020404" pitchFamily="49" charset="0"/>
              </a:rPr>
              <a:t> &lt;= </a:t>
            </a:r>
            <a:r>
              <a:rPr lang="en-US" sz="105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</a:t>
            </a:r>
            <a:r>
              <a:rPr lang="en-US" sz="1050" dirty="0">
                <a:latin typeface="Courier New" panose="02070309020205020404" pitchFamily="49" charset="0"/>
                <a:cs typeface="Courier New" panose="02070309020205020404" pitchFamily="49" charset="0"/>
              </a:rPr>
              <a:t> ;</a:t>
            </a:r>
          </a:p>
          <a:p>
            <a:r>
              <a:rPr lang="en-US" sz="1050" dirty="0">
                <a:latin typeface="Courier New" panose="02070309020205020404" pitchFamily="49" charset="0"/>
                <a:cs typeface="Courier New" panose="02070309020205020404" pitchFamily="49" charset="0"/>
              </a:rPr>
              <a:t>      end if ;</a:t>
            </a:r>
          </a:p>
          <a:p>
            <a:r>
              <a:rPr lang="en-US" sz="1050" dirty="0">
                <a:latin typeface="Courier New" panose="02070309020205020404" pitchFamily="49" charset="0"/>
                <a:cs typeface="Courier New" panose="02070309020205020404" pitchFamily="49" charset="0"/>
              </a:rPr>
              <a:t>   end if;</a:t>
            </a:r>
          </a:p>
          <a:p>
            <a:r>
              <a:rPr lang="en-US" sz="1050" dirty="0">
                <a:latin typeface="Courier New" panose="02070309020205020404" pitchFamily="49" charset="0"/>
                <a:cs typeface="Courier New" panose="02070309020205020404" pitchFamily="49" charset="0"/>
              </a:rPr>
              <a:t>end process;</a:t>
            </a:r>
            <a:endParaRPr lang="en-CA" sz="105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pic>
        <p:nvPicPr>
          <p:cNvPr id="16" name="Image 15">
            <a:extLst>
              <a:ext uri="{FF2B5EF4-FFF2-40B4-BE49-F238E27FC236}">
                <a16:creationId xmlns:a16="http://schemas.microsoft.com/office/drawing/2014/main" id="{85B4CDDE-5E21-6CF3-D132-5512E43B722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94355" y="3241424"/>
            <a:ext cx="1600339" cy="1158340"/>
          </a:xfrm>
          <a:prstGeom prst="rect">
            <a:avLst/>
          </a:prstGeom>
        </p:spPr>
      </p:pic>
      <p:pic>
        <p:nvPicPr>
          <p:cNvPr id="17" name="Image 16">
            <a:extLst>
              <a:ext uri="{FF2B5EF4-FFF2-40B4-BE49-F238E27FC236}">
                <a16:creationId xmlns:a16="http://schemas.microsoft.com/office/drawing/2014/main" id="{950748F4-3B11-29C6-5617-F36FD438D62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94355" y="4947611"/>
            <a:ext cx="1585097" cy="1152244"/>
          </a:xfrm>
          <a:prstGeom prst="rect">
            <a:avLst/>
          </a:prstGeom>
        </p:spPr>
      </p:pic>
      <p:pic>
        <p:nvPicPr>
          <p:cNvPr id="18" name="Image 17">
            <a:extLst>
              <a:ext uri="{FF2B5EF4-FFF2-40B4-BE49-F238E27FC236}">
                <a16:creationId xmlns:a16="http://schemas.microsoft.com/office/drawing/2014/main" id="{8D5B40F7-989B-49C8-678E-0EAC1308F39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71951" y="1531929"/>
            <a:ext cx="1585097" cy="1152244"/>
          </a:xfrm>
          <a:prstGeom prst="rect">
            <a:avLst/>
          </a:prstGeom>
        </p:spPr>
      </p:pic>
      <p:pic>
        <p:nvPicPr>
          <p:cNvPr id="19" name="Image 18">
            <a:extLst>
              <a:ext uri="{FF2B5EF4-FFF2-40B4-BE49-F238E27FC236}">
                <a16:creationId xmlns:a16="http://schemas.microsoft.com/office/drawing/2014/main" id="{8D95B18A-3FCC-C984-50C2-6A58E89C48B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480503" y="3177359"/>
            <a:ext cx="1676545" cy="1237595"/>
          </a:xfrm>
          <a:prstGeom prst="rect">
            <a:avLst/>
          </a:prstGeom>
        </p:spPr>
      </p:pic>
      <p:pic>
        <p:nvPicPr>
          <p:cNvPr id="20" name="Image 19">
            <a:extLst>
              <a:ext uri="{FF2B5EF4-FFF2-40B4-BE49-F238E27FC236}">
                <a16:creationId xmlns:a16="http://schemas.microsoft.com/office/drawing/2014/main" id="{6FD743C4-47D7-D932-3E70-60F81A6F0DA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571951" y="4908140"/>
            <a:ext cx="1652159" cy="1182727"/>
          </a:xfrm>
          <a:prstGeom prst="rect">
            <a:avLst/>
          </a:prstGeom>
        </p:spPr>
      </p:pic>
      <p:sp>
        <p:nvSpPr>
          <p:cNvPr id="24" name="ZoneTexte 23">
            <a:extLst>
              <a:ext uri="{FF2B5EF4-FFF2-40B4-BE49-F238E27FC236}">
                <a16:creationId xmlns:a16="http://schemas.microsoft.com/office/drawing/2014/main" id="{E0E3D864-DFEC-2997-5F88-EB457121E6F9}"/>
              </a:ext>
            </a:extLst>
          </p:cNvPr>
          <p:cNvSpPr txBox="1"/>
          <p:nvPr/>
        </p:nvSpPr>
        <p:spPr>
          <a:xfrm>
            <a:off x="3352800" y="1600200"/>
            <a:ext cx="2896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4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endParaRPr lang="en-CA" sz="1400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5" name="ZoneTexte 24">
            <a:extLst>
              <a:ext uri="{FF2B5EF4-FFF2-40B4-BE49-F238E27FC236}">
                <a16:creationId xmlns:a16="http://schemas.microsoft.com/office/drawing/2014/main" id="{93483667-3CF6-FD6E-069A-EAF7279D5B5F}"/>
              </a:ext>
            </a:extLst>
          </p:cNvPr>
          <p:cNvSpPr txBox="1"/>
          <p:nvPr/>
        </p:nvSpPr>
        <p:spPr>
          <a:xfrm>
            <a:off x="5234832" y="1600200"/>
            <a:ext cx="2896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4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endParaRPr lang="en-CA" sz="1400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6" name="ZoneTexte 25">
            <a:extLst>
              <a:ext uri="{FF2B5EF4-FFF2-40B4-BE49-F238E27FC236}">
                <a16:creationId xmlns:a16="http://schemas.microsoft.com/office/drawing/2014/main" id="{9AA3FE9E-A622-58F3-232D-7A114775BA39}"/>
              </a:ext>
            </a:extLst>
          </p:cNvPr>
          <p:cNvSpPr txBox="1"/>
          <p:nvPr/>
        </p:nvSpPr>
        <p:spPr>
          <a:xfrm>
            <a:off x="3406032" y="3334108"/>
            <a:ext cx="2896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4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  <a:endParaRPr lang="en-CA" sz="1400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7" name="ZoneTexte 26">
            <a:extLst>
              <a:ext uri="{FF2B5EF4-FFF2-40B4-BE49-F238E27FC236}">
                <a16:creationId xmlns:a16="http://schemas.microsoft.com/office/drawing/2014/main" id="{54347B83-A757-F7C6-66CE-C1CE9EB91FEA}"/>
              </a:ext>
            </a:extLst>
          </p:cNvPr>
          <p:cNvSpPr txBox="1"/>
          <p:nvPr/>
        </p:nvSpPr>
        <p:spPr>
          <a:xfrm>
            <a:off x="5295900" y="3349823"/>
            <a:ext cx="2896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4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q</a:t>
            </a:r>
            <a:endParaRPr lang="en-CA" sz="1400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8" name="ZoneTexte 27">
            <a:extLst>
              <a:ext uri="{FF2B5EF4-FFF2-40B4-BE49-F238E27FC236}">
                <a16:creationId xmlns:a16="http://schemas.microsoft.com/office/drawing/2014/main" id="{91E9855F-B189-0623-0B4A-7CBAD02DE4D0}"/>
              </a:ext>
            </a:extLst>
          </p:cNvPr>
          <p:cNvSpPr txBox="1"/>
          <p:nvPr/>
        </p:nvSpPr>
        <p:spPr>
          <a:xfrm>
            <a:off x="3379076" y="5040653"/>
            <a:ext cx="2896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4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endParaRPr lang="en-CA" sz="1400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9" name="ZoneTexte 28">
            <a:extLst>
              <a:ext uri="{FF2B5EF4-FFF2-40B4-BE49-F238E27FC236}">
                <a16:creationId xmlns:a16="http://schemas.microsoft.com/office/drawing/2014/main" id="{CB9E5B6E-771E-0D9D-726E-D7F0938AD4BF}"/>
              </a:ext>
            </a:extLst>
          </p:cNvPr>
          <p:cNvSpPr txBox="1"/>
          <p:nvPr/>
        </p:nvSpPr>
        <p:spPr>
          <a:xfrm>
            <a:off x="5207876" y="5064323"/>
            <a:ext cx="2896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4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</a:t>
            </a:r>
            <a:endParaRPr lang="en-CA" sz="1400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0" name="ZoneTexte 29">
            <a:extLst>
              <a:ext uri="{FF2B5EF4-FFF2-40B4-BE49-F238E27FC236}">
                <a16:creationId xmlns:a16="http://schemas.microsoft.com/office/drawing/2014/main" id="{23509496-1CA9-B73F-AAB0-BA412EA96400}"/>
              </a:ext>
            </a:extLst>
          </p:cNvPr>
          <p:cNvSpPr txBox="1"/>
          <p:nvPr/>
        </p:nvSpPr>
        <p:spPr>
          <a:xfrm>
            <a:off x="9275308" y="1606391"/>
            <a:ext cx="2896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4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</a:t>
            </a:r>
            <a:endParaRPr lang="en-CA" sz="1400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1" name="ZoneTexte 30">
            <a:extLst>
              <a:ext uri="{FF2B5EF4-FFF2-40B4-BE49-F238E27FC236}">
                <a16:creationId xmlns:a16="http://schemas.microsoft.com/office/drawing/2014/main" id="{F3CECCB4-9C2C-BE43-D0BC-E6622F7011A1}"/>
              </a:ext>
            </a:extLst>
          </p:cNvPr>
          <p:cNvSpPr txBox="1"/>
          <p:nvPr/>
        </p:nvSpPr>
        <p:spPr>
          <a:xfrm>
            <a:off x="11104108" y="1647239"/>
            <a:ext cx="2896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4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  <a:endParaRPr lang="en-CA" sz="1400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2" name="ZoneTexte 31">
            <a:extLst>
              <a:ext uri="{FF2B5EF4-FFF2-40B4-BE49-F238E27FC236}">
                <a16:creationId xmlns:a16="http://schemas.microsoft.com/office/drawing/2014/main" id="{C6D8B50F-138E-377C-7B6C-36F2C2B3B732}"/>
              </a:ext>
            </a:extLst>
          </p:cNvPr>
          <p:cNvSpPr txBox="1"/>
          <p:nvPr/>
        </p:nvSpPr>
        <p:spPr>
          <a:xfrm>
            <a:off x="9257524" y="3460324"/>
            <a:ext cx="2937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4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</a:t>
            </a:r>
            <a:endParaRPr lang="en-CA" sz="1400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3" name="ZoneTexte 32">
            <a:extLst>
              <a:ext uri="{FF2B5EF4-FFF2-40B4-BE49-F238E27FC236}">
                <a16:creationId xmlns:a16="http://schemas.microsoft.com/office/drawing/2014/main" id="{24151692-2F74-1086-9041-673D8D63F52B}"/>
              </a:ext>
            </a:extLst>
          </p:cNvPr>
          <p:cNvSpPr txBox="1"/>
          <p:nvPr/>
        </p:nvSpPr>
        <p:spPr>
          <a:xfrm>
            <a:off x="11151427" y="3476039"/>
            <a:ext cx="2896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4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  <a:endParaRPr lang="en-CA" sz="1400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4" name="ZoneTexte 33">
            <a:extLst>
              <a:ext uri="{FF2B5EF4-FFF2-40B4-BE49-F238E27FC236}">
                <a16:creationId xmlns:a16="http://schemas.microsoft.com/office/drawing/2014/main" id="{66FE2473-8984-8AB3-E103-ED9B75B573D4}"/>
              </a:ext>
            </a:extLst>
          </p:cNvPr>
          <p:cNvSpPr txBox="1"/>
          <p:nvPr/>
        </p:nvSpPr>
        <p:spPr>
          <a:xfrm>
            <a:off x="9335669" y="5212581"/>
            <a:ext cx="2896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4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</a:t>
            </a:r>
            <a:endParaRPr lang="en-CA" sz="1400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5" name="ZoneTexte 34">
            <a:extLst>
              <a:ext uri="{FF2B5EF4-FFF2-40B4-BE49-F238E27FC236}">
                <a16:creationId xmlns:a16="http://schemas.microsoft.com/office/drawing/2014/main" id="{D6A3CF3E-1B13-8B06-D55F-786A77F6E8B8}"/>
              </a:ext>
            </a:extLst>
          </p:cNvPr>
          <p:cNvSpPr txBox="1"/>
          <p:nvPr/>
        </p:nvSpPr>
        <p:spPr>
          <a:xfrm>
            <a:off x="11164469" y="5269716"/>
            <a:ext cx="2896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4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</a:t>
            </a:r>
            <a:endParaRPr lang="en-CA" sz="1400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6" name="ZoneTexte 35">
            <a:extLst>
              <a:ext uri="{FF2B5EF4-FFF2-40B4-BE49-F238E27FC236}">
                <a16:creationId xmlns:a16="http://schemas.microsoft.com/office/drawing/2014/main" id="{4981C3FF-2274-D63A-1997-A7C2928AFC97}"/>
              </a:ext>
            </a:extLst>
          </p:cNvPr>
          <p:cNvSpPr txBox="1"/>
          <p:nvPr/>
        </p:nvSpPr>
        <p:spPr>
          <a:xfrm>
            <a:off x="3185268" y="1800274"/>
            <a:ext cx="5620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‘1’</a:t>
            </a:r>
            <a:endParaRPr lang="en-CA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8" name="ZoneTexte 37">
            <a:extLst>
              <a:ext uri="{FF2B5EF4-FFF2-40B4-BE49-F238E27FC236}">
                <a16:creationId xmlns:a16="http://schemas.microsoft.com/office/drawing/2014/main" id="{8E22A1C0-61CF-71AF-EDC9-A0A9380440DB}"/>
              </a:ext>
            </a:extLst>
          </p:cNvPr>
          <p:cNvSpPr txBox="1"/>
          <p:nvPr/>
        </p:nvSpPr>
        <p:spPr>
          <a:xfrm>
            <a:off x="3276269" y="2413254"/>
            <a:ext cx="5440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‘0’</a:t>
            </a:r>
            <a:endParaRPr lang="en-CA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9" name="ZoneTexte 38">
            <a:extLst>
              <a:ext uri="{FF2B5EF4-FFF2-40B4-BE49-F238E27FC236}">
                <a16:creationId xmlns:a16="http://schemas.microsoft.com/office/drawing/2014/main" id="{AEA7D4B5-BC7F-30AF-88BB-8AC3036B9826}"/>
              </a:ext>
            </a:extLst>
          </p:cNvPr>
          <p:cNvSpPr txBox="1"/>
          <p:nvPr/>
        </p:nvSpPr>
        <p:spPr>
          <a:xfrm>
            <a:off x="3185268" y="4150543"/>
            <a:ext cx="53170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400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rst</a:t>
            </a:r>
            <a:endParaRPr lang="en-CA" sz="1400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0" name="ZoneTexte 39">
            <a:extLst>
              <a:ext uri="{FF2B5EF4-FFF2-40B4-BE49-F238E27FC236}">
                <a16:creationId xmlns:a16="http://schemas.microsoft.com/office/drawing/2014/main" id="{024A492F-B448-11BE-11EB-00DA22D41871}"/>
              </a:ext>
            </a:extLst>
          </p:cNvPr>
          <p:cNvSpPr txBox="1"/>
          <p:nvPr/>
        </p:nvSpPr>
        <p:spPr>
          <a:xfrm>
            <a:off x="3259677" y="3541823"/>
            <a:ext cx="5440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‘1’</a:t>
            </a:r>
            <a:endParaRPr lang="en-CA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1" name="ZoneTexte 40">
            <a:extLst>
              <a:ext uri="{FF2B5EF4-FFF2-40B4-BE49-F238E27FC236}">
                <a16:creationId xmlns:a16="http://schemas.microsoft.com/office/drawing/2014/main" id="{13DD0623-43B4-0AC0-1F7E-989ABD41445D}"/>
              </a:ext>
            </a:extLst>
          </p:cNvPr>
          <p:cNvSpPr txBox="1"/>
          <p:nvPr/>
        </p:nvSpPr>
        <p:spPr>
          <a:xfrm>
            <a:off x="3210879" y="5884510"/>
            <a:ext cx="57046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400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rst</a:t>
            </a:r>
            <a:endParaRPr lang="en-CA" sz="1400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2" name="ZoneTexte 41">
            <a:extLst>
              <a:ext uri="{FF2B5EF4-FFF2-40B4-BE49-F238E27FC236}">
                <a16:creationId xmlns:a16="http://schemas.microsoft.com/office/drawing/2014/main" id="{958BD547-4CE8-A244-C892-D6FF8404828F}"/>
              </a:ext>
            </a:extLst>
          </p:cNvPr>
          <p:cNvSpPr txBox="1"/>
          <p:nvPr/>
        </p:nvSpPr>
        <p:spPr>
          <a:xfrm>
            <a:off x="3241478" y="5284893"/>
            <a:ext cx="53914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‘1’</a:t>
            </a:r>
            <a:endParaRPr lang="en-CA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3" name="ZoneTexte 42">
            <a:extLst>
              <a:ext uri="{FF2B5EF4-FFF2-40B4-BE49-F238E27FC236}">
                <a16:creationId xmlns:a16="http://schemas.microsoft.com/office/drawing/2014/main" id="{5C2898B6-4FD2-36F2-F765-427085045E3A}"/>
              </a:ext>
            </a:extLst>
          </p:cNvPr>
          <p:cNvSpPr txBox="1"/>
          <p:nvPr/>
        </p:nvSpPr>
        <p:spPr>
          <a:xfrm>
            <a:off x="9222229" y="1839799"/>
            <a:ext cx="41480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4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ce</a:t>
            </a:r>
            <a:endParaRPr lang="en-CA" sz="1400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4" name="ZoneTexte 43">
            <a:extLst>
              <a:ext uri="{FF2B5EF4-FFF2-40B4-BE49-F238E27FC236}">
                <a16:creationId xmlns:a16="http://schemas.microsoft.com/office/drawing/2014/main" id="{8AAD5A13-F025-E0A0-6A9B-8B609430DC73}"/>
              </a:ext>
            </a:extLst>
          </p:cNvPr>
          <p:cNvSpPr txBox="1"/>
          <p:nvPr/>
        </p:nvSpPr>
        <p:spPr>
          <a:xfrm>
            <a:off x="9069638" y="2479251"/>
            <a:ext cx="69623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‘0’</a:t>
            </a:r>
            <a:endParaRPr lang="en-CA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5" name="ZoneTexte 44">
            <a:extLst>
              <a:ext uri="{FF2B5EF4-FFF2-40B4-BE49-F238E27FC236}">
                <a16:creationId xmlns:a16="http://schemas.microsoft.com/office/drawing/2014/main" id="{4B015AD9-E59B-FF57-8123-32048D587E77}"/>
              </a:ext>
            </a:extLst>
          </p:cNvPr>
          <p:cNvSpPr txBox="1"/>
          <p:nvPr/>
        </p:nvSpPr>
        <p:spPr>
          <a:xfrm>
            <a:off x="9079724" y="3109871"/>
            <a:ext cx="55642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4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set</a:t>
            </a:r>
            <a:endParaRPr lang="en-CA" sz="1400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6" name="ZoneTexte 45">
            <a:extLst>
              <a:ext uri="{FF2B5EF4-FFF2-40B4-BE49-F238E27FC236}">
                <a16:creationId xmlns:a16="http://schemas.microsoft.com/office/drawing/2014/main" id="{6551ED2E-CEC9-C1D0-7548-C6D861408A7F}"/>
              </a:ext>
            </a:extLst>
          </p:cNvPr>
          <p:cNvSpPr txBox="1"/>
          <p:nvPr/>
        </p:nvSpPr>
        <p:spPr>
          <a:xfrm>
            <a:off x="9222229" y="3718311"/>
            <a:ext cx="41480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4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ce</a:t>
            </a:r>
            <a:endParaRPr lang="en-CA" sz="1400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7" name="ZoneTexte 46">
            <a:extLst>
              <a:ext uri="{FF2B5EF4-FFF2-40B4-BE49-F238E27FC236}">
                <a16:creationId xmlns:a16="http://schemas.microsoft.com/office/drawing/2014/main" id="{AD281111-225D-4657-929E-2A01061571A2}"/>
              </a:ext>
            </a:extLst>
          </p:cNvPr>
          <p:cNvSpPr txBox="1"/>
          <p:nvPr/>
        </p:nvSpPr>
        <p:spPr>
          <a:xfrm>
            <a:off x="9257524" y="4802017"/>
            <a:ext cx="5087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4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set</a:t>
            </a:r>
            <a:endParaRPr lang="en-CA" sz="1400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8" name="ZoneTexte 47">
            <a:extLst>
              <a:ext uri="{FF2B5EF4-FFF2-40B4-BE49-F238E27FC236}">
                <a16:creationId xmlns:a16="http://schemas.microsoft.com/office/drawing/2014/main" id="{F5C01401-FB8A-7EE2-C560-C85E552EF8DE}"/>
              </a:ext>
            </a:extLst>
          </p:cNvPr>
          <p:cNvSpPr txBox="1"/>
          <p:nvPr/>
        </p:nvSpPr>
        <p:spPr>
          <a:xfrm>
            <a:off x="9279459" y="5469256"/>
            <a:ext cx="41480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4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ce</a:t>
            </a:r>
            <a:endParaRPr lang="en-CA" sz="1400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9" name="ZoneTexte 48">
            <a:extLst>
              <a:ext uri="{FF2B5EF4-FFF2-40B4-BE49-F238E27FC236}">
                <a16:creationId xmlns:a16="http://schemas.microsoft.com/office/drawing/2014/main" id="{A5964C9E-0D2B-A3D5-3260-0606A7546EDD}"/>
              </a:ext>
            </a:extLst>
          </p:cNvPr>
          <p:cNvSpPr txBox="1"/>
          <p:nvPr/>
        </p:nvSpPr>
        <p:spPr>
          <a:xfrm>
            <a:off x="9152263" y="5701823"/>
            <a:ext cx="53423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400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clk</a:t>
            </a:r>
            <a:endParaRPr lang="en-CA" sz="1400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1" name="ZoneTexte 50">
            <a:extLst>
              <a:ext uri="{FF2B5EF4-FFF2-40B4-BE49-F238E27FC236}">
                <a16:creationId xmlns:a16="http://schemas.microsoft.com/office/drawing/2014/main" id="{067C603F-7085-6350-802D-F6CB928DB221}"/>
              </a:ext>
            </a:extLst>
          </p:cNvPr>
          <p:cNvSpPr txBox="1"/>
          <p:nvPr/>
        </p:nvSpPr>
        <p:spPr>
          <a:xfrm>
            <a:off x="9069639" y="3947738"/>
            <a:ext cx="53423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400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clk</a:t>
            </a:r>
            <a:endParaRPr lang="en-CA" sz="1400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2" name="ZoneTexte 51">
            <a:extLst>
              <a:ext uri="{FF2B5EF4-FFF2-40B4-BE49-F238E27FC236}">
                <a16:creationId xmlns:a16="http://schemas.microsoft.com/office/drawing/2014/main" id="{7134AF97-D916-F5FE-F96F-40723CED9619}"/>
              </a:ext>
            </a:extLst>
          </p:cNvPr>
          <p:cNvSpPr txBox="1"/>
          <p:nvPr/>
        </p:nvSpPr>
        <p:spPr>
          <a:xfrm>
            <a:off x="9069638" y="2061175"/>
            <a:ext cx="56260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400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clk</a:t>
            </a:r>
            <a:endParaRPr lang="en-CA" sz="1400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3" name="ZoneTexte 52">
            <a:extLst>
              <a:ext uri="{FF2B5EF4-FFF2-40B4-BE49-F238E27FC236}">
                <a16:creationId xmlns:a16="http://schemas.microsoft.com/office/drawing/2014/main" id="{135DDAAD-0E15-06D5-ECFE-181DB9E74B9C}"/>
              </a:ext>
            </a:extLst>
          </p:cNvPr>
          <p:cNvSpPr txBox="1"/>
          <p:nvPr/>
        </p:nvSpPr>
        <p:spPr>
          <a:xfrm>
            <a:off x="3185269" y="2014285"/>
            <a:ext cx="5248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400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clk</a:t>
            </a:r>
            <a:endParaRPr lang="en-CA" sz="1400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4" name="ZoneTexte 53">
            <a:extLst>
              <a:ext uri="{FF2B5EF4-FFF2-40B4-BE49-F238E27FC236}">
                <a16:creationId xmlns:a16="http://schemas.microsoft.com/office/drawing/2014/main" id="{6489B094-B3F7-D553-4C85-2926AEA04A3B}"/>
              </a:ext>
            </a:extLst>
          </p:cNvPr>
          <p:cNvSpPr txBox="1"/>
          <p:nvPr/>
        </p:nvSpPr>
        <p:spPr>
          <a:xfrm>
            <a:off x="3220943" y="3730327"/>
            <a:ext cx="5366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400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clk</a:t>
            </a:r>
            <a:endParaRPr lang="en-CA" sz="1400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5" name="ZoneTexte 54">
            <a:extLst>
              <a:ext uri="{FF2B5EF4-FFF2-40B4-BE49-F238E27FC236}">
                <a16:creationId xmlns:a16="http://schemas.microsoft.com/office/drawing/2014/main" id="{1CE9F714-F479-20C4-04FA-828A07978D76}"/>
              </a:ext>
            </a:extLst>
          </p:cNvPr>
          <p:cNvSpPr txBox="1"/>
          <p:nvPr/>
        </p:nvSpPr>
        <p:spPr>
          <a:xfrm>
            <a:off x="3201257" y="5494327"/>
            <a:ext cx="53914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400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clk</a:t>
            </a:r>
            <a:endParaRPr lang="en-CA" sz="1400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Titre 1">
            <a:extLst>
              <a:ext uri="{FF2B5EF4-FFF2-40B4-BE49-F238E27FC236}">
                <a16:creationId xmlns:a16="http://schemas.microsoft.com/office/drawing/2014/main" id="{221CFE77-3091-AE71-2E12-3D6E4B0EDCBC}"/>
              </a:ext>
            </a:extLst>
          </p:cNvPr>
          <p:cNvSpPr txBox="1">
            <a:spLocks/>
          </p:cNvSpPr>
          <p:nvPr/>
        </p:nvSpPr>
        <p:spPr bwMode="auto">
          <a:xfrm>
            <a:off x="203200" y="152400"/>
            <a:ext cx="11785600" cy="86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800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defTabSz="914400"/>
            <a:r>
              <a:rPr lang="fr-CA" dirty="0"/>
              <a:t>Patrons de codage VHDL – </a:t>
            </a:r>
            <a:r>
              <a:rPr lang="fr-CA" dirty="0" err="1"/>
              <a:t>Xilinx</a:t>
            </a:r>
            <a:r>
              <a:rPr lang="fr-CA" dirty="0"/>
              <a:t> séries 7</a:t>
            </a:r>
            <a:endParaRPr lang="en-CA" sz="1400" dirty="0"/>
          </a:p>
        </p:txBody>
      </p:sp>
    </p:spTree>
    <p:extLst>
      <p:ext uri="{BB962C8B-B14F-4D97-AF65-F5344CB8AC3E}">
        <p14:creationId xmlns:p14="http://schemas.microsoft.com/office/powerpoint/2010/main" val="5411573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Correction et revue du devoir 04</a:t>
            </a:r>
          </a:p>
        </p:txBody>
      </p:sp>
    </p:spTree>
    <p:extLst>
      <p:ext uri="{BB962C8B-B14F-4D97-AF65-F5344CB8AC3E}">
        <p14:creationId xmlns:p14="http://schemas.microsoft.com/office/powerpoint/2010/main" val="39197142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Exercices 04</a:t>
            </a:r>
          </a:p>
        </p:txBody>
      </p:sp>
    </p:spTree>
    <p:extLst>
      <p:ext uri="{BB962C8B-B14F-4D97-AF65-F5344CB8AC3E}">
        <p14:creationId xmlns:p14="http://schemas.microsoft.com/office/powerpoint/2010/main" val="1282575931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ationCour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4108</TotalTime>
  <Words>565</Words>
  <Application>Microsoft Office PowerPoint</Application>
  <PresentationFormat>Grand écran</PresentationFormat>
  <Paragraphs>113</Paragraphs>
  <Slides>8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13" baseType="lpstr">
      <vt:lpstr>Arial</vt:lpstr>
      <vt:lpstr>Calibri</vt:lpstr>
      <vt:lpstr>Courier New</vt:lpstr>
      <vt:lpstr>Verdana</vt:lpstr>
      <vt:lpstr>presentationCours</vt:lpstr>
      <vt:lpstr>Présentation PowerPoint</vt:lpstr>
      <vt:lpstr>Plan de la séance d’aujourd’hui</vt:lpstr>
      <vt:lpstr>Objectifs spécifiques de la semaine</vt:lpstr>
      <vt:lpstr>Xilinx séries 7 – Huit éléments de stockage par tranche.</vt:lpstr>
      <vt:lpstr>Les 4 primitives bascule D – Xilinx séries 7 (source : Vivado Design Suite 7 Series FPGA and Zynq-7000 SoC Libraries Guide)</vt:lpstr>
      <vt:lpstr> </vt:lpstr>
      <vt:lpstr>Correction et revue du devoir 04</vt:lpstr>
      <vt:lpstr>Exercices 04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Pierre Langlois</dc:creator>
  <cp:lastModifiedBy>Andre Baron</cp:lastModifiedBy>
  <cp:revision>294</cp:revision>
  <dcterms:created xsi:type="dcterms:W3CDTF">2020-08-24T16:44:54Z</dcterms:created>
  <dcterms:modified xsi:type="dcterms:W3CDTF">2024-01-07T21:04:51Z</dcterms:modified>
</cp:coreProperties>
</file>