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handoutMasterIdLst>
    <p:handoutMasterId r:id="rId14"/>
  </p:handoutMasterIdLst>
  <p:sldIdLst>
    <p:sldId id="263" r:id="rId2"/>
    <p:sldId id="272" r:id="rId3"/>
    <p:sldId id="304" r:id="rId4"/>
    <p:sldId id="285" r:id="rId5"/>
    <p:sldId id="264" r:id="rId6"/>
    <p:sldId id="305" r:id="rId7"/>
    <p:sldId id="306" r:id="rId8"/>
    <p:sldId id="307" r:id="rId9"/>
    <p:sldId id="297" r:id="rId10"/>
    <p:sldId id="298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61E"/>
    <a:srgbClr val="41AAE6"/>
    <a:srgbClr val="B91E32"/>
    <a:srgbClr val="8CC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651E6-2616-4C7B-943C-8437FFE035A1}" v="1" dt="2024-01-08T04:46:35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4" autoAdjust="0"/>
    <p:restoredTop sz="94660"/>
  </p:normalViewPr>
  <p:slideViewPr>
    <p:cSldViewPr showGuides="1">
      <p:cViewPr varScale="1">
        <p:scale>
          <a:sx n="68" d="100"/>
          <a:sy n="68" d="100"/>
        </p:scale>
        <p:origin x="90" y="7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12" y="96"/>
      </p:cViewPr>
      <p:guideLst/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43A4731C-F79D-4AE4-B453-986F2538F814}"/>
    <pc:docChg chg="undo custSel modSld modMainMaster">
      <pc:chgData name="Andre Baron" userId="1f55de6f-5c51-4e4e-9d01-9b6ce3c05e09" providerId="ADAL" clId="{43A4731C-F79D-4AE4-B453-986F2538F814}" dt="2023-01-10T22:48:10.179" v="85" actId="20577"/>
      <pc:docMkLst>
        <pc:docMk/>
      </pc:docMkLst>
      <pc:sldChg chg="addSp delSp modSp mod">
        <pc:chgData name="Andre Baron" userId="1f55de6f-5c51-4e4e-9d01-9b6ce3c05e09" providerId="ADAL" clId="{43A4731C-F79D-4AE4-B453-986F2538F814}" dt="2023-01-10T22:47:35.447" v="78" actId="1076"/>
        <pc:sldMkLst>
          <pc:docMk/>
          <pc:sldMk cId="2253829504" sldId="263"/>
        </pc:sldMkLst>
        <pc:spChg chg="mod">
          <ac:chgData name="Andre Baron" userId="1f55de6f-5c51-4e4e-9d01-9b6ce3c05e09" providerId="ADAL" clId="{43A4731C-F79D-4AE4-B453-986F2538F814}" dt="2023-01-10T22:11:36.082" v="69" actId="20577"/>
          <ac:spMkLst>
            <pc:docMk/>
            <pc:sldMk cId="2253829504" sldId="263"/>
            <ac:spMk id="2" creationId="{9FD34909-BF58-4F7C-955B-60BA0C5119F8}"/>
          </ac:spMkLst>
        </pc:spChg>
        <pc:spChg chg="add mod">
          <ac:chgData name="Andre Baron" userId="1f55de6f-5c51-4e4e-9d01-9b6ce3c05e09" providerId="ADAL" clId="{43A4731C-F79D-4AE4-B453-986F2538F814}" dt="2023-01-10T22:47:35.447" v="78" actId="1076"/>
          <ac:spMkLst>
            <pc:docMk/>
            <pc:sldMk cId="2253829504" sldId="263"/>
            <ac:spMk id="3" creationId="{E18B1DAD-792B-9EA0-ABB8-9D560F5FB134}"/>
          </ac:spMkLst>
        </pc:spChg>
        <pc:spChg chg="add del mod">
          <ac:chgData name="Andre Baron" userId="1f55de6f-5c51-4e4e-9d01-9b6ce3c05e09" providerId="ADAL" clId="{43A4731C-F79D-4AE4-B453-986F2538F814}" dt="2023-01-10T22:03:19.207" v="1" actId="21"/>
          <ac:spMkLst>
            <pc:docMk/>
            <pc:sldMk cId="2253829504" sldId="263"/>
            <ac:spMk id="4" creationId="{F274173A-F542-3182-290D-9C0FB0A2BD8F}"/>
          </ac:spMkLst>
        </pc:spChg>
        <pc:spChg chg="del">
          <ac:chgData name="Andre Baron" userId="1f55de6f-5c51-4e4e-9d01-9b6ce3c05e09" providerId="ADAL" clId="{43A4731C-F79D-4AE4-B453-986F2538F814}" dt="2023-01-10T22:03:14.267" v="0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addSp delSp modSp mod">
        <pc:chgData name="Andre Baron" userId="1f55de6f-5c51-4e4e-9d01-9b6ce3c05e09" providerId="ADAL" clId="{43A4731C-F79D-4AE4-B453-986F2538F814}" dt="2023-01-10T22:48:10.179" v="85" actId="20577"/>
        <pc:sldMkLst>
          <pc:docMk/>
          <pc:sldMk cId="992588658" sldId="272"/>
        </pc:sldMkLst>
        <pc:spChg chg="mod">
          <ac:chgData name="Andre Baron" userId="1f55de6f-5c51-4e4e-9d01-9b6ce3c05e09" providerId="ADAL" clId="{43A4731C-F79D-4AE4-B453-986F2538F814}" dt="2023-01-10T22:48:10.179" v="85" actId="20577"/>
          <ac:spMkLst>
            <pc:docMk/>
            <pc:sldMk cId="992588658" sldId="272"/>
            <ac:spMk id="2" creationId="{F6F9FA74-C39A-484E-B892-69865BE8F0C5}"/>
          </ac:spMkLst>
        </pc:spChg>
        <pc:spChg chg="add del mod">
          <ac:chgData name="Andre Baron" userId="1f55de6f-5c51-4e4e-9d01-9b6ce3c05e09" providerId="ADAL" clId="{43A4731C-F79D-4AE4-B453-986F2538F814}" dt="2023-01-10T22:48:03.744" v="81"/>
          <ac:spMkLst>
            <pc:docMk/>
            <pc:sldMk cId="992588658" sldId="272"/>
            <ac:spMk id="4" creationId="{A22858F4-3C44-559B-84B3-05B5D368D61D}"/>
          </ac:spMkLst>
        </pc:spChg>
      </pc:sldChg>
      <pc:sldChg chg="modSp mod">
        <pc:chgData name="Andre Baron" userId="1f55de6f-5c51-4e4e-9d01-9b6ce3c05e09" providerId="ADAL" clId="{43A4731C-F79D-4AE4-B453-986F2538F814}" dt="2023-01-10T22:12:33.933" v="73" actId="5793"/>
        <pc:sldMkLst>
          <pc:docMk/>
          <pc:sldMk cId="116191395" sldId="274"/>
        </pc:sldMkLst>
        <pc:spChg chg="mod">
          <ac:chgData name="Andre Baron" userId="1f55de6f-5c51-4e4e-9d01-9b6ce3c05e09" providerId="ADAL" clId="{43A4731C-F79D-4AE4-B453-986F2538F814}" dt="2023-01-10T22:12:33.933" v="73" actId="5793"/>
          <ac:spMkLst>
            <pc:docMk/>
            <pc:sldMk cId="116191395" sldId="274"/>
            <ac:spMk id="4" creationId="{00000000-0000-0000-0000-000000000000}"/>
          </ac:spMkLst>
        </pc:spChg>
      </pc:sldChg>
      <pc:sldChg chg="modSp mod">
        <pc:chgData name="Andre Baron" userId="1f55de6f-5c51-4e4e-9d01-9b6ce3c05e09" providerId="ADAL" clId="{43A4731C-F79D-4AE4-B453-986F2538F814}" dt="2023-01-10T22:04:32.210" v="21" actId="20577"/>
        <pc:sldMkLst>
          <pc:docMk/>
          <pc:sldMk cId="2293984137" sldId="287"/>
        </pc:sldMkLst>
        <pc:spChg chg="mod">
          <ac:chgData name="Andre Baron" userId="1f55de6f-5c51-4e4e-9d01-9b6ce3c05e09" providerId="ADAL" clId="{43A4731C-F79D-4AE4-B453-986F2538F814}" dt="2023-01-10T22:04:32.210" v="21" actId="20577"/>
          <ac:spMkLst>
            <pc:docMk/>
            <pc:sldMk cId="2293984137" sldId="287"/>
            <ac:spMk id="9" creationId="{F597F2D0-755A-4285-BE9A-D4404E303459}"/>
          </ac:spMkLst>
        </pc:spChg>
      </pc:sldChg>
      <pc:sldChg chg="modSp mod">
        <pc:chgData name="Andre Baron" userId="1f55de6f-5c51-4e4e-9d01-9b6ce3c05e09" providerId="ADAL" clId="{43A4731C-F79D-4AE4-B453-986F2538F814}" dt="2023-01-10T22:07:54.625" v="28" actId="14100"/>
        <pc:sldMkLst>
          <pc:docMk/>
          <pc:sldMk cId="3032770553" sldId="304"/>
        </pc:sldMkLst>
        <pc:spChg chg="mod">
          <ac:chgData name="Andre Baron" userId="1f55de6f-5c51-4e4e-9d01-9b6ce3c05e09" providerId="ADAL" clId="{43A4731C-F79D-4AE4-B453-986F2538F814}" dt="2023-01-10T22:07:54.625" v="28" actId="14100"/>
          <ac:spMkLst>
            <pc:docMk/>
            <pc:sldMk cId="3032770553" sldId="304"/>
            <ac:spMk id="2" creationId="{F6F9FA74-C39A-484E-B892-69865BE8F0C5}"/>
          </ac:spMkLst>
        </pc:spChg>
      </pc:sldChg>
      <pc:sldMasterChg chg="modSp mod">
        <pc:chgData name="Andre Baron" userId="1f55de6f-5c51-4e4e-9d01-9b6ce3c05e09" providerId="ADAL" clId="{43A4731C-F79D-4AE4-B453-986F2538F814}" dt="2023-01-10T22:11:50.330" v="71" actId="20577"/>
        <pc:sldMasterMkLst>
          <pc:docMk/>
          <pc:sldMasterMk cId="2345644736" sldId="2147483690"/>
        </pc:sldMasterMkLst>
        <pc:spChg chg="mod">
          <ac:chgData name="Andre Baron" userId="1f55de6f-5c51-4e4e-9d01-9b6ce3c05e09" providerId="ADAL" clId="{43A4731C-F79D-4AE4-B453-986F2538F814}" dt="2023-01-10T22:11:50.330" v="71" actId="20577"/>
          <ac:spMkLst>
            <pc:docMk/>
            <pc:sldMasterMk cId="2345644736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048651E6-2616-4C7B-943C-8437FFE035A1}"/>
    <pc:docChg chg="addSld modSld">
      <pc:chgData name="Andre Baron" userId="1f55de6f-5c51-4e4e-9d01-9b6ce3c05e09" providerId="ADAL" clId="{048651E6-2616-4C7B-943C-8437FFE035A1}" dt="2024-01-08T04:48:51.305" v="17" actId="20577"/>
      <pc:docMkLst>
        <pc:docMk/>
      </pc:docMkLst>
      <pc:sldChg chg="modSp mod">
        <pc:chgData name="Andre Baron" userId="1f55de6f-5c51-4e4e-9d01-9b6ce3c05e09" providerId="ADAL" clId="{048651E6-2616-4C7B-943C-8437FFE035A1}" dt="2024-01-08T04:48:51.305" v="17" actId="20577"/>
        <pc:sldMkLst>
          <pc:docMk/>
          <pc:sldMk cId="992588658" sldId="272"/>
        </pc:sldMkLst>
        <pc:spChg chg="mod">
          <ac:chgData name="Andre Baron" userId="1f55de6f-5c51-4e4e-9d01-9b6ce3c05e09" providerId="ADAL" clId="{048651E6-2616-4C7B-943C-8437FFE035A1}" dt="2024-01-08T04:48:51.305" v="17" actId="20577"/>
          <ac:spMkLst>
            <pc:docMk/>
            <pc:sldMk cId="992588658" sldId="272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048651E6-2616-4C7B-943C-8437FFE035A1}" dt="2024-01-08T04:46:07.104" v="6" actId="20577"/>
        <pc:sldMkLst>
          <pc:docMk/>
          <pc:sldMk cId="116191395" sldId="274"/>
        </pc:sldMkLst>
        <pc:spChg chg="mod">
          <ac:chgData name="Andre Baron" userId="1f55de6f-5c51-4e4e-9d01-9b6ce3c05e09" providerId="ADAL" clId="{048651E6-2616-4C7B-943C-8437FFE035A1}" dt="2024-01-08T04:46:07.104" v="6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add">
        <pc:chgData name="Andre Baron" userId="1f55de6f-5c51-4e4e-9d01-9b6ce3c05e09" providerId="ADAL" clId="{048651E6-2616-4C7B-943C-8437FFE035A1}" dt="2024-01-08T04:46:35.340" v="11"/>
        <pc:sldMkLst>
          <pc:docMk/>
          <pc:sldMk cId="1953482822" sldId="285"/>
        </pc:sldMkLst>
      </pc:sldChg>
      <pc:sldChg chg="modSp mod">
        <pc:chgData name="Andre Baron" userId="1f55de6f-5c51-4e4e-9d01-9b6ce3c05e09" providerId="ADAL" clId="{048651E6-2616-4C7B-943C-8437FFE035A1}" dt="2024-01-08T04:46:51.927" v="12" actId="20577"/>
        <pc:sldMkLst>
          <pc:docMk/>
          <pc:sldMk cId="3032770553" sldId="304"/>
        </pc:sldMkLst>
        <pc:spChg chg="mod">
          <ac:chgData name="Andre Baron" userId="1f55de6f-5c51-4e4e-9d01-9b6ce3c05e09" providerId="ADAL" clId="{048651E6-2616-4C7B-943C-8437FFE035A1}" dt="2024-01-08T04:46:51.927" v="12" actId="20577"/>
          <ac:spMkLst>
            <pc:docMk/>
            <pc:sldMk cId="3032770553" sldId="304"/>
            <ac:spMk id="2" creationId="{F6F9FA74-C39A-484E-B892-69865BE8F0C5}"/>
          </ac:spMkLst>
        </pc:spChg>
      </pc:sldChg>
    </pc:docChg>
  </pc:docChgLst>
  <pc:docChgLst>
    <pc:chgData name="Andre Baron" userId="1f55de6f-5c51-4e4e-9d01-9b6ce3c05e09" providerId="ADAL" clId="{179A6267-1E6A-4F00-9303-1D4FB5FC8B84}"/>
    <pc:docChg chg="undo redo custSel addSld delSld modSld sldOrd modMainMaster modNotesMaster">
      <pc:chgData name="Andre Baron" userId="1f55de6f-5c51-4e4e-9d01-9b6ce3c05e09" providerId="ADAL" clId="{179A6267-1E6A-4F00-9303-1D4FB5FC8B84}" dt="2022-09-14T20:44:06.945" v="1291" actId="14"/>
      <pc:docMkLst>
        <pc:docMk/>
      </pc:docMkLst>
      <pc:sldChg chg="modSp mod">
        <pc:chgData name="Andre Baron" userId="1f55de6f-5c51-4e4e-9d01-9b6ce3c05e09" providerId="ADAL" clId="{179A6267-1E6A-4F00-9303-1D4FB5FC8B84}" dt="2022-09-09T15:58:15.937" v="481"/>
        <pc:sldMkLst>
          <pc:docMk/>
          <pc:sldMk cId="0" sldId="259"/>
        </pc:sldMkLst>
        <pc:spChg chg="mod">
          <ac:chgData name="Andre Baron" userId="1f55de6f-5c51-4e4e-9d01-9b6ce3c05e09" providerId="ADAL" clId="{179A6267-1E6A-4F00-9303-1D4FB5FC8B84}" dt="2022-09-09T15:58:15.937" v="481"/>
          <ac:spMkLst>
            <pc:docMk/>
            <pc:sldMk cId="0" sldId="259"/>
            <ac:spMk id="6" creationId="{A1D3F703-C634-450D-BD9C-4B07E6DAB1AE}"/>
          </ac:spMkLst>
        </pc:spChg>
      </pc:sldChg>
      <pc:sldChg chg="modSp mod">
        <pc:chgData name="Andre Baron" userId="1f55de6f-5c51-4e4e-9d01-9b6ce3c05e09" providerId="ADAL" clId="{179A6267-1E6A-4F00-9303-1D4FB5FC8B84}" dt="2022-09-06T01:36:31.327" v="7" actId="20577"/>
        <pc:sldMkLst>
          <pc:docMk/>
          <pc:sldMk cId="2253829504" sldId="263"/>
        </pc:sldMkLst>
        <pc:spChg chg="mod">
          <ac:chgData name="Andre Baron" userId="1f55de6f-5c51-4e4e-9d01-9b6ce3c05e09" providerId="ADAL" clId="{179A6267-1E6A-4F00-9303-1D4FB5FC8B84}" dt="2022-09-06T01:36:31.327" v="7" actId="20577"/>
          <ac:spMkLst>
            <pc:docMk/>
            <pc:sldMk cId="2253829504" sldId="263"/>
            <ac:spMk id="2" creationId="{9FD34909-BF58-4F7C-955B-60BA0C5119F8}"/>
          </ac:spMkLst>
        </pc:spChg>
      </pc:sldChg>
      <pc:sldChg chg="modSp mod">
        <pc:chgData name="Andre Baron" userId="1f55de6f-5c51-4e4e-9d01-9b6ce3c05e09" providerId="ADAL" clId="{179A6267-1E6A-4F00-9303-1D4FB5FC8B84}" dt="2022-09-14T02:11:56.885" v="482" actId="20577"/>
        <pc:sldMkLst>
          <pc:docMk/>
          <pc:sldMk cId="992588658" sldId="272"/>
        </pc:sldMkLst>
        <pc:spChg chg="mod">
          <ac:chgData name="Andre Baron" userId="1f55de6f-5c51-4e4e-9d01-9b6ce3c05e09" providerId="ADAL" clId="{179A6267-1E6A-4F00-9303-1D4FB5FC8B84}" dt="2022-09-14T02:11:56.885" v="482" actId="20577"/>
          <ac:spMkLst>
            <pc:docMk/>
            <pc:sldMk cId="992588658" sldId="272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179A6267-1E6A-4F00-9303-1D4FB5FC8B84}" dt="2022-09-14T20:43:29.184" v="1286"/>
        <pc:sldMkLst>
          <pc:docMk/>
          <pc:sldMk cId="116191395" sldId="274"/>
        </pc:sldMkLst>
        <pc:spChg chg="mod">
          <ac:chgData name="Andre Baron" userId="1f55de6f-5c51-4e4e-9d01-9b6ce3c05e09" providerId="ADAL" clId="{179A6267-1E6A-4F00-9303-1D4FB5FC8B84}" dt="2022-09-14T20:43:29.184" v="1286"/>
          <ac:spMkLst>
            <pc:docMk/>
            <pc:sldMk cId="116191395" sldId="274"/>
            <ac:spMk id="4" creationId="{00000000-0000-0000-0000-000000000000}"/>
          </ac:spMkLst>
        </pc:spChg>
      </pc:sldChg>
      <pc:sldChg chg="ord">
        <pc:chgData name="Andre Baron" userId="1f55de6f-5c51-4e4e-9d01-9b6ce3c05e09" providerId="ADAL" clId="{179A6267-1E6A-4F00-9303-1D4FB5FC8B84}" dt="2022-09-06T01:41:32.488" v="54"/>
        <pc:sldMkLst>
          <pc:docMk/>
          <pc:sldMk cId="2039535422" sldId="277"/>
        </pc:sldMkLst>
      </pc:sldChg>
      <pc:sldChg chg="modSp mod">
        <pc:chgData name="Andre Baron" userId="1f55de6f-5c51-4e4e-9d01-9b6ce3c05e09" providerId="ADAL" clId="{179A6267-1E6A-4F00-9303-1D4FB5FC8B84}" dt="2022-09-14T20:44:06.945" v="1291" actId="14"/>
        <pc:sldMkLst>
          <pc:docMk/>
          <pc:sldMk cId="2293984137" sldId="287"/>
        </pc:sldMkLst>
        <pc:spChg chg="mod">
          <ac:chgData name="Andre Baron" userId="1f55de6f-5c51-4e4e-9d01-9b6ce3c05e09" providerId="ADAL" clId="{179A6267-1E6A-4F00-9303-1D4FB5FC8B84}" dt="2022-09-14T20:44:06.945" v="1291" actId="14"/>
          <ac:spMkLst>
            <pc:docMk/>
            <pc:sldMk cId="2293984137" sldId="287"/>
            <ac:spMk id="9" creationId="{F597F2D0-755A-4285-BE9A-D4404E303459}"/>
          </ac:spMkLst>
        </pc:spChg>
      </pc:sldChg>
      <pc:sldChg chg="delSp modSp mod">
        <pc:chgData name="Andre Baron" userId="1f55de6f-5c51-4e4e-9d01-9b6ce3c05e09" providerId="ADAL" clId="{179A6267-1E6A-4F00-9303-1D4FB5FC8B84}" dt="2022-09-06T01:42:20.972" v="57" actId="21"/>
        <pc:sldMkLst>
          <pc:docMk/>
          <pc:sldMk cId="2487940901" sldId="297"/>
        </pc:sldMkLst>
        <pc:spChg chg="del">
          <ac:chgData name="Andre Baron" userId="1f55de6f-5c51-4e4e-9d01-9b6ce3c05e09" providerId="ADAL" clId="{179A6267-1E6A-4F00-9303-1D4FB5FC8B84}" dt="2022-09-06T01:42:20.972" v="57" actId="21"/>
          <ac:spMkLst>
            <pc:docMk/>
            <pc:sldMk cId="2487940901" sldId="297"/>
            <ac:spMk id="2" creationId="{DD42276C-4B5B-49D6-B15E-E1D58539CEBB}"/>
          </ac:spMkLst>
        </pc:spChg>
        <pc:spChg chg="mod">
          <ac:chgData name="Andre Baron" userId="1f55de6f-5c51-4e4e-9d01-9b6ce3c05e09" providerId="ADAL" clId="{179A6267-1E6A-4F00-9303-1D4FB5FC8B84}" dt="2022-09-06T01:42:17.758" v="56" actId="20577"/>
          <ac:spMkLst>
            <pc:docMk/>
            <pc:sldMk cId="2487940901" sldId="297"/>
            <ac:spMk id="3" creationId="{00000000-0000-0000-0000-000000000000}"/>
          </ac:spMkLst>
        </pc:spChg>
      </pc:sldChg>
      <pc:sldChg chg="delSp modSp mod">
        <pc:chgData name="Andre Baron" userId="1f55de6f-5c51-4e4e-9d01-9b6ce3c05e09" providerId="ADAL" clId="{179A6267-1E6A-4F00-9303-1D4FB5FC8B84}" dt="2022-09-06T01:42:29.836" v="60" actId="21"/>
        <pc:sldMkLst>
          <pc:docMk/>
          <pc:sldMk cId="1604444321" sldId="298"/>
        </pc:sldMkLst>
        <pc:spChg chg="del">
          <ac:chgData name="Andre Baron" userId="1f55de6f-5c51-4e4e-9d01-9b6ce3c05e09" providerId="ADAL" clId="{179A6267-1E6A-4F00-9303-1D4FB5FC8B84}" dt="2022-09-06T01:42:29.836" v="60" actId="21"/>
          <ac:spMkLst>
            <pc:docMk/>
            <pc:sldMk cId="1604444321" sldId="298"/>
            <ac:spMk id="2" creationId="{1BAF7961-5DE8-45E5-8ADB-C79D6AAB3381}"/>
          </ac:spMkLst>
        </pc:spChg>
        <pc:spChg chg="mod">
          <ac:chgData name="Andre Baron" userId="1f55de6f-5c51-4e4e-9d01-9b6ce3c05e09" providerId="ADAL" clId="{179A6267-1E6A-4F00-9303-1D4FB5FC8B84}" dt="2022-09-06T01:42:27.439" v="59" actId="20577"/>
          <ac:spMkLst>
            <pc:docMk/>
            <pc:sldMk cId="1604444321" sldId="298"/>
            <ac:spMk id="3" creationId="{00000000-0000-0000-0000-000000000000}"/>
          </ac:spMkLst>
        </pc:spChg>
      </pc:sldChg>
      <pc:sldChg chg="del">
        <pc:chgData name="Andre Baron" userId="1f55de6f-5c51-4e4e-9d01-9b6ce3c05e09" providerId="ADAL" clId="{179A6267-1E6A-4F00-9303-1D4FB5FC8B84}" dt="2022-09-06T01:38:33.522" v="29" actId="2696"/>
        <pc:sldMkLst>
          <pc:docMk/>
          <pc:sldMk cId="147336263" sldId="302"/>
        </pc:sldMkLst>
      </pc:sldChg>
      <pc:sldChg chg="del">
        <pc:chgData name="Andre Baron" userId="1f55de6f-5c51-4e4e-9d01-9b6ce3c05e09" providerId="ADAL" clId="{179A6267-1E6A-4F00-9303-1D4FB5FC8B84}" dt="2022-09-06T01:38:43.133" v="30" actId="2696"/>
        <pc:sldMkLst>
          <pc:docMk/>
          <pc:sldMk cId="4240419501" sldId="303"/>
        </pc:sldMkLst>
      </pc:sldChg>
      <pc:sldChg chg="addSp delSp modSp new mod modAnim">
        <pc:chgData name="Andre Baron" userId="1f55de6f-5c51-4e4e-9d01-9b6ce3c05e09" providerId="ADAL" clId="{179A6267-1E6A-4F00-9303-1D4FB5FC8B84}" dt="2022-09-14T02:41:47.866" v="869" actId="20577"/>
        <pc:sldMkLst>
          <pc:docMk/>
          <pc:sldMk cId="2486219127" sldId="305"/>
        </pc:sldMkLst>
        <pc:spChg chg="mod">
          <ac:chgData name="Andre Baron" userId="1f55de6f-5c51-4e4e-9d01-9b6ce3c05e09" providerId="ADAL" clId="{179A6267-1E6A-4F00-9303-1D4FB5FC8B84}" dt="2022-09-14T02:14:42.033" v="523" actId="20577"/>
          <ac:spMkLst>
            <pc:docMk/>
            <pc:sldMk cId="2486219127" sldId="305"/>
            <ac:spMk id="2" creationId="{EA9A3606-72DA-0D98-2949-8D0ABA695A0B}"/>
          </ac:spMkLst>
        </pc:spChg>
        <pc:spChg chg="add del mod">
          <ac:chgData name="Andre Baron" userId="1f55de6f-5c51-4e4e-9d01-9b6ce3c05e09" providerId="ADAL" clId="{179A6267-1E6A-4F00-9303-1D4FB5FC8B84}" dt="2022-09-14T02:21:45.927" v="554" actId="21"/>
          <ac:spMkLst>
            <pc:docMk/>
            <pc:sldMk cId="2486219127" sldId="305"/>
            <ac:spMk id="4" creationId="{D6CDA1CB-FA1C-5140-FEB4-DFA3E8CFA475}"/>
          </ac:spMkLst>
        </pc:spChg>
        <pc:spChg chg="add mod">
          <ac:chgData name="Andre Baron" userId="1f55de6f-5c51-4e4e-9d01-9b6ce3c05e09" providerId="ADAL" clId="{179A6267-1E6A-4F00-9303-1D4FB5FC8B84}" dt="2022-09-14T02:39:20.627" v="787" actId="20577"/>
          <ac:spMkLst>
            <pc:docMk/>
            <pc:sldMk cId="2486219127" sldId="305"/>
            <ac:spMk id="5" creationId="{ABC1216C-8F16-7F14-AA90-AB8FE75BD2EB}"/>
          </ac:spMkLst>
        </pc:spChg>
        <pc:spChg chg="add mod">
          <ac:chgData name="Andre Baron" userId="1f55de6f-5c51-4e4e-9d01-9b6ce3c05e09" providerId="ADAL" clId="{179A6267-1E6A-4F00-9303-1D4FB5FC8B84}" dt="2022-09-14T02:41:47.866" v="869" actId="20577"/>
          <ac:spMkLst>
            <pc:docMk/>
            <pc:sldMk cId="2486219127" sldId="305"/>
            <ac:spMk id="6" creationId="{CB97B716-AD2D-D3FE-22AD-01294E7B330B}"/>
          </ac:spMkLst>
        </pc:spChg>
        <pc:spChg chg="add del mod">
          <ac:chgData name="Andre Baron" userId="1f55de6f-5c51-4e4e-9d01-9b6ce3c05e09" providerId="ADAL" clId="{179A6267-1E6A-4F00-9303-1D4FB5FC8B84}" dt="2022-09-06T02:25:57.890" v="369" actId="21"/>
          <ac:spMkLst>
            <pc:docMk/>
            <pc:sldMk cId="2486219127" sldId="305"/>
            <ac:spMk id="7" creationId="{4A3A3A20-0461-39D4-EDAD-211C2E194159}"/>
          </ac:spMkLst>
        </pc:spChg>
        <pc:spChg chg="add del mod">
          <ac:chgData name="Andre Baron" userId="1f55de6f-5c51-4e4e-9d01-9b6ce3c05e09" providerId="ADAL" clId="{179A6267-1E6A-4F00-9303-1D4FB5FC8B84}" dt="2022-09-14T02:19:24.515" v="537" actId="21"/>
          <ac:spMkLst>
            <pc:docMk/>
            <pc:sldMk cId="2486219127" sldId="305"/>
            <ac:spMk id="8" creationId="{86969437-CE55-2C59-9B6F-3784EEAD13DE}"/>
          </ac:spMkLst>
        </pc:spChg>
        <pc:spChg chg="add mod">
          <ac:chgData name="Andre Baron" userId="1f55de6f-5c51-4e4e-9d01-9b6ce3c05e09" providerId="ADAL" clId="{179A6267-1E6A-4F00-9303-1D4FB5FC8B84}" dt="2022-09-14T02:35:38.033" v="780" actId="20577"/>
          <ac:spMkLst>
            <pc:docMk/>
            <pc:sldMk cId="2486219127" sldId="305"/>
            <ac:spMk id="9" creationId="{059F1309-CEFD-E38A-60E0-536860FB8846}"/>
          </ac:spMkLst>
        </pc:spChg>
        <pc:spChg chg="add del mod">
          <ac:chgData name="Andre Baron" userId="1f55de6f-5c51-4e4e-9d01-9b6ce3c05e09" providerId="ADAL" clId="{179A6267-1E6A-4F00-9303-1D4FB5FC8B84}" dt="2022-09-06T02:33:43.006" v="472" actId="21"/>
          <ac:spMkLst>
            <pc:docMk/>
            <pc:sldMk cId="2486219127" sldId="305"/>
            <ac:spMk id="9" creationId="{41FA282A-FCCB-607F-18C1-A429F7F66E84}"/>
          </ac:spMkLst>
        </pc:spChg>
        <pc:spChg chg="add mod">
          <ac:chgData name="Andre Baron" userId="1f55de6f-5c51-4e4e-9d01-9b6ce3c05e09" providerId="ADAL" clId="{179A6267-1E6A-4F00-9303-1D4FB5FC8B84}" dt="2022-09-14T02:35:30.414" v="776" actId="20577"/>
          <ac:spMkLst>
            <pc:docMk/>
            <pc:sldMk cId="2486219127" sldId="305"/>
            <ac:spMk id="10" creationId="{801D66B0-C5AC-65F8-EEA6-0F46E3A014FB}"/>
          </ac:spMkLst>
        </pc:spChg>
        <pc:spChg chg="add mod">
          <ac:chgData name="Andre Baron" userId="1f55de6f-5c51-4e4e-9d01-9b6ce3c05e09" providerId="ADAL" clId="{179A6267-1E6A-4F00-9303-1D4FB5FC8B84}" dt="2022-09-14T02:35:34.035" v="778" actId="20577"/>
          <ac:spMkLst>
            <pc:docMk/>
            <pc:sldMk cId="2486219127" sldId="305"/>
            <ac:spMk id="11" creationId="{22B72358-9A15-6ECA-B37C-190F0C6213FA}"/>
          </ac:spMkLst>
        </pc:spChg>
        <pc:spChg chg="add del">
          <ac:chgData name="Andre Baron" userId="1f55de6f-5c51-4e4e-9d01-9b6ce3c05e09" providerId="ADAL" clId="{179A6267-1E6A-4F00-9303-1D4FB5FC8B84}" dt="2022-09-06T02:13:24.452" v="264" actId="21"/>
          <ac:spMkLst>
            <pc:docMk/>
            <pc:sldMk cId="2486219127" sldId="305"/>
            <ac:spMk id="11" creationId="{DC19DDD3-7E93-6830-A002-ACFEBC60248A}"/>
          </ac:spMkLst>
        </pc:spChg>
        <pc:spChg chg="add del mod">
          <ac:chgData name="Andre Baron" userId="1f55de6f-5c51-4e4e-9d01-9b6ce3c05e09" providerId="ADAL" clId="{179A6267-1E6A-4F00-9303-1D4FB5FC8B84}" dt="2022-09-14T02:33:10.442" v="746"/>
          <ac:spMkLst>
            <pc:docMk/>
            <pc:sldMk cId="2486219127" sldId="305"/>
            <ac:spMk id="12" creationId="{FBF1558A-B94E-7E44-9099-FFD436115FA7}"/>
          </ac:spMkLst>
        </pc:spChg>
        <pc:spChg chg="add del mod">
          <ac:chgData name="Andre Baron" userId="1f55de6f-5c51-4e4e-9d01-9b6ce3c05e09" providerId="ADAL" clId="{179A6267-1E6A-4F00-9303-1D4FB5FC8B84}" dt="2022-09-14T02:33:10.442" v="746"/>
          <ac:spMkLst>
            <pc:docMk/>
            <pc:sldMk cId="2486219127" sldId="305"/>
            <ac:spMk id="13" creationId="{95C35399-78F5-5B63-D5F0-3EF7F50AE16B}"/>
          </ac:spMkLst>
        </pc:spChg>
        <pc:spChg chg="add del mod">
          <ac:chgData name="Andre Baron" userId="1f55de6f-5c51-4e4e-9d01-9b6ce3c05e09" providerId="ADAL" clId="{179A6267-1E6A-4F00-9303-1D4FB5FC8B84}" dt="2022-09-06T02:20:01.328" v="294" actId="21"/>
          <ac:spMkLst>
            <pc:docMk/>
            <pc:sldMk cId="2486219127" sldId="305"/>
            <ac:spMk id="13" creationId="{D1381CCE-E055-DB76-DA4F-8A25CD1FC49C}"/>
          </ac:spMkLst>
        </pc:spChg>
        <pc:spChg chg="add del mod">
          <ac:chgData name="Andre Baron" userId="1f55de6f-5c51-4e4e-9d01-9b6ce3c05e09" providerId="ADAL" clId="{179A6267-1E6A-4F00-9303-1D4FB5FC8B84}" dt="2022-09-14T02:33:10.442" v="746"/>
          <ac:spMkLst>
            <pc:docMk/>
            <pc:sldMk cId="2486219127" sldId="305"/>
            <ac:spMk id="14" creationId="{CBF01896-8A22-EC1E-0DF4-2F14837937E0}"/>
          </ac:spMkLst>
        </pc:spChg>
        <pc:spChg chg="add del mod">
          <ac:chgData name="Andre Baron" userId="1f55de6f-5c51-4e4e-9d01-9b6ce3c05e09" providerId="ADAL" clId="{179A6267-1E6A-4F00-9303-1D4FB5FC8B84}" dt="2022-09-14T02:14:17.582" v="514" actId="21"/>
          <ac:spMkLst>
            <pc:docMk/>
            <pc:sldMk cId="2486219127" sldId="305"/>
            <ac:spMk id="15" creationId="{EB5EB74A-FD9F-E45E-7CDE-9EBC810D6E59}"/>
          </ac:spMkLst>
        </pc:spChg>
        <pc:spChg chg="add del mod">
          <ac:chgData name="Andre Baron" userId="1f55de6f-5c51-4e4e-9d01-9b6ce3c05e09" providerId="ADAL" clId="{179A6267-1E6A-4F00-9303-1D4FB5FC8B84}" dt="2022-09-14T02:14:15.019" v="513" actId="21"/>
          <ac:spMkLst>
            <pc:docMk/>
            <pc:sldMk cId="2486219127" sldId="305"/>
            <ac:spMk id="16" creationId="{74F73AF6-CD02-8E93-700B-06EA83B100B4}"/>
          </ac:spMkLst>
        </pc:spChg>
        <pc:spChg chg="add del mod">
          <ac:chgData name="Andre Baron" userId="1f55de6f-5c51-4e4e-9d01-9b6ce3c05e09" providerId="ADAL" clId="{179A6267-1E6A-4F00-9303-1D4FB5FC8B84}" dt="2022-09-14T02:33:10.442" v="746"/>
          <ac:spMkLst>
            <pc:docMk/>
            <pc:sldMk cId="2486219127" sldId="305"/>
            <ac:spMk id="17" creationId="{7F316DB7-9902-B0D6-B250-0850BE592A01}"/>
          </ac:spMkLst>
        </pc:spChg>
        <pc:spChg chg="add mod">
          <ac:chgData name="Andre Baron" userId="1f55de6f-5c51-4e4e-9d01-9b6ce3c05e09" providerId="ADAL" clId="{179A6267-1E6A-4F00-9303-1D4FB5FC8B84}" dt="2022-09-14T02:33:38.456" v="764" actId="14100"/>
          <ac:spMkLst>
            <pc:docMk/>
            <pc:sldMk cId="2486219127" sldId="305"/>
            <ac:spMk id="18" creationId="{15F6B12A-EB05-95ED-A6D4-25D150503A87}"/>
          </ac:spMkLst>
        </pc:spChg>
      </pc:sldChg>
      <pc:sldChg chg="addSp modSp new mod modAnim">
        <pc:chgData name="Andre Baron" userId="1f55de6f-5c51-4e4e-9d01-9b6ce3c05e09" providerId="ADAL" clId="{179A6267-1E6A-4F00-9303-1D4FB5FC8B84}" dt="2022-09-14T03:05:22.342" v="1284"/>
        <pc:sldMkLst>
          <pc:docMk/>
          <pc:sldMk cId="434176840" sldId="306"/>
        </pc:sldMkLst>
        <pc:spChg chg="mod">
          <ac:chgData name="Andre Baron" userId="1f55de6f-5c51-4e4e-9d01-9b6ce3c05e09" providerId="ADAL" clId="{179A6267-1E6A-4F00-9303-1D4FB5FC8B84}" dt="2022-09-14T02:49:06.880" v="963" actId="20577"/>
          <ac:spMkLst>
            <pc:docMk/>
            <pc:sldMk cId="434176840" sldId="306"/>
            <ac:spMk id="2" creationId="{E66F7CCF-0BB0-9EA3-2CE9-49266EE1C586}"/>
          </ac:spMkLst>
        </pc:spChg>
        <pc:spChg chg="add mod">
          <ac:chgData name="Andre Baron" userId="1f55de6f-5c51-4e4e-9d01-9b6ce3c05e09" providerId="ADAL" clId="{179A6267-1E6A-4F00-9303-1D4FB5FC8B84}" dt="2022-09-14T03:02:37.016" v="1214" actId="255"/>
          <ac:spMkLst>
            <pc:docMk/>
            <pc:sldMk cId="434176840" sldId="306"/>
            <ac:spMk id="6" creationId="{74296785-CECF-9697-4223-00F7F33B8D54}"/>
          </ac:spMkLst>
        </pc:spChg>
        <pc:spChg chg="add mod">
          <ac:chgData name="Andre Baron" userId="1f55de6f-5c51-4e4e-9d01-9b6ce3c05e09" providerId="ADAL" clId="{179A6267-1E6A-4F00-9303-1D4FB5FC8B84}" dt="2022-09-14T03:03:17.845" v="1218" actId="1582"/>
          <ac:spMkLst>
            <pc:docMk/>
            <pc:sldMk cId="434176840" sldId="306"/>
            <ac:spMk id="7" creationId="{670913B2-6C8A-34E3-5791-782FA73FB423}"/>
          </ac:spMkLst>
        </pc:spChg>
        <pc:spChg chg="add mod">
          <ac:chgData name="Andre Baron" userId="1f55de6f-5c51-4e4e-9d01-9b6ce3c05e09" providerId="ADAL" clId="{179A6267-1E6A-4F00-9303-1D4FB5FC8B84}" dt="2022-09-14T03:04:54.599" v="1283" actId="207"/>
          <ac:spMkLst>
            <pc:docMk/>
            <pc:sldMk cId="434176840" sldId="306"/>
            <ac:spMk id="8" creationId="{E535DB95-5C08-0A93-F4D8-49818D03B68E}"/>
          </ac:spMkLst>
        </pc:spChg>
        <pc:graphicFrameChg chg="add mod modGraphic">
          <ac:chgData name="Andre Baron" userId="1f55de6f-5c51-4e4e-9d01-9b6ce3c05e09" providerId="ADAL" clId="{179A6267-1E6A-4F00-9303-1D4FB5FC8B84}" dt="2022-09-14T02:57:54.018" v="1093" actId="20577"/>
          <ac:graphicFrameMkLst>
            <pc:docMk/>
            <pc:sldMk cId="434176840" sldId="306"/>
            <ac:graphicFrameMk id="4" creationId="{9A4FC5C3-F4E0-4F5C-A9E6-8179AB256A5E}"/>
          </ac:graphicFrameMkLst>
        </pc:graphicFrameChg>
      </pc:sldChg>
      <pc:sldMasterChg chg="modSp mod">
        <pc:chgData name="Andre Baron" userId="1f55de6f-5c51-4e4e-9d01-9b6ce3c05e09" providerId="ADAL" clId="{179A6267-1E6A-4F00-9303-1D4FB5FC8B84}" dt="2022-09-06T01:37:55.062" v="28" actId="1076"/>
        <pc:sldMasterMkLst>
          <pc:docMk/>
          <pc:sldMasterMk cId="2345644736" sldId="2147483690"/>
        </pc:sldMasterMkLst>
        <pc:spChg chg="mod">
          <ac:chgData name="Andre Baron" userId="1f55de6f-5c51-4e4e-9d01-9b6ce3c05e09" providerId="ADAL" clId="{179A6267-1E6A-4F00-9303-1D4FB5FC8B84}" dt="2022-09-06T01:37:55.062" v="28" actId="1076"/>
          <ac:spMkLst>
            <pc:docMk/>
            <pc:sldMasterMk cId="2345644736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63A4067F-197A-42A2-BA36-EEDCFB7D0198}"/>
    <pc:docChg chg="delSld modSld modMainMaster">
      <pc:chgData name="Andre Baron" userId="1f55de6f-5c51-4e4e-9d01-9b6ce3c05e09" providerId="ADAL" clId="{63A4067F-197A-42A2-BA36-EEDCFB7D0198}" dt="2023-08-29T02:10:47.856" v="51" actId="20577"/>
      <pc:docMkLst>
        <pc:docMk/>
      </pc:docMkLst>
      <pc:sldChg chg="del">
        <pc:chgData name="Andre Baron" userId="1f55de6f-5c51-4e4e-9d01-9b6ce3c05e09" providerId="ADAL" clId="{63A4067F-197A-42A2-BA36-EEDCFB7D0198}" dt="2023-08-29T02:08:43.146" v="5" actId="2696"/>
        <pc:sldMkLst>
          <pc:docMk/>
          <pc:sldMk cId="0" sldId="259"/>
        </pc:sldMkLst>
      </pc:sldChg>
      <pc:sldChg chg="modSp mod">
        <pc:chgData name="Andre Baron" userId="1f55de6f-5c51-4e4e-9d01-9b6ce3c05e09" providerId="ADAL" clId="{63A4067F-197A-42A2-BA36-EEDCFB7D0198}" dt="2023-08-29T01:22:36.816" v="4" actId="20577"/>
        <pc:sldMkLst>
          <pc:docMk/>
          <pc:sldMk cId="2253829504" sldId="263"/>
        </pc:sldMkLst>
        <pc:spChg chg="mod">
          <ac:chgData name="Andre Baron" userId="1f55de6f-5c51-4e4e-9d01-9b6ce3c05e09" providerId="ADAL" clId="{63A4067F-197A-42A2-BA36-EEDCFB7D0198}" dt="2023-08-29T01:22:36.816" v="4" actId="20577"/>
          <ac:spMkLst>
            <pc:docMk/>
            <pc:sldMk cId="2253829504" sldId="263"/>
            <ac:spMk id="2" creationId="{9FD34909-BF58-4F7C-955B-60BA0C5119F8}"/>
          </ac:spMkLst>
        </pc:spChg>
      </pc:sldChg>
      <pc:sldChg chg="modSp mod">
        <pc:chgData name="Andre Baron" userId="1f55de6f-5c51-4e4e-9d01-9b6ce3c05e09" providerId="ADAL" clId="{63A4067F-197A-42A2-BA36-EEDCFB7D0198}" dt="2023-08-29T02:09:15.458" v="38" actId="20577"/>
        <pc:sldMkLst>
          <pc:docMk/>
          <pc:sldMk cId="116191395" sldId="274"/>
        </pc:sldMkLst>
        <pc:spChg chg="mod">
          <ac:chgData name="Andre Baron" userId="1f55de6f-5c51-4e4e-9d01-9b6ce3c05e09" providerId="ADAL" clId="{63A4067F-197A-42A2-BA36-EEDCFB7D0198}" dt="2023-08-29T02:09:15.458" v="38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del">
        <pc:chgData name="Andre Baron" userId="1f55de6f-5c51-4e4e-9d01-9b6ce3c05e09" providerId="ADAL" clId="{63A4067F-197A-42A2-BA36-EEDCFB7D0198}" dt="2023-08-29T02:09:37.771" v="41" actId="2696"/>
        <pc:sldMkLst>
          <pc:docMk/>
          <pc:sldMk cId="2039535422" sldId="277"/>
        </pc:sldMkLst>
      </pc:sldChg>
      <pc:sldChg chg="del">
        <pc:chgData name="Andre Baron" userId="1f55de6f-5c51-4e4e-9d01-9b6ce3c05e09" providerId="ADAL" clId="{63A4067F-197A-42A2-BA36-EEDCFB7D0198}" dt="2023-08-29T02:09:24.836" v="39" actId="2696"/>
        <pc:sldMkLst>
          <pc:docMk/>
          <pc:sldMk cId="3304436288" sldId="296"/>
        </pc:sldMkLst>
      </pc:sldChg>
      <pc:sldChg chg="del">
        <pc:chgData name="Andre Baron" userId="1f55de6f-5c51-4e4e-9d01-9b6ce3c05e09" providerId="ADAL" clId="{63A4067F-197A-42A2-BA36-EEDCFB7D0198}" dt="2023-08-29T02:09:34.363" v="40" actId="2696"/>
        <pc:sldMkLst>
          <pc:docMk/>
          <pc:sldMk cId="2560340672" sldId="299"/>
        </pc:sldMkLst>
      </pc:sldChg>
      <pc:sldMasterChg chg="modSp mod">
        <pc:chgData name="Andre Baron" userId="1f55de6f-5c51-4e4e-9d01-9b6ce3c05e09" providerId="ADAL" clId="{63A4067F-197A-42A2-BA36-EEDCFB7D0198}" dt="2023-08-29T02:10:47.856" v="51" actId="20577"/>
        <pc:sldMasterMkLst>
          <pc:docMk/>
          <pc:sldMasterMk cId="2345644736" sldId="2147483690"/>
        </pc:sldMasterMkLst>
        <pc:spChg chg="mod">
          <ac:chgData name="Andre Baron" userId="1f55de6f-5c51-4e4e-9d01-9b6ce3c05e09" providerId="ADAL" clId="{63A4067F-197A-42A2-BA36-EEDCFB7D0198}" dt="2023-08-29T02:10:47.856" v="51" actId="20577"/>
          <ac:spMkLst>
            <pc:docMk/>
            <pc:sldMasterMk cId="2345644736" sldId="2147483690"/>
            <ac:spMk id="7" creationId="{818F2D25-62CC-4CA1-AC83-E1958DD08FF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2024-01-07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21FAE9F-DDF1-9C89-DE64-79820E2911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4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103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60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043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217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597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2095500" y="6457604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Conception et réalisation de systèmes numériques</a:t>
            </a:r>
          </a:p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Thème 03 : </a:t>
            </a:r>
            <a:r>
              <a:rPr lang="fr-FR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Modélisation et vérification de circuits combinatoires</a:t>
            </a:r>
            <a:endParaRPr lang="fr-CA" sz="105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34564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  <p:sldLayoutId id="2147483695" r:id="rId4"/>
    <p:sldLayoutId id="2147483696" r:id="rId5"/>
    <p:sldLayoutId id="2147483697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hdl/ghdl/tree/master/libraries" TargetMode="External"/><Relationship Id="rId2" Type="http://schemas.openxmlformats.org/officeDocument/2006/relationships/hyperlink" Target="https://ieeexplore.ieee.org/document/5981354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8801100" cy="2286000"/>
          </a:xfrm>
        </p:spPr>
        <p:txBody>
          <a:bodyPr/>
          <a:lstStyle/>
          <a:p>
            <a:r>
              <a:rPr lang="fr-CA" dirty="0"/>
              <a:t>Thème 03 : </a:t>
            </a:r>
            <a:r>
              <a:rPr lang="fr-FR" dirty="0"/>
              <a:t>Modélisation et vérification de circuits combinatoires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3</a:t>
            </a:r>
          </a:p>
        </p:txBody>
      </p:sp>
    </p:spTree>
    <p:extLst>
      <p:ext uri="{BB962C8B-B14F-4D97-AF65-F5344CB8AC3E}">
        <p14:creationId xmlns:p14="http://schemas.microsoft.com/office/powerpoint/2010/main" val="160444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faire pour la semaine prochaine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r>
              <a:rPr lang="fr-CA" dirty="0"/>
              <a:t>Vous préparer pour le prochain cours (thème 04)</a:t>
            </a:r>
          </a:p>
          <a:p>
            <a:endParaRPr lang="fr-CA" dirty="0"/>
          </a:p>
          <a:p>
            <a:r>
              <a:rPr lang="fr-CA" dirty="0"/>
              <a:t>Si ce n’est pas déjà fait :</a:t>
            </a:r>
          </a:p>
          <a:p>
            <a:pPr lvl="1"/>
            <a:r>
              <a:rPr lang="fr-CA" dirty="0"/>
              <a:t>Vous procurer une carte </a:t>
            </a:r>
            <a:r>
              <a:rPr lang="fr-CA" dirty="0" err="1"/>
              <a:t>Basys</a:t>
            </a:r>
            <a:r>
              <a:rPr lang="fr-CA" dirty="0"/>
              <a:t> 3</a:t>
            </a:r>
          </a:p>
          <a:p>
            <a:pPr lvl="1"/>
            <a:r>
              <a:rPr lang="fr-CA" dirty="0"/>
              <a:t>Vous procurer un câble pour votre carte </a:t>
            </a:r>
            <a:r>
              <a:rPr lang="fr-CA" dirty="0" err="1"/>
              <a:t>Basys</a:t>
            </a:r>
            <a:r>
              <a:rPr lang="fr-CA" dirty="0"/>
              <a:t> 3</a:t>
            </a:r>
          </a:p>
          <a:p>
            <a:pPr lvl="2"/>
            <a:r>
              <a:rPr lang="fr-FR" dirty="0"/>
              <a:t>Côté carte : type USB 2.0 Micro-B.</a:t>
            </a:r>
          </a:p>
          <a:p>
            <a:pPr lvl="2"/>
            <a:r>
              <a:rPr lang="fr-FR" dirty="0"/>
              <a:t>Côté ordi : vérifiez votre ordinateur :</a:t>
            </a:r>
          </a:p>
          <a:p>
            <a:pPr lvl="1"/>
            <a:r>
              <a:rPr lang="fr-CA" dirty="0"/>
              <a:t>Installer les outils sur votre ordinateur</a:t>
            </a:r>
          </a:p>
          <a:p>
            <a:pPr lvl="2"/>
            <a:r>
              <a:rPr lang="fr-CA" dirty="0"/>
              <a:t>Simulateur VHDL</a:t>
            </a:r>
          </a:p>
          <a:p>
            <a:pPr lvl="3"/>
            <a:r>
              <a:rPr lang="fr-CA" dirty="0"/>
              <a:t>Active-HDL </a:t>
            </a:r>
            <a:r>
              <a:rPr lang="fr-CA" i="1" dirty="0" err="1"/>
              <a:t>Student</a:t>
            </a:r>
            <a:r>
              <a:rPr lang="fr-CA" i="1" dirty="0"/>
              <a:t> Edition</a:t>
            </a:r>
            <a:r>
              <a:rPr lang="fr-CA" dirty="0"/>
              <a:t> (recommandation du prof.)</a:t>
            </a:r>
            <a:endParaRPr lang="fr-CA" i="1" dirty="0"/>
          </a:p>
          <a:p>
            <a:pPr lvl="3"/>
            <a:r>
              <a:rPr lang="fr-CA" dirty="0"/>
              <a:t>Simulateur libre GHDL ?</a:t>
            </a:r>
          </a:p>
          <a:p>
            <a:pPr lvl="3"/>
            <a:r>
              <a:rPr lang="fr-CA" dirty="0" err="1"/>
              <a:t>Vivado</a:t>
            </a:r>
            <a:r>
              <a:rPr lang="fr-CA" dirty="0"/>
              <a:t> ?</a:t>
            </a:r>
          </a:p>
          <a:p>
            <a:pPr lvl="2"/>
            <a:r>
              <a:rPr lang="fr-CA" dirty="0"/>
              <a:t>Outils de synthèse et d’implémentation</a:t>
            </a:r>
          </a:p>
          <a:p>
            <a:pPr lvl="3"/>
            <a:r>
              <a:rPr lang="fr-CA" dirty="0"/>
              <a:t>Xilinx </a:t>
            </a:r>
            <a:r>
              <a:rPr lang="fr-CA" dirty="0" err="1"/>
              <a:t>Vivado</a:t>
            </a:r>
            <a:r>
              <a:rPr lang="fr-CA" dirty="0"/>
              <a:t> </a:t>
            </a:r>
            <a:r>
              <a:rPr lang="fr-CA" dirty="0" err="1"/>
              <a:t>WebPack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19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990600"/>
          </a:xfrm>
        </p:spPr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marL="457200" lvl="1" indent="0">
              <a:buNone/>
            </a:pPr>
            <a:endParaRPr lang="fr-FR" dirty="0"/>
          </a:p>
          <a:p>
            <a:r>
              <a:rPr lang="fr-CA" dirty="0"/>
              <a:t>Rappels</a:t>
            </a:r>
          </a:p>
          <a:p>
            <a:r>
              <a:rPr lang="fr-CA" dirty="0"/>
              <a:t>Retour sur l’évaluation formative</a:t>
            </a:r>
          </a:p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Compléments sur la matière</a:t>
            </a:r>
          </a:p>
          <a:p>
            <a:r>
              <a:rPr lang="fr-CA" dirty="0"/>
              <a:t>Correction et revue du devoir #3</a:t>
            </a:r>
          </a:p>
          <a:p>
            <a:r>
              <a:rPr lang="fr-CA" dirty="0"/>
              <a:t>Exercices #3 : </a:t>
            </a:r>
            <a:r>
              <a:rPr lang="fr-FR" dirty="0"/>
              <a:t>Modélisation et vérification de circuits combinatoires</a:t>
            </a:r>
          </a:p>
          <a:p>
            <a:pPr lvl="2"/>
            <a:r>
              <a:rPr lang="fr-FR" dirty="0"/>
              <a:t>Voir le répertoire ‘Exercices et devoirs’ de la page Moodle</a:t>
            </a:r>
          </a:p>
          <a:p>
            <a:r>
              <a:rPr lang="fr-FR" dirty="0"/>
              <a:t>À faire pour la semaine prochaine</a:t>
            </a:r>
          </a:p>
          <a:p>
            <a:pPr lvl="1"/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258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Rappel – ressources du cours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257300"/>
            <a:ext cx="11785600" cy="5159376"/>
          </a:xfrm>
        </p:spPr>
        <p:txBody>
          <a:bodyPr/>
          <a:lstStyle/>
          <a:p>
            <a:r>
              <a:rPr lang="fr-CA" dirty="0"/>
              <a:t>Serveur Discord :</a:t>
            </a:r>
          </a:p>
          <a:p>
            <a:pPr lvl="1"/>
            <a:r>
              <a:rPr lang="fr-CA" dirty="0"/>
              <a:t># questions-sur-la-matière (asynchrone)</a:t>
            </a:r>
          </a:p>
          <a:p>
            <a:pPr lvl="1"/>
            <a:r>
              <a:rPr lang="fr-CA" dirty="0"/>
              <a:t># laboratoires (synchrone et asynchrone)</a:t>
            </a:r>
          </a:p>
          <a:p>
            <a:pPr lvl="1"/>
            <a:r>
              <a:rPr lang="fr-CA" dirty="0"/>
              <a:t># général (questions générales sur le cours, asynchrone)</a:t>
            </a:r>
          </a:p>
          <a:p>
            <a:r>
              <a:rPr lang="fr-CA" dirty="0"/>
              <a:t>Site Moodle du cours</a:t>
            </a:r>
          </a:p>
          <a:p>
            <a:pPr lvl="1"/>
            <a:r>
              <a:rPr lang="fr-CA" dirty="0"/>
              <a:t>https://moodle.polymtl.ca/course/view.php?id=157</a:t>
            </a:r>
          </a:p>
          <a:p>
            <a:pPr lvl="1"/>
            <a:r>
              <a:rPr lang="fr-CA" dirty="0"/>
              <a:t>Voir l’horaire détaillé</a:t>
            </a:r>
          </a:p>
          <a:p>
            <a:pPr lvl="1"/>
            <a:r>
              <a:rPr lang="fr-CA" dirty="0"/>
              <a:t>Voir le répertoire ‘</a:t>
            </a:r>
            <a:r>
              <a:rPr lang="fr-FR" dirty="0"/>
              <a:t>Enregistrements des cours synchrones</a:t>
            </a:r>
            <a:r>
              <a:rPr lang="fr-CA" dirty="0"/>
              <a:t>’</a:t>
            </a:r>
          </a:p>
          <a:p>
            <a:pPr lvl="1"/>
            <a:r>
              <a:rPr lang="fr-CA" dirty="0"/>
              <a:t>Voir le répertoire ‘Diapositives’</a:t>
            </a:r>
          </a:p>
          <a:p>
            <a:pPr lvl="1"/>
            <a:r>
              <a:rPr lang="fr-CA" dirty="0"/>
              <a:t>Voir le répertoire ‘</a:t>
            </a:r>
            <a:r>
              <a:rPr lang="fr-FR" dirty="0"/>
              <a:t>Solutions des devoirs et des exercices</a:t>
            </a:r>
            <a:r>
              <a:rPr lang="fr-CA" dirty="0"/>
              <a:t>’</a:t>
            </a:r>
          </a:p>
          <a:p>
            <a:r>
              <a:rPr lang="fr-CA" dirty="0"/>
              <a:t>Chaîne </a:t>
            </a:r>
            <a:r>
              <a:rPr lang="fr-CA" dirty="0" err="1"/>
              <a:t>Youtube</a:t>
            </a:r>
            <a:r>
              <a:rPr lang="fr-CA" dirty="0"/>
              <a:t> du cours</a:t>
            </a:r>
          </a:p>
          <a:p>
            <a:pPr lvl="1"/>
            <a:r>
              <a:rPr lang="fr-CA" dirty="0"/>
              <a:t>https://moodle.polymtl.ca/mod/url/view.php?id=172898</a:t>
            </a:r>
          </a:p>
          <a:p>
            <a:pPr lvl="1"/>
            <a:r>
              <a:rPr lang="fr-CA" dirty="0"/>
              <a:t>(ou répertoire ‘Vidéos’ du site Moodle)</a:t>
            </a:r>
          </a:p>
          <a:p>
            <a:r>
              <a:rPr lang="fr-CA" dirty="0"/>
              <a:t>Travail collaboratifs (devoirs)</a:t>
            </a:r>
          </a:p>
        </p:txBody>
      </p:sp>
    </p:spTree>
    <p:extLst>
      <p:ext uri="{BB962C8B-B14F-4D97-AF65-F5344CB8AC3E}">
        <p14:creationId xmlns:p14="http://schemas.microsoft.com/office/powerpoint/2010/main" val="303277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Retour sur l’évaluation formative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Revue des commentaires </a:t>
            </a:r>
            <a:r>
              <a:rPr lang="fr-CA"/>
              <a:t>et suggestions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5348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Après le cours d’aujourd’hui, l'étudiant(e) devrait être capable de: </a:t>
            </a:r>
          </a:p>
          <a:p>
            <a:pPr lvl="1"/>
            <a:r>
              <a:rPr lang="fr-FR" dirty="0"/>
              <a:t>Donner le modèle VHDL d’un circuit combinatoire complexe à partir de sa spécification, en choisissant le style de description, les types et les structures du langage appropriés. (B5)</a:t>
            </a:r>
          </a:p>
          <a:p>
            <a:pPr lvl="1"/>
            <a:r>
              <a:rPr lang="fr-FR" dirty="0"/>
              <a:t>Donner le code VHDL d’un banc d’essai pour stimuler et vérifier un circuit combinatoire de façon exhaustive ou avec des vecteurs de test spécifiés. (B5)</a:t>
            </a:r>
          </a:p>
          <a:p>
            <a:pPr lvl="1"/>
            <a:r>
              <a:rPr lang="fr-FR" dirty="0"/>
              <a:t>Analyser le modèle VHDL d’un circuit combinatoire complexe, en donner le circuit correspondant, et en effectuer la synthèse pour l’implémenter dans un FPGA. (B4, B5)</a:t>
            </a:r>
          </a:p>
        </p:txBody>
      </p:sp>
    </p:spTree>
    <p:extLst>
      <p:ext uri="{BB962C8B-B14F-4D97-AF65-F5344CB8AC3E}">
        <p14:creationId xmlns:p14="http://schemas.microsoft.com/office/powerpoint/2010/main" val="344788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A3606-72DA-0D98-2949-8D0ABA69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VHDL - architecture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10F5A42-1D6C-2120-39A8-DA03193253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BC1216C-8F16-7F14-AA90-AB8FE75BD2EB}"/>
              </a:ext>
            </a:extLst>
          </p:cNvPr>
          <p:cNvSpPr txBox="1"/>
          <p:nvPr/>
        </p:nvSpPr>
        <p:spPr>
          <a:xfrm>
            <a:off x="381000" y="1463679"/>
            <a:ext cx="5372100" cy="46508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2000"/>
              </a:lnSpc>
            </a:pPr>
            <a:r>
              <a:rPr lang="en-CA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architecture</a:t>
            </a: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nom_architecture</a:t>
            </a: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CA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of</a:t>
            </a: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nom_entity</a:t>
            </a: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CA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is</a:t>
            </a:r>
          </a:p>
          <a:p>
            <a:pPr>
              <a:lnSpc>
                <a:spcPct val="112000"/>
              </a:lnSpc>
            </a:pPr>
            <a:endParaRPr lang="en-CA" sz="1400" b="1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-- </a:t>
            </a:r>
            <a:r>
              <a:rPr lang="fr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Combinaison de déclarations</a:t>
            </a:r>
          </a:p>
          <a:p>
            <a:pPr>
              <a:lnSpc>
                <a:spcPct val="112000"/>
              </a:lnSpc>
            </a:pP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type_declaration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constant_declaration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signal_declaration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</a:t>
            </a:r>
            <a:r>
              <a:rPr lang="en-CA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egin</a:t>
            </a:r>
          </a:p>
          <a:p>
            <a:pPr>
              <a:lnSpc>
                <a:spcPct val="112000"/>
              </a:lnSpc>
            </a:pPr>
            <a:endParaRPr lang="en-CA" sz="1400" b="1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-- </a:t>
            </a:r>
            <a:r>
              <a:rPr lang="fr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Combinaison d’instructions </a:t>
            </a:r>
            <a:r>
              <a:rPr lang="fr-CA" sz="1400" u="sng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concurrentes</a:t>
            </a:r>
          </a:p>
          <a:p>
            <a:pPr>
              <a:lnSpc>
                <a:spcPct val="112000"/>
              </a:lnSpc>
            </a:pPr>
            <a:endParaRPr lang="fr-CA" sz="1400" u="sng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component_instantiation_statement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concurrent_simple_signal_assignment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concurrent_conditional_signal_assignment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concurrent_selected_signal_assignment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process_statement</a:t>
            </a: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12000"/>
              </a:lnSpc>
            </a:pPr>
            <a:endParaRPr lang="en-CA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CA" sz="1400" b="1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end</a:t>
            </a: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CA" sz="14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nom_architecture</a:t>
            </a:r>
            <a:r>
              <a:rPr lang="en-CA" sz="14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;</a:t>
            </a:r>
            <a:endParaRPr lang="en-CA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Légende : encadrée 5">
            <a:extLst>
              <a:ext uri="{FF2B5EF4-FFF2-40B4-BE49-F238E27FC236}">
                <a16:creationId xmlns:a16="http://schemas.microsoft.com/office/drawing/2014/main" id="{CB97B716-AD2D-D3FE-22AD-01294E7B330B}"/>
              </a:ext>
            </a:extLst>
          </p:cNvPr>
          <p:cNvSpPr/>
          <p:nvPr/>
        </p:nvSpPr>
        <p:spPr>
          <a:xfrm>
            <a:off x="5867400" y="1600200"/>
            <a:ext cx="5562599" cy="744022"/>
          </a:xfrm>
          <a:prstGeom prst="borderCallout1">
            <a:avLst>
              <a:gd name="adj1" fmla="val 48895"/>
              <a:gd name="adj2" fmla="val -734"/>
              <a:gd name="adj3" fmla="val 378010"/>
              <a:gd name="adj4" fmla="val -26702"/>
            </a:avLst>
          </a:prstGeom>
          <a:noFill/>
          <a:ln w="6350"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Description structural</a:t>
            </a:r>
          </a:p>
        </p:txBody>
      </p:sp>
      <p:sp>
        <p:nvSpPr>
          <p:cNvPr id="9" name="Légende : encadrée 8">
            <a:extLst>
              <a:ext uri="{FF2B5EF4-FFF2-40B4-BE49-F238E27FC236}">
                <a16:creationId xmlns:a16="http://schemas.microsoft.com/office/drawing/2014/main" id="{059F1309-CEFD-E38A-60E0-536860FB8846}"/>
              </a:ext>
            </a:extLst>
          </p:cNvPr>
          <p:cNvSpPr/>
          <p:nvPr/>
        </p:nvSpPr>
        <p:spPr>
          <a:xfrm>
            <a:off x="5867400" y="2547593"/>
            <a:ext cx="5562600" cy="744023"/>
          </a:xfrm>
          <a:prstGeom prst="borderCallout1">
            <a:avLst>
              <a:gd name="adj1" fmla="val 49210"/>
              <a:gd name="adj2" fmla="val -522"/>
              <a:gd name="adj3" fmla="val 287574"/>
              <a:gd name="adj4" fmla="val -22825"/>
            </a:avLst>
          </a:prstGeom>
          <a:noFill/>
          <a:ln w="6350"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defTabSz="914400"/>
            <a:r>
              <a:rPr lang="fr-CA" sz="1600" dirty="0">
                <a:solidFill>
                  <a:schemeClr val="tx1"/>
                </a:solidFill>
              </a:rPr>
              <a:t>Flot de données avec des opérateurs logiques :</a:t>
            </a:r>
            <a:br>
              <a:rPr lang="fr-CA" sz="1600" dirty="0">
                <a:solidFill>
                  <a:schemeClr val="tx1"/>
                </a:solidFill>
              </a:rPr>
            </a:br>
            <a:r>
              <a:rPr lang="fr-CA" sz="1600" dirty="0">
                <a:solidFill>
                  <a:schemeClr val="tx1"/>
                </a:solidFill>
                <a:cs typeface="Courier New" panose="02070309020205020404" pitchFamily="49" charset="0"/>
              </a:rPr>
              <a:t>and</a:t>
            </a:r>
            <a:r>
              <a:rPr lang="fr-CA" sz="1600" dirty="0">
                <a:solidFill>
                  <a:schemeClr val="tx1"/>
                </a:solidFill>
              </a:rPr>
              <a:t>, </a:t>
            </a:r>
            <a:r>
              <a:rPr lang="fr-CA" sz="1600" dirty="0">
                <a:solidFill>
                  <a:schemeClr val="tx1"/>
                </a:solidFill>
                <a:cs typeface="Courier New" panose="02070309020205020404" pitchFamily="49" charset="0"/>
              </a:rPr>
              <a:t>or</a:t>
            </a:r>
            <a:r>
              <a:rPr lang="fr-CA" sz="1600" dirty="0">
                <a:solidFill>
                  <a:schemeClr val="tx1"/>
                </a:solidFill>
              </a:rPr>
              <a:t>, </a:t>
            </a:r>
            <a:r>
              <a:rPr lang="fr-CA" sz="1600" dirty="0" err="1">
                <a:solidFill>
                  <a:schemeClr val="tx1"/>
                </a:solidFill>
                <a:cs typeface="Courier New" panose="02070309020205020404" pitchFamily="49" charset="0"/>
              </a:rPr>
              <a:t>nand</a:t>
            </a:r>
            <a:r>
              <a:rPr lang="fr-CA" sz="1600" dirty="0">
                <a:solidFill>
                  <a:schemeClr val="tx1"/>
                </a:solidFill>
              </a:rPr>
              <a:t>, </a:t>
            </a:r>
            <a:r>
              <a:rPr lang="fr-CA" sz="1600" dirty="0" err="1">
                <a:solidFill>
                  <a:schemeClr val="tx1"/>
                </a:solidFill>
                <a:cs typeface="Courier New" panose="02070309020205020404" pitchFamily="49" charset="0"/>
              </a:rPr>
              <a:t>nor</a:t>
            </a:r>
            <a:r>
              <a:rPr lang="fr-CA" sz="1600" dirty="0">
                <a:solidFill>
                  <a:schemeClr val="tx1"/>
                </a:solidFill>
              </a:rPr>
              <a:t>, </a:t>
            </a:r>
            <a:r>
              <a:rPr lang="fr-CA" sz="1600" dirty="0" err="1">
                <a:solidFill>
                  <a:schemeClr val="tx1"/>
                </a:solidFill>
                <a:cs typeface="Courier New" panose="02070309020205020404" pitchFamily="49" charset="0"/>
              </a:rPr>
              <a:t>xor</a:t>
            </a:r>
            <a:r>
              <a:rPr lang="fr-CA" sz="1600" dirty="0">
                <a:solidFill>
                  <a:schemeClr val="tx1"/>
                </a:solidFill>
              </a:rPr>
              <a:t>, </a:t>
            </a:r>
            <a:r>
              <a:rPr lang="fr-CA" sz="1600" dirty="0" err="1">
                <a:solidFill>
                  <a:schemeClr val="tx1"/>
                </a:solidFill>
                <a:cs typeface="Courier New" panose="02070309020205020404" pitchFamily="49" charset="0"/>
              </a:rPr>
              <a:t>xnor</a:t>
            </a:r>
            <a:r>
              <a:rPr lang="fr-CA" sz="1600" dirty="0">
                <a:solidFill>
                  <a:schemeClr val="tx1"/>
                </a:solidFill>
              </a:rPr>
              <a:t>, </a:t>
            </a:r>
            <a:r>
              <a:rPr lang="fr-CA" sz="1600" dirty="0">
                <a:solidFill>
                  <a:schemeClr val="tx1"/>
                </a:solidFill>
                <a:cs typeface="Courier New" panose="02070309020205020404" pitchFamily="49" charset="0"/>
              </a:rPr>
              <a:t>not</a:t>
            </a:r>
            <a:r>
              <a:rPr lang="fr-CA" sz="1600" dirty="0">
                <a:solidFill>
                  <a:schemeClr val="tx1"/>
                </a:solidFill>
              </a:rPr>
              <a:t>;</a:t>
            </a:r>
          </a:p>
        </p:txBody>
      </p:sp>
      <p:sp>
        <p:nvSpPr>
          <p:cNvPr id="10" name="Légende : encadrée 9">
            <a:extLst>
              <a:ext uri="{FF2B5EF4-FFF2-40B4-BE49-F238E27FC236}">
                <a16:creationId xmlns:a16="http://schemas.microsoft.com/office/drawing/2014/main" id="{801D66B0-C5AC-65F8-EEA6-0F46E3A014FB}"/>
              </a:ext>
            </a:extLst>
          </p:cNvPr>
          <p:cNvSpPr/>
          <p:nvPr/>
        </p:nvSpPr>
        <p:spPr>
          <a:xfrm>
            <a:off x="5873151" y="4425230"/>
            <a:ext cx="5562600" cy="744024"/>
          </a:xfrm>
          <a:prstGeom prst="borderCallout1">
            <a:avLst>
              <a:gd name="adj1" fmla="val 50055"/>
              <a:gd name="adj2" fmla="val -1665"/>
              <a:gd name="adj3" fmla="val 110181"/>
              <a:gd name="adj4" fmla="val -18949"/>
            </a:avLst>
          </a:prstGeom>
          <a:noFill/>
          <a:ln w="6350"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14400"/>
            <a:r>
              <a:rPr lang="fr-CA" sz="1600" dirty="0">
                <a:solidFill>
                  <a:schemeClr val="tx1"/>
                </a:solidFill>
              </a:rPr>
              <a:t>Flot de données avec énoncé de type « </a:t>
            </a:r>
            <a:r>
              <a:rPr lang="fr-FR" sz="1600" dirty="0" err="1">
                <a:solidFill>
                  <a:schemeClr val="tx1"/>
                </a:solidFill>
              </a:rPr>
              <a:t>with</a:t>
            </a:r>
            <a:r>
              <a:rPr lang="fr-FR" sz="1600" dirty="0">
                <a:solidFill>
                  <a:schemeClr val="tx1"/>
                </a:solidFill>
              </a:rPr>
              <a:t>/select »</a:t>
            </a:r>
          </a:p>
          <a:p>
            <a:pPr lvl="1" algn="ctr" defTabSz="914400"/>
            <a:r>
              <a:rPr lang="fr-FR" sz="1600" dirty="0">
                <a:solidFill>
                  <a:schemeClr val="tx1"/>
                </a:solidFill>
              </a:rPr>
              <a:t>(équivalent à un énoncé case)</a:t>
            </a:r>
            <a:endParaRPr lang="en-CA" sz="1600" dirty="0">
              <a:solidFill>
                <a:schemeClr val="tx1"/>
              </a:solidFill>
            </a:endParaRPr>
          </a:p>
        </p:txBody>
      </p:sp>
      <p:sp>
        <p:nvSpPr>
          <p:cNvPr id="11" name="Légende : encadrée 10">
            <a:extLst>
              <a:ext uri="{FF2B5EF4-FFF2-40B4-BE49-F238E27FC236}">
                <a16:creationId xmlns:a16="http://schemas.microsoft.com/office/drawing/2014/main" id="{22B72358-9A15-6ECA-B37C-190F0C6213FA}"/>
              </a:ext>
            </a:extLst>
          </p:cNvPr>
          <p:cNvSpPr/>
          <p:nvPr/>
        </p:nvSpPr>
        <p:spPr>
          <a:xfrm>
            <a:off x="5867400" y="3520867"/>
            <a:ext cx="5562600" cy="744024"/>
          </a:xfrm>
          <a:prstGeom prst="borderCallout1">
            <a:avLst>
              <a:gd name="adj1" fmla="val 50055"/>
              <a:gd name="adj2" fmla="val -889"/>
              <a:gd name="adj3" fmla="val 190182"/>
              <a:gd name="adj4" fmla="val -14140"/>
            </a:avLst>
          </a:prstGeom>
          <a:noFill/>
          <a:ln w="6350"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914400"/>
            <a:r>
              <a:rPr lang="fr-CA" sz="1600" dirty="0">
                <a:solidFill>
                  <a:schemeClr val="tx1"/>
                </a:solidFill>
              </a:rPr>
              <a:t>Flot de données avec énoncé de type </a:t>
            </a:r>
            <a:r>
              <a:rPr lang="fr-FR" sz="1600" dirty="0">
                <a:solidFill>
                  <a:schemeClr val="tx1"/>
                </a:solidFill>
              </a:rPr>
              <a:t>« </a:t>
            </a:r>
            <a:r>
              <a:rPr lang="fr-FR" sz="1600" dirty="0" err="1">
                <a:solidFill>
                  <a:schemeClr val="tx1"/>
                </a:solidFill>
              </a:rPr>
              <a:t>when</a:t>
            </a:r>
            <a:r>
              <a:rPr lang="fr-FR" sz="1600" dirty="0">
                <a:solidFill>
                  <a:schemeClr val="tx1"/>
                </a:solidFill>
              </a:rPr>
              <a:t>/</a:t>
            </a:r>
            <a:r>
              <a:rPr lang="fr-FR" sz="1600" dirty="0" err="1">
                <a:solidFill>
                  <a:schemeClr val="tx1"/>
                </a:solidFill>
              </a:rPr>
              <a:t>else</a:t>
            </a:r>
            <a:r>
              <a:rPr lang="fr-FR" sz="1600" dirty="0">
                <a:solidFill>
                  <a:schemeClr val="tx1"/>
                </a:solidFill>
              </a:rPr>
              <a:t> » </a:t>
            </a:r>
          </a:p>
          <a:p>
            <a:pPr lvl="1" algn="ctr" defTabSz="914400"/>
            <a:r>
              <a:rPr lang="fr-FR" sz="1600" dirty="0">
                <a:solidFill>
                  <a:schemeClr val="tx1"/>
                </a:solidFill>
              </a:rPr>
              <a:t>(équivalent à if-</a:t>
            </a:r>
            <a:r>
              <a:rPr lang="fr-FR" sz="1600" dirty="0" err="1">
                <a:solidFill>
                  <a:schemeClr val="tx1"/>
                </a:solidFill>
              </a:rPr>
              <a:t>else</a:t>
            </a:r>
            <a:r>
              <a:rPr lang="fr-FR" sz="1600" dirty="0">
                <a:solidFill>
                  <a:schemeClr val="tx1"/>
                </a:solidFill>
              </a:rPr>
              <a:t>):</a:t>
            </a:r>
          </a:p>
        </p:txBody>
      </p:sp>
      <p:sp>
        <p:nvSpPr>
          <p:cNvPr id="18" name="Légende : encadrée 17">
            <a:extLst>
              <a:ext uri="{FF2B5EF4-FFF2-40B4-BE49-F238E27FC236}">
                <a16:creationId xmlns:a16="http://schemas.microsoft.com/office/drawing/2014/main" id="{15F6B12A-EB05-95ED-A6D4-25D150503A87}"/>
              </a:ext>
            </a:extLst>
          </p:cNvPr>
          <p:cNvSpPr/>
          <p:nvPr/>
        </p:nvSpPr>
        <p:spPr>
          <a:xfrm>
            <a:off x="5875308" y="5344590"/>
            <a:ext cx="5562599" cy="744022"/>
          </a:xfrm>
          <a:prstGeom prst="borderCallout1">
            <a:avLst>
              <a:gd name="adj1" fmla="val 48895"/>
              <a:gd name="adj2" fmla="val -734"/>
              <a:gd name="adj3" fmla="val 20905"/>
              <a:gd name="adj4" fmla="val -56167"/>
            </a:avLst>
          </a:prstGeom>
          <a:noFill/>
          <a:ln w="6350"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Description </a:t>
            </a:r>
            <a:r>
              <a:rPr lang="en-CA" sz="1600" dirty="0" err="1">
                <a:solidFill>
                  <a:schemeClr val="tx1"/>
                </a:solidFill>
              </a:rPr>
              <a:t>comportementale</a:t>
            </a:r>
            <a:endParaRPr lang="en-C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1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6F7CCF-0BB0-9EA3-2CE9-49266EE1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Énoncés concurrents et Process équivalent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9C7D6DC-09DD-9558-7612-CB9B0B22F0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A4FC5C3-F4E0-4F5C-A9E6-8179AB25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500868"/>
              </p:ext>
            </p:extLst>
          </p:nvPr>
        </p:nvGraphicFramePr>
        <p:xfrm>
          <a:off x="381000" y="2628900"/>
          <a:ext cx="113157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75530931"/>
                    </a:ext>
                  </a:extLst>
                </a:gridCol>
                <a:gridCol w="6057900">
                  <a:extLst>
                    <a:ext uri="{9D8B030D-6E8A-4147-A177-3AD203B41FA5}">
                      <a16:colId xmlns:a16="http://schemas.microsoft.com/office/drawing/2014/main" val="2477447720"/>
                    </a:ext>
                  </a:extLst>
                </a:gridCol>
              </a:tblGrid>
              <a:tr h="16573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&lt;= A when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'1' else B when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sB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'1' else C ;</a:t>
                      </a:r>
                      <a:endParaRPr lang="en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process(A, B, C,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sB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if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sA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'1' then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Y &lt;= A ;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elsif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sB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'1' then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Y &lt;= B ;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else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Y &lt;= C ;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end if ;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process ;</a:t>
                      </a:r>
                      <a:endParaRPr lang="en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7231622"/>
                  </a:ext>
                </a:extLst>
              </a:tr>
              <a:tr h="142875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sM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select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Y &lt;= A when "00", B when "01", C when others ; </a:t>
                      </a:r>
                      <a:endParaRPr lang="en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process(A, B, C,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sM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begin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case </a:t>
                      </a:r>
                      <a:r>
                        <a:rPr lang="en-US" sz="12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sM</a:t>
                      </a:r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is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when "00"   =&gt;  Y &lt;= A;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when "01"   =&gt;  Y &lt;= B ;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when others =&gt;  Y &lt;= C ;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end case ; </a:t>
                      </a:r>
                    </a:p>
                    <a:p>
                      <a:r>
                        <a:rPr lang="en-US" sz="12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process ;</a:t>
                      </a:r>
                      <a:endParaRPr lang="en-CA" sz="12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26948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4296785-CECF-9697-4223-00F7F33B8D54}"/>
              </a:ext>
            </a:extLst>
          </p:cNvPr>
          <p:cNvSpPr txBox="1"/>
          <p:nvPr/>
        </p:nvSpPr>
        <p:spPr>
          <a:xfrm>
            <a:off x="381000" y="1600200"/>
            <a:ext cx="11315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dirty="0"/>
              <a:t>Pour toute énoncé assignation de signal concurrent, il existe un process équivalent avec le même comportement.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70913B2-6C8A-34E3-5791-782FA73FB423}"/>
              </a:ext>
            </a:extLst>
          </p:cNvPr>
          <p:cNvSpPr/>
          <p:nvPr/>
        </p:nvSpPr>
        <p:spPr>
          <a:xfrm>
            <a:off x="6210300" y="2514600"/>
            <a:ext cx="1943100" cy="457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35DB95-5C08-0A93-F4D8-49818D03B68E}"/>
              </a:ext>
            </a:extLst>
          </p:cNvPr>
          <p:cNvSpPr txBox="1"/>
          <p:nvPr/>
        </p:nvSpPr>
        <p:spPr>
          <a:xfrm>
            <a:off x="4914900" y="2145327"/>
            <a:ext cx="45339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1400" dirty="0">
                <a:solidFill>
                  <a:srgbClr val="FF0000"/>
                </a:solidFill>
              </a:rPr>
              <a:t>Liste de sensibilité -&gt; </a:t>
            </a:r>
            <a:r>
              <a:rPr lang="fr-CA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 (all) </a:t>
            </a:r>
            <a:r>
              <a:rPr lang="fr-CA" sz="1400" dirty="0">
                <a:solidFill>
                  <a:srgbClr val="FF0000"/>
                </a:solidFill>
              </a:rPr>
              <a:t>en VHDL-2008 </a:t>
            </a:r>
          </a:p>
        </p:txBody>
      </p:sp>
    </p:spTree>
    <p:extLst>
      <p:ext uri="{BB962C8B-B14F-4D97-AF65-F5344CB8AC3E}">
        <p14:creationId xmlns:p14="http://schemas.microsoft.com/office/powerpoint/2010/main" val="43417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055B1-4CC5-2A23-7569-30188219F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VHDL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C825217-F1A4-10CD-4251-5FAB45044D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50B0D1-F634-8024-FB4F-8F22D322A4EC}"/>
              </a:ext>
            </a:extLst>
          </p:cNvPr>
          <p:cNvSpPr txBox="1"/>
          <p:nvPr/>
        </p:nvSpPr>
        <p:spPr>
          <a:xfrm>
            <a:off x="381000" y="1828800"/>
            <a:ext cx="9829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1076-2008 - IEEE Standard VHDL Language Reference Manual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https://ieeexplore.ieee.org/document/5981354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Packages (</a:t>
            </a:r>
            <a:r>
              <a:rPr lang="en-US" sz="2400" dirty="0" err="1"/>
              <a:t>librairies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library IEEE;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use IEEE.STD_LOGIC_1164.all;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https://github.com/ghdl/ghdl/tree/master/libraries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1994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 3</a:t>
            </a:r>
          </a:p>
        </p:txBody>
      </p:sp>
    </p:spTree>
    <p:extLst>
      <p:ext uri="{BB962C8B-B14F-4D97-AF65-F5344CB8AC3E}">
        <p14:creationId xmlns:p14="http://schemas.microsoft.com/office/powerpoint/2010/main" val="24879409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3829</TotalTime>
  <Words>759</Words>
  <Application>Microsoft Office PowerPoint</Application>
  <PresentationFormat>Grand écran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Verdana</vt:lpstr>
      <vt:lpstr>presentationCours</vt:lpstr>
      <vt:lpstr>Présentation PowerPoint</vt:lpstr>
      <vt:lpstr>Plan de la séance d’aujourd’hui</vt:lpstr>
      <vt:lpstr>Rappel – ressources du cours</vt:lpstr>
      <vt:lpstr>Retour sur l’évaluation formative</vt:lpstr>
      <vt:lpstr>Objectifs spécifiques de la semaine</vt:lpstr>
      <vt:lpstr>VHDL - architecture</vt:lpstr>
      <vt:lpstr>Énoncés concurrents et Process équivalent</vt:lpstr>
      <vt:lpstr>Resources VHDL</vt:lpstr>
      <vt:lpstr>Correction et revue du devoir 3</vt:lpstr>
      <vt:lpstr>Exercices 3</vt:lpstr>
      <vt:lpstr>À faire pour la semaine prochaine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295</cp:revision>
  <dcterms:created xsi:type="dcterms:W3CDTF">2020-08-24T16:44:54Z</dcterms:created>
  <dcterms:modified xsi:type="dcterms:W3CDTF">2024-01-08T04:48:58Z</dcterms:modified>
</cp:coreProperties>
</file>