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690" r:id="rId2"/>
  </p:sldMasterIdLst>
  <p:notesMasterIdLst>
    <p:notesMasterId r:id="rId10"/>
  </p:notesMasterIdLst>
  <p:handoutMasterIdLst>
    <p:handoutMasterId r:id="rId11"/>
  </p:handoutMasterIdLst>
  <p:sldIdLst>
    <p:sldId id="263" r:id="rId3"/>
    <p:sldId id="300" r:id="rId4"/>
    <p:sldId id="290" r:id="rId5"/>
    <p:sldId id="301" r:id="rId6"/>
    <p:sldId id="291" r:id="rId7"/>
    <p:sldId id="292" r:id="rId8"/>
    <p:sldId id="29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961E"/>
    <a:srgbClr val="41AAE6"/>
    <a:srgbClr val="B91E32"/>
    <a:srgbClr val="8CC8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24" autoAdjust="0"/>
    <p:restoredTop sz="94660"/>
  </p:normalViewPr>
  <p:slideViewPr>
    <p:cSldViewPr showGuides="1">
      <p:cViewPr varScale="1">
        <p:scale>
          <a:sx n="68" d="100"/>
          <a:sy n="68" d="100"/>
        </p:scale>
        <p:origin x="90" y="78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912" y="96"/>
      </p:cViewPr>
      <p:guideLst/>
    </p:cSldViewPr>
  </p:notes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 Baron" userId="1f55de6f-5c51-4e4e-9d01-9b6ce3c05e09" providerId="ADAL" clId="{BC15D8B2-C56A-4840-95D2-016BA7B13205}"/>
    <pc:docChg chg="undo custSel delSld modSld">
      <pc:chgData name="Andre Baron" userId="1f55de6f-5c51-4e4e-9d01-9b6ce3c05e09" providerId="ADAL" clId="{BC15D8B2-C56A-4840-95D2-016BA7B13205}" dt="2024-01-08T04:48:00.731" v="20" actId="2696"/>
      <pc:docMkLst>
        <pc:docMk/>
      </pc:docMkLst>
      <pc:sldChg chg="del">
        <pc:chgData name="Andre Baron" userId="1f55de6f-5c51-4e4e-9d01-9b6ce3c05e09" providerId="ADAL" clId="{BC15D8B2-C56A-4840-95D2-016BA7B13205}" dt="2024-01-08T04:48:00.731" v="20" actId="2696"/>
        <pc:sldMkLst>
          <pc:docMk/>
          <pc:sldMk cId="1953482822" sldId="285"/>
        </pc:sldMkLst>
      </pc:sldChg>
      <pc:sldChg chg="del">
        <pc:chgData name="Andre Baron" userId="1f55de6f-5c51-4e4e-9d01-9b6ce3c05e09" providerId="ADAL" clId="{BC15D8B2-C56A-4840-95D2-016BA7B13205}" dt="2024-01-07T20:58:56.548" v="5" actId="2696"/>
        <pc:sldMkLst>
          <pc:docMk/>
          <pc:sldMk cId="0" sldId="293"/>
        </pc:sldMkLst>
      </pc:sldChg>
      <pc:sldChg chg="modSp mod">
        <pc:chgData name="Andre Baron" userId="1f55de6f-5c51-4e4e-9d01-9b6ce3c05e09" providerId="ADAL" clId="{BC15D8B2-C56A-4840-95D2-016BA7B13205}" dt="2024-01-08T04:44:21.829" v="9" actId="20577"/>
        <pc:sldMkLst>
          <pc:docMk/>
          <pc:sldMk cId="3867249744" sldId="295"/>
        </pc:sldMkLst>
        <pc:spChg chg="mod">
          <ac:chgData name="Andre Baron" userId="1f55de6f-5c51-4e4e-9d01-9b6ce3c05e09" providerId="ADAL" clId="{BC15D8B2-C56A-4840-95D2-016BA7B13205}" dt="2024-01-08T04:44:21.829" v="9" actId="20577"/>
          <ac:spMkLst>
            <pc:docMk/>
            <pc:sldMk cId="3867249744" sldId="295"/>
            <ac:spMk id="4" creationId="{00000000-0000-0000-0000-000000000000}"/>
          </ac:spMkLst>
        </pc:spChg>
      </pc:sldChg>
      <pc:sldChg chg="modSp mod">
        <pc:chgData name="Andre Baron" userId="1f55de6f-5c51-4e4e-9d01-9b6ce3c05e09" providerId="ADAL" clId="{BC15D8B2-C56A-4840-95D2-016BA7B13205}" dt="2024-01-08T04:46:17.282" v="19" actId="21"/>
        <pc:sldMkLst>
          <pc:docMk/>
          <pc:sldMk cId="992588658" sldId="300"/>
        </pc:sldMkLst>
        <pc:spChg chg="mod">
          <ac:chgData name="Andre Baron" userId="1f55de6f-5c51-4e4e-9d01-9b6ce3c05e09" providerId="ADAL" clId="{BC15D8B2-C56A-4840-95D2-016BA7B13205}" dt="2024-01-08T04:46:17.282" v="19" actId="21"/>
          <ac:spMkLst>
            <pc:docMk/>
            <pc:sldMk cId="992588658" sldId="300"/>
            <ac:spMk id="2" creationId="{F6F9FA74-C39A-484E-B892-69865BE8F0C5}"/>
          </ac:spMkLst>
        </pc:spChg>
      </pc:sldChg>
    </pc:docChg>
  </pc:docChgLst>
  <pc:docChgLst>
    <pc:chgData name="Andre Baron" userId="1f55de6f-5c51-4e4e-9d01-9b6ce3c05e09" providerId="ADAL" clId="{1FF6F248-AD3A-4D36-9F4A-ECDD54646E2F}"/>
    <pc:docChg chg="undo custSel addSld delSld modSld sldOrd addMainMaster modMainMaster">
      <pc:chgData name="Andre Baron" userId="1f55de6f-5c51-4e4e-9d01-9b6ce3c05e09" providerId="ADAL" clId="{1FF6F248-AD3A-4D36-9F4A-ECDD54646E2F}" dt="2022-09-23T14:50:12.540" v="344"/>
      <pc:docMkLst>
        <pc:docMk/>
      </pc:docMkLst>
      <pc:sldChg chg="modSp mod">
        <pc:chgData name="Andre Baron" userId="1f55de6f-5c51-4e4e-9d01-9b6ce3c05e09" providerId="ADAL" clId="{1FF6F248-AD3A-4D36-9F4A-ECDD54646E2F}" dt="2022-09-21T18:45:17.661" v="8" actId="20577"/>
        <pc:sldMkLst>
          <pc:docMk/>
          <pc:sldMk cId="2253829504" sldId="263"/>
        </pc:sldMkLst>
        <pc:spChg chg="mod">
          <ac:chgData name="Andre Baron" userId="1f55de6f-5c51-4e4e-9d01-9b6ce3c05e09" providerId="ADAL" clId="{1FF6F248-AD3A-4D36-9F4A-ECDD54646E2F}" dt="2022-09-21T18:45:17.661" v="8" actId="20577"/>
          <ac:spMkLst>
            <pc:docMk/>
            <pc:sldMk cId="2253829504" sldId="263"/>
            <ac:spMk id="2" creationId="{9FD34909-BF58-4F7C-955B-60BA0C5119F8}"/>
          </ac:spMkLst>
        </pc:spChg>
        <pc:spChg chg="mod">
          <ac:chgData name="Andre Baron" userId="1f55de6f-5c51-4e4e-9d01-9b6ce3c05e09" providerId="ADAL" clId="{1FF6F248-AD3A-4D36-9F4A-ECDD54646E2F}" dt="2022-09-21T18:45:07.615" v="4" actId="20577"/>
          <ac:spMkLst>
            <pc:docMk/>
            <pc:sldMk cId="2253829504" sldId="263"/>
            <ac:spMk id="7" creationId="{717E2CAC-1C69-4E71-83CC-C153BCF6EDE0}"/>
          </ac:spMkLst>
        </pc:spChg>
      </pc:sldChg>
      <pc:sldChg chg="ord">
        <pc:chgData name="Andre Baron" userId="1f55de6f-5c51-4e4e-9d01-9b6ce3c05e09" providerId="ADAL" clId="{1FF6F248-AD3A-4D36-9F4A-ECDD54646E2F}" dt="2022-09-21T18:52:21.617" v="37"/>
        <pc:sldMkLst>
          <pc:docMk/>
          <pc:sldMk cId="2039535422" sldId="277"/>
        </pc:sldMkLst>
      </pc:sldChg>
      <pc:sldChg chg="modSp mod ord">
        <pc:chgData name="Andre Baron" userId="1f55de6f-5c51-4e4e-9d01-9b6ce3c05e09" providerId="ADAL" clId="{1FF6F248-AD3A-4D36-9F4A-ECDD54646E2F}" dt="2022-09-23T14:50:12.540" v="344"/>
        <pc:sldMkLst>
          <pc:docMk/>
          <pc:sldMk cId="1953482822" sldId="285"/>
        </pc:sldMkLst>
        <pc:spChg chg="mod">
          <ac:chgData name="Andre Baron" userId="1f55de6f-5c51-4e4e-9d01-9b6ce3c05e09" providerId="ADAL" clId="{1FF6F248-AD3A-4D36-9F4A-ECDD54646E2F}" dt="2022-09-21T18:49:20.886" v="35" actId="5793"/>
          <ac:spMkLst>
            <pc:docMk/>
            <pc:sldMk cId="1953482822" sldId="285"/>
            <ac:spMk id="9" creationId="{F597F2D0-755A-4285-BE9A-D4404E303459}"/>
          </ac:spMkLst>
        </pc:spChg>
      </pc:sldChg>
      <pc:sldChg chg="del">
        <pc:chgData name="Andre Baron" userId="1f55de6f-5c51-4e4e-9d01-9b6ce3c05e09" providerId="ADAL" clId="{1FF6F248-AD3A-4D36-9F4A-ECDD54646E2F}" dt="2022-09-21T18:59:15.671" v="42" actId="2696"/>
        <pc:sldMkLst>
          <pc:docMk/>
          <pc:sldMk cId="3988726444" sldId="286"/>
        </pc:sldMkLst>
      </pc:sldChg>
      <pc:sldChg chg="addSp delSp modSp mod">
        <pc:chgData name="Andre Baron" userId="1f55de6f-5c51-4e4e-9d01-9b6ce3c05e09" providerId="ADAL" clId="{1FF6F248-AD3A-4D36-9F4A-ECDD54646E2F}" dt="2022-09-21T21:03:37.591" v="333" actId="21"/>
        <pc:sldMkLst>
          <pc:docMk/>
          <pc:sldMk cId="3919714238" sldId="291"/>
        </pc:sldMkLst>
        <pc:spChg chg="del">
          <ac:chgData name="Andre Baron" userId="1f55de6f-5c51-4e4e-9d01-9b6ce3c05e09" providerId="ADAL" clId="{1FF6F248-AD3A-4D36-9F4A-ECDD54646E2F}" dt="2022-09-21T19:04:29.385" v="55" actId="21"/>
          <ac:spMkLst>
            <pc:docMk/>
            <pc:sldMk cId="3919714238" sldId="291"/>
            <ac:spMk id="2" creationId="{DD42276C-4B5B-49D6-B15E-E1D58539CEBB}"/>
          </ac:spMkLst>
        </pc:spChg>
        <pc:picChg chg="add del mod">
          <ac:chgData name="Andre Baron" userId="1f55de6f-5c51-4e4e-9d01-9b6ce3c05e09" providerId="ADAL" clId="{1FF6F248-AD3A-4D36-9F4A-ECDD54646E2F}" dt="2022-09-21T21:03:37.591" v="333" actId="21"/>
          <ac:picMkLst>
            <pc:docMk/>
            <pc:sldMk cId="3919714238" sldId="291"/>
            <ac:picMk id="4" creationId="{76C7E364-29D1-A7BD-4B97-ED5A928C9FB5}"/>
          </ac:picMkLst>
        </pc:picChg>
      </pc:sldChg>
      <pc:sldChg chg="delSp mod">
        <pc:chgData name="Andre Baron" userId="1f55de6f-5c51-4e4e-9d01-9b6ce3c05e09" providerId="ADAL" clId="{1FF6F248-AD3A-4D36-9F4A-ECDD54646E2F}" dt="2022-09-21T19:04:24.808" v="54" actId="21"/>
        <pc:sldMkLst>
          <pc:docMk/>
          <pc:sldMk cId="1282575931" sldId="292"/>
        </pc:sldMkLst>
        <pc:spChg chg="del">
          <ac:chgData name="Andre Baron" userId="1f55de6f-5c51-4e4e-9d01-9b6ce3c05e09" providerId="ADAL" clId="{1FF6F248-AD3A-4D36-9F4A-ECDD54646E2F}" dt="2022-09-21T19:04:24.808" v="54" actId="21"/>
          <ac:spMkLst>
            <pc:docMk/>
            <pc:sldMk cId="1282575931" sldId="292"/>
            <ac:spMk id="2" creationId="{1BAF7961-5DE8-45E5-8ADB-C79D6AAB3381}"/>
          </ac:spMkLst>
        </pc:spChg>
      </pc:sldChg>
      <pc:sldChg chg="modSp mod">
        <pc:chgData name="Andre Baron" userId="1f55de6f-5c51-4e4e-9d01-9b6ce3c05e09" providerId="ADAL" clId="{1FF6F248-AD3A-4D36-9F4A-ECDD54646E2F}" dt="2022-09-21T18:39:39.047" v="2" actId="14100"/>
        <pc:sldMkLst>
          <pc:docMk/>
          <pc:sldMk cId="0" sldId="293"/>
        </pc:sldMkLst>
        <pc:spChg chg="mod">
          <ac:chgData name="Andre Baron" userId="1f55de6f-5c51-4e4e-9d01-9b6ce3c05e09" providerId="ADAL" clId="{1FF6F248-AD3A-4D36-9F4A-ECDD54646E2F}" dt="2022-09-21T18:39:39.047" v="2" actId="14100"/>
          <ac:spMkLst>
            <pc:docMk/>
            <pc:sldMk cId="0" sldId="293"/>
            <ac:spMk id="6" creationId="{A1D3F703-C634-450D-BD9C-4B07E6DAB1AE}"/>
          </ac:spMkLst>
        </pc:spChg>
      </pc:sldChg>
      <pc:sldChg chg="modSp mod">
        <pc:chgData name="Andre Baron" userId="1f55de6f-5c51-4e4e-9d01-9b6ce3c05e09" providerId="ADAL" clId="{1FF6F248-AD3A-4D36-9F4A-ECDD54646E2F}" dt="2022-09-21T19:06:00.282" v="117" actId="20577"/>
        <pc:sldMkLst>
          <pc:docMk/>
          <pc:sldMk cId="3867249744" sldId="295"/>
        </pc:sldMkLst>
        <pc:spChg chg="mod">
          <ac:chgData name="Andre Baron" userId="1f55de6f-5c51-4e4e-9d01-9b6ce3c05e09" providerId="ADAL" clId="{1FF6F248-AD3A-4D36-9F4A-ECDD54646E2F}" dt="2022-09-21T19:06:00.282" v="117" actId="20577"/>
          <ac:spMkLst>
            <pc:docMk/>
            <pc:sldMk cId="3867249744" sldId="295"/>
            <ac:spMk id="4" creationId="{00000000-0000-0000-0000-000000000000}"/>
          </ac:spMkLst>
        </pc:spChg>
      </pc:sldChg>
      <pc:sldChg chg="del">
        <pc:chgData name="Andre Baron" userId="1f55de6f-5c51-4e4e-9d01-9b6ce3c05e09" providerId="ADAL" clId="{1FF6F248-AD3A-4D36-9F4A-ECDD54646E2F}" dt="2022-09-21T19:04:13.220" v="53" actId="2696"/>
        <pc:sldMkLst>
          <pc:docMk/>
          <pc:sldMk cId="699273122" sldId="298"/>
        </pc:sldMkLst>
      </pc:sldChg>
      <pc:sldChg chg="del">
        <pc:chgData name="Andre Baron" userId="1f55de6f-5c51-4e4e-9d01-9b6ce3c05e09" providerId="ADAL" clId="{1FF6F248-AD3A-4D36-9F4A-ECDD54646E2F}" dt="2022-09-21T19:04:39.436" v="56" actId="2696"/>
        <pc:sldMkLst>
          <pc:docMk/>
          <pc:sldMk cId="715498643" sldId="299"/>
        </pc:sldMkLst>
      </pc:sldChg>
      <pc:sldChg chg="modSp add mod">
        <pc:chgData name="Andre Baron" userId="1f55de6f-5c51-4e4e-9d01-9b6ce3c05e09" providerId="ADAL" clId="{1FF6F248-AD3A-4D36-9F4A-ECDD54646E2F}" dt="2022-09-23T14:49:54.377" v="339" actId="20577"/>
        <pc:sldMkLst>
          <pc:docMk/>
          <pc:sldMk cId="992588658" sldId="300"/>
        </pc:sldMkLst>
        <pc:spChg chg="mod">
          <ac:chgData name="Andre Baron" userId="1f55de6f-5c51-4e4e-9d01-9b6ce3c05e09" providerId="ADAL" clId="{1FF6F248-AD3A-4D36-9F4A-ECDD54646E2F}" dt="2022-09-23T14:49:54.377" v="339" actId="20577"/>
          <ac:spMkLst>
            <pc:docMk/>
            <pc:sldMk cId="992588658" sldId="300"/>
            <ac:spMk id="2" creationId="{F6F9FA74-C39A-484E-B892-69865BE8F0C5}"/>
          </ac:spMkLst>
        </pc:spChg>
      </pc:sldChg>
      <pc:sldChg chg="addSp delSp modSp new mod ord">
        <pc:chgData name="Andre Baron" userId="1f55de6f-5c51-4e4e-9d01-9b6ce3c05e09" providerId="ADAL" clId="{1FF6F248-AD3A-4D36-9F4A-ECDD54646E2F}" dt="2022-09-21T19:40:07.436" v="329"/>
        <pc:sldMkLst>
          <pc:docMk/>
          <pc:sldMk cId="2622560980" sldId="301"/>
        </pc:sldMkLst>
        <pc:spChg chg="mod">
          <ac:chgData name="Andre Baron" userId="1f55de6f-5c51-4e4e-9d01-9b6ce3c05e09" providerId="ADAL" clId="{1FF6F248-AD3A-4D36-9F4A-ECDD54646E2F}" dt="2022-09-21T19:19:17.255" v="143"/>
          <ac:spMkLst>
            <pc:docMk/>
            <pc:sldMk cId="2622560980" sldId="301"/>
            <ac:spMk id="2" creationId="{27F3A8EA-37D9-92E7-3E9E-D5C75B757DC3}"/>
          </ac:spMkLst>
        </pc:spChg>
        <pc:spChg chg="add del">
          <ac:chgData name="Andre Baron" userId="1f55de6f-5c51-4e4e-9d01-9b6ce3c05e09" providerId="ADAL" clId="{1FF6F248-AD3A-4D36-9F4A-ECDD54646E2F}" dt="2022-09-21T19:17:01.462" v="122" actId="22"/>
          <ac:spMkLst>
            <pc:docMk/>
            <pc:sldMk cId="2622560980" sldId="301"/>
            <ac:spMk id="5" creationId="{DC015E59-D491-4C3F-0DEF-594184CA42A0}"/>
          </ac:spMkLst>
        </pc:spChg>
        <pc:spChg chg="add mod">
          <ac:chgData name="Andre Baron" userId="1f55de6f-5c51-4e4e-9d01-9b6ce3c05e09" providerId="ADAL" clId="{1FF6F248-AD3A-4D36-9F4A-ECDD54646E2F}" dt="2022-09-21T19:39:54.635" v="327" actId="1038"/>
          <ac:spMkLst>
            <pc:docMk/>
            <pc:sldMk cId="2622560980" sldId="301"/>
            <ac:spMk id="7" creationId="{256521E2-FD0E-2170-DA48-3E9AA950B1D5}"/>
          </ac:spMkLst>
        </pc:spChg>
        <pc:spChg chg="add mod">
          <ac:chgData name="Andre Baron" userId="1f55de6f-5c51-4e4e-9d01-9b6ce3c05e09" providerId="ADAL" clId="{1FF6F248-AD3A-4D36-9F4A-ECDD54646E2F}" dt="2022-09-21T19:39:54.635" v="327" actId="1038"/>
          <ac:spMkLst>
            <pc:docMk/>
            <pc:sldMk cId="2622560980" sldId="301"/>
            <ac:spMk id="8" creationId="{41503844-5A6C-CC87-8ED0-42C6E10E2AA1}"/>
          </ac:spMkLst>
        </pc:spChg>
        <pc:spChg chg="add mod">
          <ac:chgData name="Andre Baron" userId="1f55de6f-5c51-4e4e-9d01-9b6ce3c05e09" providerId="ADAL" clId="{1FF6F248-AD3A-4D36-9F4A-ECDD54646E2F}" dt="2022-09-21T19:39:54.635" v="327" actId="1038"/>
          <ac:spMkLst>
            <pc:docMk/>
            <pc:sldMk cId="2622560980" sldId="301"/>
            <ac:spMk id="9" creationId="{B3644F21-49A6-24CB-2C00-C02C1343809B}"/>
          </ac:spMkLst>
        </pc:spChg>
        <pc:spChg chg="add mod">
          <ac:chgData name="Andre Baron" userId="1f55de6f-5c51-4e4e-9d01-9b6ce3c05e09" providerId="ADAL" clId="{1FF6F248-AD3A-4D36-9F4A-ECDD54646E2F}" dt="2022-09-21T19:39:54.635" v="327" actId="1038"/>
          <ac:spMkLst>
            <pc:docMk/>
            <pc:sldMk cId="2622560980" sldId="301"/>
            <ac:spMk id="10" creationId="{9E9E31D0-1EE1-ACC9-910B-40620451F759}"/>
          </ac:spMkLst>
        </pc:spChg>
        <pc:spChg chg="add mod">
          <ac:chgData name="Andre Baron" userId="1f55de6f-5c51-4e4e-9d01-9b6ce3c05e09" providerId="ADAL" clId="{1FF6F248-AD3A-4D36-9F4A-ECDD54646E2F}" dt="2022-09-21T19:39:54.635" v="327" actId="1038"/>
          <ac:spMkLst>
            <pc:docMk/>
            <pc:sldMk cId="2622560980" sldId="301"/>
            <ac:spMk id="11" creationId="{7CAD682D-98BC-C91C-0427-7D9F0A6E00BE}"/>
          </ac:spMkLst>
        </pc:spChg>
        <pc:spChg chg="add mod">
          <ac:chgData name="Andre Baron" userId="1f55de6f-5c51-4e4e-9d01-9b6ce3c05e09" providerId="ADAL" clId="{1FF6F248-AD3A-4D36-9F4A-ECDD54646E2F}" dt="2022-09-21T19:39:54.635" v="327" actId="1038"/>
          <ac:spMkLst>
            <pc:docMk/>
            <pc:sldMk cId="2622560980" sldId="301"/>
            <ac:spMk id="12" creationId="{33A7AD1E-CE0C-EE85-91DA-1020CF54CD43}"/>
          </ac:spMkLst>
        </pc:spChg>
        <pc:spChg chg="add mod">
          <ac:chgData name="Andre Baron" userId="1f55de6f-5c51-4e4e-9d01-9b6ce3c05e09" providerId="ADAL" clId="{1FF6F248-AD3A-4D36-9F4A-ECDD54646E2F}" dt="2022-09-21T19:39:54.635" v="327" actId="1038"/>
          <ac:spMkLst>
            <pc:docMk/>
            <pc:sldMk cId="2622560980" sldId="301"/>
            <ac:spMk id="13" creationId="{7FE2AC72-B68B-E6E7-182A-21C3289C1718}"/>
          </ac:spMkLst>
        </pc:spChg>
        <pc:spChg chg="add mod">
          <ac:chgData name="Andre Baron" userId="1f55de6f-5c51-4e4e-9d01-9b6ce3c05e09" providerId="ADAL" clId="{1FF6F248-AD3A-4D36-9F4A-ECDD54646E2F}" dt="2022-09-21T19:39:54.635" v="327" actId="1038"/>
          <ac:spMkLst>
            <pc:docMk/>
            <pc:sldMk cId="2622560980" sldId="301"/>
            <ac:spMk id="14" creationId="{3C77E489-7DE3-261B-7D26-77500CB69B78}"/>
          </ac:spMkLst>
        </pc:spChg>
        <pc:spChg chg="add mod">
          <ac:chgData name="Andre Baron" userId="1f55de6f-5c51-4e4e-9d01-9b6ce3c05e09" providerId="ADAL" clId="{1FF6F248-AD3A-4D36-9F4A-ECDD54646E2F}" dt="2022-09-21T19:39:54.635" v="327" actId="1038"/>
          <ac:spMkLst>
            <pc:docMk/>
            <pc:sldMk cId="2622560980" sldId="301"/>
            <ac:spMk id="54" creationId="{FC5B4BF7-4B18-302A-27A4-A1CCCF58452A}"/>
          </ac:spMkLst>
        </pc:spChg>
        <pc:picChg chg="add del mod">
          <ac:chgData name="Andre Baron" userId="1f55de6f-5c51-4e4e-9d01-9b6ce3c05e09" providerId="ADAL" clId="{1FF6F248-AD3A-4D36-9F4A-ECDD54646E2F}" dt="2022-09-21T19:22:45.899" v="192" actId="21"/>
          <ac:picMkLst>
            <pc:docMk/>
            <pc:sldMk cId="2622560980" sldId="301"/>
            <ac:picMk id="6" creationId="{5D6DB26A-E589-49C1-6C7D-B4A23676E872}"/>
          </ac:picMkLst>
        </pc:picChg>
        <pc:cxnChg chg="add mod">
          <ac:chgData name="Andre Baron" userId="1f55de6f-5c51-4e4e-9d01-9b6ce3c05e09" providerId="ADAL" clId="{1FF6F248-AD3A-4D36-9F4A-ECDD54646E2F}" dt="2022-09-21T19:39:54.635" v="327" actId="1038"/>
          <ac:cxnSpMkLst>
            <pc:docMk/>
            <pc:sldMk cId="2622560980" sldId="301"/>
            <ac:cxnSpMk id="16" creationId="{5DF53BA8-08AE-3F13-524E-3563BB223E24}"/>
          </ac:cxnSpMkLst>
        </pc:cxnChg>
        <pc:cxnChg chg="add del mod">
          <ac:chgData name="Andre Baron" userId="1f55de6f-5c51-4e4e-9d01-9b6ce3c05e09" providerId="ADAL" clId="{1FF6F248-AD3A-4D36-9F4A-ECDD54646E2F}" dt="2022-09-21T19:28:11.678" v="244" actId="21"/>
          <ac:cxnSpMkLst>
            <pc:docMk/>
            <pc:sldMk cId="2622560980" sldId="301"/>
            <ac:cxnSpMk id="17" creationId="{FD857AFA-1614-D9E9-2CC7-E8A185B22BA1}"/>
          </ac:cxnSpMkLst>
        </pc:cxnChg>
        <pc:cxnChg chg="add del mod">
          <ac:chgData name="Andre Baron" userId="1f55de6f-5c51-4e4e-9d01-9b6ce3c05e09" providerId="ADAL" clId="{1FF6F248-AD3A-4D36-9F4A-ECDD54646E2F}" dt="2022-09-21T19:27:21.203" v="242" actId="21"/>
          <ac:cxnSpMkLst>
            <pc:docMk/>
            <pc:sldMk cId="2622560980" sldId="301"/>
            <ac:cxnSpMk id="20" creationId="{DAA914BB-2390-D07D-E158-74D0782CBAAB}"/>
          </ac:cxnSpMkLst>
        </pc:cxnChg>
        <pc:cxnChg chg="add del mod">
          <ac:chgData name="Andre Baron" userId="1f55de6f-5c51-4e4e-9d01-9b6ce3c05e09" providerId="ADAL" clId="{1FF6F248-AD3A-4D36-9F4A-ECDD54646E2F}" dt="2022-09-21T19:27:19.451" v="241" actId="21"/>
          <ac:cxnSpMkLst>
            <pc:docMk/>
            <pc:sldMk cId="2622560980" sldId="301"/>
            <ac:cxnSpMk id="21" creationId="{750C56A7-F8E6-75C4-3AB3-B9155B61F2BB}"/>
          </ac:cxnSpMkLst>
        </pc:cxnChg>
        <pc:cxnChg chg="add mod">
          <ac:chgData name="Andre Baron" userId="1f55de6f-5c51-4e4e-9d01-9b6ce3c05e09" providerId="ADAL" clId="{1FF6F248-AD3A-4D36-9F4A-ECDD54646E2F}" dt="2022-09-21T19:39:54.635" v="327" actId="1038"/>
          <ac:cxnSpMkLst>
            <pc:docMk/>
            <pc:sldMk cId="2622560980" sldId="301"/>
            <ac:cxnSpMk id="28" creationId="{073B6BFA-7716-F764-CD3E-DD8685141A95}"/>
          </ac:cxnSpMkLst>
        </pc:cxnChg>
        <pc:cxnChg chg="add mod">
          <ac:chgData name="Andre Baron" userId="1f55de6f-5c51-4e4e-9d01-9b6ce3c05e09" providerId="ADAL" clId="{1FF6F248-AD3A-4D36-9F4A-ECDD54646E2F}" dt="2022-09-21T19:39:54.635" v="327" actId="1038"/>
          <ac:cxnSpMkLst>
            <pc:docMk/>
            <pc:sldMk cId="2622560980" sldId="301"/>
            <ac:cxnSpMk id="31" creationId="{3D9D1060-0E0D-EAA8-2F3C-143FDECFB985}"/>
          </ac:cxnSpMkLst>
        </pc:cxnChg>
        <pc:cxnChg chg="add mod">
          <ac:chgData name="Andre Baron" userId="1f55de6f-5c51-4e4e-9d01-9b6ce3c05e09" providerId="ADAL" clId="{1FF6F248-AD3A-4D36-9F4A-ECDD54646E2F}" dt="2022-09-21T19:39:54.635" v="327" actId="1038"/>
          <ac:cxnSpMkLst>
            <pc:docMk/>
            <pc:sldMk cId="2622560980" sldId="301"/>
            <ac:cxnSpMk id="32" creationId="{1B992664-E05E-7B50-F7BB-8A09D3045537}"/>
          </ac:cxnSpMkLst>
        </pc:cxnChg>
        <pc:cxnChg chg="add del mod">
          <ac:chgData name="Andre Baron" userId="1f55de6f-5c51-4e4e-9d01-9b6ce3c05e09" providerId="ADAL" clId="{1FF6F248-AD3A-4D36-9F4A-ECDD54646E2F}" dt="2022-09-21T19:28:52.315" v="257"/>
          <ac:cxnSpMkLst>
            <pc:docMk/>
            <pc:sldMk cId="2622560980" sldId="301"/>
            <ac:cxnSpMk id="33" creationId="{B11EAC27-A1D7-D8F3-438F-24545223A169}"/>
          </ac:cxnSpMkLst>
        </pc:cxnChg>
        <pc:cxnChg chg="add del mod">
          <ac:chgData name="Andre Baron" userId="1f55de6f-5c51-4e4e-9d01-9b6ce3c05e09" providerId="ADAL" clId="{1FF6F248-AD3A-4D36-9F4A-ECDD54646E2F}" dt="2022-09-21T19:28:52.315" v="257"/>
          <ac:cxnSpMkLst>
            <pc:docMk/>
            <pc:sldMk cId="2622560980" sldId="301"/>
            <ac:cxnSpMk id="34" creationId="{5EC99502-E758-67C1-A542-08D533428BF8}"/>
          </ac:cxnSpMkLst>
        </pc:cxnChg>
        <pc:cxnChg chg="add mod">
          <ac:chgData name="Andre Baron" userId="1f55de6f-5c51-4e4e-9d01-9b6ce3c05e09" providerId="ADAL" clId="{1FF6F248-AD3A-4D36-9F4A-ECDD54646E2F}" dt="2022-09-21T19:39:54.635" v="327" actId="1038"/>
          <ac:cxnSpMkLst>
            <pc:docMk/>
            <pc:sldMk cId="2622560980" sldId="301"/>
            <ac:cxnSpMk id="35" creationId="{3BC5C73F-C800-B1E4-0C3C-A2FD1119678A}"/>
          </ac:cxnSpMkLst>
        </pc:cxnChg>
        <pc:cxnChg chg="add mod">
          <ac:chgData name="Andre Baron" userId="1f55de6f-5c51-4e4e-9d01-9b6ce3c05e09" providerId="ADAL" clId="{1FF6F248-AD3A-4D36-9F4A-ECDD54646E2F}" dt="2022-09-21T19:39:54.635" v="327" actId="1038"/>
          <ac:cxnSpMkLst>
            <pc:docMk/>
            <pc:sldMk cId="2622560980" sldId="301"/>
            <ac:cxnSpMk id="36" creationId="{ABA5AC2B-2963-10F5-73BA-7F92D562BC21}"/>
          </ac:cxnSpMkLst>
        </pc:cxnChg>
        <pc:cxnChg chg="add mod">
          <ac:chgData name="Andre Baron" userId="1f55de6f-5c51-4e4e-9d01-9b6ce3c05e09" providerId="ADAL" clId="{1FF6F248-AD3A-4D36-9F4A-ECDD54646E2F}" dt="2022-09-21T19:39:54.635" v="327" actId="1038"/>
          <ac:cxnSpMkLst>
            <pc:docMk/>
            <pc:sldMk cId="2622560980" sldId="301"/>
            <ac:cxnSpMk id="51" creationId="{BF2C485D-5A57-F58F-DD95-DF9F51E30C48}"/>
          </ac:cxnSpMkLst>
        </pc:cxnChg>
        <pc:cxnChg chg="add mod">
          <ac:chgData name="Andre Baron" userId="1f55de6f-5c51-4e4e-9d01-9b6ce3c05e09" providerId="ADAL" clId="{1FF6F248-AD3A-4D36-9F4A-ECDD54646E2F}" dt="2022-09-21T19:39:54.635" v="327" actId="1038"/>
          <ac:cxnSpMkLst>
            <pc:docMk/>
            <pc:sldMk cId="2622560980" sldId="301"/>
            <ac:cxnSpMk id="56" creationId="{6227E146-4315-47A9-5782-08F144709647}"/>
          </ac:cxnSpMkLst>
        </pc:cxnChg>
      </pc:sldChg>
      <pc:sldChg chg="new del">
        <pc:chgData name="Andre Baron" userId="1f55de6f-5c51-4e4e-9d01-9b6ce3c05e09" providerId="ADAL" clId="{1FF6F248-AD3A-4D36-9F4A-ECDD54646E2F}" dt="2022-09-23T14:50:08.302" v="342" actId="2696"/>
        <pc:sldMkLst>
          <pc:docMk/>
          <pc:sldMk cId="818163232" sldId="302"/>
        </pc:sldMkLst>
      </pc:sldChg>
      <pc:sldMasterChg chg="modSp add mod addSldLayout">
        <pc:chgData name="Andre Baron" userId="1f55de6f-5c51-4e4e-9d01-9b6ce3c05e09" providerId="ADAL" clId="{1FF6F248-AD3A-4D36-9F4A-ECDD54646E2F}" dt="2022-09-21T18:58:59.079" v="41" actId="20577"/>
        <pc:sldMasterMkLst>
          <pc:docMk/>
          <pc:sldMasterMk cId="2345644736" sldId="2147483690"/>
        </pc:sldMasterMkLst>
        <pc:spChg chg="mod">
          <ac:chgData name="Andre Baron" userId="1f55de6f-5c51-4e4e-9d01-9b6ce3c05e09" providerId="ADAL" clId="{1FF6F248-AD3A-4D36-9F4A-ECDD54646E2F}" dt="2022-09-21T18:58:59.079" v="41" actId="20577"/>
          <ac:spMkLst>
            <pc:docMk/>
            <pc:sldMasterMk cId="2345644736" sldId="2147483690"/>
            <ac:spMk id="7" creationId="{818F2D25-62CC-4CA1-AC83-E1958DD08FF4}"/>
          </ac:spMkLst>
        </pc:spChg>
        <pc:sldLayoutChg chg="add">
          <pc:chgData name="Andre Baron" userId="1f55de6f-5c51-4e4e-9d01-9b6ce3c05e09" providerId="ADAL" clId="{1FF6F248-AD3A-4D36-9F4A-ECDD54646E2F}" dt="2022-09-21T18:46:31.831" v="9" actId="27028"/>
          <pc:sldLayoutMkLst>
            <pc:docMk/>
            <pc:sldMasterMk cId="2345644736" sldId="2147483690"/>
            <pc:sldLayoutMk cId="2551031065" sldId="2147483693"/>
          </pc:sldLayoutMkLst>
        </pc:sldLayoutChg>
      </pc:sldMasterChg>
      <pc:sldMasterChg chg="modSp mod replId modSldLayout">
        <pc:chgData name="Andre Baron" userId="1f55de6f-5c51-4e4e-9d01-9b6ce3c05e09" providerId="ADAL" clId="{1FF6F248-AD3A-4D36-9F4A-ECDD54646E2F}" dt="2022-09-21T18:59:41.738" v="50" actId="20577"/>
        <pc:sldMasterMkLst>
          <pc:docMk/>
          <pc:sldMasterMk cId="783674726" sldId="2147483698"/>
        </pc:sldMasterMkLst>
        <pc:spChg chg="mod">
          <ac:chgData name="Andre Baron" userId="1f55de6f-5c51-4e4e-9d01-9b6ce3c05e09" providerId="ADAL" clId="{1FF6F248-AD3A-4D36-9F4A-ECDD54646E2F}" dt="2022-09-21T18:59:41.738" v="50" actId="20577"/>
          <ac:spMkLst>
            <pc:docMk/>
            <pc:sldMasterMk cId="783674726" sldId="2147483698"/>
            <ac:spMk id="7" creationId="{818F2D25-62CC-4CA1-AC83-E1958DD08FF4}"/>
          </ac:spMkLst>
        </pc:spChg>
        <pc:sldLayoutChg chg="replId">
          <pc:chgData name="Andre Baron" userId="1f55de6f-5c51-4e4e-9d01-9b6ce3c05e09" providerId="ADAL" clId="{1FF6F248-AD3A-4D36-9F4A-ECDD54646E2F}" dt="2022-09-21T18:46:31.831" v="9" actId="27028"/>
          <pc:sldLayoutMkLst>
            <pc:docMk/>
            <pc:sldMasterMk cId="783674726" sldId="2147483698"/>
            <pc:sldLayoutMk cId="296580770" sldId="2147483699"/>
          </pc:sldLayoutMkLst>
        </pc:sldLayoutChg>
      </pc:sldMasterChg>
    </pc:docChg>
  </pc:docChgLst>
  <pc:docChgLst>
    <pc:chgData name="Andre Baron" userId="1f55de6f-5c51-4e4e-9d01-9b6ce3c05e09" providerId="ADAL" clId="{E6141321-BE25-4575-AAFD-2C86CD4A9749}"/>
    <pc:docChg chg="custSel delSld modSld modMainMaster">
      <pc:chgData name="Andre Baron" userId="1f55de6f-5c51-4e4e-9d01-9b6ce3c05e09" providerId="ADAL" clId="{E6141321-BE25-4575-AAFD-2C86CD4A9749}" dt="2023-08-29T02:07:08.337" v="129" actId="20577"/>
      <pc:docMkLst>
        <pc:docMk/>
      </pc:docMkLst>
      <pc:sldChg chg="modSp mod">
        <pc:chgData name="Andre Baron" userId="1f55de6f-5c51-4e4e-9d01-9b6ce3c05e09" providerId="ADAL" clId="{E6141321-BE25-4575-AAFD-2C86CD4A9749}" dt="2023-08-29T01:21:57.658" v="4" actId="20577"/>
        <pc:sldMkLst>
          <pc:docMk/>
          <pc:sldMk cId="2253829504" sldId="263"/>
        </pc:sldMkLst>
        <pc:spChg chg="mod">
          <ac:chgData name="Andre Baron" userId="1f55de6f-5c51-4e4e-9d01-9b6ce3c05e09" providerId="ADAL" clId="{E6141321-BE25-4575-AAFD-2C86CD4A9749}" dt="2023-08-29T01:21:57.658" v="4" actId="20577"/>
          <ac:spMkLst>
            <pc:docMk/>
            <pc:sldMk cId="2253829504" sldId="263"/>
            <ac:spMk id="2" creationId="{9FD34909-BF58-4F7C-955B-60BA0C5119F8}"/>
          </ac:spMkLst>
        </pc:spChg>
      </pc:sldChg>
      <pc:sldChg chg="del">
        <pc:chgData name="Andre Baron" userId="1f55de6f-5c51-4e4e-9d01-9b6ce3c05e09" providerId="ADAL" clId="{E6141321-BE25-4575-AAFD-2C86CD4A9749}" dt="2023-08-29T02:02:46.821" v="35" actId="2696"/>
        <pc:sldMkLst>
          <pc:docMk/>
          <pc:sldMk cId="2039535422" sldId="277"/>
        </pc:sldMkLst>
      </pc:sldChg>
      <pc:sldChg chg="modSp mod">
        <pc:chgData name="Andre Baron" userId="1f55de6f-5c51-4e4e-9d01-9b6ce3c05e09" providerId="ADAL" clId="{E6141321-BE25-4575-AAFD-2C86CD4A9749}" dt="2023-08-29T02:02:33.773" v="32" actId="20577"/>
        <pc:sldMkLst>
          <pc:docMk/>
          <pc:sldMk cId="3867249744" sldId="295"/>
        </pc:sldMkLst>
        <pc:spChg chg="mod">
          <ac:chgData name="Andre Baron" userId="1f55de6f-5c51-4e4e-9d01-9b6ce3c05e09" providerId="ADAL" clId="{E6141321-BE25-4575-AAFD-2C86CD4A9749}" dt="2023-08-29T02:02:33.773" v="32" actId="20577"/>
          <ac:spMkLst>
            <pc:docMk/>
            <pc:sldMk cId="3867249744" sldId="295"/>
            <ac:spMk id="4" creationId="{00000000-0000-0000-0000-000000000000}"/>
          </ac:spMkLst>
        </pc:spChg>
      </pc:sldChg>
      <pc:sldChg chg="del">
        <pc:chgData name="Andre Baron" userId="1f55de6f-5c51-4e4e-9d01-9b6ce3c05e09" providerId="ADAL" clId="{E6141321-BE25-4575-AAFD-2C86CD4A9749}" dt="2023-08-29T02:02:40.847" v="33" actId="2696"/>
        <pc:sldMkLst>
          <pc:docMk/>
          <pc:sldMk cId="3304436288" sldId="296"/>
        </pc:sldMkLst>
      </pc:sldChg>
      <pc:sldChg chg="del">
        <pc:chgData name="Andre Baron" userId="1f55de6f-5c51-4e4e-9d01-9b6ce3c05e09" providerId="ADAL" clId="{E6141321-BE25-4575-AAFD-2C86CD4A9749}" dt="2023-08-29T02:02:43.862" v="34" actId="2696"/>
        <pc:sldMkLst>
          <pc:docMk/>
          <pc:sldMk cId="2560340672" sldId="297"/>
        </pc:sldMkLst>
      </pc:sldChg>
      <pc:sldMasterChg chg="modSp mod">
        <pc:chgData name="Andre Baron" userId="1f55de6f-5c51-4e4e-9d01-9b6ce3c05e09" providerId="ADAL" clId="{E6141321-BE25-4575-AAFD-2C86CD4A9749}" dt="2023-08-29T02:07:08.337" v="129" actId="20577"/>
        <pc:sldMasterMkLst>
          <pc:docMk/>
          <pc:sldMasterMk cId="2345644736" sldId="2147483690"/>
        </pc:sldMasterMkLst>
        <pc:spChg chg="mod">
          <ac:chgData name="Andre Baron" userId="1f55de6f-5c51-4e4e-9d01-9b6ce3c05e09" providerId="ADAL" clId="{E6141321-BE25-4575-AAFD-2C86CD4A9749}" dt="2023-08-29T02:07:08.337" v="129" actId="20577"/>
          <ac:spMkLst>
            <pc:docMk/>
            <pc:sldMasterMk cId="2345644736" sldId="2147483690"/>
            <ac:spMk id="7" creationId="{818F2D25-62CC-4CA1-AC83-E1958DD08FF4}"/>
          </ac:spMkLst>
        </pc:spChg>
      </pc:sldMasterChg>
      <pc:sldMasterChg chg="modSp mod">
        <pc:chgData name="Andre Baron" userId="1f55de6f-5c51-4e4e-9d01-9b6ce3c05e09" providerId="ADAL" clId="{E6141321-BE25-4575-AAFD-2C86CD4A9749}" dt="2023-08-29T02:03:39.559" v="36" actId="313"/>
        <pc:sldMasterMkLst>
          <pc:docMk/>
          <pc:sldMasterMk cId="783674726" sldId="2147483698"/>
        </pc:sldMasterMkLst>
        <pc:spChg chg="mod">
          <ac:chgData name="Andre Baron" userId="1f55de6f-5c51-4e4e-9d01-9b6ce3c05e09" providerId="ADAL" clId="{E6141321-BE25-4575-AAFD-2C86CD4A9749}" dt="2023-08-29T02:03:39.559" v="36" actId="313"/>
          <ac:spMkLst>
            <pc:docMk/>
            <pc:sldMasterMk cId="783674726" sldId="2147483698"/>
            <ac:spMk id="7" creationId="{818F2D25-62CC-4CA1-AC83-E1958DD08FF4}"/>
          </ac:spMkLst>
        </pc:spChg>
      </pc:sldMasterChg>
    </pc:docChg>
  </pc:docChgLst>
  <pc:docChgLst>
    <pc:chgData name="Andre Baron" userId="1f55de6f-5c51-4e4e-9d01-9b6ce3c05e09" providerId="ADAL" clId="{FDB86744-390D-4B2D-A9A8-95325F71C629}"/>
    <pc:docChg chg="custSel modSld modMainMaster">
      <pc:chgData name="Andre Baron" userId="1f55de6f-5c51-4e4e-9d01-9b6ce3c05e09" providerId="ADAL" clId="{FDB86744-390D-4B2D-A9A8-95325F71C629}" dt="2023-01-10T22:46:28.271" v="24" actId="113"/>
      <pc:docMkLst>
        <pc:docMk/>
      </pc:docMkLst>
      <pc:sldChg chg="addSp delSp modSp mod">
        <pc:chgData name="Andre Baron" userId="1f55de6f-5c51-4e4e-9d01-9b6ce3c05e09" providerId="ADAL" clId="{FDB86744-390D-4B2D-A9A8-95325F71C629}" dt="2023-01-10T22:13:48.914" v="9" actId="20577"/>
        <pc:sldMkLst>
          <pc:docMk/>
          <pc:sldMk cId="2253829504" sldId="263"/>
        </pc:sldMkLst>
        <pc:spChg chg="mod">
          <ac:chgData name="Andre Baron" userId="1f55de6f-5c51-4e4e-9d01-9b6ce3c05e09" providerId="ADAL" clId="{FDB86744-390D-4B2D-A9A8-95325F71C629}" dt="2023-01-10T22:13:48.914" v="9" actId="20577"/>
          <ac:spMkLst>
            <pc:docMk/>
            <pc:sldMk cId="2253829504" sldId="263"/>
            <ac:spMk id="2" creationId="{9FD34909-BF58-4F7C-955B-60BA0C5119F8}"/>
          </ac:spMkLst>
        </pc:spChg>
        <pc:spChg chg="add del mod">
          <ac:chgData name="Andre Baron" userId="1f55de6f-5c51-4e4e-9d01-9b6ce3c05e09" providerId="ADAL" clId="{FDB86744-390D-4B2D-A9A8-95325F71C629}" dt="2023-01-10T22:13:28.214" v="2" actId="21"/>
          <ac:spMkLst>
            <pc:docMk/>
            <pc:sldMk cId="2253829504" sldId="263"/>
            <ac:spMk id="4" creationId="{13E10ABE-CE68-AFD5-25AD-D6FE9C12D095}"/>
          </ac:spMkLst>
        </pc:spChg>
        <pc:spChg chg="del">
          <ac:chgData name="Andre Baron" userId="1f55de6f-5c51-4e4e-9d01-9b6ce3c05e09" providerId="ADAL" clId="{FDB86744-390D-4B2D-A9A8-95325F71C629}" dt="2023-01-10T22:13:21.202" v="0" actId="21"/>
          <ac:spMkLst>
            <pc:docMk/>
            <pc:sldMk cId="2253829504" sldId="263"/>
            <ac:spMk id="5" creationId="{4BEFE9E2-203F-4B5F-84C4-7D69FCC4361F}"/>
          </ac:spMkLst>
        </pc:spChg>
        <pc:spChg chg="del">
          <ac:chgData name="Andre Baron" userId="1f55de6f-5c51-4e4e-9d01-9b6ce3c05e09" providerId="ADAL" clId="{FDB86744-390D-4B2D-A9A8-95325F71C629}" dt="2023-01-10T22:13:24.785" v="1" actId="21"/>
          <ac:spMkLst>
            <pc:docMk/>
            <pc:sldMk cId="2253829504" sldId="263"/>
            <ac:spMk id="7" creationId="{717E2CAC-1C69-4E71-83CC-C153BCF6EDE0}"/>
          </ac:spMkLst>
        </pc:spChg>
      </pc:sldChg>
      <pc:sldChg chg="modSp mod">
        <pc:chgData name="Andre Baron" userId="1f55de6f-5c51-4e4e-9d01-9b6ce3c05e09" providerId="ADAL" clId="{FDB86744-390D-4B2D-A9A8-95325F71C629}" dt="2023-01-10T22:16:05.799" v="15" actId="14100"/>
        <pc:sldMkLst>
          <pc:docMk/>
          <pc:sldMk cId="1845145435" sldId="290"/>
        </pc:sldMkLst>
        <pc:spChg chg="mod">
          <ac:chgData name="Andre Baron" userId="1f55de6f-5c51-4e4e-9d01-9b6ce3c05e09" providerId="ADAL" clId="{FDB86744-390D-4B2D-A9A8-95325F71C629}" dt="2023-01-10T22:16:05.799" v="15" actId="14100"/>
          <ac:spMkLst>
            <pc:docMk/>
            <pc:sldMk cId="1845145435" sldId="290"/>
            <ac:spMk id="9" creationId="{F597F2D0-755A-4285-BE9A-D4404E303459}"/>
          </ac:spMkLst>
        </pc:spChg>
      </pc:sldChg>
      <pc:sldChg chg="modSp mod">
        <pc:chgData name="Andre Baron" userId="1f55de6f-5c51-4e4e-9d01-9b6ce3c05e09" providerId="ADAL" clId="{FDB86744-390D-4B2D-A9A8-95325F71C629}" dt="2023-01-10T22:16:35.514" v="20" actId="20577"/>
        <pc:sldMkLst>
          <pc:docMk/>
          <pc:sldMk cId="3867249744" sldId="295"/>
        </pc:sldMkLst>
        <pc:spChg chg="mod">
          <ac:chgData name="Andre Baron" userId="1f55de6f-5c51-4e4e-9d01-9b6ce3c05e09" providerId="ADAL" clId="{FDB86744-390D-4B2D-A9A8-95325F71C629}" dt="2023-01-10T22:16:35.514" v="20" actId="20577"/>
          <ac:spMkLst>
            <pc:docMk/>
            <pc:sldMk cId="3867249744" sldId="295"/>
            <ac:spMk id="4" creationId="{00000000-0000-0000-0000-000000000000}"/>
          </ac:spMkLst>
        </pc:spChg>
      </pc:sldChg>
      <pc:sldChg chg="modSp mod">
        <pc:chgData name="Andre Baron" userId="1f55de6f-5c51-4e4e-9d01-9b6ce3c05e09" providerId="ADAL" clId="{FDB86744-390D-4B2D-A9A8-95325F71C629}" dt="2023-01-10T22:46:28.271" v="24" actId="113"/>
        <pc:sldMkLst>
          <pc:docMk/>
          <pc:sldMk cId="992588658" sldId="300"/>
        </pc:sldMkLst>
        <pc:spChg chg="mod">
          <ac:chgData name="Andre Baron" userId="1f55de6f-5c51-4e4e-9d01-9b6ce3c05e09" providerId="ADAL" clId="{FDB86744-390D-4B2D-A9A8-95325F71C629}" dt="2023-01-10T22:46:28.271" v="24" actId="113"/>
          <ac:spMkLst>
            <pc:docMk/>
            <pc:sldMk cId="992588658" sldId="300"/>
            <ac:spMk id="2" creationId="{F6F9FA74-C39A-484E-B892-69865BE8F0C5}"/>
          </ac:spMkLst>
        </pc:spChg>
      </pc:sldChg>
      <pc:sldMasterChg chg="modSp mod">
        <pc:chgData name="Andre Baron" userId="1f55de6f-5c51-4e4e-9d01-9b6ce3c05e09" providerId="ADAL" clId="{FDB86744-390D-4B2D-A9A8-95325F71C629}" dt="2023-01-10T22:14:20.276" v="12" actId="20577"/>
        <pc:sldMasterMkLst>
          <pc:docMk/>
          <pc:sldMasterMk cId="783674726" sldId="2147483698"/>
        </pc:sldMasterMkLst>
        <pc:spChg chg="mod">
          <ac:chgData name="Andre Baron" userId="1f55de6f-5c51-4e4e-9d01-9b6ce3c05e09" providerId="ADAL" clId="{FDB86744-390D-4B2D-A9A8-95325F71C629}" dt="2023-01-10T22:14:20.276" v="12" actId="20577"/>
          <ac:spMkLst>
            <pc:docMk/>
            <pc:sldMasterMk cId="783674726" sldId="2147483698"/>
            <ac:spMk id="7" creationId="{818F2D25-62CC-4CA1-AC83-E1958DD08FF4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1EC04D6C-3C93-40B5-AA23-2C4E445FAB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C743283-FEDA-44D8-9FFA-8933271A4F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4CF27-A365-4B5D-8773-19E8067DDF6B}" type="datetimeFigureOut">
              <a:rPr lang="fr-CA" smtClean="0"/>
              <a:t>2024-01-07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0784D41-BF73-4767-B7CA-545EDB07DE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2B69397-51C9-4116-A41B-046F94EE57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C199C-169D-435C-AD7C-4301C764FC4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646998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F4CA9-326F-4765-BA39-33924A4C4320}" type="datetimeFigureOut">
              <a:rPr lang="fr-CA" smtClean="0"/>
              <a:t>2024-01-07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1DC4A-0466-4FC1-9140-9F2357389F2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52487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30304604-9F57-4AFB-903E-18186DA2FE17}"/>
              </a:ext>
            </a:extLst>
          </p:cNvPr>
          <p:cNvSpPr txBox="1"/>
          <p:nvPr userDrawn="1"/>
        </p:nvSpPr>
        <p:spPr>
          <a:xfrm>
            <a:off x="609600" y="3613547"/>
            <a:ext cx="6648014" cy="615553"/>
          </a:xfrm>
          <a:prstGeom prst="rect">
            <a:avLst/>
          </a:prstGeom>
          <a:noFill/>
        </p:spPr>
        <p:txBody>
          <a:bodyPr wrap="square" lIns="72000" tIns="0" rIns="0" bIns="0" anchor="ctr">
            <a:spAutoFit/>
          </a:bodyPr>
          <a:lstStyle/>
          <a:p>
            <a:pPr>
              <a:defRPr/>
            </a:pPr>
            <a:r>
              <a:rPr lang="fr-CA" sz="2000" dirty="0">
                <a:solidFill>
                  <a:srgbClr val="FA961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INF3500</a:t>
            </a:r>
          </a:p>
          <a:p>
            <a:pPr>
              <a:defRPr/>
            </a:pPr>
            <a:r>
              <a:rPr lang="fr-CA" sz="2000" dirty="0">
                <a:solidFill>
                  <a:srgbClr val="FA961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Conception et réalisation de systèmes numériques</a:t>
            </a:r>
          </a:p>
        </p:txBody>
      </p:sp>
      <p:sp>
        <p:nvSpPr>
          <p:cNvPr id="14" name="Espace réservé du texte 16">
            <a:extLst>
              <a:ext uri="{FF2B5EF4-FFF2-40B4-BE49-F238E27FC236}">
                <a16:creationId xmlns:a16="http://schemas.microsoft.com/office/drawing/2014/main" id="{00D082A8-18CF-4AEF-8B9A-351B494750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685800"/>
            <a:ext cx="5943600" cy="2743200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endParaRPr lang="fr-CA" dirty="0"/>
          </a:p>
        </p:txBody>
      </p:sp>
      <p:sp>
        <p:nvSpPr>
          <p:cNvPr id="21" name="Espace réservé du texte 16">
            <a:extLst>
              <a:ext uri="{FF2B5EF4-FFF2-40B4-BE49-F238E27FC236}">
                <a16:creationId xmlns:a16="http://schemas.microsoft.com/office/drawing/2014/main" id="{2BD5553C-9845-4432-A33F-65BB77819E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53200" y="1611374"/>
            <a:ext cx="5384800" cy="1829265"/>
          </a:xfrm>
          <a:ln w="12700">
            <a:noFill/>
          </a:ln>
        </p:spPr>
        <p:txBody>
          <a:bodyPr anchor="b">
            <a:normAutofit/>
          </a:bodyPr>
          <a:lstStyle>
            <a:lvl1pPr marL="0" indent="0" algn="r">
              <a:buNone/>
              <a:defRPr sz="2000">
                <a:solidFill>
                  <a:srgbClr val="41AAE6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endParaRPr lang="fr-CA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47" y="4351428"/>
            <a:ext cx="7526215" cy="1706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713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r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/>
              <a:t>Cliquez pour modifier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2529-5FD2-4024-9DE7-2CCFFFC4DBA2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36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143000"/>
            <a:ext cx="11785600" cy="5273676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6580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143000"/>
            <a:ext cx="5791200" cy="527367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143000"/>
            <a:ext cx="5791200" cy="527367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25017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un contenu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134897"/>
            <a:ext cx="5791200" cy="526590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92151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9309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32856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143000"/>
            <a:ext cx="11785600" cy="5273676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51031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  <a:endParaRPr lang="fr-CA" dirty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1412"/>
            <a:ext cx="11785600" cy="5286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cxnSp>
        <p:nvCxnSpPr>
          <p:cNvPr id="9" name="Connecteur droit 6"/>
          <p:cNvCxnSpPr>
            <a:cxnSpLocks noChangeShapeType="1"/>
          </p:cNvCxnSpPr>
          <p:nvPr userDrawn="1"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818F2D25-62CC-4CA1-AC83-E1958DD08FF4}"/>
              </a:ext>
            </a:extLst>
          </p:cNvPr>
          <p:cNvSpPr txBox="1"/>
          <p:nvPr userDrawn="1"/>
        </p:nvSpPr>
        <p:spPr>
          <a:xfrm>
            <a:off x="1981200" y="6478737"/>
            <a:ext cx="6843997" cy="323165"/>
          </a:xfrm>
          <a:prstGeom prst="rect">
            <a:avLst/>
          </a:prstGeom>
          <a:noFill/>
        </p:spPr>
        <p:txBody>
          <a:bodyPr wrap="square" lIns="72000" tIns="0" rIns="0" bIns="0" anchor="ctr">
            <a:spAutoFit/>
          </a:bodyPr>
          <a:lstStyle/>
          <a:p>
            <a:pPr algn="l">
              <a:defRPr/>
            </a:pPr>
            <a:r>
              <a:rPr lang="fr-CA" sz="105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INF3500 : Conception et réalisation de systèmes numériques</a:t>
            </a:r>
          </a:p>
          <a:p>
            <a:pPr algn="l">
              <a:defRPr/>
            </a:pPr>
            <a:r>
              <a:rPr lang="fr-CA" sz="105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Thème 02 : Technologies de logique programmable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428232"/>
            <a:ext cx="1895449" cy="429768"/>
          </a:xfrm>
          <a:prstGeom prst="rect">
            <a:avLst/>
          </a:prstGeom>
        </p:spPr>
      </p:pic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0" y="6415088"/>
            <a:ext cx="12192000" cy="13144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783674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9" r:id="rId3"/>
    <p:sldLayoutId id="2147483694" r:id="rId4"/>
    <p:sldLayoutId id="2147483695" r:id="rId5"/>
    <p:sldLayoutId id="2147483696" r:id="rId6"/>
    <p:sldLayoutId id="2147483697" r:id="rId7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  <a:endParaRPr lang="fr-CA" dirty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1412"/>
            <a:ext cx="11785600" cy="5286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cxnSp>
        <p:nvCxnSpPr>
          <p:cNvPr id="9" name="Connecteur droit 6"/>
          <p:cNvCxnSpPr>
            <a:cxnSpLocks noChangeShapeType="1"/>
          </p:cNvCxnSpPr>
          <p:nvPr userDrawn="1"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818F2D25-62CC-4CA1-AC83-E1958DD08FF4}"/>
              </a:ext>
            </a:extLst>
          </p:cNvPr>
          <p:cNvSpPr txBox="1"/>
          <p:nvPr userDrawn="1"/>
        </p:nvSpPr>
        <p:spPr>
          <a:xfrm>
            <a:off x="2095500" y="6457604"/>
            <a:ext cx="6843997" cy="323165"/>
          </a:xfrm>
          <a:prstGeom prst="rect">
            <a:avLst/>
          </a:prstGeom>
          <a:noFill/>
        </p:spPr>
        <p:txBody>
          <a:bodyPr wrap="square" lIns="72000" tIns="0" rIns="0" bIns="0" anchor="ctr">
            <a:spAutoFit/>
          </a:bodyPr>
          <a:lstStyle/>
          <a:p>
            <a:pPr algn="l">
              <a:defRPr/>
            </a:pPr>
            <a:r>
              <a:rPr lang="fr-CA" sz="105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INF3500 : Conception et réalisation de systèmes numériques</a:t>
            </a:r>
          </a:p>
          <a:p>
            <a:pPr algn="l">
              <a:defRPr/>
            </a:pPr>
            <a:r>
              <a:rPr lang="fr-CA" sz="105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Thème 02 : </a:t>
            </a:r>
            <a:r>
              <a:rPr lang="fr-FR" sz="105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Technologie de logique programmable</a:t>
            </a:r>
            <a:endParaRPr lang="fr-CA" sz="105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428232"/>
            <a:ext cx="1895449" cy="429768"/>
          </a:xfrm>
          <a:prstGeom prst="rect">
            <a:avLst/>
          </a:prstGeom>
        </p:spPr>
      </p:pic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0" y="6415088"/>
            <a:ext cx="12192000" cy="13144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345644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FD34909-BF58-4F7C-955B-60BA0C5119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685800"/>
            <a:ext cx="9486900" cy="2286000"/>
          </a:xfrm>
        </p:spPr>
        <p:txBody>
          <a:bodyPr/>
          <a:lstStyle/>
          <a:p>
            <a:r>
              <a:rPr lang="fr-CA"/>
              <a:t>Thème </a:t>
            </a:r>
            <a:r>
              <a:rPr lang="fr-CA" dirty="0"/>
              <a:t>02 : </a:t>
            </a:r>
            <a:r>
              <a:rPr lang="fr-FR" dirty="0"/>
              <a:t>Technologies de logique programmable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53829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95783782-1E80-4BBC-B502-5A3A55F06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152400"/>
            <a:ext cx="11785600" cy="990600"/>
          </a:xfrm>
        </p:spPr>
        <p:txBody>
          <a:bodyPr/>
          <a:lstStyle/>
          <a:p>
            <a:r>
              <a:rPr lang="fr-CA" dirty="0"/>
              <a:t>Plan de la séance d’aujourd’hui</a:t>
            </a:r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F6F9FA74-C39A-484E-B892-69865BE8F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143000"/>
            <a:ext cx="11785600" cy="5273676"/>
          </a:xfrm>
        </p:spPr>
        <p:txBody>
          <a:bodyPr/>
          <a:lstStyle/>
          <a:p>
            <a:pPr marL="457200" lvl="1" indent="0">
              <a:buNone/>
            </a:pPr>
            <a:endParaRPr lang="fr-FR" dirty="0"/>
          </a:p>
          <a:p>
            <a:r>
              <a:rPr lang="fr-CA" dirty="0"/>
              <a:t>Objectifs spécifiques de la semaine</a:t>
            </a:r>
          </a:p>
          <a:p>
            <a:r>
              <a:rPr lang="fr-CA" dirty="0"/>
              <a:t>Compléments sur la matière</a:t>
            </a:r>
          </a:p>
          <a:p>
            <a:r>
              <a:rPr lang="fr-CA" dirty="0"/>
              <a:t>Correction et revue du devoir #2</a:t>
            </a:r>
          </a:p>
          <a:p>
            <a:r>
              <a:rPr lang="fr-CA" dirty="0"/>
              <a:t>Exercices 2 : </a:t>
            </a:r>
            <a:r>
              <a:rPr lang="fr-FR" dirty="0"/>
              <a:t>Technologies de logique programmable</a:t>
            </a:r>
          </a:p>
          <a:p>
            <a:pPr lvl="2"/>
            <a:r>
              <a:rPr lang="fr-FR" dirty="0"/>
              <a:t>Voir le répertoire ‘Exercices et devoirs’ de la page Moodle</a:t>
            </a:r>
          </a:p>
          <a:p>
            <a:pPr lvl="2"/>
            <a:endParaRPr lang="fr-FR" dirty="0"/>
          </a:p>
          <a:p>
            <a:r>
              <a:rPr lang="fr-CA" dirty="0">
                <a:solidFill>
                  <a:schemeClr val="accent6">
                    <a:lumMod val="75000"/>
                  </a:schemeClr>
                </a:solidFill>
              </a:rPr>
              <a:t>Évaluation formative du cours 2024-01</a:t>
            </a:r>
          </a:p>
          <a:p>
            <a:pPr lvl="1"/>
            <a:r>
              <a:rPr lang="fr-CA" dirty="0">
                <a:solidFill>
                  <a:schemeClr val="accent6">
                    <a:lumMod val="75000"/>
                  </a:schemeClr>
                </a:solidFill>
              </a:rPr>
              <a:t>https://moodle.polymtl.ca/mod/feedback/view.php?id=594414</a:t>
            </a:r>
            <a:endParaRPr lang="fr-CA" dirty="0"/>
          </a:p>
          <a:p>
            <a:pPr lvl="2"/>
            <a:endParaRPr lang="fr-FR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92588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B7BD6230-7A67-4881-A380-E6E473F46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Objectifs spécifiques de la semaine</a:t>
            </a:r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F597F2D0-755A-4285-BE9A-D4404E303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371600"/>
            <a:ext cx="11785600" cy="504507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Après le cours d’aujourd’hui, l'étudiant(e) devrait être capable de: </a:t>
            </a:r>
          </a:p>
          <a:p>
            <a:pPr lvl="1"/>
            <a:r>
              <a:rPr lang="fr-CA" dirty="0"/>
              <a:t>Expliquer l’historique du développement de la logique programmable, des portes logiques aux FPGA. (B2)</a:t>
            </a:r>
          </a:p>
          <a:p>
            <a:pPr lvl="1"/>
            <a:r>
              <a:rPr lang="fr-CA" dirty="0"/>
              <a:t>Expliquer la structure des types de dispositifs de logique programmable. (B2)</a:t>
            </a:r>
          </a:p>
          <a:p>
            <a:pPr lvl="1"/>
            <a:r>
              <a:rPr lang="fr-CA" dirty="0"/>
              <a:t>Décrire les technologies de programmation des dispositifs de logique programmable. (B2)</a:t>
            </a:r>
          </a:p>
          <a:p>
            <a:pPr lvl="1"/>
            <a:r>
              <a:rPr lang="fr-CA" dirty="0"/>
              <a:t>Montrer comment programmer les ROM, PLA, PAL pour implémenter un circuit combinatoire. (B3)</a:t>
            </a:r>
          </a:p>
          <a:p>
            <a:pPr lvl="1"/>
            <a:endParaRPr lang="fr-FR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45145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F3A8EA-37D9-92E7-3E9E-D5C75B757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Classification des dispositifs de logique programmable</a:t>
            </a:r>
            <a:endParaRPr lang="en-CA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5548BD6-0C7F-1C2B-C6CA-1AD4419AE5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4</a:t>
            </a:fld>
            <a:endParaRPr lang="fr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6521E2-FD0E-2170-DA48-3E9AA950B1D5}"/>
              </a:ext>
            </a:extLst>
          </p:cNvPr>
          <p:cNvSpPr/>
          <p:nvPr/>
        </p:nvSpPr>
        <p:spPr>
          <a:xfrm>
            <a:off x="7467600" y="1485900"/>
            <a:ext cx="1600200" cy="742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3200" dirty="0">
                <a:solidFill>
                  <a:schemeClr val="tx1"/>
                </a:solidFill>
              </a:rPr>
              <a:t>FPD</a:t>
            </a:r>
            <a:endParaRPr lang="en-CA" sz="32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503844-5A6C-CC87-8ED0-42C6E10E2AA1}"/>
              </a:ext>
            </a:extLst>
          </p:cNvPr>
          <p:cNvSpPr/>
          <p:nvPr/>
        </p:nvSpPr>
        <p:spPr>
          <a:xfrm>
            <a:off x="9067800" y="2771775"/>
            <a:ext cx="1600200" cy="742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3200" dirty="0">
                <a:solidFill>
                  <a:schemeClr val="tx1"/>
                </a:solidFill>
              </a:rPr>
              <a:t>FPGA</a:t>
            </a:r>
            <a:endParaRPr lang="en-CA" sz="32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3644F21-49A6-24CB-2C00-C02C1343809B}"/>
              </a:ext>
            </a:extLst>
          </p:cNvPr>
          <p:cNvSpPr/>
          <p:nvPr/>
        </p:nvSpPr>
        <p:spPr>
          <a:xfrm>
            <a:off x="5753100" y="2751138"/>
            <a:ext cx="1600200" cy="742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3200" dirty="0">
                <a:solidFill>
                  <a:schemeClr val="tx1"/>
                </a:solidFill>
              </a:rPr>
              <a:t>PLD</a:t>
            </a:r>
            <a:endParaRPr lang="en-CA" sz="3200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9E31D0-1EE1-ACC9-910B-40620451F759}"/>
              </a:ext>
            </a:extLst>
          </p:cNvPr>
          <p:cNvSpPr/>
          <p:nvPr/>
        </p:nvSpPr>
        <p:spPr>
          <a:xfrm>
            <a:off x="7383236" y="4020911"/>
            <a:ext cx="1600200" cy="742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3200" dirty="0">
                <a:solidFill>
                  <a:schemeClr val="tx1"/>
                </a:solidFill>
              </a:rPr>
              <a:t>CPLD</a:t>
            </a:r>
            <a:endParaRPr lang="en-CA" sz="32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AD682D-98BC-C91C-0427-7D9F0A6E00BE}"/>
              </a:ext>
            </a:extLst>
          </p:cNvPr>
          <p:cNvSpPr/>
          <p:nvPr/>
        </p:nvSpPr>
        <p:spPr>
          <a:xfrm>
            <a:off x="4038600" y="4000500"/>
            <a:ext cx="1600200" cy="742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3200" dirty="0">
                <a:solidFill>
                  <a:schemeClr val="tx1"/>
                </a:solidFill>
              </a:rPr>
              <a:t>SPLD</a:t>
            </a:r>
            <a:endParaRPr lang="en-CA" sz="32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A7AD1E-CE0C-EE85-91DA-1020CF54CD43}"/>
              </a:ext>
            </a:extLst>
          </p:cNvPr>
          <p:cNvSpPr/>
          <p:nvPr/>
        </p:nvSpPr>
        <p:spPr>
          <a:xfrm>
            <a:off x="4811486" y="5306786"/>
            <a:ext cx="1600200" cy="742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3200" dirty="0">
                <a:solidFill>
                  <a:schemeClr val="tx1"/>
                </a:solidFill>
              </a:rPr>
              <a:t>PAL</a:t>
            </a:r>
            <a:endParaRPr lang="en-CA" sz="3200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E2AC72-B68B-E6E7-182A-21C3289C1718}"/>
              </a:ext>
            </a:extLst>
          </p:cNvPr>
          <p:cNvSpPr/>
          <p:nvPr/>
        </p:nvSpPr>
        <p:spPr>
          <a:xfrm>
            <a:off x="3124200" y="5314950"/>
            <a:ext cx="1600200" cy="742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3200" dirty="0">
                <a:solidFill>
                  <a:schemeClr val="tx1"/>
                </a:solidFill>
              </a:rPr>
              <a:t>PLA</a:t>
            </a:r>
            <a:endParaRPr lang="en-CA" sz="3200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C77E489-7DE3-261B-7D26-77500CB69B78}"/>
              </a:ext>
            </a:extLst>
          </p:cNvPr>
          <p:cNvSpPr/>
          <p:nvPr/>
        </p:nvSpPr>
        <p:spPr>
          <a:xfrm>
            <a:off x="1436914" y="5314950"/>
            <a:ext cx="1600200" cy="742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3200" dirty="0">
                <a:solidFill>
                  <a:schemeClr val="tx1"/>
                </a:solidFill>
              </a:rPr>
              <a:t>PROM</a:t>
            </a:r>
            <a:endParaRPr lang="en-CA" sz="3200" dirty="0">
              <a:solidFill>
                <a:schemeClr val="tx1"/>
              </a:solidFill>
            </a:endParaRPr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5DF53BA8-08AE-3F13-524E-3563BB223E24}"/>
              </a:ext>
            </a:extLst>
          </p:cNvPr>
          <p:cNvCxnSpPr>
            <a:cxnSpLocks/>
            <a:endCxn id="9" idx="0"/>
          </p:cNvCxnSpPr>
          <p:nvPr/>
        </p:nvCxnSpPr>
        <p:spPr>
          <a:xfrm flipH="1">
            <a:off x="6553200" y="2239168"/>
            <a:ext cx="914400" cy="511970"/>
          </a:xfrm>
          <a:prstGeom prst="straightConnector1">
            <a:avLst/>
          </a:prstGeom>
          <a:ln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073B6BFA-7716-F764-CD3E-DD8685141A95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9067800" y="2228850"/>
            <a:ext cx="800100" cy="542925"/>
          </a:xfrm>
          <a:prstGeom prst="straightConnector1">
            <a:avLst/>
          </a:prstGeom>
          <a:ln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3D9D1060-0E0D-EAA8-2F3C-143FDECFB985}"/>
              </a:ext>
            </a:extLst>
          </p:cNvPr>
          <p:cNvCxnSpPr>
            <a:cxnSpLocks/>
            <a:endCxn id="11" idx="0"/>
          </p:cNvCxnSpPr>
          <p:nvPr/>
        </p:nvCxnSpPr>
        <p:spPr>
          <a:xfrm flipH="1">
            <a:off x="4838700" y="3494088"/>
            <a:ext cx="914400" cy="506412"/>
          </a:xfrm>
          <a:prstGeom prst="straightConnector1">
            <a:avLst/>
          </a:prstGeom>
          <a:ln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1B992664-E05E-7B50-F7BB-8A09D3045537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7353300" y="3494088"/>
            <a:ext cx="830036" cy="526823"/>
          </a:xfrm>
          <a:prstGeom prst="straightConnector1">
            <a:avLst/>
          </a:prstGeom>
          <a:ln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3BC5C73F-C800-B1E4-0C3C-A2FD1119678A}"/>
              </a:ext>
            </a:extLst>
          </p:cNvPr>
          <p:cNvCxnSpPr>
            <a:cxnSpLocks/>
            <a:endCxn id="14" idx="0"/>
          </p:cNvCxnSpPr>
          <p:nvPr/>
        </p:nvCxnSpPr>
        <p:spPr>
          <a:xfrm flipH="1">
            <a:off x="2237014" y="4743450"/>
            <a:ext cx="1801586" cy="571500"/>
          </a:xfrm>
          <a:prstGeom prst="straightConnector1">
            <a:avLst/>
          </a:prstGeom>
          <a:ln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ABA5AC2B-2963-10F5-73BA-7F92D562BC21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5210175" y="4741296"/>
            <a:ext cx="401411" cy="565490"/>
          </a:xfrm>
          <a:prstGeom prst="straightConnector1">
            <a:avLst/>
          </a:prstGeom>
          <a:ln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BF2C485D-5A57-F58F-DD95-DF9F51E30C48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3924300" y="4743450"/>
            <a:ext cx="658586" cy="571500"/>
          </a:xfrm>
          <a:prstGeom prst="straightConnector1">
            <a:avLst/>
          </a:prstGeom>
          <a:ln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FC5B4BF7-4B18-302A-27A4-A1CCCF58452A}"/>
              </a:ext>
            </a:extLst>
          </p:cNvPr>
          <p:cNvSpPr/>
          <p:nvPr/>
        </p:nvSpPr>
        <p:spPr>
          <a:xfrm>
            <a:off x="6534151" y="5306786"/>
            <a:ext cx="1600200" cy="742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3200" dirty="0">
                <a:solidFill>
                  <a:schemeClr val="tx1"/>
                </a:solidFill>
              </a:rPr>
              <a:t>GAL</a:t>
            </a:r>
            <a:endParaRPr lang="en-CA" sz="3200" dirty="0">
              <a:solidFill>
                <a:schemeClr val="tx1"/>
              </a:solidFill>
            </a:endParaRPr>
          </a:p>
        </p:txBody>
      </p:sp>
      <p:cxnSp>
        <p:nvCxnSpPr>
          <p:cNvPr id="56" name="Connecteur droit avec flèche 55">
            <a:extLst>
              <a:ext uri="{FF2B5EF4-FFF2-40B4-BE49-F238E27FC236}">
                <a16:creationId xmlns:a16="http://schemas.microsoft.com/office/drawing/2014/main" id="{6227E146-4315-47A9-5782-08F144709647}"/>
              </a:ext>
            </a:extLst>
          </p:cNvPr>
          <p:cNvCxnSpPr>
            <a:cxnSpLocks/>
          </p:cNvCxnSpPr>
          <p:nvPr/>
        </p:nvCxnSpPr>
        <p:spPr>
          <a:xfrm>
            <a:off x="5638800" y="4743450"/>
            <a:ext cx="1714500" cy="559028"/>
          </a:xfrm>
          <a:prstGeom prst="straightConnector1">
            <a:avLst/>
          </a:prstGeom>
          <a:ln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2560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Correction et revue du devoir</a:t>
            </a:r>
          </a:p>
        </p:txBody>
      </p:sp>
    </p:spTree>
    <p:extLst>
      <p:ext uri="{BB962C8B-B14F-4D97-AF65-F5344CB8AC3E}">
        <p14:creationId xmlns:p14="http://schemas.microsoft.com/office/powerpoint/2010/main" val="3919714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Exercices</a:t>
            </a:r>
          </a:p>
        </p:txBody>
      </p:sp>
    </p:spTree>
    <p:extLst>
      <p:ext uri="{BB962C8B-B14F-4D97-AF65-F5344CB8AC3E}">
        <p14:creationId xmlns:p14="http://schemas.microsoft.com/office/powerpoint/2010/main" val="1282575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À faire cette semaine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Vous préparer pour le prochain cours (</a:t>
            </a:r>
            <a:r>
              <a:rPr lang="fr-CA" b="1" dirty="0"/>
              <a:t>thème 03</a:t>
            </a:r>
            <a:r>
              <a:rPr lang="fr-CA" dirty="0"/>
              <a:t>)</a:t>
            </a:r>
          </a:p>
          <a:p>
            <a:pPr lvl="1"/>
            <a:r>
              <a:rPr lang="fr-CA" dirty="0"/>
              <a:t>Regarder les vidéos</a:t>
            </a:r>
          </a:p>
          <a:p>
            <a:pPr lvl="1"/>
            <a:r>
              <a:rPr lang="fr-CA" dirty="0"/>
              <a:t>Faire et remettre le </a:t>
            </a:r>
            <a:r>
              <a:rPr lang="fr-CA"/>
              <a:t>devoir #3 </a:t>
            </a:r>
            <a:r>
              <a:rPr lang="fr-CA" dirty="0"/>
              <a:t>dans Moodle</a:t>
            </a:r>
          </a:p>
          <a:p>
            <a:pPr marL="457200" lvl="1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67249744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4174</TotalTime>
  <Words>202</Words>
  <Application>Microsoft Office PowerPoint</Application>
  <PresentationFormat>Grand écran</PresentationFormat>
  <Paragraphs>34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Verdana</vt:lpstr>
      <vt:lpstr>presentationCours</vt:lpstr>
      <vt:lpstr>presentationCours</vt:lpstr>
      <vt:lpstr>Présentation PowerPoint</vt:lpstr>
      <vt:lpstr>Plan de la séance d’aujourd’hui</vt:lpstr>
      <vt:lpstr>Objectifs spécifiques de la semaine</vt:lpstr>
      <vt:lpstr>Classification des dispositifs de logique programmable</vt:lpstr>
      <vt:lpstr>Correction et revue du devoir</vt:lpstr>
      <vt:lpstr>Exercices</vt:lpstr>
      <vt:lpstr>À faire cette semaine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Langlois</dc:creator>
  <cp:lastModifiedBy>Andre Baron</cp:lastModifiedBy>
  <cp:revision>268</cp:revision>
  <dcterms:created xsi:type="dcterms:W3CDTF">2020-08-24T16:44:54Z</dcterms:created>
  <dcterms:modified xsi:type="dcterms:W3CDTF">2024-01-08T04:48:10Z</dcterms:modified>
</cp:coreProperties>
</file>