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6" r:id="rId3"/>
    <p:sldId id="272" r:id="rId4"/>
    <p:sldId id="264" r:id="rId5"/>
    <p:sldId id="290" r:id="rId6"/>
    <p:sldId id="288" r:id="rId7"/>
    <p:sldId id="287" r:id="rId8"/>
    <p:sldId id="289" r:id="rId9"/>
    <p:sldId id="280" r:id="rId10"/>
    <p:sldId id="282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AE6"/>
    <a:srgbClr val="B91E32"/>
    <a:srgbClr val="FA961E"/>
    <a:srgbClr val="8CC8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5D0376-8E9F-4215-85B8-4BA391D67226}" v="2" dt="2024-01-17T21:51:18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7005" autoAdjust="0"/>
  </p:normalViewPr>
  <p:slideViewPr>
    <p:cSldViewPr showGuides="1">
      <p:cViewPr varScale="1">
        <p:scale>
          <a:sx n="105" d="100"/>
          <a:sy n="105" d="100"/>
        </p:scale>
        <p:origin x="12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912" y="96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B9FC2645-77C2-4E3E-8DF0-561EE044A4AA}"/>
    <pc:docChg chg="custSel modSld">
      <pc:chgData name="Andre Baron" userId="1f55de6f-5c51-4e4e-9d01-9b6ce3c05e09" providerId="ADAL" clId="{B9FC2645-77C2-4E3E-8DF0-561EE044A4AA}" dt="2022-09-09T01:24:05.875" v="2"/>
      <pc:docMkLst>
        <pc:docMk/>
      </pc:docMkLst>
      <pc:sldChg chg="modSp mod">
        <pc:chgData name="Andre Baron" userId="1f55de6f-5c51-4e4e-9d01-9b6ce3c05e09" providerId="ADAL" clId="{B9FC2645-77C2-4E3E-8DF0-561EE044A4AA}" dt="2022-09-09T01:24:05.875" v="2"/>
        <pc:sldMkLst>
          <pc:docMk/>
          <pc:sldMk cId="0" sldId="259"/>
        </pc:sldMkLst>
        <pc:spChg chg="mod">
          <ac:chgData name="Andre Baron" userId="1f55de6f-5c51-4e4e-9d01-9b6ce3c05e09" providerId="ADAL" clId="{B9FC2645-77C2-4E3E-8DF0-561EE044A4AA}" dt="2022-09-09T01:24:05.875" v="2"/>
          <ac:spMkLst>
            <pc:docMk/>
            <pc:sldMk cId="0" sldId="259"/>
            <ac:spMk id="6" creationId="{A1D3F703-C634-450D-BD9C-4B07E6DAB1AE}"/>
          </ac:spMkLst>
        </pc:spChg>
      </pc:sldChg>
      <pc:sldChg chg="modSp mod">
        <pc:chgData name="Andre Baron" userId="1f55de6f-5c51-4e4e-9d01-9b6ce3c05e09" providerId="ADAL" clId="{B9FC2645-77C2-4E3E-8DF0-561EE044A4AA}" dt="2022-09-06T01:41:56.550" v="0" actId="313"/>
        <pc:sldMkLst>
          <pc:docMk/>
          <pc:sldMk cId="992588658" sldId="272"/>
        </pc:sldMkLst>
        <pc:spChg chg="mod">
          <ac:chgData name="Andre Baron" userId="1f55de6f-5c51-4e4e-9d01-9b6ce3c05e09" providerId="ADAL" clId="{B9FC2645-77C2-4E3E-8DF0-561EE044A4AA}" dt="2022-09-06T01:41:56.550" v="0" actId="313"/>
          <ac:spMkLst>
            <pc:docMk/>
            <pc:sldMk cId="992588658" sldId="272"/>
            <ac:spMk id="2" creationId="{F6F9FA74-C39A-484E-B892-69865BE8F0C5}"/>
          </ac:spMkLst>
        </pc:spChg>
      </pc:sldChg>
    </pc:docChg>
  </pc:docChgLst>
  <pc:docChgLst>
    <pc:chgData name="Andre Baron" userId="1f55de6f-5c51-4e4e-9d01-9b6ce3c05e09" providerId="ADAL" clId="{5F1E0DF9-D316-43C5-A1B2-20D66CAB6739}"/>
    <pc:docChg chg="undo custSel addSld delSld modSld modMainMaster">
      <pc:chgData name="Andre Baron" userId="1f55de6f-5c51-4e4e-9d01-9b6ce3c05e09" providerId="ADAL" clId="{5F1E0DF9-D316-43C5-A1B2-20D66CAB6739}" dt="2023-08-29T02:01:24.848" v="76" actId="20577"/>
      <pc:docMkLst>
        <pc:docMk/>
      </pc:docMkLst>
      <pc:sldChg chg="modSp mod">
        <pc:chgData name="Andre Baron" userId="1f55de6f-5c51-4e4e-9d01-9b6ce3c05e09" providerId="ADAL" clId="{5F1E0DF9-D316-43C5-A1B2-20D66CAB6739}" dt="2023-08-29T01:21:25.350" v="11" actId="20577"/>
        <pc:sldMkLst>
          <pc:docMk/>
          <pc:sldMk cId="2253829504" sldId="263"/>
        </pc:sldMkLst>
        <pc:spChg chg="mod">
          <ac:chgData name="Andre Baron" userId="1f55de6f-5c51-4e4e-9d01-9b6ce3c05e09" providerId="ADAL" clId="{5F1E0DF9-D316-43C5-A1B2-20D66CAB6739}" dt="2023-08-29T01:21:25.350" v="11" actId="20577"/>
          <ac:spMkLst>
            <pc:docMk/>
            <pc:sldMk cId="2253829504" sldId="263"/>
            <ac:spMk id="2" creationId="{9FD34909-BF58-4F7C-955B-60BA0C5119F8}"/>
          </ac:spMkLst>
        </pc:spChg>
      </pc:sldChg>
      <pc:sldChg chg="del">
        <pc:chgData name="Andre Baron" userId="1f55de6f-5c51-4e4e-9d01-9b6ce3c05e09" providerId="ADAL" clId="{5F1E0DF9-D316-43C5-A1B2-20D66CAB6739}" dt="2023-08-29T02:00:40.739" v="74" actId="2696"/>
        <pc:sldMkLst>
          <pc:docMk/>
          <pc:sldMk cId="2872657973" sldId="267"/>
        </pc:sldMkLst>
      </pc:sldChg>
      <pc:sldChg chg="modSp mod">
        <pc:chgData name="Andre Baron" userId="1f55de6f-5c51-4e4e-9d01-9b6ce3c05e09" providerId="ADAL" clId="{5F1E0DF9-D316-43C5-A1B2-20D66CAB6739}" dt="2023-08-29T02:01:24.848" v="76" actId="20577"/>
        <pc:sldMkLst>
          <pc:docMk/>
          <pc:sldMk cId="116191395" sldId="274"/>
        </pc:sldMkLst>
        <pc:spChg chg="mod">
          <ac:chgData name="Andre Baron" userId="1f55de6f-5c51-4e4e-9d01-9b6ce3c05e09" providerId="ADAL" clId="{5F1E0DF9-D316-43C5-A1B2-20D66CAB6739}" dt="2023-08-29T02:00:28.494" v="71" actId="20577"/>
          <ac:spMkLst>
            <pc:docMk/>
            <pc:sldMk cId="116191395" sldId="274"/>
            <ac:spMk id="2" creationId="{75DCC880-DBA1-4E64-9E3D-AF27DB4DC165}"/>
          </ac:spMkLst>
        </pc:spChg>
        <pc:spChg chg="mod">
          <ac:chgData name="Andre Baron" userId="1f55de6f-5c51-4e4e-9d01-9b6ce3c05e09" providerId="ADAL" clId="{5F1E0DF9-D316-43C5-A1B2-20D66CAB6739}" dt="2023-08-29T02:01:24.848" v="76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del">
        <pc:chgData name="Andre Baron" userId="1f55de6f-5c51-4e4e-9d01-9b6ce3c05e09" providerId="ADAL" clId="{5F1E0DF9-D316-43C5-A1B2-20D66CAB6739}" dt="2023-08-29T02:00:37.094" v="73" actId="2696"/>
        <pc:sldMkLst>
          <pc:docMk/>
          <pc:sldMk cId="2039535422" sldId="277"/>
        </pc:sldMkLst>
      </pc:sldChg>
      <pc:sldChg chg="del">
        <pc:chgData name="Andre Baron" userId="1f55de6f-5c51-4e4e-9d01-9b6ce3c05e09" providerId="ADAL" clId="{5F1E0DF9-D316-43C5-A1B2-20D66CAB6739}" dt="2023-08-29T02:00:34.045" v="72" actId="2696"/>
        <pc:sldMkLst>
          <pc:docMk/>
          <pc:sldMk cId="4235622002" sldId="278"/>
        </pc:sldMkLst>
      </pc:sldChg>
      <pc:sldChg chg="add del">
        <pc:chgData name="Andre Baron" userId="1f55de6f-5c51-4e4e-9d01-9b6ce3c05e09" providerId="ADAL" clId="{5F1E0DF9-D316-43C5-A1B2-20D66CAB6739}" dt="2023-08-29T01:56:39.017" v="13" actId="2890"/>
        <pc:sldMkLst>
          <pc:docMk/>
          <pc:sldMk cId="2619269478" sldId="291"/>
        </pc:sldMkLst>
      </pc:sldChg>
      <pc:sldMasterChg chg="modSp mod">
        <pc:chgData name="Andre Baron" userId="1f55de6f-5c51-4e4e-9d01-9b6ce3c05e09" providerId="ADAL" clId="{5F1E0DF9-D316-43C5-A1B2-20D66CAB6739}" dt="2023-08-29T01:59:23.365" v="14" actId="313"/>
        <pc:sldMasterMkLst>
          <pc:docMk/>
          <pc:sldMasterMk cId="2206064051" sldId="2147483690"/>
        </pc:sldMasterMkLst>
        <pc:spChg chg="mod">
          <ac:chgData name="Andre Baron" userId="1f55de6f-5c51-4e4e-9d01-9b6ce3c05e09" providerId="ADAL" clId="{5F1E0DF9-D316-43C5-A1B2-20D66CAB6739}" dt="2023-08-29T01:59:23.365" v="14" actId="313"/>
          <ac:spMkLst>
            <pc:docMk/>
            <pc:sldMasterMk cId="220606405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EA5D0376-8E9F-4215-85B8-4BA391D67226}"/>
    <pc:docChg chg="delSld modSld">
      <pc:chgData name="Andre Baron" userId="1f55de6f-5c51-4e4e-9d01-9b6ce3c05e09" providerId="ADAL" clId="{EA5D0376-8E9F-4215-85B8-4BA391D67226}" dt="2024-01-17T21:51:18.959" v="12"/>
      <pc:docMkLst>
        <pc:docMk/>
      </pc:docMkLst>
      <pc:sldChg chg="del">
        <pc:chgData name="Andre Baron" userId="1f55de6f-5c51-4e4e-9d01-9b6ce3c05e09" providerId="ADAL" clId="{EA5D0376-8E9F-4215-85B8-4BA391D67226}" dt="2024-01-07T20:53:01.440" v="1" actId="2696"/>
        <pc:sldMkLst>
          <pc:docMk/>
          <pc:sldMk cId="0" sldId="259"/>
        </pc:sldMkLst>
      </pc:sldChg>
      <pc:sldChg chg="modSp mod">
        <pc:chgData name="Andre Baron" userId="1f55de6f-5c51-4e4e-9d01-9b6ce3c05e09" providerId="ADAL" clId="{EA5D0376-8E9F-4215-85B8-4BA391D67226}" dt="2024-01-07T20:57:51.511" v="5" actId="21"/>
        <pc:sldMkLst>
          <pc:docMk/>
          <pc:sldMk cId="992588658" sldId="272"/>
        </pc:sldMkLst>
        <pc:spChg chg="mod">
          <ac:chgData name="Andre Baron" userId="1f55de6f-5c51-4e4e-9d01-9b6ce3c05e09" providerId="ADAL" clId="{EA5D0376-8E9F-4215-85B8-4BA391D67226}" dt="2024-01-07T20:57:51.511" v="5" actId="21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EA5D0376-8E9F-4215-85B8-4BA391D67226}" dt="2024-01-08T04:43:46.078" v="11" actId="20577"/>
        <pc:sldMkLst>
          <pc:docMk/>
          <pc:sldMk cId="116191395" sldId="274"/>
        </pc:sldMkLst>
        <pc:spChg chg="mod">
          <ac:chgData name="Andre Baron" userId="1f55de6f-5c51-4e4e-9d01-9b6ce3c05e09" providerId="ADAL" clId="{EA5D0376-8E9F-4215-85B8-4BA391D67226}" dt="2024-01-08T04:43:46.078" v="11" actId="20577"/>
          <ac:spMkLst>
            <pc:docMk/>
            <pc:sldMk cId="116191395" sldId="274"/>
            <ac:spMk id="4" creationId="{00000000-0000-0000-0000-000000000000}"/>
          </ac:spMkLst>
        </pc:spChg>
      </pc:sldChg>
      <pc:sldChg chg="del">
        <pc:chgData name="Andre Baron" userId="1f55de6f-5c51-4e4e-9d01-9b6ce3c05e09" providerId="ADAL" clId="{EA5D0376-8E9F-4215-85B8-4BA391D67226}" dt="2024-01-07T20:53:16.149" v="2" actId="2696"/>
        <pc:sldMkLst>
          <pc:docMk/>
          <pc:sldMk cId="3199714388" sldId="283"/>
        </pc:sldMkLst>
      </pc:sldChg>
      <pc:sldChg chg="modSp">
        <pc:chgData name="Andre Baron" userId="1f55de6f-5c51-4e4e-9d01-9b6ce3c05e09" providerId="ADAL" clId="{EA5D0376-8E9F-4215-85B8-4BA391D67226}" dt="2024-01-07T20:52:41.435" v="0" actId="33524"/>
        <pc:sldMkLst>
          <pc:docMk/>
          <pc:sldMk cId="1686546683" sldId="287"/>
        </pc:sldMkLst>
        <pc:spChg chg="mod">
          <ac:chgData name="Andre Baron" userId="1f55de6f-5c51-4e4e-9d01-9b6ce3c05e09" providerId="ADAL" clId="{EA5D0376-8E9F-4215-85B8-4BA391D67226}" dt="2024-01-07T20:52:41.435" v="0" actId="33524"/>
          <ac:spMkLst>
            <pc:docMk/>
            <pc:sldMk cId="1686546683" sldId="287"/>
            <ac:spMk id="24" creationId="{14E37F87-EF8B-5D9C-EB01-DF4A8E87D30C}"/>
          </ac:spMkLst>
        </pc:spChg>
      </pc:sldChg>
      <pc:sldChg chg="modAnim">
        <pc:chgData name="Andre Baron" userId="1f55de6f-5c51-4e4e-9d01-9b6ce3c05e09" providerId="ADAL" clId="{EA5D0376-8E9F-4215-85B8-4BA391D67226}" dt="2024-01-17T21:51:18.959" v="12"/>
        <pc:sldMkLst>
          <pc:docMk/>
          <pc:sldMk cId="340877534" sldId="289"/>
        </pc:sldMkLst>
      </pc:sldChg>
    </pc:docChg>
  </pc:docChgLst>
  <pc:docChgLst>
    <pc:chgData name="Andre Baron" userId="1f55de6f-5c51-4e4e-9d01-9b6ce3c05e09" providerId="ADAL" clId="{5DBBB1FA-A53F-4CCE-B670-6BF001879D68}"/>
    <pc:docChg chg="undo custSel addSld delSld modSld sldOrd modMainMaster">
      <pc:chgData name="Andre Baron" userId="1f55de6f-5c51-4e4e-9d01-9b6ce3c05e09" providerId="ADAL" clId="{5DBBB1FA-A53F-4CCE-B670-6BF001879D68}" dt="2022-09-05T15:44:51.322" v="2120" actId="20577"/>
      <pc:docMkLst>
        <pc:docMk/>
      </pc:docMkLst>
      <pc:sldChg chg="modSp mod">
        <pc:chgData name="Andre Baron" userId="1f55de6f-5c51-4e4e-9d01-9b6ce3c05e09" providerId="ADAL" clId="{5DBBB1FA-A53F-4CCE-B670-6BF001879D68}" dt="2022-09-04T16:52:18.906" v="9" actId="20577"/>
        <pc:sldMkLst>
          <pc:docMk/>
          <pc:sldMk cId="2253829504" sldId="263"/>
        </pc:sldMkLst>
        <pc:spChg chg="mod">
          <ac:chgData name="Andre Baron" userId="1f55de6f-5c51-4e4e-9d01-9b6ce3c05e09" providerId="ADAL" clId="{5DBBB1FA-A53F-4CCE-B670-6BF001879D68}" dt="2022-09-04T16:52:18.906" v="9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5DBBB1FA-A53F-4CCE-B670-6BF001879D68}" dt="2022-09-04T16:51:43.190" v="1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ord">
        <pc:chgData name="Andre Baron" userId="1f55de6f-5c51-4e4e-9d01-9b6ce3c05e09" providerId="ADAL" clId="{5DBBB1FA-A53F-4CCE-B670-6BF001879D68}" dt="2022-09-05T13:33:43.370" v="1041"/>
        <pc:sldMkLst>
          <pc:docMk/>
          <pc:sldMk cId="3447889765" sldId="264"/>
        </pc:sldMkLst>
      </pc:sldChg>
      <pc:sldChg chg="modSp mod">
        <pc:chgData name="Andre Baron" userId="1f55de6f-5c51-4e4e-9d01-9b6ce3c05e09" providerId="ADAL" clId="{5DBBB1FA-A53F-4CCE-B670-6BF001879D68}" dt="2022-09-04T16:56:13.455" v="27" actId="207"/>
        <pc:sldMkLst>
          <pc:docMk/>
          <pc:sldMk cId="1917104939" sldId="266"/>
        </pc:sldMkLst>
        <pc:spChg chg="mod">
          <ac:chgData name="Andre Baron" userId="1f55de6f-5c51-4e4e-9d01-9b6ce3c05e09" providerId="ADAL" clId="{5DBBB1FA-A53F-4CCE-B670-6BF001879D68}" dt="2022-09-04T16:56:13.455" v="27" actId="207"/>
          <ac:spMkLst>
            <pc:docMk/>
            <pc:sldMk cId="1917104939" sldId="266"/>
            <ac:spMk id="4" creationId="{6A1BD76F-4F67-403A-AFB1-625096E52506}"/>
          </ac:spMkLst>
        </pc:spChg>
      </pc:sldChg>
      <pc:sldChg chg="ord">
        <pc:chgData name="Andre Baron" userId="1f55de6f-5c51-4e4e-9d01-9b6ce3c05e09" providerId="ADAL" clId="{5DBBB1FA-A53F-4CCE-B670-6BF001879D68}" dt="2022-09-05T14:48:49.707" v="1898"/>
        <pc:sldMkLst>
          <pc:docMk/>
          <pc:sldMk cId="2872657973" sldId="267"/>
        </pc:sldMkLst>
      </pc:sldChg>
      <pc:sldChg chg="modSp mod">
        <pc:chgData name="Andre Baron" userId="1f55de6f-5c51-4e4e-9d01-9b6ce3c05e09" providerId="ADAL" clId="{5DBBB1FA-A53F-4CCE-B670-6BF001879D68}" dt="2022-09-05T14:47:06.588" v="1891" actId="313"/>
        <pc:sldMkLst>
          <pc:docMk/>
          <pc:sldMk cId="992588658" sldId="272"/>
        </pc:sldMkLst>
        <pc:spChg chg="mod">
          <ac:chgData name="Andre Baron" userId="1f55de6f-5c51-4e4e-9d01-9b6ce3c05e09" providerId="ADAL" clId="{5DBBB1FA-A53F-4CCE-B670-6BF001879D68}" dt="2022-09-05T14:47:06.588" v="1891" actId="313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5DBBB1FA-A53F-4CCE-B670-6BF001879D68}" dt="2022-09-05T14:50:06.091" v="1919" actId="207"/>
        <pc:sldMkLst>
          <pc:docMk/>
          <pc:sldMk cId="116191395" sldId="274"/>
        </pc:sldMkLst>
        <pc:spChg chg="mod">
          <ac:chgData name="Andre Baron" userId="1f55de6f-5c51-4e4e-9d01-9b6ce3c05e09" providerId="ADAL" clId="{5DBBB1FA-A53F-4CCE-B670-6BF001879D68}" dt="2022-09-05T14:50:06.091" v="1919" actId="207"/>
          <ac:spMkLst>
            <pc:docMk/>
            <pc:sldMk cId="116191395" sldId="274"/>
            <ac:spMk id="4" creationId="{00000000-0000-0000-0000-000000000000}"/>
          </ac:spMkLst>
        </pc:spChg>
      </pc:sldChg>
      <pc:sldChg chg="ord">
        <pc:chgData name="Andre Baron" userId="1f55de6f-5c51-4e4e-9d01-9b6ce3c05e09" providerId="ADAL" clId="{5DBBB1FA-A53F-4CCE-B670-6BF001879D68}" dt="2022-09-05T13:33:25.852" v="1039"/>
        <pc:sldMkLst>
          <pc:docMk/>
          <pc:sldMk cId="2039535422" sldId="277"/>
        </pc:sldMkLst>
      </pc:sldChg>
      <pc:sldChg chg="ord">
        <pc:chgData name="Andre Baron" userId="1f55de6f-5c51-4e4e-9d01-9b6ce3c05e09" providerId="ADAL" clId="{5DBBB1FA-A53F-4CCE-B670-6BF001879D68}" dt="2022-09-05T13:33:18.017" v="1037"/>
        <pc:sldMkLst>
          <pc:docMk/>
          <pc:sldMk cId="4235622002" sldId="278"/>
        </pc:sldMkLst>
      </pc:sldChg>
      <pc:sldChg chg="delSp mod">
        <pc:chgData name="Andre Baron" userId="1f55de6f-5c51-4e4e-9d01-9b6ce3c05e09" providerId="ADAL" clId="{5DBBB1FA-A53F-4CCE-B670-6BF001879D68}" dt="2022-09-05T14:47:22.708" v="1892" actId="21"/>
        <pc:sldMkLst>
          <pc:docMk/>
          <pc:sldMk cId="962387160" sldId="280"/>
        </pc:sldMkLst>
        <pc:spChg chg="del">
          <ac:chgData name="Andre Baron" userId="1f55de6f-5c51-4e4e-9d01-9b6ce3c05e09" providerId="ADAL" clId="{5DBBB1FA-A53F-4CCE-B670-6BF001879D68}" dt="2022-09-05T14:47:22.708" v="1892" actId="21"/>
          <ac:spMkLst>
            <pc:docMk/>
            <pc:sldMk cId="962387160" sldId="280"/>
            <ac:spMk id="2" creationId="{075F3E68-73E8-4A12-B0C7-1ACFD40EF837}"/>
          </ac:spMkLst>
        </pc:spChg>
      </pc:sldChg>
      <pc:sldChg chg="delSp mod">
        <pc:chgData name="Andre Baron" userId="1f55de6f-5c51-4e4e-9d01-9b6ce3c05e09" providerId="ADAL" clId="{5DBBB1FA-A53F-4CCE-B670-6BF001879D68}" dt="2022-09-05T14:48:44.750" v="1896" actId="21"/>
        <pc:sldMkLst>
          <pc:docMk/>
          <pc:sldMk cId="1007539790" sldId="282"/>
        </pc:sldMkLst>
        <pc:spChg chg="del">
          <ac:chgData name="Andre Baron" userId="1f55de6f-5c51-4e4e-9d01-9b6ce3c05e09" providerId="ADAL" clId="{5DBBB1FA-A53F-4CCE-B670-6BF001879D68}" dt="2022-09-05T14:48:44.750" v="1896" actId="21"/>
          <ac:spMkLst>
            <pc:docMk/>
            <pc:sldMk cId="1007539790" sldId="282"/>
            <ac:spMk id="21" creationId="{4B816C14-3768-499E-B2B1-0974ED94CD61}"/>
          </ac:spMkLst>
        </pc:spChg>
      </pc:sldChg>
      <pc:sldChg chg="delSp mod">
        <pc:chgData name="Andre Baron" userId="1f55de6f-5c51-4e4e-9d01-9b6ce3c05e09" providerId="ADAL" clId="{5DBBB1FA-A53F-4CCE-B670-6BF001879D68}" dt="2022-09-05T14:49:17.901" v="1900" actId="21"/>
        <pc:sldMkLst>
          <pc:docMk/>
          <pc:sldMk cId="3199714388" sldId="283"/>
        </pc:sldMkLst>
        <pc:spChg chg="del">
          <ac:chgData name="Andre Baron" userId="1f55de6f-5c51-4e4e-9d01-9b6ce3c05e09" providerId="ADAL" clId="{5DBBB1FA-A53F-4CCE-B670-6BF001879D68}" dt="2022-09-05T14:49:17.901" v="1900" actId="21"/>
          <ac:spMkLst>
            <pc:docMk/>
            <pc:sldMk cId="3199714388" sldId="283"/>
            <ac:spMk id="2" creationId="{8CF24E64-EC5B-4357-A5B9-26C6335D2676}"/>
          </ac:spMkLst>
        </pc:spChg>
      </pc:sldChg>
      <pc:sldChg chg="del">
        <pc:chgData name="Andre Baron" userId="1f55de6f-5c51-4e4e-9d01-9b6ce3c05e09" providerId="ADAL" clId="{5DBBB1FA-A53F-4CCE-B670-6BF001879D68}" dt="2022-09-05T14:49:03.399" v="1899" actId="2696"/>
        <pc:sldMkLst>
          <pc:docMk/>
          <pc:sldMk cId="617074868" sldId="284"/>
        </pc:sldMkLst>
      </pc:sldChg>
      <pc:sldChg chg="del ord">
        <pc:chgData name="Andre Baron" userId="1f55de6f-5c51-4e4e-9d01-9b6ce3c05e09" providerId="ADAL" clId="{5DBBB1FA-A53F-4CCE-B670-6BF001879D68}" dt="2022-09-05T14:48:07.732" v="1895" actId="2696"/>
        <pc:sldMkLst>
          <pc:docMk/>
          <pc:sldMk cId="2990096683" sldId="285"/>
        </pc:sldMkLst>
      </pc:sldChg>
      <pc:sldChg chg="addSp modSp new del mod">
        <pc:chgData name="Andre Baron" userId="1f55de6f-5c51-4e4e-9d01-9b6ce3c05e09" providerId="ADAL" clId="{5DBBB1FA-A53F-4CCE-B670-6BF001879D68}" dt="2022-09-04T17:22:26.435" v="351" actId="2696"/>
        <pc:sldMkLst>
          <pc:docMk/>
          <pc:sldMk cId="1754934970" sldId="286"/>
        </pc:sldMkLst>
        <pc:spChg chg="mod">
          <ac:chgData name="Andre Baron" userId="1f55de6f-5c51-4e4e-9d01-9b6ce3c05e09" providerId="ADAL" clId="{5DBBB1FA-A53F-4CCE-B670-6BF001879D68}" dt="2022-09-04T16:59:10.172" v="62" actId="313"/>
          <ac:spMkLst>
            <pc:docMk/>
            <pc:sldMk cId="1754934970" sldId="286"/>
            <ac:spMk id="2" creationId="{9624C81F-0A10-60B9-D27D-ED7E6CF7158A}"/>
          </ac:spMkLst>
        </pc:spChg>
        <pc:graphicFrameChg chg="add mod">
          <ac:chgData name="Andre Baron" userId="1f55de6f-5c51-4e4e-9d01-9b6ce3c05e09" providerId="ADAL" clId="{5DBBB1FA-A53F-4CCE-B670-6BF001879D68}" dt="2022-09-04T17:09:56.723" v="100" actId="14100"/>
          <ac:graphicFrameMkLst>
            <pc:docMk/>
            <pc:sldMk cId="1754934970" sldId="286"/>
            <ac:graphicFrameMk id="6" creationId="{D425BFA2-BA40-5D2A-CAF5-0B68245C2C3B}"/>
          </ac:graphicFrameMkLst>
        </pc:graphicFrameChg>
      </pc:sldChg>
      <pc:sldChg chg="addSp delSp modSp new mod modAnim">
        <pc:chgData name="Andre Baron" userId="1f55de6f-5c51-4e4e-9d01-9b6ce3c05e09" providerId="ADAL" clId="{5DBBB1FA-A53F-4CCE-B670-6BF001879D68}" dt="2022-09-05T13:43:00.977" v="1091" actId="20577"/>
        <pc:sldMkLst>
          <pc:docMk/>
          <pc:sldMk cId="1686546683" sldId="287"/>
        </pc:sldMkLst>
        <pc:spChg chg="mod">
          <ac:chgData name="Andre Baron" userId="1f55de6f-5c51-4e4e-9d01-9b6ce3c05e09" providerId="ADAL" clId="{5DBBB1FA-A53F-4CCE-B670-6BF001879D68}" dt="2022-09-04T17:12:39.504" v="118"/>
          <ac:spMkLst>
            <pc:docMk/>
            <pc:sldMk cId="1686546683" sldId="287"/>
            <ac:spMk id="2" creationId="{8DB3DA22-6D69-B13E-5908-EBD58961636E}"/>
          </ac:spMkLst>
        </pc:spChg>
        <pc:spChg chg="add mod">
          <ac:chgData name="Andre Baron" userId="1f55de6f-5c51-4e4e-9d01-9b6ce3c05e09" providerId="ADAL" clId="{5DBBB1FA-A53F-4CCE-B670-6BF001879D68}" dt="2022-09-04T17:16:42.874" v="183" actId="121"/>
          <ac:spMkLst>
            <pc:docMk/>
            <pc:sldMk cId="1686546683" sldId="287"/>
            <ac:spMk id="20" creationId="{173445E1-013B-8A88-48EA-019453F1121A}"/>
          </ac:spMkLst>
        </pc:spChg>
        <pc:spChg chg="add mod">
          <ac:chgData name="Andre Baron" userId="1f55de6f-5c51-4e4e-9d01-9b6ce3c05e09" providerId="ADAL" clId="{5DBBB1FA-A53F-4CCE-B670-6BF001879D68}" dt="2022-09-04T17:17:10.765" v="190" actId="121"/>
          <ac:spMkLst>
            <pc:docMk/>
            <pc:sldMk cId="1686546683" sldId="287"/>
            <ac:spMk id="21" creationId="{5473E9CC-DF04-AF4E-DF6C-33D99FF0EA85}"/>
          </ac:spMkLst>
        </pc:spChg>
        <pc:spChg chg="add mod">
          <ac:chgData name="Andre Baron" userId="1f55de6f-5c51-4e4e-9d01-9b6ce3c05e09" providerId="ADAL" clId="{5DBBB1FA-A53F-4CCE-B670-6BF001879D68}" dt="2022-09-04T17:17:58.410" v="204" actId="1036"/>
          <ac:spMkLst>
            <pc:docMk/>
            <pc:sldMk cId="1686546683" sldId="287"/>
            <ac:spMk id="22" creationId="{F2292D41-CAF8-8E68-C2FE-BA3AB919ED83}"/>
          </ac:spMkLst>
        </pc:spChg>
        <pc:spChg chg="add mod">
          <ac:chgData name="Andre Baron" userId="1f55de6f-5c51-4e4e-9d01-9b6ce3c05e09" providerId="ADAL" clId="{5DBBB1FA-A53F-4CCE-B670-6BF001879D68}" dt="2022-09-04T17:18:15.382" v="217" actId="1076"/>
          <ac:spMkLst>
            <pc:docMk/>
            <pc:sldMk cId="1686546683" sldId="287"/>
            <ac:spMk id="23" creationId="{58C70A0D-0F33-AB76-F32D-D2A9E00BDED9}"/>
          </ac:spMkLst>
        </pc:spChg>
        <pc:spChg chg="add mod">
          <ac:chgData name="Andre Baron" userId="1f55de6f-5c51-4e4e-9d01-9b6ce3c05e09" providerId="ADAL" clId="{5DBBB1FA-A53F-4CCE-B670-6BF001879D68}" dt="2022-09-04T17:22:04.304" v="350" actId="313"/>
          <ac:spMkLst>
            <pc:docMk/>
            <pc:sldMk cId="1686546683" sldId="287"/>
            <ac:spMk id="24" creationId="{14E37F87-EF8B-5D9C-EB01-DF4A8E87D30C}"/>
          </ac:spMkLst>
        </pc:spChg>
        <pc:spChg chg="add mod">
          <ac:chgData name="Andre Baron" userId="1f55de6f-5c51-4e4e-9d01-9b6ce3c05e09" providerId="ADAL" clId="{5DBBB1FA-A53F-4CCE-B670-6BF001879D68}" dt="2022-09-05T13:43:00.977" v="1091" actId="20577"/>
          <ac:spMkLst>
            <pc:docMk/>
            <pc:sldMk cId="1686546683" sldId="287"/>
            <ac:spMk id="28" creationId="{12F1B546-3DAC-E580-F002-E2EEE1CE0789}"/>
          </ac:spMkLst>
        </pc:spChg>
        <pc:spChg chg="add mod">
          <ac:chgData name="Andre Baron" userId="1f55de6f-5c51-4e4e-9d01-9b6ce3c05e09" providerId="ADAL" clId="{5DBBB1FA-A53F-4CCE-B670-6BF001879D68}" dt="2022-09-05T13:42:55.850" v="1086" actId="20577"/>
          <ac:spMkLst>
            <pc:docMk/>
            <pc:sldMk cId="1686546683" sldId="287"/>
            <ac:spMk id="29" creationId="{16C3919A-4558-E880-A2BC-642B78B381F8}"/>
          </ac:spMkLst>
        </pc:spChg>
        <pc:graphicFrameChg chg="add del">
          <ac:chgData name="Andre Baron" userId="1f55de6f-5c51-4e4e-9d01-9b6ce3c05e09" providerId="ADAL" clId="{5DBBB1FA-A53F-4CCE-B670-6BF001879D68}" dt="2022-09-04T17:10:51.843" v="103" actId="21"/>
          <ac:graphicFrameMkLst>
            <pc:docMk/>
            <pc:sldMk cId="1686546683" sldId="287"/>
            <ac:graphicFrameMk id="4" creationId="{E80DBCD5-2F0F-8592-74E4-5A2E3FE5FA1A}"/>
          </ac:graphicFrameMkLst>
        </pc:graphicFrameChg>
        <pc:cxnChg chg="add mod">
          <ac:chgData name="Andre Baron" userId="1f55de6f-5c51-4e4e-9d01-9b6ce3c05e09" providerId="ADAL" clId="{5DBBB1FA-A53F-4CCE-B670-6BF001879D68}" dt="2022-09-04T17:14:23.429" v="153" actId="962"/>
          <ac:cxnSpMkLst>
            <pc:docMk/>
            <pc:sldMk cId="1686546683" sldId="287"/>
            <ac:cxnSpMk id="6" creationId="{F75A592E-744E-C735-055B-F57EF432130E}"/>
          </ac:cxnSpMkLst>
        </pc:cxnChg>
        <pc:cxnChg chg="add mod">
          <ac:chgData name="Andre Baron" userId="1f55de6f-5c51-4e4e-9d01-9b6ce3c05e09" providerId="ADAL" clId="{5DBBB1FA-A53F-4CCE-B670-6BF001879D68}" dt="2022-09-04T17:13:23.225" v="127" actId="1035"/>
          <ac:cxnSpMkLst>
            <pc:docMk/>
            <pc:sldMk cId="1686546683" sldId="287"/>
            <ac:cxnSpMk id="7" creationId="{16359851-90EB-01CA-C279-FA975D1AAB33}"/>
          </ac:cxnSpMkLst>
        </pc:cxnChg>
        <pc:cxnChg chg="add mod">
          <ac:chgData name="Andre Baron" userId="1f55de6f-5c51-4e4e-9d01-9b6ce3c05e09" providerId="ADAL" clId="{5DBBB1FA-A53F-4CCE-B670-6BF001879D68}" dt="2022-09-04T17:19:54.903" v="221" actId="1037"/>
          <ac:cxnSpMkLst>
            <pc:docMk/>
            <pc:sldMk cId="1686546683" sldId="287"/>
            <ac:cxnSpMk id="16" creationId="{80899922-7352-119D-2EC5-5C62D98DC998}"/>
          </ac:cxnSpMkLst>
        </pc:cxnChg>
        <pc:cxnChg chg="add mod">
          <ac:chgData name="Andre Baron" userId="1f55de6f-5c51-4e4e-9d01-9b6ce3c05e09" providerId="ADAL" clId="{5DBBB1FA-A53F-4CCE-B670-6BF001879D68}" dt="2022-09-04T17:13:23.225" v="127" actId="1035"/>
          <ac:cxnSpMkLst>
            <pc:docMk/>
            <pc:sldMk cId="1686546683" sldId="287"/>
            <ac:cxnSpMk id="17" creationId="{655E4057-CDCB-8083-E6A0-670DEAD9A305}"/>
          </ac:cxnSpMkLst>
        </pc:cxnChg>
        <pc:cxnChg chg="add mod">
          <ac:chgData name="Andre Baron" userId="1f55de6f-5c51-4e4e-9d01-9b6ce3c05e09" providerId="ADAL" clId="{5DBBB1FA-A53F-4CCE-B670-6BF001879D68}" dt="2022-09-04T17:20:47.173" v="228" actId="692"/>
          <ac:cxnSpMkLst>
            <pc:docMk/>
            <pc:sldMk cId="1686546683" sldId="287"/>
            <ac:cxnSpMk id="25" creationId="{14AD79EA-B58C-6DE9-3E66-450412218639}"/>
          </ac:cxnSpMkLst>
        </pc:cxnChg>
        <pc:cxnChg chg="add del mod">
          <ac:chgData name="Andre Baron" userId="1f55de6f-5c51-4e4e-9d01-9b6ce3c05e09" providerId="ADAL" clId="{5DBBB1FA-A53F-4CCE-B670-6BF001879D68}" dt="2022-09-04T17:22:43.534" v="353" actId="21"/>
          <ac:cxnSpMkLst>
            <pc:docMk/>
            <pc:sldMk cId="1686546683" sldId="287"/>
            <ac:cxnSpMk id="27" creationId="{8AB92C38-6F96-AC85-B718-E3050D4394AD}"/>
          </ac:cxnSpMkLst>
        </pc:cxnChg>
        <pc:cxnChg chg="add mod">
          <ac:chgData name="Andre Baron" userId="1f55de6f-5c51-4e4e-9d01-9b6ce3c05e09" providerId="ADAL" clId="{5DBBB1FA-A53F-4CCE-B670-6BF001879D68}" dt="2022-09-04T17:23:59.447" v="395" actId="1037"/>
          <ac:cxnSpMkLst>
            <pc:docMk/>
            <pc:sldMk cId="1686546683" sldId="287"/>
            <ac:cxnSpMk id="30" creationId="{1B649FFF-4915-27DC-F847-1E1BFECA47B5}"/>
          </ac:cxnSpMkLst>
        </pc:cxnChg>
        <pc:cxnChg chg="add mod">
          <ac:chgData name="Andre Baron" userId="1f55de6f-5c51-4e4e-9d01-9b6ce3c05e09" providerId="ADAL" clId="{5DBBB1FA-A53F-4CCE-B670-6BF001879D68}" dt="2022-09-04T17:24:13.920" v="414" actId="1037"/>
          <ac:cxnSpMkLst>
            <pc:docMk/>
            <pc:sldMk cId="1686546683" sldId="287"/>
            <ac:cxnSpMk id="33" creationId="{E720A82F-983E-964D-B24F-85E4ACA4E41A}"/>
          </ac:cxnSpMkLst>
        </pc:cxnChg>
      </pc:sldChg>
      <pc:sldChg chg="addSp delSp modSp new mod modAnim">
        <pc:chgData name="Andre Baron" userId="1f55de6f-5c51-4e4e-9d01-9b6ce3c05e09" providerId="ADAL" clId="{5DBBB1FA-A53F-4CCE-B670-6BF001879D68}" dt="2022-09-04T17:51:27.781" v="1018"/>
        <pc:sldMkLst>
          <pc:docMk/>
          <pc:sldMk cId="2211155642" sldId="288"/>
        </pc:sldMkLst>
        <pc:spChg chg="mod">
          <ac:chgData name="Andre Baron" userId="1f55de6f-5c51-4e4e-9d01-9b6ce3c05e09" providerId="ADAL" clId="{5DBBB1FA-A53F-4CCE-B670-6BF001879D68}" dt="2022-09-04T17:32:37.517" v="500" actId="20577"/>
          <ac:spMkLst>
            <pc:docMk/>
            <pc:sldMk cId="2211155642" sldId="288"/>
            <ac:spMk id="2" creationId="{316C647C-9432-E701-A3DE-9591ED826E26}"/>
          </ac:spMkLst>
        </pc:spChg>
        <pc:spChg chg="add mod">
          <ac:chgData name="Andre Baron" userId="1f55de6f-5c51-4e4e-9d01-9b6ce3c05e09" providerId="ADAL" clId="{5DBBB1FA-A53F-4CCE-B670-6BF001879D68}" dt="2022-09-04T17:47:41.099" v="881" actId="1036"/>
          <ac:spMkLst>
            <pc:docMk/>
            <pc:sldMk cId="2211155642" sldId="288"/>
            <ac:spMk id="6" creationId="{3701F3F4-0DA7-7691-9A17-09A18AC6E7FF}"/>
          </ac:spMkLst>
        </pc:spChg>
        <pc:spChg chg="add mod">
          <ac:chgData name="Andre Baron" userId="1f55de6f-5c51-4e4e-9d01-9b6ce3c05e09" providerId="ADAL" clId="{5DBBB1FA-A53F-4CCE-B670-6BF001879D68}" dt="2022-09-04T17:51:04.381" v="1012" actId="1035"/>
          <ac:spMkLst>
            <pc:docMk/>
            <pc:sldMk cId="2211155642" sldId="288"/>
            <ac:spMk id="7" creationId="{C430D9CC-41BD-4A3F-0265-8AD1C7DB355F}"/>
          </ac:spMkLst>
        </pc:spChg>
        <pc:spChg chg="add mod">
          <ac:chgData name="Andre Baron" userId="1f55de6f-5c51-4e4e-9d01-9b6ce3c05e09" providerId="ADAL" clId="{5DBBB1FA-A53F-4CCE-B670-6BF001879D68}" dt="2022-09-04T17:51:09.365" v="1013" actId="1035"/>
          <ac:spMkLst>
            <pc:docMk/>
            <pc:sldMk cId="2211155642" sldId="288"/>
            <ac:spMk id="8" creationId="{FE4B5BCE-E451-066A-3324-B0DA6D27136E}"/>
          </ac:spMkLst>
        </pc:spChg>
        <pc:spChg chg="add mod">
          <ac:chgData name="Andre Baron" userId="1f55de6f-5c51-4e4e-9d01-9b6ce3c05e09" providerId="ADAL" clId="{5DBBB1FA-A53F-4CCE-B670-6BF001879D68}" dt="2022-09-04T17:50:32.131" v="1005" actId="1035"/>
          <ac:spMkLst>
            <pc:docMk/>
            <pc:sldMk cId="2211155642" sldId="288"/>
            <ac:spMk id="9" creationId="{FC58EB4F-8692-DD66-4ABE-3850D48E87F0}"/>
          </ac:spMkLst>
        </pc:spChg>
        <pc:spChg chg="add mod">
          <ac:chgData name="Andre Baron" userId="1f55de6f-5c51-4e4e-9d01-9b6ce3c05e09" providerId="ADAL" clId="{5DBBB1FA-A53F-4CCE-B670-6BF001879D68}" dt="2022-09-04T17:50:34.757" v="1008" actId="1035"/>
          <ac:spMkLst>
            <pc:docMk/>
            <pc:sldMk cId="2211155642" sldId="288"/>
            <ac:spMk id="10" creationId="{C7ED1985-0EBE-2D05-A16D-5AE4B2260D4E}"/>
          </ac:spMkLst>
        </pc:spChg>
        <pc:spChg chg="add mod">
          <ac:chgData name="Andre Baron" userId="1f55de6f-5c51-4e4e-9d01-9b6ce3c05e09" providerId="ADAL" clId="{5DBBB1FA-A53F-4CCE-B670-6BF001879D68}" dt="2022-09-04T17:50:29.683" v="1001" actId="1035"/>
          <ac:spMkLst>
            <pc:docMk/>
            <pc:sldMk cId="2211155642" sldId="288"/>
            <ac:spMk id="11" creationId="{5E02B381-FD6E-8E49-D021-9DD3DC3D17C9}"/>
          </ac:spMkLst>
        </pc:spChg>
        <pc:spChg chg="add mod">
          <ac:chgData name="Andre Baron" userId="1f55de6f-5c51-4e4e-9d01-9b6ce3c05e09" providerId="ADAL" clId="{5DBBB1FA-A53F-4CCE-B670-6BF001879D68}" dt="2022-09-04T17:50:26.308" v="997" actId="1035"/>
          <ac:spMkLst>
            <pc:docMk/>
            <pc:sldMk cId="2211155642" sldId="288"/>
            <ac:spMk id="12" creationId="{C2749F10-F287-D690-941E-9B8D4071303F}"/>
          </ac:spMkLst>
        </pc:spChg>
        <pc:spChg chg="add mod">
          <ac:chgData name="Andre Baron" userId="1f55de6f-5c51-4e4e-9d01-9b6ce3c05e09" providerId="ADAL" clId="{5DBBB1FA-A53F-4CCE-B670-6BF001879D68}" dt="2022-09-04T17:50:17.284" v="988" actId="1035"/>
          <ac:spMkLst>
            <pc:docMk/>
            <pc:sldMk cId="2211155642" sldId="288"/>
            <ac:spMk id="13" creationId="{11BCFE10-C2F0-6C4F-295D-270B25571B1B}"/>
          </ac:spMkLst>
        </pc:spChg>
        <pc:graphicFrameChg chg="add mod modGraphic">
          <ac:chgData name="Andre Baron" userId="1f55de6f-5c51-4e4e-9d01-9b6ce3c05e09" providerId="ADAL" clId="{5DBBB1FA-A53F-4CCE-B670-6BF001879D68}" dt="2022-09-04T17:50:04.675" v="986" actId="20577"/>
          <ac:graphicFrameMkLst>
            <pc:docMk/>
            <pc:sldMk cId="2211155642" sldId="288"/>
            <ac:graphicFrameMk id="4" creationId="{69FE051C-DE7D-2F57-3E1A-05F83F7BF969}"/>
          </ac:graphicFrameMkLst>
        </pc:graphicFrameChg>
        <pc:graphicFrameChg chg="add del mod modGraphic">
          <ac:chgData name="Andre Baron" userId="1f55de6f-5c51-4e4e-9d01-9b6ce3c05e09" providerId="ADAL" clId="{5DBBB1FA-A53F-4CCE-B670-6BF001879D68}" dt="2022-09-04T17:46:21.706" v="866" actId="21"/>
          <ac:graphicFrameMkLst>
            <pc:docMk/>
            <pc:sldMk cId="2211155642" sldId="288"/>
            <ac:graphicFrameMk id="5" creationId="{E098B5B7-6FA0-5582-B8F2-F8B056AD0221}"/>
          </ac:graphicFrameMkLst>
        </pc:graphicFrameChg>
      </pc:sldChg>
      <pc:sldChg chg="addSp delSp modSp new mod modAnim">
        <pc:chgData name="Andre Baron" userId="1f55de6f-5c51-4e4e-9d01-9b6ce3c05e09" providerId="ADAL" clId="{5DBBB1FA-A53F-4CCE-B670-6BF001879D68}" dt="2022-09-05T14:57:35.520" v="2058"/>
        <pc:sldMkLst>
          <pc:docMk/>
          <pc:sldMk cId="340877534" sldId="289"/>
        </pc:sldMkLst>
        <pc:spChg chg="mod">
          <ac:chgData name="Andre Baron" userId="1f55de6f-5c51-4e4e-9d01-9b6ce3c05e09" providerId="ADAL" clId="{5DBBB1FA-A53F-4CCE-B670-6BF001879D68}" dt="2022-09-04T17:55:19.629" v="1027"/>
          <ac:spMkLst>
            <pc:docMk/>
            <pc:sldMk cId="340877534" sldId="289"/>
            <ac:spMk id="2" creationId="{C0E4F538-B1A7-DC48-A1A2-5CAA47A9C0A0}"/>
          </ac:spMkLst>
        </pc:spChg>
        <pc:spChg chg="add del mod">
          <ac:chgData name="Andre Baron" userId="1f55de6f-5c51-4e4e-9d01-9b6ce3c05e09" providerId="ADAL" clId="{5DBBB1FA-A53F-4CCE-B670-6BF001879D68}" dt="2022-09-04T17:55:20.951" v="1029"/>
          <ac:spMkLst>
            <pc:docMk/>
            <pc:sldMk cId="340877534" sldId="289"/>
            <ac:spMk id="5" creationId="{050E80C6-78E7-8015-2E7B-89D964D4DA0B}"/>
          </ac:spMkLst>
        </pc:spChg>
        <pc:spChg chg="add mod ord">
          <ac:chgData name="Andre Baron" userId="1f55de6f-5c51-4e4e-9d01-9b6ce3c05e09" providerId="ADAL" clId="{5DBBB1FA-A53F-4CCE-B670-6BF001879D68}" dt="2022-09-05T14:57:09.580" v="2050" actId="207"/>
          <ac:spMkLst>
            <pc:docMk/>
            <pc:sldMk cId="340877534" sldId="289"/>
            <ac:spMk id="5" creationId="{6D907884-16D9-E4D2-C47D-DE2B686F07AE}"/>
          </ac:spMkLst>
        </pc:spChg>
        <pc:spChg chg="add mod">
          <ac:chgData name="Andre Baron" userId="1f55de6f-5c51-4e4e-9d01-9b6ce3c05e09" providerId="ADAL" clId="{5DBBB1FA-A53F-4CCE-B670-6BF001879D68}" dt="2022-09-05T14:53:24.148" v="1942" actId="2085"/>
          <ac:spMkLst>
            <pc:docMk/>
            <pc:sldMk cId="340877534" sldId="289"/>
            <ac:spMk id="6" creationId="{8D662E7C-0541-3893-300F-800E722B1FDB}"/>
          </ac:spMkLst>
        </pc:spChg>
        <pc:spChg chg="add mod">
          <ac:chgData name="Andre Baron" userId="1f55de6f-5c51-4e4e-9d01-9b6ce3c05e09" providerId="ADAL" clId="{5DBBB1FA-A53F-4CCE-B670-6BF001879D68}" dt="2022-09-05T14:53:32.768" v="1945" actId="14100"/>
          <ac:spMkLst>
            <pc:docMk/>
            <pc:sldMk cId="340877534" sldId="289"/>
            <ac:spMk id="7" creationId="{5A887B2D-D2BB-472F-44DB-E8972F6CB6F0}"/>
          </ac:spMkLst>
        </pc:spChg>
        <pc:spChg chg="add mod">
          <ac:chgData name="Andre Baron" userId="1f55de6f-5c51-4e4e-9d01-9b6ce3c05e09" providerId="ADAL" clId="{5DBBB1FA-A53F-4CCE-B670-6BF001879D68}" dt="2022-09-05T14:57:13.140" v="2051" actId="207"/>
          <ac:spMkLst>
            <pc:docMk/>
            <pc:sldMk cId="340877534" sldId="289"/>
            <ac:spMk id="8" creationId="{2CDB173F-74BC-42BC-A4C3-1EEA20774E30}"/>
          </ac:spMkLst>
        </pc:spChg>
        <pc:spChg chg="add mod ord">
          <ac:chgData name="Andre Baron" userId="1f55de6f-5c51-4e4e-9d01-9b6ce3c05e09" providerId="ADAL" clId="{5DBBB1FA-A53F-4CCE-B670-6BF001879D68}" dt="2022-09-05T14:57:33.374" v="2057" actId="1038"/>
          <ac:spMkLst>
            <pc:docMk/>
            <pc:sldMk cId="340877534" sldId="289"/>
            <ac:spMk id="9" creationId="{B2F07F7C-EBB1-67E3-6C9F-068B0259166B}"/>
          </ac:spMkLst>
        </pc:spChg>
        <pc:spChg chg="add mod">
          <ac:chgData name="Andre Baron" userId="1f55de6f-5c51-4e4e-9d01-9b6ce3c05e09" providerId="ADAL" clId="{5DBBB1FA-A53F-4CCE-B670-6BF001879D68}" dt="2022-09-05T14:55:52.255" v="2038" actId="14100"/>
          <ac:spMkLst>
            <pc:docMk/>
            <pc:sldMk cId="340877534" sldId="289"/>
            <ac:spMk id="10" creationId="{44F010B7-6FBA-2E62-9B4A-1D6A30997112}"/>
          </ac:spMkLst>
        </pc:spChg>
        <pc:picChg chg="add mod">
          <ac:chgData name="Andre Baron" userId="1f55de6f-5c51-4e4e-9d01-9b6ce3c05e09" providerId="ADAL" clId="{5DBBB1FA-A53F-4CCE-B670-6BF001879D68}" dt="2022-09-05T14:55:35.079" v="2034" actId="1035"/>
          <ac:picMkLst>
            <pc:docMk/>
            <pc:sldMk cId="340877534" sldId="289"/>
            <ac:picMk id="4" creationId="{475DEA52-1B9E-9AAB-0974-9B228C7F67E4}"/>
          </ac:picMkLst>
        </pc:picChg>
      </pc:sldChg>
      <pc:sldChg chg="addSp delSp modSp new mod ord modAnim">
        <pc:chgData name="Andre Baron" userId="1f55de6f-5c51-4e4e-9d01-9b6ce3c05e09" providerId="ADAL" clId="{5DBBB1FA-A53F-4CCE-B670-6BF001879D68}" dt="2022-09-05T15:44:51.322" v="2120" actId="20577"/>
        <pc:sldMkLst>
          <pc:docMk/>
          <pc:sldMk cId="2970726002" sldId="290"/>
        </pc:sldMkLst>
        <pc:spChg chg="mod">
          <ac:chgData name="Andre Baron" userId="1f55de6f-5c51-4e4e-9d01-9b6ce3c05e09" providerId="ADAL" clId="{5DBBB1FA-A53F-4CCE-B670-6BF001879D68}" dt="2022-09-05T14:33:44.615" v="1628" actId="20577"/>
          <ac:spMkLst>
            <pc:docMk/>
            <pc:sldMk cId="2970726002" sldId="290"/>
            <ac:spMk id="2" creationId="{701E3EDB-3BEA-9237-7A6D-472F35E972D6}"/>
          </ac:spMkLst>
        </pc:spChg>
        <pc:spChg chg="add mod">
          <ac:chgData name="Andre Baron" userId="1f55de6f-5c51-4e4e-9d01-9b6ce3c05e09" providerId="ADAL" clId="{5DBBB1FA-A53F-4CCE-B670-6BF001879D68}" dt="2022-09-05T14:09:39.098" v="1406" actId="1076"/>
          <ac:spMkLst>
            <pc:docMk/>
            <pc:sldMk cId="2970726002" sldId="290"/>
            <ac:spMk id="4" creationId="{FDBCC480-7AFA-FADC-B559-02CF96DD847B}"/>
          </ac:spMkLst>
        </pc:spChg>
        <pc:spChg chg="add mod">
          <ac:chgData name="Andre Baron" userId="1f55de6f-5c51-4e4e-9d01-9b6ce3c05e09" providerId="ADAL" clId="{5DBBB1FA-A53F-4CCE-B670-6BF001879D68}" dt="2022-09-05T14:10:00.633" v="1411" actId="1038"/>
          <ac:spMkLst>
            <pc:docMk/>
            <pc:sldMk cId="2970726002" sldId="290"/>
            <ac:spMk id="5" creationId="{824728EE-B544-ACB7-4B85-0B99FC80D49B}"/>
          </ac:spMkLst>
        </pc:spChg>
        <pc:spChg chg="add mod">
          <ac:chgData name="Andre Baron" userId="1f55de6f-5c51-4e4e-9d01-9b6ce3c05e09" providerId="ADAL" clId="{5DBBB1FA-A53F-4CCE-B670-6BF001879D68}" dt="2022-09-05T15:44:51.322" v="2120" actId="20577"/>
          <ac:spMkLst>
            <pc:docMk/>
            <pc:sldMk cId="2970726002" sldId="290"/>
            <ac:spMk id="6" creationId="{2013C5E0-91C0-2928-7F0F-850C714379B0}"/>
          </ac:spMkLst>
        </pc:spChg>
        <pc:spChg chg="add mod">
          <ac:chgData name="Andre Baron" userId="1f55de6f-5c51-4e4e-9d01-9b6ce3c05e09" providerId="ADAL" clId="{5DBBB1FA-A53F-4CCE-B670-6BF001879D68}" dt="2022-09-05T15:41:48.988" v="2080" actId="1076"/>
          <ac:spMkLst>
            <pc:docMk/>
            <pc:sldMk cId="2970726002" sldId="290"/>
            <ac:spMk id="14" creationId="{EB3D1EDD-D414-9040-06EF-A90406F50F83}"/>
          </ac:spMkLst>
        </pc:spChg>
        <pc:spChg chg="add mod">
          <ac:chgData name="Andre Baron" userId="1f55de6f-5c51-4e4e-9d01-9b6ce3c05e09" providerId="ADAL" clId="{5DBBB1FA-A53F-4CCE-B670-6BF001879D68}" dt="2022-09-05T15:43:10.921" v="2087" actId="113"/>
          <ac:spMkLst>
            <pc:docMk/>
            <pc:sldMk cId="2970726002" sldId="290"/>
            <ac:spMk id="17" creationId="{CD518221-255C-2A64-5B44-16F5DBDDB91A}"/>
          </ac:spMkLst>
        </pc:spChg>
        <pc:spChg chg="add mod">
          <ac:chgData name="Andre Baron" userId="1f55de6f-5c51-4e4e-9d01-9b6ce3c05e09" providerId="ADAL" clId="{5DBBB1FA-A53F-4CCE-B670-6BF001879D68}" dt="2022-09-05T14:09:54.251" v="1409" actId="1076"/>
          <ac:spMkLst>
            <pc:docMk/>
            <pc:sldMk cId="2970726002" sldId="290"/>
            <ac:spMk id="18" creationId="{210F06DA-6031-1CD6-ECF3-75F93FEEE06B}"/>
          </ac:spMkLst>
        </pc:spChg>
        <pc:spChg chg="add mod">
          <ac:chgData name="Andre Baron" userId="1f55de6f-5c51-4e4e-9d01-9b6ce3c05e09" providerId="ADAL" clId="{5DBBB1FA-A53F-4CCE-B670-6BF001879D68}" dt="2022-09-05T14:10:44.990" v="1434" actId="1076"/>
          <ac:spMkLst>
            <pc:docMk/>
            <pc:sldMk cId="2970726002" sldId="290"/>
            <ac:spMk id="19" creationId="{D060394F-50E5-0FD8-2694-5320FAFAD03F}"/>
          </ac:spMkLst>
        </pc:spChg>
        <pc:spChg chg="add mod">
          <ac:chgData name="Andre Baron" userId="1f55de6f-5c51-4e4e-9d01-9b6ce3c05e09" providerId="ADAL" clId="{5DBBB1FA-A53F-4CCE-B670-6BF001879D68}" dt="2022-09-05T14:10:48.929" v="1435" actId="1076"/>
          <ac:spMkLst>
            <pc:docMk/>
            <pc:sldMk cId="2970726002" sldId="290"/>
            <ac:spMk id="20" creationId="{72DE3603-CE9F-63EB-87C7-E2F1EF3DB072}"/>
          </ac:spMkLst>
        </pc:spChg>
        <pc:spChg chg="add mod">
          <ac:chgData name="Andre Baron" userId="1f55de6f-5c51-4e4e-9d01-9b6ce3c05e09" providerId="ADAL" clId="{5DBBB1FA-A53F-4CCE-B670-6BF001879D68}" dt="2022-09-05T15:43:10.921" v="2087" actId="113"/>
          <ac:spMkLst>
            <pc:docMk/>
            <pc:sldMk cId="2970726002" sldId="290"/>
            <ac:spMk id="23" creationId="{0F75242F-4908-55BA-CF04-C1389A9DD138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27" creationId="{AF1E5C0A-A451-CEF7-4444-137F7AC1F002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28" creationId="{4839886F-A1DC-6782-A44B-745A0235ADAF}"/>
          </ac:spMkLst>
        </pc:spChg>
        <pc:spChg chg="add mod">
          <ac:chgData name="Andre Baron" userId="1f55de6f-5c51-4e4e-9d01-9b6ce3c05e09" providerId="ADAL" clId="{5DBBB1FA-A53F-4CCE-B670-6BF001879D68}" dt="2022-09-05T15:44:44.868" v="2111" actId="20577"/>
          <ac:spMkLst>
            <pc:docMk/>
            <pc:sldMk cId="2970726002" sldId="290"/>
            <ac:spMk id="29" creationId="{8A6E55C6-5A09-5F4D-A8FD-B3BD7E928C01}"/>
          </ac:spMkLst>
        </pc:spChg>
        <pc:spChg chg="add del mod">
          <ac:chgData name="Andre Baron" userId="1f55de6f-5c51-4e4e-9d01-9b6ce3c05e09" providerId="ADAL" clId="{5DBBB1FA-A53F-4CCE-B670-6BF001879D68}" dt="2022-09-05T15:42:52.038" v="2084" actId="21"/>
          <ac:spMkLst>
            <pc:docMk/>
            <pc:sldMk cId="2970726002" sldId="290"/>
            <ac:spMk id="33" creationId="{1A44B578-9582-8F6F-FCED-093BAE9804BD}"/>
          </ac:spMkLst>
        </pc:spChg>
        <pc:spChg chg="add mod">
          <ac:chgData name="Andre Baron" userId="1f55de6f-5c51-4e4e-9d01-9b6ce3c05e09" providerId="ADAL" clId="{5DBBB1FA-A53F-4CCE-B670-6BF001879D68}" dt="2022-09-05T14:46:35.914" v="1860" actId="1076"/>
          <ac:spMkLst>
            <pc:docMk/>
            <pc:sldMk cId="2970726002" sldId="290"/>
            <ac:spMk id="35" creationId="{5FDB7CD2-3B52-6ADA-03B5-57FF27FF1133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36" creationId="{CAC30451-DAF6-3408-95D0-1EFA1BDF63EB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37" creationId="{AC14275B-47B7-D6E2-3E79-9563DFE39E9E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38" creationId="{012A0B5A-1D79-14EF-22BB-C55511F157CD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40" creationId="{6CAE6F20-BA85-1EE4-1BAC-AA21E355C3D0}"/>
          </ac:spMkLst>
        </pc:spChg>
        <pc:spChg chg="add mod">
          <ac:chgData name="Andre Baron" userId="1f55de6f-5c51-4e4e-9d01-9b6ce3c05e09" providerId="ADAL" clId="{5DBBB1FA-A53F-4CCE-B670-6BF001879D68}" dt="2022-09-05T14:45:08.208" v="1836" actId="1036"/>
          <ac:spMkLst>
            <pc:docMk/>
            <pc:sldMk cId="2970726002" sldId="290"/>
            <ac:spMk id="43" creationId="{E5716EF3-7D44-B404-538E-B91BAB855794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52" creationId="{7976159B-0514-C8B7-D0AE-AC38BBC32844}"/>
          </ac:spMkLst>
        </pc:spChg>
        <pc:spChg chg="add mod">
          <ac:chgData name="Andre Baron" userId="1f55de6f-5c51-4e4e-9d01-9b6ce3c05e09" providerId="ADAL" clId="{5DBBB1FA-A53F-4CCE-B670-6BF001879D68}" dt="2022-09-05T14:30:28.883" v="1579" actId="1035"/>
          <ac:spMkLst>
            <pc:docMk/>
            <pc:sldMk cId="2970726002" sldId="290"/>
            <ac:spMk id="53" creationId="{8414950B-FBF9-EABF-D3CA-4B7FD2A1C498}"/>
          </ac:spMkLst>
        </pc:spChg>
        <pc:spChg chg="add mod">
          <ac:chgData name="Andre Baron" userId="1f55de6f-5c51-4e4e-9d01-9b6ce3c05e09" providerId="ADAL" clId="{5DBBB1FA-A53F-4CCE-B670-6BF001879D68}" dt="2022-09-05T15:43:10.921" v="2087" actId="113"/>
          <ac:spMkLst>
            <pc:docMk/>
            <pc:sldMk cId="2970726002" sldId="290"/>
            <ac:spMk id="54" creationId="{1C87C32A-6150-1C3E-CE29-21970013E8A1}"/>
          </ac:spMkLst>
        </pc:spChg>
        <pc:spChg chg="add mod ord">
          <ac:chgData name="Andre Baron" userId="1f55de6f-5c51-4e4e-9d01-9b6ce3c05e09" providerId="ADAL" clId="{5DBBB1FA-A53F-4CCE-B670-6BF001879D68}" dt="2022-09-05T14:32:35.427" v="1602" actId="166"/>
          <ac:spMkLst>
            <pc:docMk/>
            <pc:sldMk cId="2970726002" sldId="290"/>
            <ac:spMk id="55" creationId="{84164C40-9282-C2C6-355B-6D2C1D826454}"/>
          </ac:spMkLst>
        </pc:spChg>
        <pc:spChg chg="add mod ord">
          <ac:chgData name="Andre Baron" userId="1f55de6f-5c51-4e4e-9d01-9b6ce3c05e09" providerId="ADAL" clId="{5DBBB1FA-A53F-4CCE-B670-6BF001879D68}" dt="2022-09-05T14:32:46.442" v="1604" actId="166"/>
          <ac:spMkLst>
            <pc:docMk/>
            <pc:sldMk cId="2970726002" sldId="290"/>
            <ac:spMk id="56" creationId="{9BA73453-F0EC-A21B-7C94-2697B129042C}"/>
          </ac:spMkLst>
        </pc:spChg>
        <pc:spChg chg="add mod">
          <ac:chgData name="Andre Baron" userId="1f55de6f-5c51-4e4e-9d01-9b6ce3c05e09" providerId="ADAL" clId="{5DBBB1FA-A53F-4CCE-B670-6BF001879D68}" dt="2022-09-05T14:31:59.198" v="1595" actId="14100"/>
          <ac:spMkLst>
            <pc:docMk/>
            <pc:sldMk cId="2970726002" sldId="290"/>
            <ac:spMk id="57" creationId="{659C8F38-BDB5-CCF8-A4D7-A70A53165FB0}"/>
          </ac:spMkLst>
        </pc:spChg>
        <pc:spChg chg="add mod">
          <ac:chgData name="Andre Baron" userId="1f55de6f-5c51-4e4e-9d01-9b6ce3c05e09" providerId="ADAL" clId="{5DBBB1FA-A53F-4CCE-B670-6BF001879D68}" dt="2022-09-05T14:32:22.177" v="1600" actId="1036"/>
          <ac:spMkLst>
            <pc:docMk/>
            <pc:sldMk cId="2970726002" sldId="290"/>
            <ac:spMk id="58" creationId="{4F8AEBB9-D2ED-0A13-BA5B-F502EE0BC067}"/>
          </ac:spMkLst>
        </pc:spChg>
        <pc:spChg chg="add del mod">
          <ac:chgData name="Andre Baron" userId="1f55de6f-5c51-4e4e-9d01-9b6ce3c05e09" providerId="ADAL" clId="{5DBBB1FA-A53F-4CCE-B670-6BF001879D68}" dt="2022-09-05T14:44:35.668" v="1819" actId="21"/>
          <ac:spMkLst>
            <pc:docMk/>
            <pc:sldMk cId="2970726002" sldId="290"/>
            <ac:spMk id="59" creationId="{FC646649-9C06-B615-9E61-FD586C743463}"/>
          </ac:spMkLst>
        </pc:spChg>
        <pc:spChg chg="add mod">
          <ac:chgData name="Andre Baron" userId="1f55de6f-5c51-4e4e-9d01-9b6ce3c05e09" providerId="ADAL" clId="{5DBBB1FA-A53F-4CCE-B670-6BF001879D68}" dt="2022-09-05T14:45:05.352" v="1834" actId="1036"/>
          <ac:spMkLst>
            <pc:docMk/>
            <pc:sldMk cId="2970726002" sldId="290"/>
            <ac:spMk id="60" creationId="{89E56A6F-46CF-AE92-D66D-32A00EC209A7}"/>
          </ac:spMkLst>
        </pc:spChg>
        <pc:spChg chg="add mod">
          <ac:chgData name="Andre Baron" userId="1f55de6f-5c51-4e4e-9d01-9b6ce3c05e09" providerId="ADAL" clId="{5DBBB1FA-A53F-4CCE-B670-6BF001879D68}" dt="2022-09-05T15:43:03.245" v="2086" actId="1076"/>
          <ac:spMkLst>
            <pc:docMk/>
            <pc:sldMk cId="2970726002" sldId="290"/>
            <ac:spMk id="67" creationId="{7C721F1C-85D2-4C93-F593-59E9571AFC8F}"/>
          </ac:spMkLst>
        </pc:spChg>
        <pc:picChg chg="add mod">
          <ac:chgData name="Andre Baron" userId="1f55de6f-5c51-4e4e-9d01-9b6ce3c05e09" providerId="ADAL" clId="{5DBBB1FA-A53F-4CCE-B670-6BF001879D68}" dt="2022-09-05T15:43:10.921" v="2087" actId="113"/>
          <ac:picMkLst>
            <pc:docMk/>
            <pc:sldMk cId="2970726002" sldId="290"/>
            <ac:picMk id="16" creationId="{31599348-3E40-1417-BE73-D4E105811103}"/>
          </ac:picMkLst>
        </pc:picChg>
        <pc:picChg chg="add del mod">
          <ac:chgData name="Andre Baron" userId="1f55de6f-5c51-4e4e-9d01-9b6ce3c05e09" providerId="ADAL" clId="{5DBBB1FA-A53F-4CCE-B670-6BF001879D68}" dt="2022-09-05T14:14:44.525" v="1486" actId="21"/>
          <ac:picMkLst>
            <pc:docMk/>
            <pc:sldMk cId="2970726002" sldId="290"/>
            <ac:picMk id="34" creationId="{6DD93420-573B-0CA5-9B62-E13933132B0F}"/>
          </ac:picMkLst>
        </pc:picChg>
        <pc:picChg chg="add mod">
          <ac:chgData name="Andre Baron" userId="1f55de6f-5c51-4e4e-9d01-9b6ce3c05e09" providerId="ADAL" clId="{5DBBB1FA-A53F-4CCE-B670-6BF001879D68}" dt="2022-09-05T14:30:28.883" v="1579" actId="1035"/>
          <ac:picMkLst>
            <pc:docMk/>
            <pc:sldMk cId="2970726002" sldId="290"/>
            <ac:picMk id="42" creationId="{0D0E46A6-A8AF-643B-D87E-4C9931D51630}"/>
          </ac:picMkLst>
        </pc:picChg>
        <pc:picChg chg="add mod">
          <ac:chgData name="Andre Baron" userId="1f55de6f-5c51-4e4e-9d01-9b6ce3c05e09" providerId="ADAL" clId="{5DBBB1FA-A53F-4CCE-B670-6BF001879D68}" dt="2022-09-05T14:30:28.883" v="1579" actId="1035"/>
          <ac:picMkLst>
            <pc:docMk/>
            <pc:sldMk cId="2970726002" sldId="290"/>
            <ac:picMk id="45" creationId="{212D318F-1E15-2406-F572-C16AE401E950}"/>
          </ac:picMkLst>
        </pc:picChg>
        <pc:picChg chg="add mod">
          <ac:chgData name="Andre Baron" userId="1f55de6f-5c51-4e4e-9d01-9b6ce3c05e09" providerId="ADAL" clId="{5DBBB1FA-A53F-4CCE-B670-6BF001879D68}" dt="2022-09-05T14:30:28.883" v="1579" actId="1035"/>
          <ac:picMkLst>
            <pc:docMk/>
            <pc:sldMk cId="2970726002" sldId="290"/>
            <ac:picMk id="50" creationId="{66950A41-D531-3059-AF05-9CB387B5A5E8}"/>
          </ac:picMkLst>
        </pc:picChg>
        <pc:picChg chg="add mod">
          <ac:chgData name="Andre Baron" userId="1f55de6f-5c51-4e4e-9d01-9b6ce3c05e09" providerId="ADAL" clId="{5DBBB1FA-A53F-4CCE-B670-6BF001879D68}" dt="2022-09-05T14:30:28.883" v="1579" actId="1035"/>
          <ac:picMkLst>
            <pc:docMk/>
            <pc:sldMk cId="2970726002" sldId="290"/>
            <ac:picMk id="51" creationId="{47C4D73A-FBA2-9CEC-A79A-E7A97524BF8A}"/>
          </ac:picMkLst>
        </pc:picChg>
        <pc:cxnChg chg="add del">
          <ac:chgData name="Andre Baron" userId="1f55de6f-5c51-4e4e-9d01-9b6ce3c05e09" providerId="ADAL" clId="{5DBBB1FA-A53F-4CCE-B670-6BF001879D68}" dt="2022-09-05T13:52:04.416" v="1180" actId="21"/>
          <ac:cxnSpMkLst>
            <pc:docMk/>
            <pc:sldMk cId="2970726002" sldId="290"/>
            <ac:cxnSpMk id="8" creationId="{CF6B0BF6-C038-CF38-AECB-499E9A816B04}"/>
          </ac:cxnSpMkLst>
        </pc:cxnChg>
        <pc:cxnChg chg="add mod">
          <ac:chgData name="Andre Baron" userId="1f55de6f-5c51-4e4e-9d01-9b6ce3c05e09" providerId="ADAL" clId="{5DBBB1FA-A53F-4CCE-B670-6BF001879D68}" dt="2022-09-05T15:41:34.972" v="2076" actId="1037"/>
          <ac:cxnSpMkLst>
            <pc:docMk/>
            <pc:sldMk cId="2970726002" sldId="290"/>
            <ac:cxnSpMk id="10" creationId="{F38CEE6B-9BF9-2D5B-4437-1C0F67A795EB}"/>
          </ac:cxnSpMkLst>
        </pc:cxnChg>
        <pc:cxnChg chg="add mod">
          <ac:chgData name="Andre Baron" userId="1f55de6f-5c51-4e4e-9d01-9b6ce3c05e09" providerId="ADAL" clId="{5DBBB1FA-A53F-4CCE-B670-6BF001879D68}" dt="2022-09-05T15:41:22.027" v="2065" actId="14100"/>
          <ac:cxnSpMkLst>
            <pc:docMk/>
            <pc:sldMk cId="2970726002" sldId="290"/>
            <ac:cxnSpMk id="12" creationId="{297C1D43-B750-32F8-E800-8C29786A5386}"/>
          </ac:cxnSpMkLst>
        </pc:cxnChg>
        <pc:cxnChg chg="add mod">
          <ac:chgData name="Andre Baron" userId="1f55de6f-5c51-4e4e-9d01-9b6ce3c05e09" providerId="ADAL" clId="{5DBBB1FA-A53F-4CCE-B670-6BF001879D68}" dt="2022-09-05T15:41:39.311" v="2077" actId="1037"/>
          <ac:cxnSpMkLst>
            <pc:docMk/>
            <pc:sldMk cId="2970726002" sldId="290"/>
            <ac:cxnSpMk id="13" creationId="{8166A01B-A431-966F-3CF6-3AA168D775E8}"/>
          </ac:cxnSpMkLst>
        </pc:cxnChg>
        <pc:cxnChg chg="add mod">
          <ac:chgData name="Andre Baron" userId="1f55de6f-5c51-4e4e-9d01-9b6ce3c05e09" providerId="ADAL" clId="{5DBBB1FA-A53F-4CCE-B670-6BF001879D68}" dt="2022-09-05T15:43:10.921" v="2087" actId="113"/>
          <ac:cxnSpMkLst>
            <pc:docMk/>
            <pc:sldMk cId="2970726002" sldId="290"/>
            <ac:cxnSpMk id="21" creationId="{D9842DC3-83AB-FCBC-4720-0509F8440366}"/>
          </ac:cxnSpMkLst>
        </pc:cxnChg>
        <pc:cxnChg chg="add del mod">
          <ac:chgData name="Andre Baron" userId="1f55de6f-5c51-4e4e-9d01-9b6ce3c05e09" providerId="ADAL" clId="{5DBBB1FA-A53F-4CCE-B670-6BF001879D68}" dt="2022-09-05T15:42:47.236" v="2083" actId="21"/>
          <ac:cxnSpMkLst>
            <pc:docMk/>
            <pc:sldMk cId="2970726002" sldId="290"/>
            <ac:cxnSpMk id="30" creationId="{1DAA0349-4AEA-584A-8957-D2344607C298}"/>
          </ac:cxnSpMkLst>
        </pc:cxnChg>
        <pc:cxnChg chg="add del mod">
          <ac:chgData name="Andre Baron" userId="1f55de6f-5c51-4e4e-9d01-9b6ce3c05e09" providerId="ADAL" clId="{5DBBB1FA-A53F-4CCE-B670-6BF001879D68}" dt="2022-09-05T15:42:47.236" v="2083" actId="21"/>
          <ac:cxnSpMkLst>
            <pc:docMk/>
            <pc:sldMk cId="2970726002" sldId="290"/>
            <ac:cxnSpMk id="31" creationId="{9F686503-8644-E17E-9763-04966726EAC1}"/>
          </ac:cxnSpMkLst>
        </pc:cxnChg>
        <pc:cxnChg chg="add del mod">
          <ac:chgData name="Andre Baron" userId="1f55de6f-5c51-4e4e-9d01-9b6ce3c05e09" providerId="ADAL" clId="{5DBBB1FA-A53F-4CCE-B670-6BF001879D68}" dt="2022-09-05T15:42:47.236" v="2083" actId="21"/>
          <ac:cxnSpMkLst>
            <pc:docMk/>
            <pc:sldMk cId="2970726002" sldId="290"/>
            <ac:cxnSpMk id="32" creationId="{E8327198-087C-3A33-59E5-58D748EA5D7D}"/>
          </ac:cxnSpMkLst>
        </pc:cxnChg>
        <pc:cxnChg chg="add mod">
          <ac:chgData name="Andre Baron" userId="1f55de6f-5c51-4e4e-9d01-9b6ce3c05e09" providerId="ADAL" clId="{5DBBB1FA-A53F-4CCE-B670-6BF001879D68}" dt="2022-09-05T14:30:28.883" v="1579" actId="1035"/>
          <ac:cxnSpMkLst>
            <pc:docMk/>
            <pc:sldMk cId="2970726002" sldId="290"/>
            <ac:cxnSpMk id="39" creationId="{0EC2D7FA-385B-DF6E-E09D-E2D62EA83A02}"/>
          </ac:cxnSpMkLst>
        </pc:cxnChg>
        <pc:cxnChg chg="add mod">
          <ac:chgData name="Andre Baron" userId="1f55de6f-5c51-4e4e-9d01-9b6ce3c05e09" providerId="ADAL" clId="{5DBBB1FA-A53F-4CCE-B670-6BF001879D68}" dt="2022-09-05T14:30:28.883" v="1579" actId="1035"/>
          <ac:cxnSpMkLst>
            <pc:docMk/>
            <pc:sldMk cId="2970726002" sldId="290"/>
            <ac:cxnSpMk id="46" creationId="{E4F7334E-C36E-7F80-F795-9737E7CDD141}"/>
          </ac:cxnSpMkLst>
        </pc:cxnChg>
        <pc:cxnChg chg="add mod">
          <ac:chgData name="Andre Baron" userId="1f55de6f-5c51-4e4e-9d01-9b6ce3c05e09" providerId="ADAL" clId="{5DBBB1FA-A53F-4CCE-B670-6BF001879D68}" dt="2022-09-05T15:41:44.270" v="2079" actId="1037"/>
          <ac:cxnSpMkLst>
            <pc:docMk/>
            <pc:sldMk cId="2970726002" sldId="290"/>
            <ac:cxnSpMk id="61" creationId="{A9E90CBB-4913-ECAC-2ADF-6B578BAE8AA4}"/>
          </ac:cxnSpMkLst>
        </pc:cxnChg>
        <pc:cxnChg chg="add mod">
          <ac:chgData name="Andre Baron" userId="1f55de6f-5c51-4e4e-9d01-9b6ce3c05e09" providerId="ADAL" clId="{5DBBB1FA-A53F-4CCE-B670-6BF001879D68}" dt="2022-09-05T15:43:03.245" v="2086" actId="1076"/>
          <ac:cxnSpMkLst>
            <pc:docMk/>
            <pc:sldMk cId="2970726002" sldId="290"/>
            <ac:cxnSpMk id="64" creationId="{9CE41121-859A-94A6-88EF-A2B8043C35AE}"/>
          </ac:cxnSpMkLst>
        </pc:cxnChg>
        <pc:cxnChg chg="add mod">
          <ac:chgData name="Andre Baron" userId="1f55de6f-5c51-4e4e-9d01-9b6ce3c05e09" providerId="ADAL" clId="{5DBBB1FA-A53F-4CCE-B670-6BF001879D68}" dt="2022-09-05T15:43:03.245" v="2086" actId="1076"/>
          <ac:cxnSpMkLst>
            <pc:docMk/>
            <pc:sldMk cId="2970726002" sldId="290"/>
            <ac:cxnSpMk id="65" creationId="{0410AD34-4E9D-FDA6-7518-244E14277ED8}"/>
          </ac:cxnSpMkLst>
        </pc:cxnChg>
        <pc:cxnChg chg="add mod">
          <ac:chgData name="Andre Baron" userId="1f55de6f-5c51-4e4e-9d01-9b6ce3c05e09" providerId="ADAL" clId="{5DBBB1FA-A53F-4CCE-B670-6BF001879D68}" dt="2022-09-05T15:43:03.245" v="2086" actId="1076"/>
          <ac:cxnSpMkLst>
            <pc:docMk/>
            <pc:sldMk cId="2970726002" sldId="290"/>
            <ac:cxnSpMk id="66" creationId="{79D38482-DDEE-1C52-D39E-BE8FE00FA2DD}"/>
          </ac:cxnSpMkLst>
        </pc:cxnChg>
        <pc:cxnChg chg="add mod">
          <ac:chgData name="Andre Baron" userId="1f55de6f-5c51-4e4e-9d01-9b6ce3c05e09" providerId="ADAL" clId="{5DBBB1FA-A53F-4CCE-B670-6BF001879D68}" dt="2022-09-05T15:43:03.245" v="2086" actId="1076"/>
          <ac:cxnSpMkLst>
            <pc:docMk/>
            <pc:sldMk cId="2970726002" sldId="290"/>
            <ac:cxnSpMk id="68" creationId="{1AE8B396-D23A-71B9-62AB-FA6740AE432E}"/>
          </ac:cxnSpMkLst>
        </pc:cxnChg>
      </pc:sldChg>
      <pc:sldMasterChg chg="modSp mod">
        <pc:chgData name="Andre Baron" userId="1f55de6f-5c51-4e4e-9d01-9b6ce3c05e09" providerId="ADAL" clId="{5DBBB1FA-A53F-4CCE-B670-6BF001879D68}" dt="2022-09-04T17:57:25.503" v="1035" actId="20577"/>
        <pc:sldMasterMkLst>
          <pc:docMk/>
          <pc:sldMasterMk cId="2206064051" sldId="2147483690"/>
        </pc:sldMasterMkLst>
        <pc:spChg chg="mod">
          <ac:chgData name="Andre Baron" userId="1f55de6f-5c51-4e4e-9d01-9b6ce3c05e09" providerId="ADAL" clId="{5DBBB1FA-A53F-4CCE-B670-6BF001879D68}" dt="2022-09-04T17:57:25.503" v="1035" actId="20577"/>
          <ac:spMkLst>
            <pc:docMk/>
            <pc:sldMasterMk cId="2206064051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1642A127-965F-4205-BFAA-C5EB6500A763}"/>
    <pc:docChg chg="custSel modSld modMainMaster">
      <pc:chgData name="Andre Baron" userId="1f55de6f-5c51-4e4e-9d01-9b6ce3c05e09" providerId="ADAL" clId="{1642A127-965F-4205-BFAA-C5EB6500A763}" dt="2023-01-10T22:02:42.955" v="43" actId="20577"/>
      <pc:docMkLst>
        <pc:docMk/>
      </pc:docMkLst>
      <pc:sldChg chg="addSp delSp modSp mod">
        <pc:chgData name="Andre Baron" userId="1f55de6f-5c51-4e4e-9d01-9b6ce3c05e09" providerId="ADAL" clId="{1642A127-965F-4205-BFAA-C5EB6500A763}" dt="2023-01-10T21:59:38.910" v="3" actId="14100"/>
        <pc:sldMkLst>
          <pc:docMk/>
          <pc:sldMk cId="2253829504" sldId="263"/>
        </pc:sldMkLst>
        <pc:spChg chg="mod">
          <ac:chgData name="Andre Baron" userId="1f55de6f-5c51-4e4e-9d01-9b6ce3c05e09" providerId="ADAL" clId="{1642A127-965F-4205-BFAA-C5EB6500A763}" dt="2023-01-10T21:59:38.910" v="3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1642A127-965F-4205-BFAA-C5EB6500A763}" dt="2023-01-10T21:59:35.044" v="2" actId="21"/>
          <ac:spMkLst>
            <pc:docMk/>
            <pc:sldMk cId="2253829504" sldId="263"/>
            <ac:spMk id="4" creationId="{541D2883-95F5-F767-8671-BD2DF32B301F}"/>
          </ac:spMkLst>
        </pc:spChg>
        <pc:spChg chg="del">
          <ac:chgData name="Andre Baron" userId="1f55de6f-5c51-4e4e-9d01-9b6ce3c05e09" providerId="ADAL" clId="{1642A127-965F-4205-BFAA-C5EB6500A763}" dt="2023-01-10T21:59:33.258" v="1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delSp modSp mod">
        <pc:chgData name="Andre Baron" userId="1f55de6f-5c51-4e4e-9d01-9b6ce3c05e09" providerId="ADAL" clId="{1642A127-965F-4205-BFAA-C5EB6500A763}" dt="2023-01-10T22:01:37.027" v="28" actId="14100"/>
        <pc:sldMkLst>
          <pc:docMk/>
          <pc:sldMk cId="1917104939" sldId="266"/>
        </pc:sldMkLst>
        <pc:spChg chg="mod">
          <ac:chgData name="Andre Baron" userId="1f55de6f-5c51-4e4e-9d01-9b6ce3c05e09" providerId="ADAL" clId="{1642A127-965F-4205-BFAA-C5EB6500A763}" dt="2023-01-10T22:01:37.027" v="28" actId="14100"/>
          <ac:spMkLst>
            <pc:docMk/>
            <pc:sldMk cId="1917104939" sldId="266"/>
            <ac:spMk id="2" creationId="{F6F9FA74-C39A-484E-B892-69865BE8F0C5}"/>
          </ac:spMkLst>
        </pc:spChg>
        <pc:spChg chg="del mod">
          <ac:chgData name="Andre Baron" userId="1f55de6f-5c51-4e4e-9d01-9b6ce3c05e09" providerId="ADAL" clId="{1642A127-965F-4205-BFAA-C5EB6500A763}" dt="2023-01-10T22:01:32.957" v="27" actId="21"/>
          <ac:spMkLst>
            <pc:docMk/>
            <pc:sldMk cId="1917104939" sldId="266"/>
            <ac:spMk id="4" creationId="{6A1BD76F-4F67-403A-AFB1-625096E52506}"/>
          </ac:spMkLst>
        </pc:spChg>
      </pc:sldChg>
      <pc:sldChg chg="modSp mod">
        <pc:chgData name="Andre Baron" userId="1f55de6f-5c51-4e4e-9d01-9b6ce3c05e09" providerId="ADAL" clId="{1642A127-965F-4205-BFAA-C5EB6500A763}" dt="2023-01-10T22:02:42.955" v="43" actId="20577"/>
        <pc:sldMkLst>
          <pc:docMk/>
          <pc:sldMk cId="116191395" sldId="274"/>
        </pc:sldMkLst>
        <pc:spChg chg="mod">
          <ac:chgData name="Andre Baron" userId="1f55de6f-5c51-4e4e-9d01-9b6ce3c05e09" providerId="ADAL" clId="{1642A127-965F-4205-BFAA-C5EB6500A763}" dt="2023-01-10T22:02:42.955" v="43" actId="20577"/>
          <ac:spMkLst>
            <pc:docMk/>
            <pc:sldMk cId="116191395" sldId="274"/>
            <ac:spMk id="4" creationId="{00000000-0000-0000-0000-000000000000}"/>
          </ac:spMkLst>
        </pc:spChg>
      </pc:sldChg>
      <pc:sldMasterChg chg="modSp mod">
        <pc:chgData name="Andre Baron" userId="1f55de6f-5c51-4e4e-9d01-9b6ce3c05e09" providerId="ADAL" clId="{1642A127-965F-4205-BFAA-C5EB6500A763}" dt="2023-01-10T21:59:55.594" v="18" actId="20577"/>
        <pc:sldMasterMkLst>
          <pc:docMk/>
          <pc:sldMasterMk cId="2206064051" sldId="2147483690"/>
        </pc:sldMasterMkLst>
        <pc:spChg chg="mod">
          <ac:chgData name="Andre Baron" userId="1f55de6f-5c51-4e4e-9d01-9b6ce3c05e09" providerId="ADAL" clId="{1642A127-965F-4205-BFAA-C5EB6500A763}" dt="2023-01-10T21:59:55.594" v="18" actId="20577"/>
          <ac:spMkLst>
            <pc:docMk/>
            <pc:sldMasterMk cId="2206064051" sldId="2147483690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2024-01-17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9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351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141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07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249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82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14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Conception et réalisation de systèmes numériques</a:t>
            </a:r>
          </a:p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Thème 01 : Introduction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0606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171700"/>
          </a:xfrm>
        </p:spPr>
        <p:txBody>
          <a:bodyPr/>
          <a:lstStyle/>
          <a:p>
            <a:r>
              <a:rPr lang="fr-CA" dirty="0"/>
              <a:t>Thème 01 : </a:t>
            </a:r>
            <a:r>
              <a:rPr lang="fr-FR" dirty="0"/>
              <a:t>Introduction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de la semaine</a:t>
            </a:r>
          </a:p>
        </p:txBody>
      </p:sp>
    </p:spTree>
    <p:extLst>
      <p:ext uri="{BB962C8B-B14F-4D97-AF65-F5344CB8AC3E}">
        <p14:creationId xmlns:p14="http://schemas.microsoft.com/office/powerpoint/2010/main" val="100753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faire pour la semaine prochaine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Vous préparer pour le prochain cours (</a:t>
            </a:r>
            <a:r>
              <a:rPr lang="fr-CA" b="1" dirty="0"/>
              <a:t>thème 02</a:t>
            </a:r>
            <a:r>
              <a:rPr lang="fr-CA" dirty="0"/>
              <a:t>) </a:t>
            </a:r>
          </a:p>
          <a:p>
            <a:pPr lvl="1"/>
            <a:r>
              <a:rPr lang="fr-CA" dirty="0"/>
              <a:t>Regarder les vidéos du thème 02</a:t>
            </a:r>
          </a:p>
          <a:p>
            <a:pPr lvl="1"/>
            <a:r>
              <a:rPr lang="fr-CA" dirty="0"/>
              <a:t>Faire et remettre le devoir 02 dans Moodle</a:t>
            </a:r>
          </a:p>
          <a:p>
            <a:pPr lvl="1"/>
            <a:endParaRPr lang="fr-CA" dirty="0"/>
          </a:p>
          <a:p>
            <a:endParaRPr lang="fr-CA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75DCC880-DBA1-4E64-9E3D-AF27DB4DC1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Si ce n’est pas déjà fait ….</a:t>
            </a:r>
          </a:p>
          <a:p>
            <a:pPr lvl="1"/>
            <a:r>
              <a:rPr lang="fr-CA" dirty="0"/>
              <a:t>Vous procurer une carte </a:t>
            </a:r>
            <a:r>
              <a:rPr lang="fr-CA" dirty="0" err="1"/>
              <a:t>Basys</a:t>
            </a:r>
            <a:r>
              <a:rPr lang="fr-CA" dirty="0"/>
              <a:t> 3</a:t>
            </a:r>
          </a:p>
          <a:p>
            <a:pPr lvl="1"/>
            <a:r>
              <a:rPr lang="fr-CA" dirty="0"/>
              <a:t>Vous procurer un câble pour votre carte</a:t>
            </a:r>
          </a:p>
          <a:p>
            <a:pPr lvl="2"/>
            <a:r>
              <a:rPr lang="fr-FR" dirty="0"/>
              <a:t>Côté carte : type USB 2.0 Micro-B.</a:t>
            </a:r>
          </a:p>
          <a:p>
            <a:pPr lvl="2"/>
            <a:r>
              <a:rPr lang="fr-FR" dirty="0"/>
              <a:t>Côté ordi : vérifiez votre ordinateur :</a:t>
            </a:r>
          </a:p>
          <a:p>
            <a:pPr lvl="1"/>
            <a:r>
              <a:rPr lang="fr-CA" dirty="0"/>
              <a:t>Installer les outils sur votre ordinateur</a:t>
            </a:r>
          </a:p>
          <a:p>
            <a:pPr lvl="2"/>
            <a:r>
              <a:rPr lang="fr-CA" dirty="0"/>
              <a:t>Simulateur VHDL</a:t>
            </a:r>
          </a:p>
          <a:p>
            <a:pPr lvl="3"/>
            <a:r>
              <a:rPr lang="fr-CA" dirty="0"/>
              <a:t>Active-HDL </a:t>
            </a:r>
            <a:r>
              <a:rPr lang="fr-CA" i="1" dirty="0" err="1"/>
              <a:t>Student</a:t>
            </a:r>
            <a:r>
              <a:rPr lang="fr-CA" i="1" dirty="0"/>
              <a:t> Edition</a:t>
            </a:r>
            <a:r>
              <a:rPr lang="fr-CA" dirty="0"/>
              <a:t> (recommandation du prof.)</a:t>
            </a:r>
            <a:endParaRPr lang="fr-CA" i="1" dirty="0"/>
          </a:p>
          <a:p>
            <a:pPr lvl="3"/>
            <a:r>
              <a:rPr lang="fr-CA" dirty="0"/>
              <a:t>Simulateur libre GHDL ?</a:t>
            </a:r>
          </a:p>
          <a:p>
            <a:pPr lvl="3"/>
            <a:r>
              <a:rPr lang="fr-CA" dirty="0" err="1"/>
              <a:t>Vivado</a:t>
            </a:r>
            <a:r>
              <a:rPr lang="fr-CA" dirty="0"/>
              <a:t> ?</a:t>
            </a:r>
          </a:p>
          <a:p>
            <a:pPr lvl="2"/>
            <a:r>
              <a:rPr lang="fr-CA" dirty="0"/>
              <a:t>Outils de synthèse et d’implémentation</a:t>
            </a:r>
          </a:p>
          <a:p>
            <a:pPr lvl="3"/>
            <a:r>
              <a:rPr lang="fr-CA" dirty="0"/>
              <a:t>Xilinx </a:t>
            </a:r>
            <a:r>
              <a:rPr lang="fr-CA" dirty="0" err="1"/>
              <a:t>Vivado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19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 commencer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200" y="1485900"/>
            <a:ext cx="5791200" cy="4930776"/>
          </a:xfrm>
        </p:spPr>
        <p:txBody>
          <a:bodyPr/>
          <a:lstStyle/>
          <a:p>
            <a:r>
              <a:rPr lang="fr-CA" dirty="0"/>
              <a:t>Serveur Discord</a:t>
            </a:r>
          </a:p>
          <a:p>
            <a:pPr lvl="1"/>
            <a:r>
              <a:rPr lang="fr-CA" dirty="0"/>
              <a:t># clavardage-cours-synchrones (pendant le cours)</a:t>
            </a:r>
          </a:p>
          <a:p>
            <a:pPr lvl="1"/>
            <a:r>
              <a:rPr lang="fr-CA" dirty="0"/>
              <a:t># questions-sur-la-matière (asynchrone)</a:t>
            </a:r>
          </a:p>
          <a:p>
            <a:pPr lvl="1"/>
            <a:r>
              <a:rPr lang="fr-CA" dirty="0"/>
              <a:t># laboratoires (synchrone et asynchrone)</a:t>
            </a:r>
          </a:p>
          <a:p>
            <a:pPr lvl="1"/>
            <a:r>
              <a:rPr lang="fr-CA" dirty="0"/>
              <a:t># général (questions générales sur le cours, asynchrone)</a:t>
            </a:r>
          </a:p>
          <a:p>
            <a:r>
              <a:rPr lang="fr-CA" dirty="0"/>
              <a:t>Site Moodle du cours</a:t>
            </a:r>
          </a:p>
          <a:p>
            <a:pPr lvl="1"/>
            <a:r>
              <a:rPr lang="fr-CA" dirty="0"/>
              <a:t>https://moodle.polymtl.ca/course/view.php?id=157</a:t>
            </a:r>
          </a:p>
          <a:p>
            <a:pPr lvl="1"/>
            <a:r>
              <a:rPr lang="fr-CA" dirty="0"/>
              <a:t>Voir l’horaire détaillé</a:t>
            </a:r>
          </a:p>
          <a:p>
            <a:pPr lvl="1"/>
            <a:r>
              <a:rPr lang="fr-CA" dirty="0"/>
              <a:t>Voir le document ‘</a:t>
            </a:r>
            <a:r>
              <a:rPr lang="fr-FR" dirty="0"/>
              <a:t>Enregistrements des cours synchrones</a:t>
            </a:r>
            <a:r>
              <a:rPr lang="fr-CA" dirty="0"/>
              <a:t>’</a:t>
            </a:r>
          </a:p>
          <a:p>
            <a:pPr lvl="1"/>
            <a:r>
              <a:rPr lang="fr-CA" dirty="0"/>
              <a:t>Voir le répertoire ‘Diapositives’</a:t>
            </a:r>
          </a:p>
          <a:p>
            <a:pPr lvl="1"/>
            <a:r>
              <a:rPr lang="fr-CA" dirty="0"/>
              <a:t>Voir le répertoire ‘</a:t>
            </a:r>
            <a:r>
              <a:rPr lang="fr-FR" dirty="0"/>
              <a:t>Solutions des devoirs et des exercices</a:t>
            </a:r>
            <a:r>
              <a:rPr lang="fr-CA" dirty="0"/>
              <a:t>’</a:t>
            </a:r>
          </a:p>
          <a:p>
            <a:r>
              <a:rPr lang="fr-CA" dirty="0"/>
              <a:t>Chaîne </a:t>
            </a:r>
            <a:r>
              <a:rPr lang="fr-CA" dirty="0" err="1"/>
              <a:t>Youtube</a:t>
            </a:r>
            <a:r>
              <a:rPr lang="fr-CA" dirty="0"/>
              <a:t> du cours</a:t>
            </a:r>
          </a:p>
          <a:p>
            <a:pPr lvl="1"/>
            <a:r>
              <a:rPr lang="fr-CA" dirty="0"/>
              <a:t>https://moodle.polymtl.ca/mod/url/view.php?id=172898</a:t>
            </a:r>
          </a:p>
          <a:p>
            <a:pPr lvl="1"/>
            <a:r>
              <a:rPr lang="fr-CA" dirty="0"/>
              <a:t>(ou répertoire ‘Vidéos’ du site Moodle)</a:t>
            </a:r>
          </a:p>
        </p:txBody>
      </p:sp>
    </p:spTree>
    <p:extLst>
      <p:ext uri="{BB962C8B-B14F-4D97-AF65-F5344CB8AC3E}">
        <p14:creationId xmlns:p14="http://schemas.microsoft.com/office/powerpoint/2010/main" val="191710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Compléments sur la matière</a:t>
            </a:r>
          </a:p>
          <a:p>
            <a:r>
              <a:rPr lang="fr-CA" dirty="0"/>
              <a:t>Correction et revue du devoir #1</a:t>
            </a:r>
          </a:p>
          <a:p>
            <a:r>
              <a:rPr lang="fr-CA"/>
              <a:t>Exercices </a:t>
            </a:r>
            <a:r>
              <a:rPr lang="fr-CA" dirty="0"/>
              <a:t>1 : Introduction</a:t>
            </a:r>
            <a:r>
              <a:rPr lang="fr-FR" dirty="0"/>
              <a:t> </a:t>
            </a:r>
          </a:p>
          <a:p>
            <a:r>
              <a:rPr lang="fr-FR" dirty="0"/>
              <a:t>Démonstration de l’utilisation des outils de conception et de la carte </a:t>
            </a:r>
            <a:r>
              <a:rPr lang="fr-FR" dirty="0" err="1"/>
              <a:t>Basys</a:t>
            </a:r>
            <a:r>
              <a:rPr lang="fr-FR" dirty="0"/>
              <a:t> 3</a:t>
            </a:r>
          </a:p>
          <a:p>
            <a:r>
              <a:rPr lang="fr-FR" dirty="0"/>
              <a:t>À faire pour la semaine prochaine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dirty="0"/>
              <a:t>Après le cours d’aujourd’hui, l'étudiant(e) devrait être capable de: </a:t>
            </a:r>
          </a:p>
          <a:p>
            <a:pPr lvl="1"/>
            <a:r>
              <a:rPr lang="fr-FR" dirty="0"/>
              <a:t>Présenter une vue d’ensemble des systèmes numériques : leurs applications, niveaux d’abstraction et considérations d’implémentation. (B3)</a:t>
            </a:r>
          </a:p>
          <a:p>
            <a:pPr lvl="1"/>
            <a:r>
              <a:rPr lang="fr-FR" dirty="0"/>
              <a:t>Analyser et évaluer différentes options d’implémentation et les comparer en termes de coût, effort de design et performance. (B4)</a:t>
            </a:r>
          </a:p>
          <a:p>
            <a:pPr lvl="1"/>
            <a:r>
              <a:rPr lang="fr-FR" dirty="0"/>
              <a:t>Étant donné des requis de performance, et des spécifications de débit et de parallélisme de dispositifs, choisir la meilleure solution. (B3)</a:t>
            </a:r>
          </a:p>
          <a:p>
            <a:pPr lvl="1"/>
            <a:r>
              <a:rPr lang="fr-FR" dirty="0"/>
              <a:t>Appliquer le flot de conception de circuits numériques. (B3)</a:t>
            </a:r>
          </a:p>
          <a:p>
            <a:pPr lvl="1"/>
            <a:r>
              <a:rPr lang="fr-FR" dirty="0"/>
              <a:t>Écrire le code VHDL pour un module combinatoire simple. (B3)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788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E3EDB-3BEA-9237-7A6D-472F35E97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FPGA versus Logique fixe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B50ABEF-5DDB-2C37-BD03-9D8C7493A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5</a:t>
            </a:fld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BCC480-7AFA-FADC-B559-02CF96DD847B}"/>
              </a:ext>
            </a:extLst>
          </p:cNvPr>
          <p:cNvSpPr/>
          <p:nvPr/>
        </p:nvSpPr>
        <p:spPr>
          <a:xfrm>
            <a:off x="360000" y="2160000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Spécification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4728EE-B544-ACB7-4B85-0B99FC80D49B}"/>
              </a:ext>
            </a:extLst>
          </p:cNvPr>
          <p:cNvSpPr/>
          <p:nvPr/>
        </p:nvSpPr>
        <p:spPr>
          <a:xfrm>
            <a:off x="1942500" y="2160000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HDL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13C5E0-91C0-2928-7F0F-850C714379B0}"/>
              </a:ext>
            </a:extLst>
          </p:cNvPr>
          <p:cNvSpPr/>
          <p:nvPr/>
        </p:nvSpPr>
        <p:spPr>
          <a:xfrm>
            <a:off x="3542700" y="2160000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Synthèse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Implémentation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38CEE6B-9BF9-2D5B-4437-1C0F67A795EB}"/>
              </a:ext>
            </a:extLst>
          </p:cNvPr>
          <p:cNvCxnSpPr/>
          <p:nvPr/>
        </p:nvCxnSpPr>
        <p:spPr>
          <a:xfrm>
            <a:off x="2324100" y="1828800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97C1D43-B750-32F8-E800-8C29786A5386}"/>
              </a:ext>
            </a:extLst>
          </p:cNvPr>
          <p:cNvCxnSpPr>
            <a:cxnSpLocks/>
          </p:cNvCxnSpPr>
          <p:nvPr/>
        </p:nvCxnSpPr>
        <p:spPr>
          <a:xfrm>
            <a:off x="2324100" y="1828800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8166A01B-A431-966F-3CF6-3AA168D775E8}"/>
              </a:ext>
            </a:extLst>
          </p:cNvPr>
          <p:cNvCxnSpPr>
            <a:cxnSpLocks/>
          </p:cNvCxnSpPr>
          <p:nvPr/>
        </p:nvCxnSpPr>
        <p:spPr>
          <a:xfrm flipV="1">
            <a:off x="2895600" y="1828800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B3D1EDD-D414-9040-06EF-A90406F50F83}"/>
              </a:ext>
            </a:extLst>
          </p:cNvPr>
          <p:cNvSpPr txBox="1"/>
          <p:nvPr/>
        </p:nvSpPr>
        <p:spPr>
          <a:xfrm>
            <a:off x="2743098" y="1515664"/>
            <a:ext cx="1028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vérification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Graphique 15" descr="Processeur contour">
            <a:extLst>
              <a:ext uri="{FF2B5EF4-FFF2-40B4-BE49-F238E27FC236}">
                <a16:creationId xmlns:a16="http://schemas.microsoft.com/office/drawing/2014/main" id="{31599348-3E40-1417-BE73-D4E105811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0500" y="2160000"/>
            <a:ext cx="914400" cy="914400"/>
          </a:xfrm>
          <a:prstGeom prst="rect">
            <a:avLst/>
          </a:prstGeom>
        </p:spPr>
      </p:pic>
      <p:sp>
        <p:nvSpPr>
          <p:cNvPr id="17" name="Organigramme : Document 16">
            <a:extLst>
              <a:ext uri="{FF2B5EF4-FFF2-40B4-BE49-F238E27FC236}">
                <a16:creationId xmlns:a16="http://schemas.microsoft.com/office/drawing/2014/main" id="{CD518221-255C-2A64-5B44-16F5DBDDB91A}"/>
              </a:ext>
            </a:extLst>
          </p:cNvPr>
          <p:cNvSpPr/>
          <p:nvPr/>
        </p:nvSpPr>
        <p:spPr>
          <a:xfrm>
            <a:off x="5142900" y="2251800"/>
            <a:ext cx="1296000" cy="72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bitstream</a:t>
            </a:r>
            <a:endParaRPr lang="en-CA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210F06DA-6031-1CD6-ECF3-75F93FEEE06B}"/>
              </a:ext>
            </a:extLst>
          </p:cNvPr>
          <p:cNvSpPr/>
          <p:nvPr/>
        </p:nvSpPr>
        <p:spPr>
          <a:xfrm rot="16200000">
            <a:off x="1548000" y="2484900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D060394F-50E5-0FD8-2694-5320FAFAD03F}"/>
              </a:ext>
            </a:extLst>
          </p:cNvPr>
          <p:cNvSpPr/>
          <p:nvPr/>
        </p:nvSpPr>
        <p:spPr>
          <a:xfrm rot="16200000">
            <a:off x="3130500" y="2484000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lèche : bas 19">
            <a:extLst>
              <a:ext uri="{FF2B5EF4-FFF2-40B4-BE49-F238E27FC236}">
                <a16:creationId xmlns:a16="http://schemas.microsoft.com/office/drawing/2014/main" id="{72DE3603-CE9F-63EB-87C7-E2F1EF3DB072}"/>
              </a:ext>
            </a:extLst>
          </p:cNvPr>
          <p:cNvSpPr/>
          <p:nvPr/>
        </p:nvSpPr>
        <p:spPr>
          <a:xfrm rot="16200000">
            <a:off x="4730700" y="2484000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9842DC3-83AB-FCBC-4720-0509F8440366}"/>
              </a:ext>
            </a:extLst>
          </p:cNvPr>
          <p:cNvCxnSpPr>
            <a:cxnSpLocks/>
          </p:cNvCxnSpPr>
          <p:nvPr/>
        </p:nvCxnSpPr>
        <p:spPr>
          <a:xfrm>
            <a:off x="6536651" y="2628000"/>
            <a:ext cx="1296000" cy="0"/>
          </a:xfrm>
          <a:prstGeom prst="line">
            <a:avLst/>
          </a:prstGeom>
          <a:ln>
            <a:prstDash val="lg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0F75242F-4908-55BA-CF04-C1389A9DD138}"/>
              </a:ext>
            </a:extLst>
          </p:cNvPr>
          <p:cNvSpPr txBox="1"/>
          <p:nvPr/>
        </p:nvSpPr>
        <p:spPr>
          <a:xfrm>
            <a:off x="6457848" y="2333763"/>
            <a:ext cx="1374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programmation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1E5C0A-A451-CEF7-4444-137F7AC1F002}"/>
              </a:ext>
            </a:extLst>
          </p:cNvPr>
          <p:cNvSpPr/>
          <p:nvPr/>
        </p:nvSpPr>
        <p:spPr>
          <a:xfrm>
            <a:off x="378948" y="4589494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Spécification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39886F-A1DC-6782-A44B-745A0235ADAF}"/>
              </a:ext>
            </a:extLst>
          </p:cNvPr>
          <p:cNvSpPr/>
          <p:nvPr/>
        </p:nvSpPr>
        <p:spPr>
          <a:xfrm>
            <a:off x="1961448" y="4589494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HDL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6E55C6-5A09-5F4D-A8FD-B3BD7E928C01}"/>
              </a:ext>
            </a:extLst>
          </p:cNvPr>
          <p:cNvSpPr/>
          <p:nvPr/>
        </p:nvSpPr>
        <p:spPr>
          <a:xfrm>
            <a:off x="3561648" y="4589494"/>
            <a:ext cx="1296000" cy="972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Synthèse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Implémentation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(+ complexe)</a:t>
            </a:r>
          </a:p>
        </p:txBody>
      </p:sp>
      <p:sp>
        <p:nvSpPr>
          <p:cNvPr id="35" name="Organigramme : Document 34">
            <a:extLst>
              <a:ext uri="{FF2B5EF4-FFF2-40B4-BE49-F238E27FC236}">
                <a16:creationId xmlns:a16="http://schemas.microsoft.com/office/drawing/2014/main" id="{5FDB7CD2-3B52-6ADA-03B5-57FF27FF1133}"/>
              </a:ext>
            </a:extLst>
          </p:cNvPr>
          <p:cNvSpPr/>
          <p:nvPr/>
        </p:nvSpPr>
        <p:spPr>
          <a:xfrm>
            <a:off x="5161848" y="4766400"/>
            <a:ext cx="1296000" cy="7200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GDSII</a:t>
            </a:r>
          </a:p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OASIS</a:t>
            </a:r>
            <a:endParaRPr lang="en-CA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CAC30451-DAF6-3408-95D0-1EFA1BDF63EB}"/>
              </a:ext>
            </a:extLst>
          </p:cNvPr>
          <p:cNvSpPr/>
          <p:nvPr/>
        </p:nvSpPr>
        <p:spPr>
          <a:xfrm rot="16200000">
            <a:off x="1566948" y="4914394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lèche : bas 36">
            <a:extLst>
              <a:ext uri="{FF2B5EF4-FFF2-40B4-BE49-F238E27FC236}">
                <a16:creationId xmlns:a16="http://schemas.microsoft.com/office/drawing/2014/main" id="{AC14275B-47B7-D6E2-3E79-9563DFE39E9E}"/>
              </a:ext>
            </a:extLst>
          </p:cNvPr>
          <p:cNvSpPr/>
          <p:nvPr/>
        </p:nvSpPr>
        <p:spPr>
          <a:xfrm rot="16200000">
            <a:off x="3149448" y="4913494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lèche : bas 37">
            <a:extLst>
              <a:ext uri="{FF2B5EF4-FFF2-40B4-BE49-F238E27FC236}">
                <a16:creationId xmlns:a16="http://schemas.microsoft.com/office/drawing/2014/main" id="{012A0B5A-1D79-14EF-22BB-C55511F157CD}"/>
              </a:ext>
            </a:extLst>
          </p:cNvPr>
          <p:cNvSpPr/>
          <p:nvPr/>
        </p:nvSpPr>
        <p:spPr>
          <a:xfrm rot="16200000">
            <a:off x="4749648" y="4913494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0EC2D7FA-385B-DF6E-E09D-E2D62EA83A02}"/>
              </a:ext>
            </a:extLst>
          </p:cNvPr>
          <p:cNvCxnSpPr>
            <a:cxnSpLocks/>
          </p:cNvCxnSpPr>
          <p:nvPr/>
        </p:nvCxnSpPr>
        <p:spPr>
          <a:xfrm>
            <a:off x="6555599" y="5057494"/>
            <a:ext cx="1296000" cy="0"/>
          </a:xfrm>
          <a:prstGeom prst="line">
            <a:avLst/>
          </a:prstGeom>
          <a:ln>
            <a:prstDash val="lg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ZoneTexte 39">
            <a:extLst>
              <a:ext uri="{FF2B5EF4-FFF2-40B4-BE49-F238E27FC236}">
                <a16:creationId xmlns:a16="http://schemas.microsoft.com/office/drawing/2014/main" id="{6CAE6F20-BA85-1EE4-1BAC-AA21E355C3D0}"/>
              </a:ext>
            </a:extLst>
          </p:cNvPr>
          <p:cNvSpPr txBox="1"/>
          <p:nvPr/>
        </p:nvSpPr>
        <p:spPr>
          <a:xfrm>
            <a:off x="6473018" y="4739343"/>
            <a:ext cx="1374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remise 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2" name="Graphique 41" descr="Usine contour">
            <a:extLst>
              <a:ext uri="{FF2B5EF4-FFF2-40B4-BE49-F238E27FC236}">
                <a16:creationId xmlns:a16="http://schemas.microsoft.com/office/drawing/2014/main" id="{0D0E46A6-A8AF-643B-D87E-4C9931D516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33138" y="4601194"/>
            <a:ext cx="914400" cy="914400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E5716EF3-7D44-B404-538E-B91BAB855794}"/>
              </a:ext>
            </a:extLst>
          </p:cNvPr>
          <p:cNvSpPr txBox="1"/>
          <p:nvPr/>
        </p:nvSpPr>
        <p:spPr>
          <a:xfrm>
            <a:off x="7753350" y="5438001"/>
            <a:ext cx="1028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Fonderie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Graphique 44" descr="Dollar avec un remplissage uni">
            <a:extLst>
              <a:ext uri="{FF2B5EF4-FFF2-40B4-BE49-F238E27FC236}">
                <a16:creationId xmlns:a16="http://schemas.microsoft.com/office/drawing/2014/main" id="{212D318F-1E15-2406-F572-C16AE401E9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73799" y="4138798"/>
            <a:ext cx="342900" cy="342900"/>
          </a:xfrm>
          <a:prstGeom prst="rect">
            <a:avLst/>
          </a:prstGeom>
        </p:spPr>
      </p:pic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E4F7334E-C36E-7F80-F795-9737E7CDD141}"/>
              </a:ext>
            </a:extLst>
          </p:cNvPr>
          <p:cNvCxnSpPr>
            <a:cxnSpLocks/>
          </p:cNvCxnSpPr>
          <p:nvPr/>
        </p:nvCxnSpPr>
        <p:spPr>
          <a:xfrm>
            <a:off x="7353300" y="4429744"/>
            <a:ext cx="479351" cy="422174"/>
          </a:xfrm>
          <a:prstGeom prst="line">
            <a:avLst/>
          </a:prstGeom>
          <a:ln>
            <a:prstDash val="lg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Graphique 49" descr="Cercles avec flèches contour">
            <a:extLst>
              <a:ext uri="{FF2B5EF4-FFF2-40B4-BE49-F238E27FC236}">
                <a16:creationId xmlns:a16="http://schemas.microsoft.com/office/drawing/2014/main" id="{66950A41-D531-3059-AF05-9CB387B5A5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70519" y="4564282"/>
            <a:ext cx="914400" cy="914400"/>
          </a:xfrm>
          <a:prstGeom prst="rect">
            <a:avLst/>
          </a:prstGeom>
        </p:spPr>
      </p:pic>
      <p:pic>
        <p:nvPicPr>
          <p:cNvPr id="51" name="Graphique 50" descr="Processeur contour">
            <a:extLst>
              <a:ext uri="{FF2B5EF4-FFF2-40B4-BE49-F238E27FC236}">
                <a16:creationId xmlns:a16="http://schemas.microsoft.com/office/drawing/2014/main" id="{47C4D73A-FBA2-9CEC-A79A-E7A97524B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5100" y="4540826"/>
            <a:ext cx="914400" cy="914400"/>
          </a:xfrm>
          <a:prstGeom prst="rect">
            <a:avLst/>
          </a:prstGeom>
        </p:spPr>
      </p:pic>
      <p:sp>
        <p:nvSpPr>
          <p:cNvPr id="52" name="Flèche : bas 51">
            <a:extLst>
              <a:ext uri="{FF2B5EF4-FFF2-40B4-BE49-F238E27FC236}">
                <a16:creationId xmlns:a16="http://schemas.microsoft.com/office/drawing/2014/main" id="{7976159B-0514-C8B7-D0AE-AC38BBC32844}"/>
              </a:ext>
            </a:extLst>
          </p:cNvPr>
          <p:cNvSpPr/>
          <p:nvPr/>
        </p:nvSpPr>
        <p:spPr>
          <a:xfrm rot="16200000">
            <a:off x="8701500" y="4872342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Flèche : bas 52">
            <a:extLst>
              <a:ext uri="{FF2B5EF4-FFF2-40B4-BE49-F238E27FC236}">
                <a16:creationId xmlns:a16="http://schemas.microsoft.com/office/drawing/2014/main" id="{8414950B-FBF9-EABF-D3CA-4B7FD2A1C498}"/>
              </a:ext>
            </a:extLst>
          </p:cNvPr>
          <p:cNvSpPr/>
          <p:nvPr/>
        </p:nvSpPr>
        <p:spPr>
          <a:xfrm rot="16200000">
            <a:off x="9929100" y="4872342"/>
            <a:ext cx="504000" cy="288000"/>
          </a:xfrm>
          <a:prstGeom prst="downArrow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C87C32A-6150-1C3E-CE29-21970013E8A1}"/>
              </a:ext>
            </a:extLst>
          </p:cNvPr>
          <p:cNvSpPr txBox="1"/>
          <p:nvPr/>
        </p:nvSpPr>
        <p:spPr>
          <a:xfrm>
            <a:off x="7996634" y="2496979"/>
            <a:ext cx="5421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900" dirty="0">
                <a:latin typeface="Consolas" panose="020B0609020204030204" pitchFamily="49" charset="0"/>
                <a:cs typeface="Segoe UI" panose="020B0502040204020203" pitchFamily="34" charset="0"/>
              </a:rPr>
              <a:t>FPGA</a:t>
            </a:r>
            <a:endParaRPr lang="en-CA" sz="900" dirty="0">
              <a:latin typeface="Consolas" panose="020B0609020204030204" pitchFamily="49" charset="0"/>
              <a:cs typeface="Segoe UI" panose="020B0502040204020203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59C8F38-BDB5-CCF8-A4D7-A70A53165FB0}"/>
              </a:ext>
            </a:extLst>
          </p:cNvPr>
          <p:cNvSpPr/>
          <p:nvPr/>
        </p:nvSpPr>
        <p:spPr>
          <a:xfrm>
            <a:off x="203199" y="1400645"/>
            <a:ext cx="11785599" cy="196110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F8AEBB9-D2ED-0A13-BA5B-F502EE0BC067}"/>
              </a:ext>
            </a:extLst>
          </p:cNvPr>
          <p:cNvSpPr/>
          <p:nvPr/>
        </p:nvSpPr>
        <p:spPr>
          <a:xfrm>
            <a:off x="203686" y="3868195"/>
            <a:ext cx="11785599" cy="196110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84164C40-9282-C2C6-355B-6D2C1D826454}"/>
              </a:ext>
            </a:extLst>
          </p:cNvPr>
          <p:cNvSpPr txBox="1"/>
          <p:nvPr/>
        </p:nvSpPr>
        <p:spPr>
          <a:xfrm>
            <a:off x="360000" y="1257300"/>
            <a:ext cx="1296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latin typeface="Segoe UI" panose="020B0502040204020203" pitchFamily="34" charset="0"/>
                <a:cs typeface="Segoe UI" panose="020B0502040204020203" pitchFamily="34" charset="0"/>
              </a:rPr>
              <a:t>FPGA</a:t>
            </a:r>
            <a:endParaRPr lang="en-CA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9BA73453-F0EC-A21B-7C94-2697B129042C}"/>
              </a:ext>
            </a:extLst>
          </p:cNvPr>
          <p:cNvSpPr txBox="1"/>
          <p:nvPr/>
        </p:nvSpPr>
        <p:spPr>
          <a:xfrm>
            <a:off x="378948" y="3657600"/>
            <a:ext cx="1296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1600" dirty="0">
                <a:latin typeface="Segoe UI" panose="020B0502040204020203" pitchFamily="34" charset="0"/>
                <a:cs typeface="Segoe UI" panose="020B0502040204020203" pitchFamily="34" charset="0"/>
              </a:rPr>
              <a:t>Logique fixe</a:t>
            </a:r>
            <a:endParaRPr lang="en-CA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89E56A6F-46CF-AE92-D66D-32A00EC209A7}"/>
              </a:ext>
            </a:extLst>
          </p:cNvPr>
          <p:cNvSpPr txBox="1"/>
          <p:nvPr/>
        </p:nvSpPr>
        <p:spPr>
          <a:xfrm>
            <a:off x="9030889" y="5438001"/>
            <a:ext cx="1028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fabrication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A9E90CBB-4913-ECAC-2ADF-6B578BAE8AA4}"/>
              </a:ext>
            </a:extLst>
          </p:cNvPr>
          <p:cNvCxnSpPr>
            <a:cxnSpLocks/>
          </p:cNvCxnSpPr>
          <p:nvPr/>
        </p:nvCxnSpPr>
        <p:spPr>
          <a:xfrm flipV="1">
            <a:off x="4152900" y="1817100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9CE41121-859A-94A6-88EF-A2B8043C35AE}"/>
              </a:ext>
            </a:extLst>
          </p:cNvPr>
          <p:cNvCxnSpPr/>
          <p:nvPr/>
        </p:nvCxnSpPr>
        <p:spPr>
          <a:xfrm>
            <a:off x="2263902" y="4252195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0410AD34-4E9D-FDA6-7518-244E14277ED8}"/>
              </a:ext>
            </a:extLst>
          </p:cNvPr>
          <p:cNvCxnSpPr>
            <a:cxnSpLocks/>
          </p:cNvCxnSpPr>
          <p:nvPr/>
        </p:nvCxnSpPr>
        <p:spPr>
          <a:xfrm>
            <a:off x="2263902" y="4252195"/>
            <a:ext cx="1828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79D38482-DDEE-1C52-D39E-BE8FE00FA2DD}"/>
              </a:ext>
            </a:extLst>
          </p:cNvPr>
          <p:cNvCxnSpPr>
            <a:cxnSpLocks/>
          </p:cNvCxnSpPr>
          <p:nvPr/>
        </p:nvCxnSpPr>
        <p:spPr>
          <a:xfrm flipV="1">
            <a:off x="2835402" y="4252195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7C721F1C-85D2-4C93-F593-59E9571AFC8F}"/>
              </a:ext>
            </a:extLst>
          </p:cNvPr>
          <p:cNvSpPr txBox="1"/>
          <p:nvPr/>
        </p:nvSpPr>
        <p:spPr>
          <a:xfrm>
            <a:off x="2682900" y="3939059"/>
            <a:ext cx="1028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vérification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1AE8B396-D23A-71B9-62AB-FA6740AE432E}"/>
              </a:ext>
            </a:extLst>
          </p:cNvPr>
          <p:cNvCxnSpPr>
            <a:cxnSpLocks/>
          </p:cNvCxnSpPr>
          <p:nvPr/>
        </p:nvCxnSpPr>
        <p:spPr>
          <a:xfrm flipV="1">
            <a:off x="4092702" y="4240495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35" grpId="0" animBg="1"/>
      <p:bldP spid="40" grpId="0"/>
      <p:bldP spid="43" grpId="0"/>
      <p:bldP spid="52" grpId="0" animBg="1"/>
      <p:bldP spid="53" grpId="0" animBg="1"/>
      <p:bldP spid="54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6C647C-9432-E701-A3DE-9591ED82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FPGA versus Logique Fixe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F209BBC-89BC-80B5-2D86-7C5256D8C0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6</a:t>
            </a:fld>
            <a:endParaRPr lang="fr-CA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9FE051C-DE7D-2F57-3E1A-05F83F7BF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46904"/>
              </p:ext>
            </p:extLst>
          </p:nvPr>
        </p:nvGraphicFramePr>
        <p:xfrm>
          <a:off x="203200" y="1371600"/>
          <a:ext cx="9550400" cy="45414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0400">
                  <a:extLst>
                    <a:ext uri="{9D8B030D-6E8A-4147-A177-3AD203B41FA5}">
                      <a16:colId xmlns:a16="http://schemas.microsoft.com/office/drawing/2014/main" val="876317670"/>
                    </a:ext>
                  </a:extLst>
                </a:gridCol>
              </a:tblGrid>
              <a:tr h="537328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Peuvent être reconfigurés a volonté avec une conception différente.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568352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Le circuit fonctionnera de la même manière pendant toute sa durée de vie.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8418943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La conception est généralement spécifiée à l'aide de langages de description de matériel (HDL) tels que VHDL ou </a:t>
                      </a:r>
                      <a:r>
                        <a:rPr lang="fr-FR" dirty="0" err="1"/>
                        <a:t>Verilog</a:t>
                      </a:r>
                      <a:r>
                        <a:rPr lang="fr-FR" dirty="0"/>
                        <a:t> (</a:t>
                      </a:r>
                      <a:r>
                        <a:rPr lang="fr-FR" dirty="0" err="1"/>
                        <a:t>SystemVerilog</a:t>
                      </a:r>
                      <a:r>
                        <a:rPr lang="fr-FR" dirty="0"/>
                        <a:t>).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067169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Ne convient pas à la production de masse à très haut volume.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0703436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CA" dirty="0"/>
                        <a:t>Cout d’entrée (cout fixe) très élevé.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674130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CA" dirty="0"/>
                        <a:t>Plus efficace en terme de consommation d'énergie.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118202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Adaptés aux applications où la conception peut nécessiter une mise à niveau pour utiliser un meilleur algorithme une fois le produit en service.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8716646"/>
                  </a:ext>
                </a:extLst>
              </a:tr>
              <a:tr h="544791">
                <a:tc>
                  <a:txBody>
                    <a:bodyPr/>
                    <a:lstStyle/>
                    <a:p>
                      <a:pPr algn="l"/>
                      <a:r>
                        <a:rPr lang="fr-CA" dirty="0"/>
                        <a:t>Ideal pour le prototypage rapide d’un concept.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016596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3701F3F4-0DA7-7691-9A17-09A18AC6E7FF}"/>
              </a:ext>
            </a:extLst>
          </p:cNvPr>
          <p:cNvSpPr txBox="1"/>
          <p:nvPr/>
        </p:nvSpPr>
        <p:spPr>
          <a:xfrm>
            <a:off x="9867900" y="1459468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FPGA</a:t>
            </a:r>
            <a:endParaRPr lang="en-CA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430D9CC-41BD-4A3F-0265-8AD1C7DB355F}"/>
              </a:ext>
            </a:extLst>
          </p:cNvPr>
          <p:cNvSpPr txBox="1"/>
          <p:nvPr/>
        </p:nvSpPr>
        <p:spPr>
          <a:xfrm>
            <a:off x="9867900" y="2514600"/>
            <a:ext cx="212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FPGA et Logique fixe</a:t>
            </a:r>
            <a:endParaRPr lang="en-CA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4B5BCE-E451-066A-3324-B0DA6D27136E}"/>
              </a:ext>
            </a:extLst>
          </p:cNvPr>
          <p:cNvSpPr txBox="1"/>
          <p:nvPr/>
        </p:nvSpPr>
        <p:spPr>
          <a:xfrm>
            <a:off x="9867900" y="30861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FPGA</a:t>
            </a:r>
            <a:endParaRPr lang="en-CA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58EB4F-8692-DD66-4ABE-3850D48E87F0}"/>
              </a:ext>
            </a:extLst>
          </p:cNvPr>
          <p:cNvSpPr txBox="1"/>
          <p:nvPr/>
        </p:nvSpPr>
        <p:spPr>
          <a:xfrm>
            <a:off x="9867900" y="48006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FPGA</a:t>
            </a:r>
            <a:endParaRPr lang="en-CA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7ED1985-0EBE-2D05-A16D-5AE4B2260D4E}"/>
              </a:ext>
            </a:extLst>
          </p:cNvPr>
          <p:cNvSpPr txBox="1"/>
          <p:nvPr/>
        </p:nvSpPr>
        <p:spPr>
          <a:xfrm>
            <a:off x="9867900" y="53721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FPGA</a:t>
            </a:r>
            <a:endParaRPr lang="en-CA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02B381-FD6E-8E49-D021-9DD3DC3D17C9}"/>
              </a:ext>
            </a:extLst>
          </p:cNvPr>
          <p:cNvSpPr txBox="1"/>
          <p:nvPr/>
        </p:nvSpPr>
        <p:spPr>
          <a:xfrm>
            <a:off x="9867900" y="42291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Logique Fixe</a:t>
            </a:r>
            <a:endParaRPr lang="en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2749F10-F287-D690-941E-9B8D4071303F}"/>
              </a:ext>
            </a:extLst>
          </p:cNvPr>
          <p:cNvSpPr txBox="1"/>
          <p:nvPr/>
        </p:nvSpPr>
        <p:spPr>
          <a:xfrm>
            <a:off x="9867900" y="36576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Logique Fixe</a:t>
            </a:r>
            <a:endParaRPr lang="en-CA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1BCFE10-C2F0-6C4F-295D-270B25571B1B}"/>
              </a:ext>
            </a:extLst>
          </p:cNvPr>
          <p:cNvSpPr txBox="1"/>
          <p:nvPr/>
        </p:nvSpPr>
        <p:spPr>
          <a:xfrm>
            <a:off x="9867900" y="19431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Logique Fixe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11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3DA22-6D69-B13E-5908-EBD58961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Considération économique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AC59EC7-F4BC-928F-2581-CE2B73065C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  <p:cxnSp>
        <p:nvCxnSpPr>
          <p:cNvPr id="6" name="Connecteur droit 5" descr="Logique Fixe&#10;">
            <a:extLst>
              <a:ext uri="{FF2B5EF4-FFF2-40B4-BE49-F238E27FC236}">
                <a16:creationId xmlns:a16="http://schemas.microsoft.com/office/drawing/2014/main" id="{F75A592E-744E-C735-055B-F57EF432130E}"/>
              </a:ext>
            </a:extLst>
          </p:cNvPr>
          <p:cNvCxnSpPr>
            <a:cxnSpLocks/>
          </p:cNvCxnSpPr>
          <p:nvPr/>
        </p:nvCxnSpPr>
        <p:spPr>
          <a:xfrm flipV="1">
            <a:off x="2095500" y="3314700"/>
            <a:ext cx="76581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6359851-90EB-01CA-C279-FA975D1AAB33}"/>
              </a:ext>
            </a:extLst>
          </p:cNvPr>
          <p:cNvCxnSpPr>
            <a:cxnSpLocks/>
          </p:cNvCxnSpPr>
          <p:nvPr/>
        </p:nvCxnSpPr>
        <p:spPr>
          <a:xfrm flipV="1">
            <a:off x="2095500" y="1714500"/>
            <a:ext cx="7772400" cy="38862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80899922-7352-119D-2EC5-5C62D98DC998}"/>
              </a:ext>
            </a:extLst>
          </p:cNvPr>
          <p:cNvCxnSpPr/>
          <p:nvPr/>
        </p:nvCxnSpPr>
        <p:spPr>
          <a:xfrm>
            <a:off x="2095500" y="1485900"/>
            <a:ext cx="0" cy="434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55E4057-CDCB-8083-E6A0-670DEAD9A305}"/>
              </a:ext>
            </a:extLst>
          </p:cNvPr>
          <p:cNvCxnSpPr>
            <a:cxnSpLocks/>
          </p:cNvCxnSpPr>
          <p:nvPr/>
        </p:nvCxnSpPr>
        <p:spPr>
          <a:xfrm flipH="1">
            <a:off x="2095500" y="5829300"/>
            <a:ext cx="777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173445E1-013B-8A88-48EA-019453F1121A}"/>
              </a:ext>
            </a:extLst>
          </p:cNvPr>
          <p:cNvSpPr txBox="1"/>
          <p:nvPr/>
        </p:nvSpPr>
        <p:spPr>
          <a:xfrm rot="21097440">
            <a:off x="8057398" y="3037700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>
                <a:latin typeface="Segoe UI" panose="020B0502040204020203" pitchFamily="34" charset="0"/>
                <a:cs typeface="Segoe UI" panose="020B0502040204020203" pitchFamily="34" charset="0"/>
              </a:rPr>
              <a:t>Logique Fixe</a:t>
            </a:r>
            <a:endParaRPr lang="en-CA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473E9CC-DF04-AF4E-DF6C-33D99FF0EA85}"/>
              </a:ext>
            </a:extLst>
          </p:cNvPr>
          <p:cNvSpPr txBox="1"/>
          <p:nvPr/>
        </p:nvSpPr>
        <p:spPr>
          <a:xfrm rot="20073004">
            <a:off x="8254771" y="1699242"/>
            <a:ext cx="1612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>
                <a:latin typeface="Segoe UI" panose="020B0502040204020203" pitchFamily="34" charset="0"/>
                <a:cs typeface="Segoe UI" panose="020B0502040204020203" pitchFamily="34" charset="0"/>
              </a:rPr>
              <a:t>FPGA</a:t>
            </a:r>
            <a:endParaRPr lang="en-CA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2292D41-CAF8-8E68-C2FE-BA3AB919ED83}"/>
              </a:ext>
            </a:extLst>
          </p:cNvPr>
          <p:cNvSpPr txBox="1"/>
          <p:nvPr/>
        </p:nvSpPr>
        <p:spPr>
          <a:xfrm>
            <a:off x="8253672" y="5947946"/>
            <a:ext cx="1612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dirty="0">
                <a:latin typeface="Segoe UI" panose="020B0502040204020203" pitchFamily="34" charset="0"/>
                <a:cs typeface="Segoe UI" panose="020B0502040204020203" pitchFamily="34" charset="0"/>
              </a:rPr>
              <a:t>Volume</a:t>
            </a:r>
            <a:endParaRPr lang="en-CA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8C70A0D-0F33-AB76-F32D-D2A9E00BDED9}"/>
              </a:ext>
            </a:extLst>
          </p:cNvPr>
          <p:cNvSpPr txBox="1"/>
          <p:nvPr/>
        </p:nvSpPr>
        <p:spPr>
          <a:xfrm>
            <a:off x="432087" y="1545354"/>
            <a:ext cx="1612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600" dirty="0">
                <a:latin typeface="Segoe UI" panose="020B0502040204020203" pitchFamily="34" charset="0"/>
                <a:cs typeface="Segoe UI" panose="020B0502040204020203" pitchFamily="34" charset="0"/>
              </a:rPr>
              <a:t>Cout total</a:t>
            </a:r>
            <a:endParaRPr lang="en-CA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4E37F87-EF8B-5D9C-EB01-DF4A8E87D30C}"/>
              </a:ext>
            </a:extLst>
          </p:cNvPr>
          <p:cNvSpPr txBox="1"/>
          <p:nvPr/>
        </p:nvSpPr>
        <p:spPr>
          <a:xfrm>
            <a:off x="5410200" y="4692628"/>
            <a:ext cx="2842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Point où il devient la logique fixe devient avantageuse d’un point de vue économique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14AD79EA-B58C-6DE9-3E66-450412218639}"/>
              </a:ext>
            </a:extLst>
          </p:cNvPr>
          <p:cNvCxnSpPr>
            <a:cxnSpLocks/>
          </p:cNvCxnSpPr>
          <p:nvPr/>
        </p:nvCxnSpPr>
        <p:spPr>
          <a:xfrm>
            <a:off x="5410200" y="4000500"/>
            <a:ext cx="0" cy="182880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12F1B546-3DAC-E580-F002-E2EEE1CE0789}"/>
              </a:ext>
            </a:extLst>
          </p:cNvPr>
          <p:cNvSpPr txBox="1"/>
          <p:nvPr/>
        </p:nvSpPr>
        <p:spPr>
          <a:xfrm>
            <a:off x="152400" y="5462200"/>
            <a:ext cx="1839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Frais fixe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6C3919A-4558-E880-A2BC-642B78B381F8}"/>
              </a:ext>
            </a:extLst>
          </p:cNvPr>
          <p:cNvSpPr txBox="1"/>
          <p:nvPr/>
        </p:nvSpPr>
        <p:spPr>
          <a:xfrm>
            <a:off x="161636" y="4319200"/>
            <a:ext cx="1839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200" dirty="0">
                <a:latin typeface="Segoe UI" panose="020B0502040204020203" pitchFamily="34" charset="0"/>
                <a:cs typeface="Segoe UI" panose="020B0502040204020203" pitchFamily="34" charset="0"/>
              </a:rPr>
              <a:t>Frais fixe</a:t>
            </a:r>
            <a:endParaRPr lang="en-CA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B649FFF-4915-27DC-F847-1E1BFECA47B5}"/>
              </a:ext>
            </a:extLst>
          </p:cNvPr>
          <p:cNvCxnSpPr>
            <a:cxnSpLocks/>
          </p:cNvCxnSpPr>
          <p:nvPr/>
        </p:nvCxnSpPr>
        <p:spPr>
          <a:xfrm flipH="1">
            <a:off x="1981200" y="5600699"/>
            <a:ext cx="28142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E720A82F-983E-964D-B24F-85E4ACA4E41A}"/>
              </a:ext>
            </a:extLst>
          </p:cNvPr>
          <p:cNvCxnSpPr>
            <a:cxnSpLocks/>
          </p:cNvCxnSpPr>
          <p:nvPr/>
        </p:nvCxnSpPr>
        <p:spPr>
          <a:xfrm flipH="1">
            <a:off x="1981200" y="4457700"/>
            <a:ext cx="281424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E4F538-B1A7-DC48-A1A2-5CAA47A9C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flot de conception – vue d’ensemble</a:t>
            </a:r>
            <a:endParaRPr lang="en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BF24321-DC94-602C-A0F9-FDC1F89F6A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8</a:t>
            </a:fld>
            <a:endParaRPr lang="fr-CA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75DEA52-1B9E-9AAB-0974-9B228C7F6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1371600"/>
            <a:ext cx="87377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D662E7C-0541-3893-300F-800E722B1FDB}"/>
              </a:ext>
            </a:extLst>
          </p:cNvPr>
          <p:cNvSpPr/>
          <p:nvPr/>
        </p:nvSpPr>
        <p:spPr>
          <a:xfrm>
            <a:off x="4838700" y="3600000"/>
            <a:ext cx="914400" cy="6291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87B2D-D2BB-472F-44DB-E8972F6CB6F0}"/>
              </a:ext>
            </a:extLst>
          </p:cNvPr>
          <p:cNvSpPr/>
          <p:nvPr/>
        </p:nvSpPr>
        <p:spPr>
          <a:xfrm>
            <a:off x="6449900" y="3648312"/>
            <a:ext cx="1017700" cy="6291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B173F-74BC-42BC-A4C3-1EEA20774E30}"/>
              </a:ext>
            </a:extLst>
          </p:cNvPr>
          <p:cNvSpPr/>
          <p:nvPr/>
        </p:nvSpPr>
        <p:spPr>
          <a:xfrm>
            <a:off x="6407221" y="3648312"/>
            <a:ext cx="1132659" cy="6291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implémentation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F010B7-6FBA-2E62-9B4A-1D6A30997112}"/>
              </a:ext>
            </a:extLst>
          </p:cNvPr>
          <p:cNvSpPr/>
          <p:nvPr/>
        </p:nvSpPr>
        <p:spPr>
          <a:xfrm>
            <a:off x="4381500" y="2285999"/>
            <a:ext cx="1943100" cy="38178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907884-16D9-E4D2-C47D-DE2B686F07AE}"/>
              </a:ext>
            </a:extLst>
          </p:cNvPr>
          <p:cNvSpPr/>
          <p:nvPr/>
        </p:nvSpPr>
        <p:spPr>
          <a:xfrm>
            <a:off x="4870381" y="3648312"/>
            <a:ext cx="914400" cy="6291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synthèse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F07F7C-EBB1-67E3-6C9F-068B0259166B}"/>
              </a:ext>
            </a:extLst>
          </p:cNvPr>
          <p:cNvSpPr/>
          <p:nvPr/>
        </p:nvSpPr>
        <p:spPr>
          <a:xfrm>
            <a:off x="4318137" y="2247219"/>
            <a:ext cx="2235063" cy="42885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vérification par simulation</a:t>
            </a:r>
          </a:p>
        </p:txBody>
      </p:sp>
    </p:spTree>
    <p:extLst>
      <p:ext uri="{BB962C8B-B14F-4D97-AF65-F5344CB8AC3E}">
        <p14:creationId xmlns:p14="http://schemas.microsoft.com/office/powerpoint/2010/main" val="34087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de la semaine</a:t>
            </a:r>
          </a:p>
        </p:txBody>
      </p:sp>
    </p:spTree>
    <p:extLst>
      <p:ext uri="{BB962C8B-B14F-4D97-AF65-F5344CB8AC3E}">
        <p14:creationId xmlns:p14="http://schemas.microsoft.com/office/powerpoint/2010/main" val="96238716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3775</TotalTime>
  <Words>589</Words>
  <Application>Microsoft Office PowerPoint</Application>
  <PresentationFormat>Grand écran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Consolas</vt:lpstr>
      <vt:lpstr>Segoe UI</vt:lpstr>
      <vt:lpstr>Verdana</vt:lpstr>
      <vt:lpstr>presentationCours</vt:lpstr>
      <vt:lpstr>Présentation PowerPoint</vt:lpstr>
      <vt:lpstr>Pour commencer</vt:lpstr>
      <vt:lpstr>Plan de la séance d’aujourd’hui</vt:lpstr>
      <vt:lpstr>Objectifs spécifiques de la semaine</vt:lpstr>
      <vt:lpstr>FPGA versus Logique fixe</vt:lpstr>
      <vt:lpstr>FPGA versus Logique Fixe</vt:lpstr>
      <vt:lpstr>Considération économique</vt:lpstr>
      <vt:lpstr>Le flot de conception – vue d’ensemble</vt:lpstr>
      <vt:lpstr>Correction et revue du devoir de la semaine</vt:lpstr>
      <vt:lpstr>Exercices de la semaine</vt:lpstr>
      <vt:lpstr>À faire pour la semaine prochaine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247</cp:revision>
  <dcterms:created xsi:type="dcterms:W3CDTF">2020-08-24T16:44:54Z</dcterms:created>
  <dcterms:modified xsi:type="dcterms:W3CDTF">2024-01-17T21:51:26Z</dcterms:modified>
</cp:coreProperties>
</file>