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9" r:id="rId2"/>
  </p:sldMasterIdLst>
  <p:notesMasterIdLst>
    <p:notesMasterId r:id="rId15"/>
  </p:notesMasterIdLst>
  <p:handoutMasterIdLst>
    <p:handoutMasterId r:id="rId16"/>
  </p:handoutMasterIdLst>
  <p:sldIdLst>
    <p:sldId id="263" r:id="rId3"/>
    <p:sldId id="266" r:id="rId4"/>
    <p:sldId id="310" r:id="rId5"/>
    <p:sldId id="311" r:id="rId6"/>
    <p:sldId id="314" r:id="rId7"/>
    <p:sldId id="320" r:id="rId8"/>
    <p:sldId id="315" r:id="rId9"/>
    <p:sldId id="318" r:id="rId10"/>
    <p:sldId id="317" r:id="rId11"/>
    <p:sldId id="319" r:id="rId12"/>
    <p:sldId id="31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AE6"/>
    <a:srgbClr val="FA961E"/>
    <a:srgbClr val="8CC83C"/>
    <a:srgbClr val="B91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9" autoAdjust="0"/>
    <p:restoredTop sz="96964" autoAdjust="0"/>
  </p:normalViewPr>
  <p:slideViewPr>
    <p:cSldViewPr showGuides="1">
      <p:cViewPr varScale="1">
        <p:scale>
          <a:sx n="111" d="100"/>
          <a:sy n="111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3282" y="114"/>
      </p:cViewPr>
      <p:guideLst/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Baron" userId="1f55de6f-5c51-4e4e-9d01-9b6ce3c05e09" providerId="ADAL" clId="{31DCCFA9-4360-4768-BAA4-3B385102B3BD}"/>
    <pc:docChg chg="undo custSel addSld delSld modSld sldOrd">
      <pc:chgData name="Andre Baron" userId="1f55de6f-5c51-4e4e-9d01-9b6ce3c05e09" providerId="ADAL" clId="{31DCCFA9-4360-4768-BAA4-3B385102B3BD}" dt="2022-09-02T18:07:14.316" v="434" actId="2696"/>
      <pc:docMkLst>
        <pc:docMk/>
      </pc:docMkLst>
      <pc:sldChg chg="modSp mod">
        <pc:chgData name="Andre Baron" userId="1f55de6f-5c51-4e4e-9d01-9b6ce3c05e09" providerId="ADAL" clId="{31DCCFA9-4360-4768-BAA4-3B385102B3BD}" dt="2022-08-25T00:07:31.774" v="7" actId="20577"/>
        <pc:sldMkLst>
          <pc:docMk/>
          <pc:sldMk cId="2253829504" sldId="263"/>
        </pc:sldMkLst>
        <pc:spChg chg="mod">
          <ac:chgData name="Andre Baron" userId="1f55de6f-5c51-4e4e-9d01-9b6ce3c05e09" providerId="ADAL" clId="{31DCCFA9-4360-4768-BAA4-3B385102B3BD}" dt="2022-08-25T00:06:36.838" v="5" actId="20577"/>
          <ac:spMkLst>
            <pc:docMk/>
            <pc:sldMk cId="2253829504" sldId="263"/>
            <ac:spMk id="2" creationId="{9FD34909-BF58-4F7C-955B-60BA0C5119F8}"/>
          </ac:spMkLst>
        </pc:spChg>
        <pc:spChg chg="mod">
          <ac:chgData name="Andre Baron" userId="1f55de6f-5c51-4e4e-9d01-9b6ce3c05e09" providerId="ADAL" clId="{31DCCFA9-4360-4768-BAA4-3B385102B3BD}" dt="2022-08-25T00:07:31.774" v="7" actId="20577"/>
          <ac:spMkLst>
            <pc:docMk/>
            <pc:sldMk cId="2253829504" sldId="263"/>
            <ac:spMk id="7" creationId="{717E2CAC-1C69-4E71-83CC-C153BCF6EDE0}"/>
          </ac:spMkLst>
        </pc:spChg>
      </pc:sldChg>
      <pc:sldChg chg="del">
        <pc:chgData name="Andre Baron" userId="1f55de6f-5c51-4e4e-9d01-9b6ce3c05e09" providerId="ADAL" clId="{31DCCFA9-4360-4768-BAA4-3B385102B3BD}" dt="2022-08-25T00:15:24.445" v="88" actId="2696"/>
        <pc:sldMkLst>
          <pc:docMk/>
          <pc:sldMk cId="3447889765" sldId="264"/>
        </pc:sldMkLst>
      </pc:sldChg>
      <pc:sldChg chg="modSp mod">
        <pc:chgData name="Andre Baron" userId="1f55de6f-5c51-4e4e-9d01-9b6ce3c05e09" providerId="ADAL" clId="{31DCCFA9-4360-4768-BAA4-3B385102B3BD}" dt="2022-09-02T18:02:24.145" v="404" actId="313"/>
        <pc:sldMkLst>
          <pc:docMk/>
          <pc:sldMk cId="1917104939" sldId="266"/>
        </pc:sldMkLst>
        <pc:spChg chg="mod">
          <ac:chgData name="Andre Baron" userId="1f55de6f-5c51-4e4e-9d01-9b6ce3c05e09" providerId="ADAL" clId="{31DCCFA9-4360-4768-BAA4-3B385102B3BD}" dt="2022-09-02T18:02:24.145" v="404" actId="313"/>
          <ac:spMkLst>
            <pc:docMk/>
            <pc:sldMk cId="1917104939" sldId="266"/>
            <ac:spMk id="2" creationId="{F6F9FA74-C39A-484E-B892-69865BE8F0C5}"/>
          </ac:spMkLst>
        </pc:spChg>
      </pc:sldChg>
      <pc:sldChg chg="modSp mod">
        <pc:chgData name="Andre Baron" userId="1f55de6f-5c51-4e4e-9d01-9b6ce3c05e09" providerId="ADAL" clId="{31DCCFA9-4360-4768-BAA4-3B385102B3BD}" dt="2022-08-25T00:11:19.521" v="75" actId="20577"/>
        <pc:sldMkLst>
          <pc:docMk/>
          <pc:sldMk cId="2872657973" sldId="267"/>
        </pc:sldMkLst>
        <pc:spChg chg="mod">
          <ac:chgData name="Andre Baron" userId="1f55de6f-5c51-4e4e-9d01-9b6ce3c05e09" providerId="ADAL" clId="{31DCCFA9-4360-4768-BAA4-3B385102B3BD}" dt="2022-08-25T00:11:19.521" v="75" actId="20577"/>
          <ac:spMkLst>
            <pc:docMk/>
            <pc:sldMk cId="2872657973" sldId="267"/>
            <ac:spMk id="4" creationId="{00000000-0000-0000-0000-000000000000}"/>
          </ac:spMkLst>
        </pc:spChg>
      </pc:sldChg>
      <pc:sldChg chg="addSp delSp modSp del mod">
        <pc:chgData name="Andre Baron" userId="1f55de6f-5c51-4e4e-9d01-9b6ce3c05e09" providerId="ADAL" clId="{31DCCFA9-4360-4768-BAA4-3B385102B3BD}" dt="2022-08-25T00:24:46.673" v="148" actId="2696"/>
        <pc:sldMkLst>
          <pc:docMk/>
          <pc:sldMk cId="3447934833" sldId="284"/>
        </pc:sldMkLst>
        <pc:spChg chg="del">
          <ac:chgData name="Andre Baron" userId="1f55de6f-5c51-4e4e-9d01-9b6ce3c05e09" providerId="ADAL" clId="{31DCCFA9-4360-4768-BAA4-3B385102B3BD}" dt="2022-08-25T00:20:37.269" v="116" actId="21"/>
          <ac:spMkLst>
            <pc:docMk/>
            <pc:sldMk cId="3447934833" sldId="284"/>
            <ac:spMk id="2" creationId="{C3CFF534-E121-4186-B4C7-0DB3294A48C1}"/>
          </ac:spMkLst>
        </pc:spChg>
        <pc:spChg chg="add mod">
          <ac:chgData name="Andre Baron" userId="1f55de6f-5c51-4e4e-9d01-9b6ce3c05e09" providerId="ADAL" clId="{31DCCFA9-4360-4768-BAA4-3B385102B3BD}" dt="2022-08-25T00:20:35.349" v="115" actId="21"/>
          <ac:spMkLst>
            <pc:docMk/>
            <pc:sldMk cId="3447934833" sldId="284"/>
            <ac:spMk id="4" creationId="{7F76F937-85F2-ED94-EAB6-2C474A9729DE}"/>
          </ac:spMkLst>
        </pc:spChg>
        <pc:spChg chg="add mod">
          <ac:chgData name="Andre Baron" userId="1f55de6f-5c51-4e4e-9d01-9b6ce3c05e09" providerId="ADAL" clId="{31DCCFA9-4360-4768-BAA4-3B385102B3BD}" dt="2022-08-25T00:20:37.269" v="116" actId="21"/>
          <ac:spMkLst>
            <pc:docMk/>
            <pc:sldMk cId="3447934833" sldId="284"/>
            <ac:spMk id="6" creationId="{184DEEE9-D2A6-C681-FBEB-D9E966B618A8}"/>
          </ac:spMkLst>
        </pc:spChg>
        <pc:spChg chg="mod">
          <ac:chgData name="Andre Baron" userId="1f55de6f-5c51-4e4e-9d01-9b6ce3c05e09" providerId="ADAL" clId="{31DCCFA9-4360-4768-BAA4-3B385102B3BD}" dt="2022-08-25T00:20:22.668" v="114" actId="20577"/>
          <ac:spMkLst>
            <pc:docMk/>
            <pc:sldMk cId="3447934833" sldId="284"/>
            <ac:spMk id="7" creationId="{B7BD6230-7A67-4881-A380-E6E473F46F2B}"/>
          </ac:spMkLst>
        </pc:spChg>
        <pc:spChg chg="del">
          <ac:chgData name="Andre Baron" userId="1f55de6f-5c51-4e4e-9d01-9b6ce3c05e09" providerId="ADAL" clId="{31DCCFA9-4360-4768-BAA4-3B385102B3BD}" dt="2022-08-25T00:20:35.349" v="115" actId="21"/>
          <ac:spMkLst>
            <pc:docMk/>
            <pc:sldMk cId="3447934833" sldId="284"/>
            <ac:spMk id="9" creationId="{F597F2D0-755A-4285-BE9A-D4404E303459}"/>
          </ac:spMkLst>
        </pc:spChg>
      </pc:sldChg>
      <pc:sldChg chg="ord">
        <pc:chgData name="Andre Baron" userId="1f55de6f-5c51-4e4e-9d01-9b6ce3c05e09" providerId="ADAL" clId="{31DCCFA9-4360-4768-BAA4-3B385102B3BD}" dt="2022-09-02T18:03:30.277" v="408"/>
        <pc:sldMkLst>
          <pc:docMk/>
          <pc:sldMk cId="928103711" sldId="305"/>
        </pc:sldMkLst>
      </pc:sldChg>
      <pc:sldChg chg="ord">
        <pc:chgData name="Andre Baron" userId="1f55de6f-5c51-4e4e-9d01-9b6ce3c05e09" providerId="ADAL" clId="{31DCCFA9-4360-4768-BAA4-3B385102B3BD}" dt="2022-08-25T00:14:06.775" v="82"/>
        <pc:sldMkLst>
          <pc:docMk/>
          <pc:sldMk cId="876255495" sldId="306"/>
        </pc:sldMkLst>
      </pc:sldChg>
      <pc:sldChg chg="add del">
        <pc:chgData name="Andre Baron" userId="1f55de6f-5c51-4e4e-9d01-9b6ce3c05e09" providerId="ADAL" clId="{31DCCFA9-4360-4768-BAA4-3B385102B3BD}" dt="2022-09-02T18:06:57.088" v="433" actId="2696"/>
        <pc:sldMkLst>
          <pc:docMk/>
          <pc:sldMk cId="3778652269" sldId="309"/>
        </pc:sldMkLst>
      </pc:sldChg>
      <pc:sldChg chg="add">
        <pc:chgData name="Andre Baron" userId="1f55de6f-5c51-4e4e-9d01-9b6ce3c05e09" providerId="ADAL" clId="{31DCCFA9-4360-4768-BAA4-3B385102B3BD}" dt="2022-08-25T00:13:31.990" v="77"/>
        <pc:sldMkLst>
          <pc:docMk/>
          <pc:sldMk cId="1330102198" sldId="310"/>
        </pc:sldMkLst>
      </pc:sldChg>
      <pc:sldChg chg="add">
        <pc:chgData name="Andre Baron" userId="1f55de6f-5c51-4e4e-9d01-9b6ce3c05e09" providerId="ADAL" clId="{31DCCFA9-4360-4768-BAA4-3B385102B3BD}" dt="2022-08-25T00:13:41.925" v="78"/>
        <pc:sldMkLst>
          <pc:docMk/>
          <pc:sldMk cId="3545748" sldId="311"/>
        </pc:sldMkLst>
      </pc:sldChg>
      <pc:sldChg chg="add">
        <pc:chgData name="Andre Baron" userId="1f55de6f-5c51-4e4e-9d01-9b6ce3c05e09" providerId="ADAL" clId="{31DCCFA9-4360-4768-BAA4-3B385102B3BD}" dt="2022-08-25T00:19:58.498" v="90" actId="2890"/>
        <pc:sldMkLst>
          <pc:docMk/>
          <pc:sldMk cId="3013691463" sldId="312"/>
        </pc:sldMkLst>
      </pc:sldChg>
      <pc:sldChg chg="addSp delSp modSp new del mod">
        <pc:chgData name="Andre Baron" userId="1f55de6f-5c51-4e4e-9d01-9b6ce3c05e09" providerId="ADAL" clId="{31DCCFA9-4360-4768-BAA4-3B385102B3BD}" dt="2022-09-02T18:07:14.316" v="434" actId="2696"/>
        <pc:sldMkLst>
          <pc:docMk/>
          <pc:sldMk cId="1762819497" sldId="313"/>
        </pc:sldMkLst>
        <pc:spChg chg="mod">
          <ac:chgData name="Andre Baron" userId="1f55de6f-5c51-4e4e-9d01-9b6ce3c05e09" providerId="ADAL" clId="{31DCCFA9-4360-4768-BAA4-3B385102B3BD}" dt="2022-08-25T00:26:01.706" v="174" actId="20577"/>
          <ac:spMkLst>
            <pc:docMk/>
            <pc:sldMk cId="1762819497" sldId="313"/>
            <ac:spMk id="2" creationId="{64B5B50A-DD51-67DB-BC0A-C769B13F872A}"/>
          </ac:spMkLst>
        </pc:spChg>
        <pc:spChg chg="add del mod">
          <ac:chgData name="Andre Baron" userId="1f55de6f-5c51-4e4e-9d01-9b6ce3c05e09" providerId="ADAL" clId="{31DCCFA9-4360-4768-BAA4-3B385102B3BD}" dt="2022-08-25T00:53:57.490" v="180" actId="20577"/>
          <ac:spMkLst>
            <pc:docMk/>
            <pc:sldMk cId="1762819497" sldId="313"/>
            <ac:spMk id="3" creationId="{61D36AC5-D8CE-6DBF-B706-7FFD54A45783}"/>
          </ac:spMkLst>
        </pc:spChg>
        <pc:spChg chg="add del mod">
          <ac:chgData name="Andre Baron" userId="1f55de6f-5c51-4e4e-9d01-9b6ce3c05e09" providerId="ADAL" clId="{31DCCFA9-4360-4768-BAA4-3B385102B3BD}" dt="2022-08-25T00:53:53.661" v="179" actId="21"/>
          <ac:spMkLst>
            <pc:docMk/>
            <pc:sldMk cId="1762819497" sldId="313"/>
            <ac:spMk id="6" creationId="{5D7E9DE5-B4C1-849D-0C9B-4E80296075C5}"/>
          </ac:spMkLst>
        </pc:spChg>
      </pc:sldChg>
      <pc:sldChg chg="add">
        <pc:chgData name="Andre Baron" userId="1f55de6f-5c51-4e4e-9d01-9b6ce3c05e09" providerId="ADAL" clId="{31DCCFA9-4360-4768-BAA4-3B385102B3BD}" dt="2022-08-25T00:25:44.545" v="149" actId="2890"/>
        <pc:sldMkLst>
          <pc:docMk/>
          <pc:sldMk cId="806541228" sldId="314"/>
        </pc:sldMkLst>
      </pc:sldChg>
      <pc:sldChg chg="addSp modSp new mod ord">
        <pc:chgData name="Andre Baron" userId="1f55de6f-5c51-4e4e-9d01-9b6ce3c05e09" providerId="ADAL" clId="{31DCCFA9-4360-4768-BAA4-3B385102B3BD}" dt="2022-09-02T17:53:12.622" v="233"/>
        <pc:sldMkLst>
          <pc:docMk/>
          <pc:sldMk cId="4148710288" sldId="315"/>
        </pc:sldMkLst>
        <pc:spChg chg="mod">
          <ac:chgData name="Andre Baron" userId="1f55de6f-5c51-4e4e-9d01-9b6ce3c05e09" providerId="ADAL" clId="{31DCCFA9-4360-4768-BAA4-3B385102B3BD}" dt="2022-09-02T17:47:48.688" v="194" actId="20577"/>
          <ac:spMkLst>
            <pc:docMk/>
            <pc:sldMk cId="4148710288" sldId="315"/>
            <ac:spMk id="2" creationId="{7E2E6606-25D2-F515-2107-DF21E01D6E1A}"/>
          </ac:spMkLst>
        </pc:spChg>
        <pc:picChg chg="add mod">
          <ac:chgData name="Andre Baron" userId="1f55de6f-5c51-4e4e-9d01-9b6ce3c05e09" providerId="ADAL" clId="{31DCCFA9-4360-4768-BAA4-3B385102B3BD}" dt="2022-09-02T17:47:59.423" v="197" actId="1076"/>
          <ac:picMkLst>
            <pc:docMk/>
            <pc:sldMk cId="4148710288" sldId="315"/>
            <ac:picMk id="5" creationId="{3EE41059-DB41-8F20-1BFE-47100C9F3262}"/>
          </ac:picMkLst>
        </pc:picChg>
      </pc:sldChg>
      <pc:sldChg chg="addSp modSp new mod ord">
        <pc:chgData name="Andre Baron" userId="1f55de6f-5c51-4e4e-9d01-9b6ce3c05e09" providerId="ADAL" clId="{31DCCFA9-4360-4768-BAA4-3B385102B3BD}" dt="2022-09-02T17:55:45.585" v="299"/>
        <pc:sldMkLst>
          <pc:docMk/>
          <pc:sldMk cId="4160387446" sldId="316"/>
        </pc:sldMkLst>
        <pc:spChg chg="mod">
          <ac:chgData name="Andre Baron" userId="1f55de6f-5c51-4e4e-9d01-9b6ce3c05e09" providerId="ADAL" clId="{31DCCFA9-4360-4768-BAA4-3B385102B3BD}" dt="2022-09-02T17:55:18.746" v="297" actId="313"/>
          <ac:spMkLst>
            <pc:docMk/>
            <pc:sldMk cId="4160387446" sldId="316"/>
            <ac:spMk id="2" creationId="{8304880B-4CC2-8E16-6831-DA5C9452408E}"/>
          </ac:spMkLst>
        </pc:spChg>
        <pc:spChg chg="add mod">
          <ac:chgData name="Andre Baron" userId="1f55de6f-5c51-4e4e-9d01-9b6ce3c05e09" providerId="ADAL" clId="{31DCCFA9-4360-4768-BAA4-3B385102B3BD}" dt="2022-09-02T17:55:16.495" v="296" actId="1076"/>
          <ac:spMkLst>
            <pc:docMk/>
            <pc:sldMk cId="4160387446" sldId="316"/>
            <ac:spMk id="5" creationId="{FACE392E-8535-0EEE-3C4C-A9957C97D3EA}"/>
          </ac:spMkLst>
        </pc:spChg>
      </pc:sldChg>
      <pc:sldChg chg="addSp modSp new mod">
        <pc:chgData name="Andre Baron" userId="1f55de6f-5c51-4e4e-9d01-9b6ce3c05e09" providerId="ADAL" clId="{31DCCFA9-4360-4768-BAA4-3B385102B3BD}" dt="2022-09-02T17:57:47.420" v="339" actId="20577"/>
        <pc:sldMkLst>
          <pc:docMk/>
          <pc:sldMk cId="2853992145" sldId="317"/>
        </pc:sldMkLst>
        <pc:spChg chg="mod">
          <ac:chgData name="Andre Baron" userId="1f55de6f-5c51-4e4e-9d01-9b6ce3c05e09" providerId="ADAL" clId="{31DCCFA9-4360-4768-BAA4-3B385102B3BD}" dt="2022-09-02T17:57:47.420" v="339" actId="20577"/>
          <ac:spMkLst>
            <pc:docMk/>
            <pc:sldMk cId="2853992145" sldId="317"/>
            <ac:spMk id="2" creationId="{D270F7EF-226B-0E3C-EE34-A11EECB99E4C}"/>
          </ac:spMkLst>
        </pc:spChg>
        <pc:picChg chg="add">
          <ac:chgData name="Andre Baron" userId="1f55de6f-5c51-4e4e-9d01-9b6ce3c05e09" providerId="ADAL" clId="{31DCCFA9-4360-4768-BAA4-3B385102B3BD}" dt="2022-09-02T17:57:34.332" v="307" actId="22"/>
          <ac:picMkLst>
            <pc:docMk/>
            <pc:sldMk cId="2853992145" sldId="317"/>
            <ac:picMk id="5" creationId="{7323E86B-07D2-22D8-58B9-CA15C0296EAA}"/>
          </ac:picMkLst>
        </pc:picChg>
      </pc:sldChg>
      <pc:sldChg chg="addSp modSp new mod">
        <pc:chgData name="Andre Baron" userId="1f55de6f-5c51-4e4e-9d01-9b6ce3c05e09" providerId="ADAL" clId="{31DCCFA9-4360-4768-BAA4-3B385102B3BD}" dt="2022-09-02T17:59:42.022" v="364" actId="14100"/>
        <pc:sldMkLst>
          <pc:docMk/>
          <pc:sldMk cId="3436092863" sldId="318"/>
        </pc:sldMkLst>
        <pc:spChg chg="mod">
          <ac:chgData name="Andre Baron" userId="1f55de6f-5c51-4e4e-9d01-9b6ce3c05e09" providerId="ADAL" clId="{31DCCFA9-4360-4768-BAA4-3B385102B3BD}" dt="2022-09-02T17:59:33.357" v="362" actId="20577"/>
          <ac:spMkLst>
            <pc:docMk/>
            <pc:sldMk cId="3436092863" sldId="318"/>
            <ac:spMk id="2" creationId="{16918403-082D-3814-EE1D-56FAB4E5891A}"/>
          </ac:spMkLst>
        </pc:spChg>
        <pc:picChg chg="add mod">
          <ac:chgData name="Andre Baron" userId="1f55de6f-5c51-4e4e-9d01-9b6ce3c05e09" providerId="ADAL" clId="{31DCCFA9-4360-4768-BAA4-3B385102B3BD}" dt="2022-09-02T17:59:42.022" v="364" actId="14100"/>
          <ac:picMkLst>
            <pc:docMk/>
            <pc:sldMk cId="3436092863" sldId="318"/>
            <ac:picMk id="5" creationId="{A4C71333-F76B-99C1-9E6F-64C04F43BA99}"/>
          </ac:picMkLst>
        </pc:picChg>
      </pc:sldChg>
      <pc:sldChg chg="addSp delSp modSp new mod">
        <pc:chgData name="Andre Baron" userId="1f55de6f-5c51-4e4e-9d01-9b6ce3c05e09" providerId="ADAL" clId="{31DCCFA9-4360-4768-BAA4-3B385102B3BD}" dt="2022-09-02T18:03:56.920" v="432" actId="20577"/>
        <pc:sldMkLst>
          <pc:docMk/>
          <pc:sldMk cId="128161301" sldId="319"/>
        </pc:sldMkLst>
        <pc:spChg chg="add del">
          <ac:chgData name="Andre Baron" userId="1f55de6f-5c51-4e4e-9d01-9b6ce3c05e09" providerId="ADAL" clId="{31DCCFA9-4360-4768-BAA4-3B385102B3BD}" dt="2022-09-02T18:01:39.887" v="367" actId="22"/>
          <ac:spMkLst>
            <pc:docMk/>
            <pc:sldMk cId="128161301" sldId="319"/>
            <ac:spMk id="4" creationId="{CC665659-0CE6-D431-FCF7-FD9CD953E634}"/>
          </ac:spMkLst>
        </pc:spChg>
        <pc:spChg chg="add mod">
          <ac:chgData name="Andre Baron" userId="1f55de6f-5c51-4e4e-9d01-9b6ce3c05e09" providerId="ADAL" clId="{31DCCFA9-4360-4768-BAA4-3B385102B3BD}" dt="2022-09-02T18:03:56.920" v="432" actId="20577"/>
          <ac:spMkLst>
            <pc:docMk/>
            <pc:sldMk cId="128161301" sldId="319"/>
            <ac:spMk id="6" creationId="{931A5776-871B-710A-F29E-4A95B5CFB8BD}"/>
          </ac:spMkLst>
        </pc:spChg>
      </pc:sldChg>
    </pc:docChg>
  </pc:docChgLst>
  <pc:docChgLst>
    <pc:chgData name="Andre Baron" userId="1f55de6f-5c51-4e4e-9d01-9b6ce3c05e09" providerId="ADAL" clId="{46B66378-E5EF-43DF-9E03-EA6FB17822E0}"/>
    <pc:docChg chg="undo custSel addSld modSld modMainMaster">
      <pc:chgData name="Andre Baron" userId="1f55de6f-5c51-4e4e-9d01-9b6ce3c05e09" providerId="ADAL" clId="{46B66378-E5EF-43DF-9E03-EA6FB17822E0}" dt="2023-01-10T23:01:18.737" v="165" actId="20577"/>
      <pc:docMkLst>
        <pc:docMk/>
      </pc:docMkLst>
      <pc:sldChg chg="addSp delSp modSp mod">
        <pc:chgData name="Andre Baron" userId="1f55de6f-5c51-4e4e-9d01-9b6ce3c05e09" providerId="ADAL" clId="{46B66378-E5EF-43DF-9E03-EA6FB17822E0}" dt="2023-01-10T22:05:47.505" v="45" actId="14100"/>
        <pc:sldMkLst>
          <pc:docMk/>
          <pc:sldMk cId="2253829504" sldId="263"/>
        </pc:sldMkLst>
        <pc:spChg chg="mod">
          <ac:chgData name="Andre Baron" userId="1f55de6f-5c51-4e4e-9d01-9b6ce3c05e09" providerId="ADAL" clId="{46B66378-E5EF-43DF-9E03-EA6FB17822E0}" dt="2023-01-10T22:05:47.505" v="45" actId="14100"/>
          <ac:spMkLst>
            <pc:docMk/>
            <pc:sldMk cId="2253829504" sldId="263"/>
            <ac:spMk id="2" creationId="{9FD34909-BF58-4F7C-955B-60BA0C5119F8}"/>
          </ac:spMkLst>
        </pc:spChg>
        <pc:spChg chg="add del mod">
          <ac:chgData name="Andre Baron" userId="1f55de6f-5c51-4e4e-9d01-9b6ce3c05e09" providerId="ADAL" clId="{46B66378-E5EF-43DF-9E03-EA6FB17822E0}" dt="2023-01-10T21:55:52.031" v="2" actId="21"/>
          <ac:spMkLst>
            <pc:docMk/>
            <pc:sldMk cId="2253829504" sldId="263"/>
            <ac:spMk id="4" creationId="{09C38D98-2EBD-9C40-5CCC-01BE2D507989}"/>
          </ac:spMkLst>
        </pc:spChg>
        <pc:spChg chg="del">
          <ac:chgData name="Andre Baron" userId="1f55de6f-5c51-4e4e-9d01-9b6ce3c05e09" providerId="ADAL" clId="{46B66378-E5EF-43DF-9E03-EA6FB17822E0}" dt="2023-01-10T21:55:39.776" v="1" actId="21"/>
          <ac:spMkLst>
            <pc:docMk/>
            <pc:sldMk cId="2253829504" sldId="263"/>
            <ac:spMk id="7" creationId="{717E2CAC-1C69-4E71-83CC-C153BCF6EDE0}"/>
          </ac:spMkLst>
        </pc:spChg>
      </pc:sldChg>
      <pc:sldChg chg="modSp mod">
        <pc:chgData name="Andre Baron" userId="1f55de6f-5c51-4e4e-9d01-9b6ce3c05e09" providerId="ADAL" clId="{46B66378-E5EF-43DF-9E03-EA6FB17822E0}" dt="2023-01-10T21:57:02.867" v="39" actId="20577"/>
        <pc:sldMkLst>
          <pc:docMk/>
          <pc:sldMk cId="1917104939" sldId="266"/>
        </pc:sldMkLst>
        <pc:spChg chg="mod">
          <ac:chgData name="Andre Baron" userId="1f55de6f-5c51-4e4e-9d01-9b6ce3c05e09" providerId="ADAL" clId="{46B66378-E5EF-43DF-9E03-EA6FB17822E0}" dt="2023-01-10T21:57:02.867" v="39" actId="20577"/>
          <ac:spMkLst>
            <pc:docMk/>
            <pc:sldMk cId="1917104939" sldId="266"/>
            <ac:spMk id="2" creationId="{F6F9FA74-C39A-484E-B892-69865BE8F0C5}"/>
          </ac:spMkLst>
        </pc:spChg>
      </pc:sldChg>
      <pc:sldChg chg="modSp mod">
        <pc:chgData name="Andre Baron" userId="1f55de6f-5c51-4e4e-9d01-9b6ce3c05e09" providerId="ADAL" clId="{46B66378-E5EF-43DF-9E03-EA6FB17822E0}" dt="2023-01-10T22:51:38.848" v="46" actId="20577"/>
        <pc:sldMkLst>
          <pc:docMk/>
          <pc:sldMk cId="128161301" sldId="319"/>
        </pc:sldMkLst>
        <pc:spChg chg="mod">
          <ac:chgData name="Andre Baron" userId="1f55de6f-5c51-4e4e-9d01-9b6ce3c05e09" providerId="ADAL" clId="{46B66378-E5EF-43DF-9E03-EA6FB17822E0}" dt="2023-01-10T22:51:38.848" v="46" actId="20577"/>
          <ac:spMkLst>
            <pc:docMk/>
            <pc:sldMk cId="128161301" sldId="319"/>
            <ac:spMk id="6" creationId="{931A5776-871B-710A-F29E-4A95B5CFB8BD}"/>
          </ac:spMkLst>
        </pc:spChg>
      </pc:sldChg>
      <pc:sldChg chg="addSp delSp modSp new mod">
        <pc:chgData name="Andre Baron" userId="1f55de6f-5c51-4e4e-9d01-9b6ce3c05e09" providerId="ADAL" clId="{46B66378-E5EF-43DF-9E03-EA6FB17822E0}" dt="2023-01-10T23:01:18.737" v="165" actId="20577"/>
        <pc:sldMkLst>
          <pc:docMk/>
          <pc:sldMk cId="1943349700" sldId="320"/>
        </pc:sldMkLst>
        <pc:spChg chg="mod">
          <ac:chgData name="Andre Baron" userId="1f55de6f-5c51-4e4e-9d01-9b6ce3c05e09" providerId="ADAL" clId="{46B66378-E5EF-43DF-9E03-EA6FB17822E0}" dt="2023-01-10T23:01:18.737" v="165" actId="20577"/>
          <ac:spMkLst>
            <pc:docMk/>
            <pc:sldMk cId="1943349700" sldId="320"/>
            <ac:spMk id="2" creationId="{86CA06A5-7AD0-D38A-6DDB-8D58F09EF972}"/>
          </ac:spMkLst>
        </pc:spChg>
        <pc:spChg chg="add del mod">
          <ac:chgData name="Andre Baron" userId="1f55de6f-5c51-4e4e-9d01-9b6ce3c05e09" providerId="ADAL" clId="{46B66378-E5EF-43DF-9E03-EA6FB17822E0}" dt="2023-01-10T22:57:54.062" v="113"/>
          <ac:spMkLst>
            <pc:docMk/>
            <pc:sldMk cId="1943349700" sldId="320"/>
            <ac:spMk id="5" creationId="{32602068-10AD-2017-5B09-747601C2635D}"/>
          </ac:spMkLst>
        </pc:spChg>
        <pc:graphicFrameChg chg="add mod modGraphic">
          <ac:chgData name="Andre Baron" userId="1f55de6f-5c51-4e4e-9d01-9b6ce3c05e09" providerId="ADAL" clId="{46B66378-E5EF-43DF-9E03-EA6FB17822E0}" dt="2023-01-10T23:00:01.064" v="160" actId="313"/>
          <ac:graphicFrameMkLst>
            <pc:docMk/>
            <pc:sldMk cId="1943349700" sldId="320"/>
            <ac:graphicFrameMk id="4" creationId="{5E5635C4-B241-63B7-68C7-13B8163E4186}"/>
          </ac:graphicFrameMkLst>
        </pc:graphicFrameChg>
      </pc:sldChg>
      <pc:sldMasterChg chg="modSp mod">
        <pc:chgData name="Andre Baron" userId="1f55de6f-5c51-4e4e-9d01-9b6ce3c05e09" providerId="ADAL" clId="{46B66378-E5EF-43DF-9E03-EA6FB17822E0}" dt="2023-01-10T21:58:03.131" v="42" actId="20577"/>
        <pc:sldMasterMkLst>
          <pc:docMk/>
          <pc:sldMasterMk cId="3347803053" sldId="2147483693"/>
        </pc:sldMasterMkLst>
        <pc:spChg chg="mod">
          <ac:chgData name="Andre Baron" userId="1f55de6f-5c51-4e4e-9d01-9b6ce3c05e09" providerId="ADAL" clId="{46B66378-E5EF-43DF-9E03-EA6FB17822E0}" dt="2023-01-10T21:58:03.131" v="42" actId="20577"/>
          <ac:spMkLst>
            <pc:docMk/>
            <pc:sldMasterMk cId="3347803053" sldId="2147483693"/>
            <ac:spMk id="7" creationId="{818F2D25-62CC-4CA1-AC83-E1958DD08FF4}"/>
          </ac:spMkLst>
        </pc:spChg>
      </pc:sldMasterChg>
    </pc:docChg>
  </pc:docChgLst>
  <pc:docChgLst>
    <pc:chgData name="Andre Baron" userId="1f55de6f-5c51-4e4e-9d01-9b6ce3c05e09" providerId="ADAL" clId="{7C6DBB32-64E1-4CB3-AAF3-54DCAC1A1535}"/>
    <pc:docChg chg="custSel delSld modSld modMainMaster">
      <pc:chgData name="Andre Baron" userId="1f55de6f-5c51-4e4e-9d01-9b6ce3c05e09" providerId="ADAL" clId="{7C6DBB32-64E1-4CB3-AAF3-54DCAC1A1535}" dt="2023-08-29T01:58:22.814" v="58" actId="20577"/>
      <pc:docMkLst>
        <pc:docMk/>
      </pc:docMkLst>
      <pc:sldChg chg="modSp mod">
        <pc:chgData name="Andre Baron" userId="1f55de6f-5c51-4e4e-9d01-9b6ce3c05e09" providerId="ADAL" clId="{7C6DBB32-64E1-4CB3-AAF3-54DCAC1A1535}" dt="2023-08-29T01:19:42.523" v="10" actId="20577"/>
        <pc:sldMkLst>
          <pc:docMk/>
          <pc:sldMk cId="2253829504" sldId="263"/>
        </pc:sldMkLst>
        <pc:spChg chg="mod">
          <ac:chgData name="Andre Baron" userId="1f55de6f-5c51-4e4e-9d01-9b6ce3c05e09" providerId="ADAL" clId="{7C6DBB32-64E1-4CB3-AAF3-54DCAC1A1535}" dt="2023-08-29T01:19:42.523" v="10" actId="20577"/>
          <ac:spMkLst>
            <pc:docMk/>
            <pc:sldMk cId="2253829504" sldId="263"/>
            <ac:spMk id="2" creationId="{9FD34909-BF58-4F7C-955B-60BA0C5119F8}"/>
          </ac:spMkLst>
        </pc:spChg>
      </pc:sldChg>
      <pc:sldChg chg="modSp mod">
        <pc:chgData name="Andre Baron" userId="1f55de6f-5c51-4e4e-9d01-9b6ce3c05e09" providerId="ADAL" clId="{7C6DBB32-64E1-4CB3-AAF3-54DCAC1A1535}" dt="2023-08-29T01:58:22.814" v="58" actId="20577"/>
        <pc:sldMkLst>
          <pc:docMk/>
          <pc:sldMk cId="2872657973" sldId="267"/>
        </pc:sldMkLst>
        <pc:spChg chg="mod">
          <ac:chgData name="Andre Baron" userId="1f55de6f-5c51-4e4e-9d01-9b6ce3c05e09" providerId="ADAL" clId="{7C6DBB32-64E1-4CB3-AAF3-54DCAC1A1535}" dt="2023-08-29T01:58:22.814" v="58" actId="20577"/>
          <ac:spMkLst>
            <pc:docMk/>
            <pc:sldMk cId="2872657973" sldId="267"/>
            <ac:spMk id="4" creationId="{00000000-0000-0000-0000-000000000000}"/>
          </ac:spMkLst>
        </pc:spChg>
      </pc:sldChg>
      <pc:sldChg chg="del">
        <pc:chgData name="Andre Baron" userId="1f55de6f-5c51-4e4e-9d01-9b6ce3c05e09" providerId="ADAL" clId="{7C6DBB32-64E1-4CB3-AAF3-54DCAC1A1535}" dt="2023-08-29T01:52:01.457" v="26" actId="2696"/>
        <pc:sldMkLst>
          <pc:docMk/>
          <pc:sldMk cId="928103711" sldId="305"/>
        </pc:sldMkLst>
      </pc:sldChg>
      <pc:sldChg chg="del">
        <pc:chgData name="Andre Baron" userId="1f55de6f-5c51-4e4e-9d01-9b6ce3c05e09" providerId="ADAL" clId="{7C6DBB32-64E1-4CB3-AAF3-54DCAC1A1535}" dt="2023-08-29T01:51:27.661" v="25" actId="2696"/>
        <pc:sldMkLst>
          <pc:docMk/>
          <pc:sldMk cId="876255495" sldId="306"/>
        </pc:sldMkLst>
      </pc:sldChg>
      <pc:sldChg chg="del">
        <pc:chgData name="Andre Baron" userId="1f55de6f-5c51-4e4e-9d01-9b6ce3c05e09" providerId="ADAL" clId="{7C6DBB32-64E1-4CB3-AAF3-54DCAC1A1535}" dt="2023-08-29T01:52:20.444" v="27" actId="2696"/>
        <pc:sldMkLst>
          <pc:docMk/>
          <pc:sldMk cId="3013691463" sldId="312"/>
        </pc:sldMkLst>
      </pc:sldChg>
      <pc:sldMasterChg chg="modSp mod">
        <pc:chgData name="Andre Baron" userId="1f55de6f-5c51-4e4e-9d01-9b6ce3c05e09" providerId="ADAL" clId="{7C6DBB32-64E1-4CB3-AAF3-54DCAC1A1535}" dt="2023-08-29T01:57:58.377" v="40" actId="313"/>
        <pc:sldMasterMkLst>
          <pc:docMk/>
          <pc:sldMasterMk cId="3347803053" sldId="2147483693"/>
        </pc:sldMasterMkLst>
        <pc:spChg chg="mod">
          <ac:chgData name="Andre Baron" userId="1f55de6f-5c51-4e4e-9d01-9b6ce3c05e09" providerId="ADAL" clId="{7C6DBB32-64E1-4CB3-AAF3-54DCAC1A1535}" dt="2023-08-29T01:57:58.377" v="40" actId="313"/>
          <ac:spMkLst>
            <pc:docMk/>
            <pc:sldMasterMk cId="3347803053" sldId="2147483693"/>
            <ac:spMk id="7" creationId="{818F2D25-62CC-4CA1-AC83-E1958DD08FF4}"/>
          </ac:spMkLst>
        </pc:spChg>
      </pc:sldMasterChg>
      <pc:sldMasterChg chg="modSp mod">
        <pc:chgData name="Andre Baron" userId="1f55de6f-5c51-4e4e-9d01-9b6ce3c05e09" providerId="ADAL" clId="{7C6DBB32-64E1-4CB3-AAF3-54DCAC1A1535}" dt="2023-08-29T01:58:00.780" v="41" actId="313"/>
        <pc:sldMasterMkLst>
          <pc:docMk/>
          <pc:sldMasterMk cId="909378385" sldId="2147483699"/>
        </pc:sldMasterMkLst>
        <pc:spChg chg="mod">
          <ac:chgData name="Andre Baron" userId="1f55de6f-5c51-4e4e-9d01-9b6ce3c05e09" providerId="ADAL" clId="{7C6DBB32-64E1-4CB3-AAF3-54DCAC1A1535}" dt="2023-08-29T01:58:00.780" v="41" actId="313"/>
          <ac:spMkLst>
            <pc:docMk/>
            <pc:sldMasterMk cId="909378385" sldId="2147483699"/>
            <ac:spMk id="8" creationId="{818F2D25-62CC-4CA1-AC83-E1958DD08FF4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6F26B-A10A-492C-BCA4-0DE935FD0AE8}" type="doc">
      <dgm:prSet loTypeId="urn:microsoft.com/office/officeart/2005/8/layout/venn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7A819E70-17A9-4B49-9750-CA69CBEE44D4}">
      <dgm:prSet phldrT="[Texte]" phldr="0"/>
      <dgm:spPr/>
      <dgm:t>
        <a:bodyPr/>
        <a:lstStyle/>
        <a:p>
          <a:r>
            <a:rPr lang="fr-CA" dirty="0">
              <a:latin typeface="Calibri"/>
            </a:rPr>
            <a:t>5G</a:t>
          </a:r>
          <a:endParaRPr lang="fr-CA" dirty="0"/>
        </a:p>
      </dgm:t>
    </dgm:pt>
    <dgm:pt modelId="{368EA02D-A180-4C4B-A7BB-25D701C7BF51}" type="parTrans" cxnId="{5CFED129-34BC-4A0F-BBA0-FAA125278F71}">
      <dgm:prSet/>
      <dgm:spPr/>
      <dgm:t>
        <a:bodyPr/>
        <a:lstStyle/>
        <a:p>
          <a:endParaRPr lang="fr-CA"/>
        </a:p>
      </dgm:t>
    </dgm:pt>
    <dgm:pt modelId="{724C72E1-89C4-4FB9-9ECC-1C330179AF6C}" type="sibTrans" cxnId="{5CFED129-34BC-4A0F-BBA0-FAA125278F71}">
      <dgm:prSet/>
      <dgm:spPr/>
      <dgm:t>
        <a:bodyPr/>
        <a:lstStyle/>
        <a:p>
          <a:endParaRPr lang="fr-CA"/>
        </a:p>
      </dgm:t>
    </dgm:pt>
    <dgm:pt modelId="{420D49EF-A495-4970-A465-F8874F7C4620}">
      <dgm:prSet phldrT="[Texte]" phldr="0"/>
      <dgm:spPr/>
      <dgm:t>
        <a:bodyPr/>
        <a:lstStyle/>
        <a:p>
          <a:pPr rtl="0"/>
          <a:r>
            <a:rPr lang="fr-CA" dirty="0">
              <a:latin typeface="Calibri"/>
            </a:rPr>
            <a:t>Centre de données</a:t>
          </a:r>
          <a:endParaRPr lang="fr-CA" dirty="0"/>
        </a:p>
      </dgm:t>
    </dgm:pt>
    <dgm:pt modelId="{AEE967ED-9FE4-44C9-9482-F8FCA06BE121}" type="parTrans" cxnId="{F3D59507-F10F-446C-98DA-193CBFF4E3D5}">
      <dgm:prSet/>
      <dgm:spPr/>
      <dgm:t>
        <a:bodyPr/>
        <a:lstStyle/>
        <a:p>
          <a:endParaRPr lang="fr-CA"/>
        </a:p>
      </dgm:t>
    </dgm:pt>
    <dgm:pt modelId="{52314435-421B-4264-A3BC-0385D5869989}" type="sibTrans" cxnId="{F3D59507-F10F-446C-98DA-193CBFF4E3D5}">
      <dgm:prSet/>
      <dgm:spPr/>
      <dgm:t>
        <a:bodyPr/>
        <a:lstStyle/>
        <a:p>
          <a:endParaRPr lang="fr-CA"/>
        </a:p>
      </dgm:t>
    </dgm:pt>
    <dgm:pt modelId="{B7F4859F-A710-4060-B7B2-95B69790461D}">
      <dgm:prSet phldrT="[Texte]" phldr="0"/>
      <dgm:spPr/>
      <dgm:t>
        <a:bodyPr/>
        <a:lstStyle/>
        <a:p>
          <a:r>
            <a:rPr lang="fr-CA" dirty="0">
              <a:latin typeface="Calibri"/>
            </a:rPr>
            <a:t>Robotique</a:t>
          </a:r>
          <a:endParaRPr lang="fr-CA" dirty="0"/>
        </a:p>
      </dgm:t>
    </dgm:pt>
    <dgm:pt modelId="{564143AC-1530-4375-85C7-57D4E0362812}" type="parTrans" cxnId="{0C468512-7AB2-4690-9515-6B7349BB5A3E}">
      <dgm:prSet/>
      <dgm:spPr/>
      <dgm:t>
        <a:bodyPr/>
        <a:lstStyle/>
        <a:p>
          <a:endParaRPr lang="fr-CA"/>
        </a:p>
      </dgm:t>
    </dgm:pt>
    <dgm:pt modelId="{35305085-6630-4B4F-854F-CFB67A5816EF}" type="sibTrans" cxnId="{0C468512-7AB2-4690-9515-6B7349BB5A3E}">
      <dgm:prSet/>
      <dgm:spPr/>
      <dgm:t>
        <a:bodyPr/>
        <a:lstStyle/>
        <a:p>
          <a:endParaRPr lang="fr-CA"/>
        </a:p>
      </dgm:t>
    </dgm:pt>
    <dgm:pt modelId="{AE091DDC-D51D-4107-B037-ABC23F3D8DC8}">
      <dgm:prSet phldrT="[Texte]" phldr="0"/>
      <dgm:spPr/>
      <dgm:t>
        <a:bodyPr/>
        <a:lstStyle/>
        <a:p>
          <a:pPr rtl="0"/>
          <a:r>
            <a:rPr lang="fr-CA" dirty="0">
              <a:latin typeface="Calibri"/>
            </a:rPr>
            <a:t>Voiture autonome</a:t>
          </a:r>
          <a:endParaRPr lang="fr-CA" dirty="0"/>
        </a:p>
      </dgm:t>
    </dgm:pt>
    <dgm:pt modelId="{B9ECBD64-8896-4AFC-AC89-1F68653B77F2}" type="parTrans" cxnId="{A061F7EE-7988-4046-9762-C13731E6C487}">
      <dgm:prSet/>
      <dgm:spPr/>
      <dgm:t>
        <a:bodyPr/>
        <a:lstStyle/>
        <a:p>
          <a:endParaRPr lang="fr-CA"/>
        </a:p>
      </dgm:t>
    </dgm:pt>
    <dgm:pt modelId="{A6FEFD22-804D-446D-9D40-11282FB8293B}" type="sibTrans" cxnId="{A061F7EE-7988-4046-9762-C13731E6C487}">
      <dgm:prSet/>
      <dgm:spPr/>
      <dgm:t>
        <a:bodyPr/>
        <a:lstStyle/>
        <a:p>
          <a:endParaRPr lang="fr-CA"/>
        </a:p>
      </dgm:t>
    </dgm:pt>
    <dgm:pt modelId="{8ADFE9E5-E6D1-422E-9DC3-63C5CBB4F46E}">
      <dgm:prSet phldr="0"/>
      <dgm:spPr/>
      <dgm:t>
        <a:bodyPr/>
        <a:lstStyle/>
        <a:p>
          <a:r>
            <a:rPr lang="fr-CA" dirty="0">
              <a:latin typeface="Calibri"/>
            </a:rPr>
            <a:t>IoT</a:t>
          </a:r>
        </a:p>
      </dgm:t>
    </dgm:pt>
    <dgm:pt modelId="{94B9B5D7-8F82-4DB4-8AF9-292843D0CA76}" type="parTrans" cxnId="{01D9478B-0101-4157-ADA2-847E89D95059}">
      <dgm:prSet/>
      <dgm:spPr/>
    </dgm:pt>
    <dgm:pt modelId="{3B6915EA-AA5E-42CF-A70B-00517BF8B692}" type="sibTrans" cxnId="{01D9478B-0101-4157-ADA2-847E89D95059}">
      <dgm:prSet/>
      <dgm:spPr/>
    </dgm:pt>
    <dgm:pt modelId="{34F3BB71-7557-4CBF-9953-3765826D99BF}">
      <dgm:prSet phldr="0"/>
      <dgm:spPr/>
      <dgm:t>
        <a:bodyPr/>
        <a:lstStyle/>
        <a:p>
          <a:r>
            <a:rPr lang="fr-CA" dirty="0">
              <a:latin typeface="Calibri"/>
            </a:rPr>
            <a:t>Finances</a:t>
          </a:r>
        </a:p>
      </dgm:t>
    </dgm:pt>
    <dgm:pt modelId="{2F901544-0179-44D8-B012-BD4EE0C151B5}" type="parTrans" cxnId="{8203FB2A-D10F-4FC8-9013-DB2C87232CA9}">
      <dgm:prSet/>
      <dgm:spPr/>
    </dgm:pt>
    <dgm:pt modelId="{E9750916-B32F-43E0-90FB-C31E5A40B8EE}" type="sibTrans" cxnId="{8203FB2A-D10F-4FC8-9013-DB2C87232CA9}">
      <dgm:prSet/>
      <dgm:spPr/>
    </dgm:pt>
    <dgm:pt modelId="{BC4F4755-03CC-428F-9CE1-91613C9A3190}" type="pres">
      <dgm:prSet presAssocID="{A256F26B-A10A-492C-BCA4-0DE935FD0AE8}" presName="Name0" presStyleCnt="0">
        <dgm:presLayoutVars>
          <dgm:dir/>
          <dgm:resizeHandles val="exact"/>
        </dgm:presLayoutVars>
      </dgm:prSet>
      <dgm:spPr/>
    </dgm:pt>
    <dgm:pt modelId="{F6035304-DDA3-4469-BEC2-5BECC0499A2D}" type="pres">
      <dgm:prSet presAssocID="{7A819E70-17A9-4B49-9750-CA69CBEE44D4}" presName="Name5" presStyleLbl="vennNode1" presStyleIdx="0" presStyleCnt="6">
        <dgm:presLayoutVars>
          <dgm:bulletEnabled val="1"/>
        </dgm:presLayoutVars>
      </dgm:prSet>
      <dgm:spPr/>
    </dgm:pt>
    <dgm:pt modelId="{6F460399-9BAD-4BD0-B84F-D4F38992697B}" type="pres">
      <dgm:prSet presAssocID="{724C72E1-89C4-4FB9-9ECC-1C330179AF6C}" presName="space" presStyleCnt="0"/>
      <dgm:spPr/>
    </dgm:pt>
    <dgm:pt modelId="{A146DA14-FE3A-4A54-B095-B6B43A6780F4}" type="pres">
      <dgm:prSet presAssocID="{420D49EF-A495-4970-A465-F8874F7C4620}" presName="Name5" presStyleLbl="vennNode1" presStyleIdx="1" presStyleCnt="6">
        <dgm:presLayoutVars>
          <dgm:bulletEnabled val="1"/>
        </dgm:presLayoutVars>
      </dgm:prSet>
      <dgm:spPr/>
    </dgm:pt>
    <dgm:pt modelId="{35D975CC-22BD-41A1-AB4B-27F0194C89BC}" type="pres">
      <dgm:prSet presAssocID="{52314435-421B-4264-A3BC-0385D5869989}" presName="space" presStyleCnt="0"/>
      <dgm:spPr/>
    </dgm:pt>
    <dgm:pt modelId="{5F570F10-9763-4CED-BC74-EAE0E01D2248}" type="pres">
      <dgm:prSet presAssocID="{B7F4859F-A710-4060-B7B2-95B69790461D}" presName="Name5" presStyleLbl="vennNode1" presStyleIdx="2" presStyleCnt="6">
        <dgm:presLayoutVars>
          <dgm:bulletEnabled val="1"/>
        </dgm:presLayoutVars>
      </dgm:prSet>
      <dgm:spPr/>
    </dgm:pt>
    <dgm:pt modelId="{B1F87532-176A-4B47-A11D-2C39BB014EC3}" type="pres">
      <dgm:prSet presAssocID="{35305085-6630-4B4F-854F-CFB67A5816EF}" presName="space" presStyleCnt="0"/>
      <dgm:spPr/>
    </dgm:pt>
    <dgm:pt modelId="{43282C66-D8AD-4C62-B76A-F761F1AFF5D4}" type="pres">
      <dgm:prSet presAssocID="{AE091DDC-D51D-4107-B037-ABC23F3D8DC8}" presName="Name5" presStyleLbl="vennNode1" presStyleIdx="3" presStyleCnt="6">
        <dgm:presLayoutVars>
          <dgm:bulletEnabled val="1"/>
        </dgm:presLayoutVars>
      </dgm:prSet>
      <dgm:spPr/>
    </dgm:pt>
    <dgm:pt modelId="{ABE10B7B-2AF9-433A-8921-D21967E57760}" type="pres">
      <dgm:prSet presAssocID="{A6FEFD22-804D-446D-9D40-11282FB8293B}" presName="space" presStyleCnt="0"/>
      <dgm:spPr/>
    </dgm:pt>
    <dgm:pt modelId="{14505BC9-B57C-4E49-85E8-6911A0DB3404}" type="pres">
      <dgm:prSet presAssocID="{8ADFE9E5-E6D1-422E-9DC3-63C5CBB4F46E}" presName="Name5" presStyleLbl="vennNode1" presStyleIdx="4" presStyleCnt="6">
        <dgm:presLayoutVars>
          <dgm:bulletEnabled val="1"/>
        </dgm:presLayoutVars>
      </dgm:prSet>
      <dgm:spPr/>
    </dgm:pt>
    <dgm:pt modelId="{E48E341D-5BD9-4D14-88C9-C7875D895082}" type="pres">
      <dgm:prSet presAssocID="{3B6915EA-AA5E-42CF-A70B-00517BF8B692}" presName="space" presStyleCnt="0"/>
      <dgm:spPr/>
    </dgm:pt>
    <dgm:pt modelId="{DB5735FB-615A-46A0-B647-23C62C175355}" type="pres">
      <dgm:prSet presAssocID="{34F3BB71-7557-4CBF-9953-3765826D99BF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6B12DC03-7817-431F-B36F-34E69E81FC0D}" type="presOf" srcId="{AE091DDC-D51D-4107-B037-ABC23F3D8DC8}" destId="{43282C66-D8AD-4C62-B76A-F761F1AFF5D4}" srcOrd="0" destOrd="0" presId="urn:microsoft.com/office/officeart/2005/8/layout/venn3"/>
    <dgm:cxn modelId="{F3D59507-F10F-446C-98DA-193CBFF4E3D5}" srcId="{A256F26B-A10A-492C-BCA4-0DE935FD0AE8}" destId="{420D49EF-A495-4970-A465-F8874F7C4620}" srcOrd="1" destOrd="0" parTransId="{AEE967ED-9FE4-44C9-9482-F8FCA06BE121}" sibTransId="{52314435-421B-4264-A3BC-0385D5869989}"/>
    <dgm:cxn modelId="{0C468512-7AB2-4690-9515-6B7349BB5A3E}" srcId="{A256F26B-A10A-492C-BCA4-0DE935FD0AE8}" destId="{B7F4859F-A710-4060-B7B2-95B69790461D}" srcOrd="2" destOrd="0" parTransId="{564143AC-1530-4375-85C7-57D4E0362812}" sibTransId="{35305085-6630-4B4F-854F-CFB67A5816EF}"/>
    <dgm:cxn modelId="{4F679223-3DEC-42E1-B7BD-B25B4EB03694}" type="presOf" srcId="{420D49EF-A495-4970-A465-F8874F7C4620}" destId="{A146DA14-FE3A-4A54-B095-B6B43A6780F4}" srcOrd="0" destOrd="0" presId="urn:microsoft.com/office/officeart/2005/8/layout/venn3"/>
    <dgm:cxn modelId="{5CFED129-34BC-4A0F-BBA0-FAA125278F71}" srcId="{A256F26B-A10A-492C-BCA4-0DE935FD0AE8}" destId="{7A819E70-17A9-4B49-9750-CA69CBEE44D4}" srcOrd="0" destOrd="0" parTransId="{368EA02D-A180-4C4B-A7BB-25D701C7BF51}" sibTransId="{724C72E1-89C4-4FB9-9ECC-1C330179AF6C}"/>
    <dgm:cxn modelId="{8203FB2A-D10F-4FC8-9013-DB2C87232CA9}" srcId="{A256F26B-A10A-492C-BCA4-0DE935FD0AE8}" destId="{34F3BB71-7557-4CBF-9953-3765826D99BF}" srcOrd="5" destOrd="0" parTransId="{2F901544-0179-44D8-B012-BD4EE0C151B5}" sibTransId="{E9750916-B32F-43E0-90FB-C31E5A40B8EE}"/>
    <dgm:cxn modelId="{31AF023A-DEC8-4320-BA75-1B5F6184B55C}" type="presOf" srcId="{8ADFE9E5-E6D1-422E-9DC3-63C5CBB4F46E}" destId="{14505BC9-B57C-4E49-85E8-6911A0DB3404}" srcOrd="0" destOrd="0" presId="urn:microsoft.com/office/officeart/2005/8/layout/venn3"/>
    <dgm:cxn modelId="{B071187E-D8B1-46C1-B421-731ECB07A65B}" type="presOf" srcId="{34F3BB71-7557-4CBF-9953-3765826D99BF}" destId="{DB5735FB-615A-46A0-B647-23C62C175355}" srcOrd="0" destOrd="0" presId="urn:microsoft.com/office/officeart/2005/8/layout/venn3"/>
    <dgm:cxn modelId="{01D9478B-0101-4157-ADA2-847E89D95059}" srcId="{A256F26B-A10A-492C-BCA4-0DE935FD0AE8}" destId="{8ADFE9E5-E6D1-422E-9DC3-63C5CBB4F46E}" srcOrd="4" destOrd="0" parTransId="{94B9B5D7-8F82-4DB4-8AF9-292843D0CA76}" sibTransId="{3B6915EA-AA5E-42CF-A70B-00517BF8B692}"/>
    <dgm:cxn modelId="{6F031C9C-4F9B-411E-AB99-8F21FDE41BCC}" type="presOf" srcId="{A256F26B-A10A-492C-BCA4-0DE935FD0AE8}" destId="{BC4F4755-03CC-428F-9CE1-91613C9A3190}" srcOrd="0" destOrd="0" presId="urn:microsoft.com/office/officeart/2005/8/layout/venn3"/>
    <dgm:cxn modelId="{7684E5A8-B7EF-43F7-80EB-6FEB80540929}" type="presOf" srcId="{B7F4859F-A710-4060-B7B2-95B69790461D}" destId="{5F570F10-9763-4CED-BC74-EAE0E01D2248}" srcOrd="0" destOrd="0" presId="urn:microsoft.com/office/officeart/2005/8/layout/venn3"/>
    <dgm:cxn modelId="{A061F7EE-7988-4046-9762-C13731E6C487}" srcId="{A256F26B-A10A-492C-BCA4-0DE935FD0AE8}" destId="{AE091DDC-D51D-4107-B037-ABC23F3D8DC8}" srcOrd="3" destOrd="0" parTransId="{B9ECBD64-8896-4AFC-AC89-1F68653B77F2}" sibTransId="{A6FEFD22-804D-446D-9D40-11282FB8293B}"/>
    <dgm:cxn modelId="{530BB5EF-555F-41C5-91F6-6BBA8B35256E}" type="presOf" srcId="{7A819E70-17A9-4B49-9750-CA69CBEE44D4}" destId="{F6035304-DDA3-4469-BEC2-5BECC0499A2D}" srcOrd="0" destOrd="0" presId="urn:microsoft.com/office/officeart/2005/8/layout/venn3"/>
    <dgm:cxn modelId="{AB40C333-C6AB-49B6-9C4C-8F90EC5DCC84}" type="presParOf" srcId="{BC4F4755-03CC-428F-9CE1-91613C9A3190}" destId="{F6035304-DDA3-4469-BEC2-5BECC0499A2D}" srcOrd="0" destOrd="0" presId="urn:microsoft.com/office/officeart/2005/8/layout/venn3"/>
    <dgm:cxn modelId="{53892859-C372-4B35-A697-8BA4863E136A}" type="presParOf" srcId="{BC4F4755-03CC-428F-9CE1-91613C9A3190}" destId="{6F460399-9BAD-4BD0-B84F-D4F38992697B}" srcOrd="1" destOrd="0" presId="urn:microsoft.com/office/officeart/2005/8/layout/venn3"/>
    <dgm:cxn modelId="{4A7ECB23-7F4B-4FC7-8270-6977E757F665}" type="presParOf" srcId="{BC4F4755-03CC-428F-9CE1-91613C9A3190}" destId="{A146DA14-FE3A-4A54-B095-B6B43A6780F4}" srcOrd="2" destOrd="0" presId="urn:microsoft.com/office/officeart/2005/8/layout/venn3"/>
    <dgm:cxn modelId="{59CE3935-D4F2-472D-B3FC-8B166FF0C765}" type="presParOf" srcId="{BC4F4755-03CC-428F-9CE1-91613C9A3190}" destId="{35D975CC-22BD-41A1-AB4B-27F0194C89BC}" srcOrd="3" destOrd="0" presId="urn:microsoft.com/office/officeart/2005/8/layout/venn3"/>
    <dgm:cxn modelId="{F1630DD0-9241-4E5E-B056-E03C5FD5D5FB}" type="presParOf" srcId="{BC4F4755-03CC-428F-9CE1-91613C9A3190}" destId="{5F570F10-9763-4CED-BC74-EAE0E01D2248}" srcOrd="4" destOrd="0" presId="urn:microsoft.com/office/officeart/2005/8/layout/venn3"/>
    <dgm:cxn modelId="{2D706D6A-C730-45C0-BC7C-89D38D5FD0E3}" type="presParOf" srcId="{BC4F4755-03CC-428F-9CE1-91613C9A3190}" destId="{B1F87532-176A-4B47-A11D-2C39BB014EC3}" srcOrd="5" destOrd="0" presId="urn:microsoft.com/office/officeart/2005/8/layout/venn3"/>
    <dgm:cxn modelId="{8FB24B8E-2261-45FD-ACEF-88859034C3C9}" type="presParOf" srcId="{BC4F4755-03CC-428F-9CE1-91613C9A3190}" destId="{43282C66-D8AD-4C62-B76A-F761F1AFF5D4}" srcOrd="6" destOrd="0" presId="urn:microsoft.com/office/officeart/2005/8/layout/venn3"/>
    <dgm:cxn modelId="{AEB8B2D4-16A0-40D2-9A28-DCEEF6A672EA}" type="presParOf" srcId="{BC4F4755-03CC-428F-9CE1-91613C9A3190}" destId="{ABE10B7B-2AF9-433A-8921-D21967E57760}" srcOrd="7" destOrd="0" presId="urn:microsoft.com/office/officeart/2005/8/layout/venn3"/>
    <dgm:cxn modelId="{8BA4020F-554C-47D0-9EDA-F436E5E1563B}" type="presParOf" srcId="{BC4F4755-03CC-428F-9CE1-91613C9A3190}" destId="{14505BC9-B57C-4E49-85E8-6911A0DB3404}" srcOrd="8" destOrd="0" presId="urn:microsoft.com/office/officeart/2005/8/layout/venn3"/>
    <dgm:cxn modelId="{A20BE896-432A-4A5F-8436-2620A2415015}" type="presParOf" srcId="{BC4F4755-03CC-428F-9CE1-91613C9A3190}" destId="{E48E341D-5BD9-4D14-88C9-C7875D895082}" srcOrd="9" destOrd="0" presId="urn:microsoft.com/office/officeart/2005/8/layout/venn3"/>
    <dgm:cxn modelId="{B2366C3A-0BAC-4407-9AD1-2336A8B55A89}" type="presParOf" srcId="{BC4F4755-03CC-428F-9CE1-91613C9A3190}" destId="{DB5735FB-615A-46A0-B647-23C62C175355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F8E8D-2E5E-455B-8335-ED4402FB2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512C6E0-2411-4550-B30E-F5AEC07F1200}">
      <dgm:prSet phldrT="[Texte]"/>
      <dgm:spPr/>
      <dgm:t>
        <a:bodyPr/>
        <a:lstStyle/>
        <a:p>
          <a:r>
            <a:rPr lang="fr-CA" dirty="0"/>
            <a:t>Diapositives</a:t>
          </a:r>
        </a:p>
        <a:p>
          <a:r>
            <a:rPr lang="fr-CA" dirty="0"/>
            <a:t>et</a:t>
          </a:r>
        </a:p>
        <a:p>
          <a:r>
            <a:rPr lang="fr-CA" dirty="0"/>
            <a:t>Vidéos</a:t>
          </a:r>
          <a:endParaRPr lang="en-CA" dirty="0"/>
        </a:p>
      </dgm:t>
    </dgm:pt>
    <dgm:pt modelId="{F5BD5B17-7DC4-4E77-991A-F069B1026C99}" type="parTrans" cxnId="{721FADC5-0D11-427C-912F-A96D59537D8A}">
      <dgm:prSet/>
      <dgm:spPr/>
      <dgm:t>
        <a:bodyPr/>
        <a:lstStyle/>
        <a:p>
          <a:endParaRPr lang="en-CA"/>
        </a:p>
      </dgm:t>
    </dgm:pt>
    <dgm:pt modelId="{ECF8E9B3-A0E3-4394-BF4E-7E5C32D711C8}" type="sibTrans" cxnId="{721FADC5-0D11-427C-912F-A96D59537D8A}">
      <dgm:prSet/>
      <dgm:spPr/>
      <dgm:t>
        <a:bodyPr/>
        <a:lstStyle/>
        <a:p>
          <a:endParaRPr lang="en-CA"/>
        </a:p>
      </dgm:t>
    </dgm:pt>
    <dgm:pt modelId="{A787A681-7969-4E7C-97A2-B829D83E0C7B}">
      <dgm:prSet phldrT="[Texte]"/>
      <dgm:spPr/>
      <dgm:t>
        <a:bodyPr/>
        <a:lstStyle/>
        <a:p>
          <a:r>
            <a:rPr lang="fr-CA" dirty="0"/>
            <a:t>Devoirs</a:t>
          </a:r>
          <a:endParaRPr lang="en-CA" dirty="0"/>
        </a:p>
      </dgm:t>
    </dgm:pt>
    <dgm:pt modelId="{5274DBCD-E131-4B21-80C3-F4A5641F5CC3}" type="parTrans" cxnId="{F3349708-FE93-4A7E-B086-82E23600107B}">
      <dgm:prSet/>
      <dgm:spPr/>
      <dgm:t>
        <a:bodyPr/>
        <a:lstStyle/>
        <a:p>
          <a:endParaRPr lang="en-CA"/>
        </a:p>
      </dgm:t>
    </dgm:pt>
    <dgm:pt modelId="{5543C768-C6DE-42EE-917A-73EAE3831971}" type="sibTrans" cxnId="{F3349708-FE93-4A7E-B086-82E23600107B}">
      <dgm:prSet/>
      <dgm:spPr/>
      <dgm:t>
        <a:bodyPr/>
        <a:lstStyle/>
        <a:p>
          <a:endParaRPr lang="en-CA"/>
        </a:p>
      </dgm:t>
    </dgm:pt>
    <dgm:pt modelId="{0BCA2F3F-3F38-4006-BF69-0729407C6983}">
      <dgm:prSet phldrT="[Texte]"/>
      <dgm:spPr/>
      <dgm:t>
        <a:bodyPr/>
        <a:lstStyle/>
        <a:p>
          <a:r>
            <a:rPr lang="fr-CA" dirty="0"/>
            <a:t>Exercices</a:t>
          </a:r>
        </a:p>
        <a:p>
          <a:r>
            <a:rPr lang="fr-CA" dirty="0"/>
            <a:t>(En cours)</a:t>
          </a:r>
          <a:endParaRPr lang="en-CA" dirty="0"/>
        </a:p>
      </dgm:t>
    </dgm:pt>
    <dgm:pt modelId="{68FF2C04-BB56-46DC-80E9-0309D8D559D6}" type="parTrans" cxnId="{56200632-5116-4477-BB83-6921B72A5D7D}">
      <dgm:prSet/>
      <dgm:spPr/>
      <dgm:t>
        <a:bodyPr/>
        <a:lstStyle/>
        <a:p>
          <a:endParaRPr lang="en-CA"/>
        </a:p>
      </dgm:t>
    </dgm:pt>
    <dgm:pt modelId="{4445DFF9-C331-4C68-9386-43C60B544292}" type="sibTrans" cxnId="{56200632-5116-4477-BB83-6921B72A5D7D}">
      <dgm:prSet/>
      <dgm:spPr/>
      <dgm:t>
        <a:bodyPr/>
        <a:lstStyle/>
        <a:p>
          <a:endParaRPr lang="en-CA"/>
        </a:p>
      </dgm:t>
    </dgm:pt>
    <dgm:pt modelId="{4CD14D0C-D4A1-493F-B991-CB5113C6A22A}">
      <dgm:prSet phldrT="[Texte]"/>
      <dgm:spPr/>
      <dgm:t>
        <a:bodyPr/>
        <a:lstStyle/>
        <a:p>
          <a:r>
            <a:rPr lang="fr-CA" dirty="0"/>
            <a:t>Laboratoires</a:t>
          </a:r>
          <a:endParaRPr lang="en-CA" dirty="0"/>
        </a:p>
      </dgm:t>
    </dgm:pt>
    <dgm:pt modelId="{DABDDAF6-D6C6-49A4-991B-20365C7C4CFC}" type="parTrans" cxnId="{D4BE7475-86FC-42E8-9EAA-F9B715EA7A2F}">
      <dgm:prSet/>
      <dgm:spPr/>
      <dgm:t>
        <a:bodyPr/>
        <a:lstStyle/>
        <a:p>
          <a:endParaRPr lang="en-CA"/>
        </a:p>
      </dgm:t>
    </dgm:pt>
    <dgm:pt modelId="{3296BDB0-27C7-4971-80AB-A6FD0A8D4810}" type="sibTrans" cxnId="{D4BE7475-86FC-42E8-9EAA-F9B715EA7A2F}">
      <dgm:prSet/>
      <dgm:spPr/>
      <dgm:t>
        <a:bodyPr/>
        <a:lstStyle/>
        <a:p>
          <a:endParaRPr lang="en-CA"/>
        </a:p>
      </dgm:t>
    </dgm:pt>
    <dgm:pt modelId="{6283E9A6-26EC-4935-BBF7-90F97DE39785}" type="pres">
      <dgm:prSet presAssocID="{BF9F8E8D-2E5E-455B-8335-ED4402FB2412}" presName="CompostProcess" presStyleCnt="0">
        <dgm:presLayoutVars>
          <dgm:dir/>
          <dgm:resizeHandles val="exact"/>
        </dgm:presLayoutVars>
      </dgm:prSet>
      <dgm:spPr/>
    </dgm:pt>
    <dgm:pt modelId="{25564922-0277-451A-ACC2-FA2B40EB8F57}" type="pres">
      <dgm:prSet presAssocID="{BF9F8E8D-2E5E-455B-8335-ED4402FB2412}" presName="arrow" presStyleLbl="bgShp" presStyleIdx="0" presStyleCnt="1" custScaleX="117647"/>
      <dgm:spPr/>
    </dgm:pt>
    <dgm:pt modelId="{FA532300-704A-4DD4-918F-D435735B74B7}" type="pres">
      <dgm:prSet presAssocID="{BF9F8E8D-2E5E-455B-8335-ED4402FB2412}" presName="linearProcess" presStyleCnt="0"/>
      <dgm:spPr/>
    </dgm:pt>
    <dgm:pt modelId="{942ABEB7-FF74-4E12-96F7-8D271E9DDF11}" type="pres">
      <dgm:prSet presAssocID="{B512C6E0-2411-4550-B30E-F5AEC07F1200}" presName="textNode" presStyleLbl="node1" presStyleIdx="0" presStyleCnt="4" custLinFactX="6670" custLinFactNeighborX="100000" custLinFactNeighborY="1097">
        <dgm:presLayoutVars>
          <dgm:bulletEnabled val="1"/>
        </dgm:presLayoutVars>
      </dgm:prSet>
      <dgm:spPr/>
    </dgm:pt>
    <dgm:pt modelId="{89F8A789-1D26-4125-A7CD-074A4A88A2CE}" type="pres">
      <dgm:prSet presAssocID="{ECF8E9B3-A0E3-4394-BF4E-7E5C32D711C8}" presName="sibTrans" presStyleCnt="0"/>
      <dgm:spPr/>
    </dgm:pt>
    <dgm:pt modelId="{6F53BEC6-2233-4A38-AFF2-E0C5EFFBDFC9}" type="pres">
      <dgm:prSet presAssocID="{A787A681-7969-4E7C-97A2-B829D83E0C7B}" presName="textNode" presStyleLbl="node1" presStyleIdx="1" presStyleCnt="4" custLinFactX="17855" custLinFactNeighborX="100000" custLinFactNeighborY="0">
        <dgm:presLayoutVars>
          <dgm:bulletEnabled val="1"/>
        </dgm:presLayoutVars>
      </dgm:prSet>
      <dgm:spPr/>
    </dgm:pt>
    <dgm:pt modelId="{7075EE9C-94C6-4E35-B210-1886F6A93E62}" type="pres">
      <dgm:prSet presAssocID="{5543C768-C6DE-42EE-917A-73EAE3831971}" presName="sibTrans" presStyleCnt="0"/>
      <dgm:spPr/>
    </dgm:pt>
    <dgm:pt modelId="{B4FD5413-BD24-4FB7-A300-EA38646A1AA5}" type="pres">
      <dgm:prSet presAssocID="{0BCA2F3F-3F38-4006-BF69-0729407C6983}" presName="textNode" presStyleLbl="node1" presStyleIdx="2" presStyleCnt="4" custLinFactX="29040" custLinFactNeighborX="100000" custLinFactNeighborY="-57028">
        <dgm:presLayoutVars>
          <dgm:bulletEnabled val="1"/>
        </dgm:presLayoutVars>
      </dgm:prSet>
      <dgm:spPr/>
    </dgm:pt>
    <dgm:pt modelId="{ABA2731B-3BA1-4FF3-8354-CF2D09619854}" type="pres">
      <dgm:prSet presAssocID="{4445DFF9-C331-4C68-9386-43C60B544292}" presName="sibTrans" presStyleCnt="0"/>
      <dgm:spPr/>
    </dgm:pt>
    <dgm:pt modelId="{04180FE7-1D35-4432-8BD6-E3E37638888D}" type="pres">
      <dgm:prSet presAssocID="{4CD14D0C-D4A1-493F-B991-CB5113C6A22A}" presName="textNode" presStyleLbl="node1" presStyleIdx="3" presStyleCnt="4" custLinFactX="-63753" custLinFactNeighborX="-100000" custLinFactNeighborY="52781">
        <dgm:presLayoutVars>
          <dgm:bulletEnabled val="1"/>
        </dgm:presLayoutVars>
      </dgm:prSet>
      <dgm:spPr/>
    </dgm:pt>
  </dgm:ptLst>
  <dgm:cxnLst>
    <dgm:cxn modelId="{F3349708-FE93-4A7E-B086-82E23600107B}" srcId="{BF9F8E8D-2E5E-455B-8335-ED4402FB2412}" destId="{A787A681-7969-4E7C-97A2-B829D83E0C7B}" srcOrd="1" destOrd="0" parTransId="{5274DBCD-E131-4B21-80C3-F4A5641F5CC3}" sibTransId="{5543C768-C6DE-42EE-917A-73EAE3831971}"/>
    <dgm:cxn modelId="{39E8E722-9666-48D4-B491-FBA8EC21E365}" type="presOf" srcId="{4CD14D0C-D4A1-493F-B991-CB5113C6A22A}" destId="{04180FE7-1D35-4432-8BD6-E3E37638888D}" srcOrd="0" destOrd="0" presId="urn:microsoft.com/office/officeart/2005/8/layout/hProcess9"/>
    <dgm:cxn modelId="{56200632-5116-4477-BB83-6921B72A5D7D}" srcId="{BF9F8E8D-2E5E-455B-8335-ED4402FB2412}" destId="{0BCA2F3F-3F38-4006-BF69-0729407C6983}" srcOrd="2" destOrd="0" parTransId="{68FF2C04-BB56-46DC-80E9-0309D8D559D6}" sibTransId="{4445DFF9-C331-4C68-9386-43C60B544292}"/>
    <dgm:cxn modelId="{B6EE2D38-3E88-4424-A194-72E335E3E523}" type="presOf" srcId="{0BCA2F3F-3F38-4006-BF69-0729407C6983}" destId="{B4FD5413-BD24-4FB7-A300-EA38646A1AA5}" srcOrd="0" destOrd="0" presId="urn:microsoft.com/office/officeart/2005/8/layout/hProcess9"/>
    <dgm:cxn modelId="{2D83FA60-DD44-4240-A0E4-E498822F1825}" type="presOf" srcId="{BF9F8E8D-2E5E-455B-8335-ED4402FB2412}" destId="{6283E9A6-26EC-4935-BBF7-90F97DE39785}" srcOrd="0" destOrd="0" presId="urn:microsoft.com/office/officeart/2005/8/layout/hProcess9"/>
    <dgm:cxn modelId="{D4BE7475-86FC-42E8-9EAA-F9B715EA7A2F}" srcId="{BF9F8E8D-2E5E-455B-8335-ED4402FB2412}" destId="{4CD14D0C-D4A1-493F-B991-CB5113C6A22A}" srcOrd="3" destOrd="0" parTransId="{DABDDAF6-D6C6-49A4-991B-20365C7C4CFC}" sibTransId="{3296BDB0-27C7-4971-80AB-A6FD0A8D4810}"/>
    <dgm:cxn modelId="{55EFAC80-570B-4303-8952-84C9DE46C8F0}" type="presOf" srcId="{B512C6E0-2411-4550-B30E-F5AEC07F1200}" destId="{942ABEB7-FF74-4E12-96F7-8D271E9DDF11}" srcOrd="0" destOrd="0" presId="urn:microsoft.com/office/officeart/2005/8/layout/hProcess9"/>
    <dgm:cxn modelId="{C4891D84-1C08-4631-B3C9-B537313AC853}" type="presOf" srcId="{A787A681-7969-4E7C-97A2-B829D83E0C7B}" destId="{6F53BEC6-2233-4A38-AFF2-E0C5EFFBDFC9}" srcOrd="0" destOrd="0" presId="urn:microsoft.com/office/officeart/2005/8/layout/hProcess9"/>
    <dgm:cxn modelId="{721FADC5-0D11-427C-912F-A96D59537D8A}" srcId="{BF9F8E8D-2E5E-455B-8335-ED4402FB2412}" destId="{B512C6E0-2411-4550-B30E-F5AEC07F1200}" srcOrd="0" destOrd="0" parTransId="{F5BD5B17-7DC4-4E77-991A-F069B1026C99}" sibTransId="{ECF8E9B3-A0E3-4394-BF4E-7E5C32D711C8}"/>
    <dgm:cxn modelId="{A9F7952A-E688-42D0-8BE9-83A799FA57EA}" type="presParOf" srcId="{6283E9A6-26EC-4935-BBF7-90F97DE39785}" destId="{25564922-0277-451A-ACC2-FA2B40EB8F57}" srcOrd="0" destOrd="0" presId="urn:microsoft.com/office/officeart/2005/8/layout/hProcess9"/>
    <dgm:cxn modelId="{46C89C34-9584-4642-9FFE-6B82CF54E811}" type="presParOf" srcId="{6283E9A6-26EC-4935-BBF7-90F97DE39785}" destId="{FA532300-704A-4DD4-918F-D435735B74B7}" srcOrd="1" destOrd="0" presId="urn:microsoft.com/office/officeart/2005/8/layout/hProcess9"/>
    <dgm:cxn modelId="{968DCA50-BE25-4498-A4B6-DD9554E31852}" type="presParOf" srcId="{FA532300-704A-4DD4-918F-D435735B74B7}" destId="{942ABEB7-FF74-4E12-96F7-8D271E9DDF11}" srcOrd="0" destOrd="0" presId="urn:microsoft.com/office/officeart/2005/8/layout/hProcess9"/>
    <dgm:cxn modelId="{2D7811C7-A764-4890-B5F6-F4E24059E9F4}" type="presParOf" srcId="{FA532300-704A-4DD4-918F-D435735B74B7}" destId="{89F8A789-1D26-4125-A7CD-074A4A88A2CE}" srcOrd="1" destOrd="0" presId="urn:microsoft.com/office/officeart/2005/8/layout/hProcess9"/>
    <dgm:cxn modelId="{7374B84B-CEFF-4483-A00A-38A8E1C39CBA}" type="presParOf" srcId="{FA532300-704A-4DD4-918F-D435735B74B7}" destId="{6F53BEC6-2233-4A38-AFF2-E0C5EFFBDFC9}" srcOrd="2" destOrd="0" presId="urn:microsoft.com/office/officeart/2005/8/layout/hProcess9"/>
    <dgm:cxn modelId="{34B1C876-3DEB-4D3B-9572-6F757F7B8DBF}" type="presParOf" srcId="{FA532300-704A-4DD4-918F-D435735B74B7}" destId="{7075EE9C-94C6-4E35-B210-1886F6A93E62}" srcOrd="3" destOrd="0" presId="urn:microsoft.com/office/officeart/2005/8/layout/hProcess9"/>
    <dgm:cxn modelId="{D3C8DFED-10E9-494D-AC07-FAC466F9B18C}" type="presParOf" srcId="{FA532300-704A-4DD4-918F-D435735B74B7}" destId="{B4FD5413-BD24-4FB7-A300-EA38646A1AA5}" srcOrd="4" destOrd="0" presId="urn:microsoft.com/office/officeart/2005/8/layout/hProcess9"/>
    <dgm:cxn modelId="{13609FB8-0A46-4304-AF75-41CFEB32D566}" type="presParOf" srcId="{FA532300-704A-4DD4-918F-D435735B74B7}" destId="{ABA2731B-3BA1-4FF3-8354-CF2D09619854}" srcOrd="5" destOrd="0" presId="urn:microsoft.com/office/officeart/2005/8/layout/hProcess9"/>
    <dgm:cxn modelId="{2C6D3CDD-BDD9-424A-A26E-9A35D6024FD2}" type="presParOf" srcId="{FA532300-704A-4DD4-918F-D435735B74B7}" destId="{04180FE7-1D35-4432-8BD6-E3E37638888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35304-DDA3-4469-BEC2-5BECC0499A2D}">
      <dsp:nvSpPr>
        <dsp:cNvPr id="0" name=""/>
        <dsp:cNvSpPr/>
      </dsp:nvSpPr>
      <dsp:spPr>
        <a:xfrm>
          <a:off x="1215" y="783107"/>
          <a:ext cx="1991599" cy="1991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604" tIns="27940" rIns="10960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>
              <a:latin typeface="Calibri"/>
            </a:rPr>
            <a:t>5G</a:t>
          </a:r>
          <a:endParaRPr lang="fr-CA" sz="2200" kern="1200" dirty="0"/>
        </a:p>
      </dsp:txBody>
      <dsp:txXfrm>
        <a:off x="292878" y="1074770"/>
        <a:ext cx="1408273" cy="1408273"/>
      </dsp:txXfrm>
    </dsp:sp>
    <dsp:sp modelId="{A146DA14-FE3A-4A54-B095-B6B43A6780F4}">
      <dsp:nvSpPr>
        <dsp:cNvPr id="0" name=""/>
        <dsp:cNvSpPr/>
      </dsp:nvSpPr>
      <dsp:spPr>
        <a:xfrm>
          <a:off x="1594495" y="783107"/>
          <a:ext cx="1991599" cy="1991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604" tIns="27940" rIns="109604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>
              <a:latin typeface="Calibri"/>
            </a:rPr>
            <a:t>Centre de données</a:t>
          </a:r>
          <a:endParaRPr lang="fr-CA" sz="2200" kern="1200" dirty="0"/>
        </a:p>
      </dsp:txBody>
      <dsp:txXfrm>
        <a:off x="1886158" y="1074770"/>
        <a:ext cx="1408273" cy="1408273"/>
      </dsp:txXfrm>
    </dsp:sp>
    <dsp:sp modelId="{5F570F10-9763-4CED-BC74-EAE0E01D2248}">
      <dsp:nvSpPr>
        <dsp:cNvPr id="0" name=""/>
        <dsp:cNvSpPr/>
      </dsp:nvSpPr>
      <dsp:spPr>
        <a:xfrm>
          <a:off x="3187774" y="783107"/>
          <a:ext cx="1991599" cy="1991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604" tIns="27940" rIns="10960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>
              <a:latin typeface="Calibri"/>
            </a:rPr>
            <a:t>Robotique</a:t>
          </a:r>
          <a:endParaRPr lang="fr-CA" sz="2200" kern="1200" dirty="0"/>
        </a:p>
      </dsp:txBody>
      <dsp:txXfrm>
        <a:off x="3479437" y="1074770"/>
        <a:ext cx="1408273" cy="1408273"/>
      </dsp:txXfrm>
    </dsp:sp>
    <dsp:sp modelId="{43282C66-D8AD-4C62-B76A-F761F1AFF5D4}">
      <dsp:nvSpPr>
        <dsp:cNvPr id="0" name=""/>
        <dsp:cNvSpPr/>
      </dsp:nvSpPr>
      <dsp:spPr>
        <a:xfrm>
          <a:off x="4781054" y="783107"/>
          <a:ext cx="1991599" cy="1991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604" tIns="27940" rIns="109604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>
              <a:latin typeface="Calibri"/>
            </a:rPr>
            <a:t>Voiture autonome</a:t>
          </a:r>
          <a:endParaRPr lang="fr-CA" sz="2200" kern="1200" dirty="0"/>
        </a:p>
      </dsp:txBody>
      <dsp:txXfrm>
        <a:off x="5072717" y="1074770"/>
        <a:ext cx="1408273" cy="1408273"/>
      </dsp:txXfrm>
    </dsp:sp>
    <dsp:sp modelId="{14505BC9-B57C-4E49-85E8-6911A0DB3404}">
      <dsp:nvSpPr>
        <dsp:cNvPr id="0" name=""/>
        <dsp:cNvSpPr/>
      </dsp:nvSpPr>
      <dsp:spPr>
        <a:xfrm>
          <a:off x="6374333" y="783107"/>
          <a:ext cx="1991599" cy="1991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604" tIns="27940" rIns="10960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>
              <a:latin typeface="Calibri"/>
            </a:rPr>
            <a:t>IoT</a:t>
          </a:r>
        </a:p>
      </dsp:txBody>
      <dsp:txXfrm>
        <a:off x="6665996" y="1074770"/>
        <a:ext cx="1408273" cy="1408273"/>
      </dsp:txXfrm>
    </dsp:sp>
    <dsp:sp modelId="{DB5735FB-615A-46A0-B647-23C62C175355}">
      <dsp:nvSpPr>
        <dsp:cNvPr id="0" name=""/>
        <dsp:cNvSpPr/>
      </dsp:nvSpPr>
      <dsp:spPr>
        <a:xfrm>
          <a:off x="7967612" y="783107"/>
          <a:ext cx="1991599" cy="1991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604" tIns="27940" rIns="10960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>
              <a:latin typeface="Calibri"/>
            </a:rPr>
            <a:t>Finances</a:t>
          </a:r>
        </a:p>
      </dsp:txBody>
      <dsp:txXfrm>
        <a:off x="8259275" y="1074770"/>
        <a:ext cx="1408273" cy="1408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4922-0277-451A-ACC2-FA2B40EB8F57}">
      <dsp:nvSpPr>
        <dsp:cNvPr id="0" name=""/>
        <dsp:cNvSpPr/>
      </dsp:nvSpPr>
      <dsp:spPr>
        <a:xfrm>
          <a:off x="1" y="0"/>
          <a:ext cx="6921496" cy="442383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ABEB7-FF74-4E12-96F7-8D271E9DDF11}">
      <dsp:nvSpPr>
        <dsp:cNvPr id="0" name=""/>
        <dsp:cNvSpPr/>
      </dsp:nvSpPr>
      <dsp:spPr>
        <a:xfrm>
          <a:off x="228602" y="1346561"/>
          <a:ext cx="1641237" cy="1769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Diapositives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et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Vidéos</a:t>
          </a:r>
          <a:endParaRPr lang="en-CA" sz="2000" kern="1200" dirty="0"/>
        </a:p>
      </dsp:txBody>
      <dsp:txXfrm>
        <a:off x="308721" y="1426680"/>
        <a:ext cx="1480999" cy="1609295"/>
      </dsp:txXfrm>
    </dsp:sp>
    <dsp:sp modelId="{6F53BEC6-2233-4A38-AFF2-E0C5EFFBDFC9}">
      <dsp:nvSpPr>
        <dsp:cNvPr id="0" name=""/>
        <dsp:cNvSpPr/>
      </dsp:nvSpPr>
      <dsp:spPr>
        <a:xfrm>
          <a:off x="2171699" y="1327149"/>
          <a:ext cx="1641237" cy="1769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Devoirs</a:t>
          </a:r>
          <a:endParaRPr lang="en-CA" sz="2000" kern="1200" dirty="0"/>
        </a:p>
      </dsp:txBody>
      <dsp:txXfrm>
        <a:off x="2251818" y="1407268"/>
        <a:ext cx="1480999" cy="1609295"/>
      </dsp:txXfrm>
    </dsp:sp>
    <dsp:sp modelId="{B4FD5413-BD24-4FB7-A300-EA38646A1AA5}">
      <dsp:nvSpPr>
        <dsp:cNvPr id="0" name=""/>
        <dsp:cNvSpPr/>
      </dsp:nvSpPr>
      <dsp:spPr>
        <a:xfrm>
          <a:off x="4114796" y="318020"/>
          <a:ext cx="1641237" cy="1769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Exercices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(En cours)</a:t>
          </a:r>
          <a:endParaRPr lang="en-CA" sz="2000" kern="1200" dirty="0"/>
        </a:p>
      </dsp:txBody>
      <dsp:txXfrm>
        <a:off x="4194915" y="398139"/>
        <a:ext cx="1480999" cy="1609295"/>
      </dsp:txXfrm>
    </dsp:sp>
    <dsp:sp modelId="{04180FE7-1D35-4432-8BD6-E3E37638888D}">
      <dsp:nvSpPr>
        <dsp:cNvPr id="0" name=""/>
        <dsp:cNvSpPr/>
      </dsp:nvSpPr>
      <dsp:spPr>
        <a:xfrm>
          <a:off x="4114792" y="2261127"/>
          <a:ext cx="1641237" cy="1769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Laboratoires</a:t>
          </a:r>
          <a:endParaRPr lang="en-CA" sz="2000" kern="1200" dirty="0"/>
        </a:p>
      </dsp:txBody>
      <dsp:txXfrm>
        <a:off x="4194911" y="2341246"/>
        <a:ext cx="1480999" cy="1609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EC04D6C-3C93-40B5-AA23-2C4E445FAB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743283-FEDA-44D8-9FFA-8933271A4F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4CF27-A365-4B5D-8773-19E8067DDF6B}" type="datetimeFigureOut">
              <a:rPr lang="fr-CA" smtClean="0"/>
              <a:t>2023-08-28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784D41-BF73-4767-B7CA-545EDB07DE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B69397-51C9-4116-A41B-046F94EE57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C199C-169D-435C-AD7C-4301C764FC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46998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F4CA9-326F-4765-BA39-33924A4C4320}" type="datetimeFigureOut">
              <a:rPr lang="fr-CA" smtClean="0"/>
              <a:t>2023-08-28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1DC4A-0466-4FC1-9140-9F2357389F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5248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0304604-9F57-4AFB-903E-18186DA2FE17}"/>
              </a:ext>
            </a:extLst>
          </p:cNvPr>
          <p:cNvSpPr txBox="1"/>
          <p:nvPr userDrawn="1"/>
        </p:nvSpPr>
        <p:spPr>
          <a:xfrm>
            <a:off x="609600" y="3613547"/>
            <a:ext cx="6648014" cy="615553"/>
          </a:xfrm>
          <a:prstGeom prst="rect">
            <a:avLst/>
          </a:prstGeom>
          <a:noFill/>
        </p:spPr>
        <p:txBody>
          <a:bodyPr wrap="square" lIns="72000" tIns="0" rIns="0" bIns="0" anchor="ctr">
            <a:spAutoFit/>
          </a:bodyPr>
          <a:lstStyle/>
          <a:p>
            <a:pPr>
              <a:defRPr/>
            </a:pPr>
            <a:r>
              <a:rPr lang="fr-CA" sz="2000" dirty="0">
                <a:solidFill>
                  <a:srgbClr val="FA96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INF3500</a:t>
            </a:r>
          </a:p>
          <a:p>
            <a:pPr>
              <a:defRPr/>
            </a:pPr>
            <a:r>
              <a:rPr lang="fr-CA" sz="2000" dirty="0">
                <a:solidFill>
                  <a:srgbClr val="FA96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Conception et réalisation de systèmes numériques</a:t>
            </a:r>
          </a:p>
        </p:txBody>
      </p: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00D082A8-18CF-4AEF-8B9A-351B494750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685800"/>
            <a:ext cx="5943600" cy="27432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fr-CA" dirty="0"/>
          </a:p>
        </p:txBody>
      </p:sp>
      <p:sp>
        <p:nvSpPr>
          <p:cNvPr id="21" name="Espace réservé du texte 16">
            <a:extLst>
              <a:ext uri="{FF2B5EF4-FFF2-40B4-BE49-F238E27FC236}">
                <a16:creationId xmlns:a16="http://schemas.microsoft.com/office/drawing/2014/main" id="{2BD5553C-9845-4432-A33F-65BB77819E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3200" y="1611374"/>
            <a:ext cx="5384800" cy="1829265"/>
          </a:xfrm>
          <a:ln w="12700">
            <a:noFill/>
          </a:ln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rgbClr val="41AAE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7" y="4351428"/>
            <a:ext cx="7526215" cy="170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6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6096000" cy="5715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211D5E-2677-4991-A56D-BC275658E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96000" cy="685799"/>
          </a:xfrm>
        </p:spPr>
        <p:txBody>
          <a:bodyPr/>
          <a:lstStyle>
            <a:lvl1pPr>
              <a:defRPr>
                <a:solidFill>
                  <a:srgbClr val="8CC83C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CB786480-CBD6-4122-A3E0-23D053FE2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0"/>
            <a:ext cx="6096000" cy="68580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rgbClr val="8CC83C"/>
                </a:solidFill>
                <a:latin typeface="+mj-lt"/>
              </a:defRPr>
            </a:lvl1pPr>
          </a:lstStyle>
          <a:p>
            <a:pPr lv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4947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685800"/>
            <a:ext cx="6096000" cy="6172200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790200D-5CD6-404D-880B-36FF0076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6000" cy="685799"/>
          </a:xfrm>
        </p:spPr>
        <p:txBody>
          <a:bodyPr/>
          <a:lstStyle>
            <a:lvl1pPr>
              <a:defRPr>
                <a:solidFill>
                  <a:srgbClr val="8CC83C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CED96DD-0CE9-4F6F-9596-5C5833CDAF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6096000" cy="6858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8CC83C"/>
                </a:solidFill>
                <a:latin typeface="+mj-lt"/>
              </a:defRPr>
            </a:lvl1pPr>
          </a:lstStyle>
          <a:p>
            <a:pPr lvl="0"/>
            <a:endParaRPr lang="fr-CA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1CC1A57-2A9A-476C-92BD-096377D9F4F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0" y="685800"/>
            <a:ext cx="6096000" cy="5715000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6593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B95751-7297-4A54-B71D-7C406BB7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96000" cy="685799"/>
          </a:xfrm>
        </p:spPr>
        <p:txBody>
          <a:bodyPr/>
          <a:lstStyle>
            <a:lvl1pPr>
              <a:defRPr>
                <a:solidFill>
                  <a:srgbClr val="8CC83C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id="{7FCFAC88-EC5E-4C1F-AFE3-5967C2A55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0"/>
            <a:ext cx="6096000" cy="6858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8CC83C"/>
                </a:solidFill>
                <a:latin typeface="+mj-lt"/>
              </a:defRPr>
            </a:lvl1pPr>
          </a:lstStyle>
          <a:p>
            <a:pPr lv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81360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25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Cliquez pour modifier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2529-5FD2-4024-9DE7-2CCFFFC4DBA2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577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815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3200" y="1295400"/>
            <a:ext cx="5791200" cy="5410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791200" cy="5410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574A-CFBD-4404-83F8-371A983077BD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099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un contenu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3200" y="1295400"/>
            <a:ext cx="5791200" cy="5410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574A-CFBD-4404-83F8-371A983077BD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24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120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462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0304604-9F57-4AFB-903E-18186DA2FE17}"/>
              </a:ext>
            </a:extLst>
          </p:cNvPr>
          <p:cNvSpPr txBox="1"/>
          <p:nvPr userDrawn="1"/>
        </p:nvSpPr>
        <p:spPr>
          <a:xfrm>
            <a:off x="609600" y="3613547"/>
            <a:ext cx="6648014" cy="615553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0" bIns="0" anchor="ctr">
            <a:spAutoFit/>
          </a:bodyPr>
          <a:lstStyle/>
          <a:p>
            <a:pPr>
              <a:defRPr/>
            </a:pPr>
            <a:r>
              <a:rPr lang="fr-CA" sz="2000" dirty="0">
                <a:solidFill>
                  <a:srgbClr val="FA96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INF3500</a:t>
            </a:r>
          </a:p>
          <a:p>
            <a:pPr>
              <a:defRPr/>
            </a:pPr>
            <a:r>
              <a:rPr lang="fr-CA" sz="2000" dirty="0">
                <a:solidFill>
                  <a:srgbClr val="FA96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Conception et réalisation de systèmes numériques</a:t>
            </a:r>
          </a:p>
        </p:txBody>
      </p:sp>
      <p:pic>
        <p:nvPicPr>
          <p:cNvPr id="9" name="Image 8" descr="Une image contenant assis, assiette, dessin&#10;&#10;Description générée automatiquement">
            <a:extLst>
              <a:ext uri="{FF2B5EF4-FFF2-40B4-BE49-F238E27FC236}">
                <a16:creationId xmlns:a16="http://schemas.microsoft.com/office/drawing/2014/main" id="{BF25077F-8F99-44DA-A832-DB60316F7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7" y="4389375"/>
            <a:ext cx="7501143" cy="1700787"/>
          </a:xfrm>
          <a:prstGeom prst="rect">
            <a:avLst/>
          </a:prstGeom>
        </p:spPr>
      </p:pic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00D082A8-18CF-4AEF-8B9A-351B494750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685800"/>
            <a:ext cx="5943600" cy="27432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rgbClr val="8CC83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fr-CA" dirty="0"/>
          </a:p>
        </p:txBody>
      </p:sp>
      <p:sp>
        <p:nvSpPr>
          <p:cNvPr id="21" name="Espace réservé du texte 16">
            <a:extLst>
              <a:ext uri="{FF2B5EF4-FFF2-40B4-BE49-F238E27FC236}">
                <a16:creationId xmlns:a16="http://schemas.microsoft.com/office/drawing/2014/main" id="{2BD5553C-9845-4432-A33F-65BB77819E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3200" y="1611374"/>
            <a:ext cx="5384800" cy="1829265"/>
          </a:xfrm>
          <a:ln w="12700">
            <a:noFill/>
          </a:ln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rgbClr val="41AAE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789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685800"/>
            <a:ext cx="6096000" cy="6172200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790200D-5CD6-404D-880B-36FF0076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6000" cy="685799"/>
          </a:xfrm>
        </p:spPr>
        <p:txBody>
          <a:bodyPr/>
          <a:lstStyle>
            <a:lvl1pPr>
              <a:defRPr>
                <a:solidFill>
                  <a:srgbClr val="8CC83C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CED96DD-0CE9-4F6F-9596-5C5833CDAF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6096000" cy="6858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8CC83C"/>
                </a:solidFill>
                <a:latin typeface="+mj-lt"/>
              </a:defRPr>
            </a:lvl1pPr>
          </a:lstStyle>
          <a:p>
            <a:pPr lv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0492010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78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CA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3200" y="1295400"/>
            <a:ext cx="1178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366B14-A7FF-4E2A-AE43-545D1BA4EA4B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  <p:cxnSp>
        <p:nvCxnSpPr>
          <p:cNvPr id="9" name="Connecteur droit 6"/>
          <p:cNvCxnSpPr>
            <a:cxnSpLocks noChangeShapeType="1"/>
          </p:cNvCxnSpPr>
          <p:nvPr userDrawn="1"/>
        </p:nvCxnSpPr>
        <p:spPr bwMode="auto">
          <a:xfrm>
            <a:off x="203200" y="1141412"/>
            <a:ext cx="117856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818F2D25-62CC-4CA1-AC83-E1958DD08FF4}"/>
              </a:ext>
            </a:extLst>
          </p:cNvPr>
          <p:cNvSpPr txBox="1"/>
          <p:nvPr userDrawn="1"/>
        </p:nvSpPr>
        <p:spPr>
          <a:xfrm>
            <a:off x="1981200" y="6478737"/>
            <a:ext cx="6843997" cy="323165"/>
          </a:xfrm>
          <a:prstGeom prst="rect">
            <a:avLst/>
          </a:prstGeom>
          <a:noFill/>
        </p:spPr>
        <p:txBody>
          <a:bodyPr wrap="square" lIns="72000" tIns="0" rIns="0" bIns="0" anchor="ctr">
            <a:spAutoFit/>
          </a:bodyPr>
          <a:lstStyle/>
          <a:p>
            <a:pPr algn="l">
              <a:defRPr/>
            </a:pPr>
            <a:r>
              <a:rPr lang="fr-CA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INF3500 : Conception et réalisation de systèmes numériques</a:t>
            </a:r>
          </a:p>
          <a:p>
            <a:pPr algn="l">
              <a:defRPr/>
            </a:pPr>
            <a:r>
              <a:rPr lang="fr-CA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Thème 00 : Rappels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28232"/>
            <a:ext cx="1895449" cy="429768"/>
          </a:xfrm>
          <a:prstGeom prst="rect">
            <a:avLst/>
          </a:prstGeom>
        </p:spPr>
      </p:pic>
      <p:cxnSp>
        <p:nvCxnSpPr>
          <p:cNvPr id="10" name="Connecteur droit 6"/>
          <p:cNvCxnSpPr>
            <a:cxnSpLocks noChangeShapeType="1"/>
          </p:cNvCxnSpPr>
          <p:nvPr userDrawn="1"/>
        </p:nvCxnSpPr>
        <p:spPr bwMode="auto">
          <a:xfrm>
            <a:off x="0" y="6415088"/>
            <a:ext cx="12192000" cy="1314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34780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709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 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A961E"/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A961E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A961E"/>
                </a:solidFill>
              </a:defRPr>
            </a:lvl1pPr>
          </a:lstStyle>
          <a:p>
            <a:fld id="{77C12D17-5A60-4A35-B2E6-3DA5285B35FB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18F2D25-62CC-4CA1-AC83-E1958DD08FF4}"/>
              </a:ext>
            </a:extLst>
          </p:cNvPr>
          <p:cNvSpPr txBox="1"/>
          <p:nvPr userDrawn="1"/>
        </p:nvSpPr>
        <p:spPr>
          <a:xfrm>
            <a:off x="1880903" y="6481533"/>
            <a:ext cx="6843997" cy="323165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0" bIns="0" anchor="ctr">
            <a:spAutoFit/>
          </a:bodyPr>
          <a:lstStyle/>
          <a:p>
            <a:pPr algn="l">
              <a:defRPr/>
            </a:pPr>
            <a:r>
              <a:rPr lang="fr-CA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INF3500 : Conception et réalisation de systèmes numériques</a:t>
            </a:r>
          </a:p>
          <a:p>
            <a:pPr algn="l">
              <a:defRPr/>
            </a:pPr>
            <a:r>
              <a:rPr lang="fr-CA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Thème du 2021-04-19 : Performance: latence, débit et surface</a:t>
            </a:r>
          </a:p>
        </p:txBody>
      </p:sp>
      <p:pic>
        <p:nvPicPr>
          <p:cNvPr id="10" name="Image 9" descr="Une image contenant assis, assiette, dessin&#10;&#10;Description générée automatiquement">
            <a:extLst>
              <a:ext uri="{FF2B5EF4-FFF2-40B4-BE49-F238E27FC236}">
                <a16:creationId xmlns:a16="http://schemas.microsoft.com/office/drawing/2014/main" id="{48D3B7FE-E19F-4847-9B66-0B0E69973EF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232"/>
            <a:ext cx="1895447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7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2" r:id="rId4"/>
    <p:sldLayoutId id="2147483707" r:id="rId5"/>
    <p:sldLayoutId id="2147483708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FA961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FA961E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A961E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FA961E"/>
          </a:solidFill>
          <a:latin typeface="+mn-lt"/>
          <a:ea typeface="+mn-ea"/>
          <a:cs typeface="+mn-cs"/>
        </a:defRPr>
      </a:lvl3pPr>
      <a:lvl4pPr marL="8001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FA961E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FA961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polymtl.ca/course/view.php?id=157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FD34909-BF58-4F7C-955B-60BA0C511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685800"/>
            <a:ext cx="5943600" cy="2171700"/>
          </a:xfrm>
        </p:spPr>
        <p:txBody>
          <a:bodyPr/>
          <a:lstStyle/>
          <a:p>
            <a:r>
              <a:rPr lang="fr-CA" dirty="0"/>
              <a:t>Thème 00 : Rappels</a:t>
            </a:r>
          </a:p>
        </p:txBody>
      </p:sp>
    </p:spTree>
    <p:extLst>
      <p:ext uri="{BB962C8B-B14F-4D97-AF65-F5344CB8AC3E}">
        <p14:creationId xmlns:p14="http://schemas.microsoft.com/office/powerpoint/2010/main" val="225382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859526E-B0BA-EDCE-5567-39E0FAF08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10</a:t>
            </a:fld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1A5776-871B-710A-F29E-4A95B5CFB8BD}"/>
              </a:ext>
            </a:extLst>
          </p:cNvPr>
          <p:cNvSpPr txBox="1"/>
          <p:nvPr/>
        </p:nvSpPr>
        <p:spPr>
          <a:xfrm>
            <a:off x="609600" y="2782669"/>
            <a:ext cx="10401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0" i="0" dirty="0">
                <a:solidFill>
                  <a:srgbClr val="1D2125"/>
                </a:solidFill>
                <a:effectLst/>
                <a:latin typeface="Trebuchet MS" panose="020B0603020202020204" pitchFamily="34" charset="0"/>
              </a:rPr>
              <a:t>INF3500 Exercices</a:t>
            </a:r>
            <a:r>
              <a:rPr lang="fr-FR" sz="3600" dirty="0">
                <a:solidFill>
                  <a:srgbClr val="1D2125"/>
                </a:solidFill>
                <a:latin typeface="Trebuchet MS" panose="020B0603020202020204" pitchFamily="34" charset="0"/>
              </a:rPr>
              <a:t> </a:t>
            </a:r>
            <a:r>
              <a:rPr lang="fr-FR" sz="3600" b="0" i="0" dirty="0">
                <a:solidFill>
                  <a:srgbClr val="1D2125"/>
                </a:solidFill>
                <a:effectLst/>
                <a:latin typeface="Trebuchet MS" panose="020B0603020202020204" pitchFamily="34" charset="0"/>
              </a:rPr>
              <a:t>semaine 00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2816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04880B-4CC2-8E16-6831-DA5C9452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Matière de la semaine prochaine</a:t>
            </a:r>
            <a:endParaRPr lang="en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6BDC01-2E31-1D65-4604-EAF5D9A5F2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CE392E-8535-0EEE-3C4C-A9957C97D3EA}"/>
              </a:ext>
            </a:extLst>
          </p:cNvPr>
          <p:cNvSpPr txBox="1"/>
          <p:nvPr/>
        </p:nvSpPr>
        <p:spPr>
          <a:xfrm>
            <a:off x="495300" y="2089042"/>
            <a:ext cx="101727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0101 Vue d'ensemble des systèmes numériques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0102 Options d’implémentation des solutions matérielles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0103 Flot de conception de circuits numériques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0104 Introduction à VHDL</a:t>
            </a:r>
          </a:p>
        </p:txBody>
      </p:sp>
    </p:spTree>
    <p:extLst>
      <p:ext uri="{BB962C8B-B14F-4D97-AF65-F5344CB8AC3E}">
        <p14:creationId xmlns:p14="http://schemas.microsoft.com/office/powerpoint/2010/main" val="4160387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À venir / à faire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Vous procurer une carte </a:t>
            </a:r>
            <a:r>
              <a:rPr lang="fr-CA" dirty="0" err="1"/>
              <a:t>Basys</a:t>
            </a:r>
            <a:r>
              <a:rPr lang="fr-CA" dirty="0"/>
              <a:t> 3 et un câble</a:t>
            </a:r>
          </a:p>
          <a:p>
            <a:r>
              <a:rPr lang="fr-CA" dirty="0"/>
              <a:t>Installer les outils sur votre ordinateur</a:t>
            </a:r>
          </a:p>
          <a:p>
            <a:pPr lvl="1"/>
            <a:r>
              <a:rPr lang="fr-CA" dirty="0"/>
              <a:t>Simulateur VHDL</a:t>
            </a:r>
          </a:p>
          <a:p>
            <a:pPr lvl="2"/>
            <a:r>
              <a:rPr lang="fr-CA" dirty="0"/>
              <a:t>Active-HDL </a:t>
            </a:r>
            <a:r>
              <a:rPr lang="fr-CA" i="1" dirty="0" err="1"/>
              <a:t>Student</a:t>
            </a:r>
            <a:r>
              <a:rPr lang="fr-CA" i="1" dirty="0"/>
              <a:t> Edition</a:t>
            </a:r>
          </a:p>
          <a:p>
            <a:pPr lvl="2"/>
            <a:r>
              <a:rPr lang="fr-CA" dirty="0"/>
              <a:t>Simulateur libre GHDL ?</a:t>
            </a:r>
          </a:p>
          <a:p>
            <a:pPr lvl="2"/>
            <a:r>
              <a:rPr lang="fr-CA" dirty="0"/>
              <a:t>Xilinx </a:t>
            </a:r>
            <a:r>
              <a:rPr lang="fr-CA" dirty="0" err="1"/>
              <a:t>Vivado</a:t>
            </a:r>
            <a:r>
              <a:rPr lang="fr-CA" dirty="0"/>
              <a:t> ?</a:t>
            </a:r>
          </a:p>
          <a:p>
            <a:pPr lvl="1"/>
            <a:r>
              <a:rPr lang="fr-CA" dirty="0"/>
              <a:t>Outils de synthèse et d’implémentation</a:t>
            </a:r>
          </a:p>
          <a:p>
            <a:pPr lvl="2"/>
            <a:r>
              <a:rPr lang="fr-CA" dirty="0"/>
              <a:t>Xilinx </a:t>
            </a:r>
            <a:r>
              <a:rPr lang="fr-CA" dirty="0" err="1"/>
              <a:t>Vivado</a:t>
            </a:r>
            <a:endParaRPr lang="fr-CA" dirty="0"/>
          </a:p>
          <a:p>
            <a:r>
              <a:rPr lang="fr-CA" dirty="0"/>
              <a:t>Vous préparer pour le prochain cours </a:t>
            </a:r>
            <a:r>
              <a:rPr lang="fr-CA"/>
              <a:t>(Thème 01)</a:t>
            </a:r>
            <a:endParaRPr lang="fr-CA" dirty="0"/>
          </a:p>
          <a:p>
            <a:pPr lvl="1"/>
            <a:r>
              <a:rPr lang="fr-CA" dirty="0"/>
              <a:t>Regarder les vidéos</a:t>
            </a:r>
          </a:p>
          <a:p>
            <a:pPr lvl="1"/>
            <a:r>
              <a:rPr lang="fr-CA" dirty="0"/>
              <a:t>Faire et remettre le devoir #1 dans Moodle</a:t>
            </a:r>
          </a:p>
          <a:p>
            <a:r>
              <a:rPr lang="fr-CA" dirty="0"/>
              <a:t>Vous préparer pour le labo 1 </a:t>
            </a:r>
          </a:p>
        </p:txBody>
      </p:sp>
    </p:spTree>
    <p:extLst>
      <p:ext uri="{BB962C8B-B14F-4D97-AF65-F5344CB8AC3E}">
        <p14:creationId xmlns:p14="http://schemas.microsoft.com/office/powerpoint/2010/main" val="287265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5783782-1E80-4BBC-B502-5A3A55F0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de la séance d’aujourd’hui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6F9FA74-C39A-484E-B892-69865BE8F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H1 </a:t>
            </a:r>
          </a:p>
          <a:p>
            <a:pPr lvl="1"/>
            <a:r>
              <a:rPr lang="fr-CA" dirty="0"/>
              <a:t>Mot de bienvenue</a:t>
            </a:r>
          </a:p>
          <a:p>
            <a:pPr lvl="1"/>
            <a:r>
              <a:rPr lang="fr-CA" dirty="0">
                <a:cs typeface="Calibri"/>
              </a:rPr>
              <a:t>Les systèmes numériques</a:t>
            </a:r>
            <a:endParaRPr lang="fr-CA" dirty="0"/>
          </a:p>
          <a:p>
            <a:pPr lvl="1"/>
            <a:r>
              <a:rPr lang="fr-CA" dirty="0"/>
              <a:t>Le plan de cours</a:t>
            </a:r>
          </a:p>
          <a:p>
            <a:pPr lvl="1"/>
            <a:r>
              <a:rPr lang="fr-CA" dirty="0"/>
              <a:t>Survol de l’horaire du trimestre</a:t>
            </a:r>
          </a:p>
          <a:p>
            <a:pPr lvl="1"/>
            <a:r>
              <a:rPr lang="fr-CA" dirty="0"/>
              <a:t>Niveaux de connaissances attendus</a:t>
            </a:r>
          </a:p>
          <a:p>
            <a:r>
              <a:rPr lang="fr-CA" dirty="0"/>
              <a:t>H2</a:t>
            </a:r>
          </a:p>
          <a:p>
            <a:pPr lvl="1"/>
            <a:r>
              <a:rPr lang="fr-CA" dirty="0"/>
              <a:t>Exercices 0 : </a:t>
            </a:r>
            <a:r>
              <a:rPr lang="fr-FR" dirty="0"/>
              <a:t>analyse et synthèse de fonctions combinatoires</a:t>
            </a:r>
          </a:p>
          <a:p>
            <a:pPr lvl="2"/>
            <a:r>
              <a:rPr lang="fr-FR" dirty="0"/>
              <a:t>Voir le répertoire ‘Exercices et devoirs’ de la page Moodle</a:t>
            </a:r>
          </a:p>
          <a:p>
            <a:r>
              <a:rPr lang="fr-CA" dirty="0"/>
              <a:t>H3</a:t>
            </a:r>
          </a:p>
          <a:p>
            <a:pPr lvl="1"/>
            <a:r>
              <a:rPr lang="fr-CA" dirty="0"/>
              <a:t>Exercices 0 : </a:t>
            </a:r>
            <a:r>
              <a:rPr lang="fr-FR" dirty="0"/>
              <a:t>analyse et synthèse de fonctions combinatoires </a:t>
            </a:r>
            <a:r>
              <a:rPr lang="fr-FR" dirty="0">
                <a:solidFill>
                  <a:srgbClr val="41AAE6"/>
                </a:solidFill>
              </a:rPr>
              <a:t>– suite et fin</a:t>
            </a:r>
          </a:p>
          <a:p>
            <a:pPr lvl="1"/>
            <a:r>
              <a:rPr lang="fr-FR" dirty="0" err="1"/>
              <a:t>Demo</a:t>
            </a:r>
            <a:r>
              <a:rPr lang="fr-FR" dirty="0"/>
              <a:t> simulation VHDL (</a:t>
            </a:r>
            <a:r>
              <a:rPr lang="fr-FR" dirty="0" err="1"/>
              <a:t>Aldec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Aperçu de la semaine prochaine</a:t>
            </a:r>
            <a:endParaRPr lang="fr-CA" dirty="0"/>
          </a:p>
          <a:p>
            <a:pPr lvl="1"/>
            <a:r>
              <a:rPr lang="fr-CA" dirty="0"/>
              <a:t>Questions?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10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710215-34AE-41B8-B05F-FC53ED62A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>
                <a:cs typeface="Calibri"/>
              </a:rPr>
              <a:t>Implémentation de systèmes numériques</a:t>
            </a:r>
            <a:endParaRPr lang="fr-CA" err="1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3EDD5C2-74F8-4318-978B-99DF89C30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3</a:t>
            </a:fld>
            <a:endParaRPr lang="fr-CA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CE7D0E03-05D2-49E9-803C-DD2BEAA59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82" y="1693989"/>
            <a:ext cx="2743200" cy="27511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DD8DF92-2D67-43B4-A1FA-24FE6DD54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872" y="1693988"/>
            <a:ext cx="2743200" cy="2751151"/>
          </a:xfrm>
          <a:prstGeom prst="rect">
            <a:avLst/>
          </a:prstGeom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6CB339F5-EE2C-44A7-9351-823E45561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363" y="1636479"/>
            <a:ext cx="2743200" cy="2751151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id="{3B977FD6-9DBF-453A-A357-A9C7EC17A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229" y="2657114"/>
            <a:ext cx="1428750" cy="853658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7EC12F3D-442D-4153-BDBA-FC5B413DE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380" y="2556474"/>
            <a:ext cx="896789" cy="911166"/>
          </a:xfrm>
          <a:prstGeom prst="rect">
            <a:avLst/>
          </a:prstGeom>
        </p:spPr>
      </p:pic>
      <p:pic>
        <p:nvPicPr>
          <p:cNvPr id="10" name="Image 10">
            <a:extLst>
              <a:ext uri="{FF2B5EF4-FFF2-40B4-BE49-F238E27FC236}">
                <a16:creationId xmlns:a16="http://schemas.microsoft.com/office/drawing/2014/main" id="{355F3A20-19FE-47FF-B9AF-C46C7F709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7889" y="2657116"/>
            <a:ext cx="896788" cy="896788"/>
          </a:xfrm>
          <a:prstGeom prst="rect">
            <a:avLst/>
          </a:prstGeom>
        </p:spPr>
      </p:pic>
      <p:sp>
        <p:nvSpPr>
          <p:cNvPr id="13" name="Flèche : gauche 12">
            <a:extLst>
              <a:ext uri="{FF2B5EF4-FFF2-40B4-BE49-F238E27FC236}">
                <a16:creationId xmlns:a16="http://schemas.microsoft.com/office/drawing/2014/main" id="{50694CE8-4495-434F-85CF-B9CF09B46CE0}"/>
              </a:ext>
            </a:extLst>
          </p:cNvPr>
          <p:cNvSpPr/>
          <p:nvPr/>
        </p:nvSpPr>
        <p:spPr>
          <a:xfrm>
            <a:off x="1219905" y="4680133"/>
            <a:ext cx="9560943" cy="632603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cs typeface="Calibri"/>
              </a:rPr>
              <a:t>Flexibilité</a:t>
            </a:r>
            <a:endParaRPr lang="fr-CA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A43CBFCA-958A-4F05-95BF-7FD83989D293}"/>
              </a:ext>
            </a:extLst>
          </p:cNvPr>
          <p:cNvSpPr/>
          <p:nvPr/>
        </p:nvSpPr>
        <p:spPr>
          <a:xfrm>
            <a:off x="1219006" y="4089761"/>
            <a:ext cx="9560942" cy="63260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cs typeface="Calibri"/>
              </a:rPr>
              <a:t>Performance</a:t>
            </a:r>
            <a:endParaRPr lang="fr-CA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18E7A22-6D12-47C8-ACBF-E9279AB8D03C}"/>
              </a:ext>
            </a:extLst>
          </p:cNvPr>
          <p:cNvSpPr txBox="1"/>
          <p:nvPr/>
        </p:nvSpPr>
        <p:spPr>
          <a:xfrm>
            <a:off x="1485001" y="1441870"/>
            <a:ext cx="13629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000" b="1">
                <a:latin typeface="Calibri"/>
                <a:cs typeface="Arial"/>
              </a:rPr>
              <a:t>Processeur</a:t>
            </a:r>
            <a:endParaRPr lang="fr-CA" sz="2000" b="1">
              <a:latin typeface="Calibri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2594E74-2C25-433D-AC18-D39329563D4A}"/>
              </a:ext>
            </a:extLst>
          </p:cNvPr>
          <p:cNvSpPr txBox="1"/>
          <p:nvPr/>
        </p:nvSpPr>
        <p:spPr>
          <a:xfrm>
            <a:off x="5165604" y="1441869"/>
            <a:ext cx="13629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000" b="1">
                <a:latin typeface="Calibri"/>
                <a:cs typeface="Arial"/>
              </a:rPr>
              <a:t>FPGA</a:t>
            </a:r>
            <a:endParaRPr lang="fr-CA" sz="2000" b="1">
              <a:latin typeface="Calibri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599BF42-5579-4830-8BDD-113C05386244}"/>
              </a:ext>
            </a:extLst>
          </p:cNvPr>
          <p:cNvSpPr txBox="1"/>
          <p:nvPr/>
        </p:nvSpPr>
        <p:spPr>
          <a:xfrm>
            <a:off x="8989981" y="1441868"/>
            <a:ext cx="13629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000" b="1">
                <a:latin typeface="Calibri"/>
                <a:cs typeface="Arial"/>
              </a:rPr>
              <a:t>ASIC/ASSP</a:t>
            </a:r>
            <a:endParaRPr lang="fr-CA" sz="2000" b="1">
              <a:latin typeface="Calibri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F866E64-9453-475E-88C5-A51E160C81CD}"/>
              </a:ext>
            </a:extLst>
          </p:cNvPr>
          <p:cNvSpPr txBox="1"/>
          <p:nvPr/>
        </p:nvSpPr>
        <p:spPr>
          <a:xfrm>
            <a:off x="1485000" y="5309379"/>
            <a:ext cx="136297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000" b="1">
                <a:latin typeface="Calibri"/>
                <a:cs typeface="Arial"/>
              </a:rPr>
              <a:t>C/C++/C#</a:t>
            </a:r>
          </a:p>
          <a:p>
            <a:pPr algn="ctr"/>
            <a:r>
              <a:rPr lang="fr-CA" sz="2000" b="1">
                <a:latin typeface="Calibri"/>
                <a:cs typeface="Arial"/>
              </a:rPr>
              <a:t>JAVA</a:t>
            </a:r>
            <a:endParaRPr lang="fr-CA" sz="2000" b="1">
              <a:latin typeface="Calibri"/>
            </a:endParaRPr>
          </a:p>
          <a:p>
            <a:pPr algn="ctr"/>
            <a:r>
              <a:rPr lang="fr-CA" sz="2000" b="1">
                <a:latin typeface="Calibri"/>
                <a:cs typeface="Arial"/>
              </a:rPr>
              <a:t>Python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A429968-2D79-4A1B-86C2-5159DBCFB8BB}"/>
              </a:ext>
            </a:extLst>
          </p:cNvPr>
          <p:cNvSpPr txBox="1"/>
          <p:nvPr/>
        </p:nvSpPr>
        <p:spPr>
          <a:xfrm>
            <a:off x="4656920" y="5318449"/>
            <a:ext cx="25241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000" b="1">
                <a:latin typeface="Calibri"/>
                <a:cs typeface="Arial"/>
              </a:rPr>
              <a:t>HDL (ex. VHDL)</a:t>
            </a:r>
          </a:p>
          <a:p>
            <a:pPr algn="ctr"/>
            <a:r>
              <a:rPr lang="fr-CA" sz="1600" b="1">
                <a:latin typeface="Calibri"/>
                <a:cs typeface="Arial"/>
              </a:rPr>
              <a:t>Outils spécifiques vendeurs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B017903-F82C-400D-A322-1FEC8AAAE555}"/>
              </a:ext>
            </a:extLst>
          </p:cNvPr>
          <p:cNvSpPr txBox="1"/>
          <p:nvPr/>
        </p:nvSpPr>
        <p:spPr>
          <a:xfrm>
            <a:off x="8300553" y="5395643"/>
            <a:ext cx="2750901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000" b="1">
                <a:latin typeface="Calibri"/>
                <a:cs typeface="Arial"/>
              </a:rPr>
              <a:t>HDL</a:t>
            </a:r>
          </a:p>
          <a:p>
            <a:pPr algn="ctr"/>
            <a:r>
              <a:rPr lang="fr-CA" sz="2000" b="1">
                <a:latin typeface="Calibri"/>
                <a:cs typeface="Arial"/>
              </a:rPr>
              <a:t>HVL</a:t>
            </a:r>
          </a:p>
          <a:p>
            <a:pPr algn="ctr"/>
            <a:r>
              <a:rPr lang="fr-CA" sz="1600" b="1">
                <a:latin typeface="Calibri"/>
                <a:cs typeface="Calibri"/>
              </a:rPr>
              <a:t>Outils spécialisés</a:t>
            </a:r>
            <a:endParaRPr lang="fr-CA" sz="1600">
              <a:latin typeface="Arial"/>
            </a:endParaRPr>
          </a:p>
          <a:p>
            <a:pPr algn="ctr"/>
            <a:r>
              <a:rPr lang="fr-CA" sz="1600" b="1">
                <a:latin typeface="Calibri"/>
                <a:cs typeface="Calibri"/>
              </a:rPr>
              <a:t>tierces parties</a:t>
            </a:r>
            <a:endParaRPr lang="fr-CA" sz="1600">
              <a:latin typeface="Arial"/>
            </a:endParaRPr>
          </a:p>
          <a:p>
            <a:pPr algn="ctr"/>
            <a:endParaRPr lang="fr-CA" sz="2000" b="1">
              <a:latin typeface="Calibri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75AA821-1D85-4889-8675-7F99F17FA657}"/>
              </a:ext>
            </a:extLst>
          </p:cNvPr>
          <p:cNvSpPr/>
          <p:nvPr/>
        </p:nvSpPr>
        <p:spPr>
          <a:xfrm>
            <a:off x="4387970" y="1217763"/>
            <a:ext cx="3033623" cy="5423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010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Diagramme 44">
            <a:extLst>
              <a:ext uri="{FF2B5EF4-FFF2-40B4-BE49-F238E27FC236}">
                <a16:creationId xmlns:a16="http://schemas.microsoft.com/office/drawing/2014/main" id="{DC6E0FD0-5AC9-422D-80D7-9AF66650A051}"/>
              </a:ext>
            </a:extLst>
          </p:cNvPr>
          <p:cNvGraphicFramePr/>
          <p:nvPr/>
        </p:nvGraphicFramePr>
        <p:xfrm>
          <a:off x="1070429" y="1972128"/>
          <a:ext cx="9960428" cy="3557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C6ADD37E-A25A-4A1D-A723-7D58DD5D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cs typeface="Calibri"/>
              </a:rPr>
              <a:t>Quelques applications émergentes pour les FPGA</a:t>
            </a: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F0B00BD-E22A-4CF9-A8C6-3DFCF71F5A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4</a:t>
            </a:fld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980610-1146-491A-8DD4-C62C5E7C49A3}"/>
              </a:ext>
            </a:extLst>
          </p:cNvPr>
          <p:cNvSpPr txBox="1"/>
          <p:nvPr/>
        </p:nvSpPr>
        <p:spPr>
          <a:xfrm>
            <a:off x="9042229" y="4922943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3C3C3B"/>
                </a:solidFill>
                <a:latin typeface="Calibri"/>
                <a:cs typeface="Calibri"/>
              </a:rPr>
              <a:t>HFT (High-frequency trading) 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F7A8879-BDFA-4B79-A639-0793D93907B0}"/>
              </a:ext>
            </a:extLst>
          </p:cNvPr>
          <p:cNvSpPr txBox="1"/>
          <p:nvPr/>
        </p:nvSpPr>
        <p:spPr>
          <a:xfrm>
            <a:off x="750772" y="2124836"/>
            <a:ext cx="239848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3C3C3B"/>
                </a:solidFill>
                <a:latin typeface="Calibri"/>
                <a:cs typeface="Calibri"/>
              </a:rPr>
              <a:t>Course au </a:t>
            </a:r>
            <a:r>
              <a:rPr lang="en-US" sz="1400" dirty="0" err="1">
                <a:solidFill>
                  <a:srgbClr val="3C3C3B"/>
                </a:solidFill>
                <a:latin typeface="Calibri"/>
                <a:cs typeface="Calibri"/>
              </a:rPr>
              <a:t>deploiements</a:t>
            </a:r>
            <a:endParaRPr lang="fr-FR" sz="1400" dirty="0" err="1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4B07303-1975-4582-9695-DE25E6489C9D}"/>
              </a:ext>
            </a:extLst>
          </p:cNvPr>
          <p:cNvSpPr txBox="1"/>
          <p:nvPr/>
        </p:nvSpPr>
        <p:spPr>
          <a:xfrm>
            <a:off x="2764628" y="5009551"/>
            <a:ext cx="18088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err="1">
                <a:solidFill>
                  <a:srgbClr val="3C3C3B"/>
                </a:solidFill>
                <a:latin typeface="Calibri"/>
                <a:cs typeface="Calibri"/>
              </a:rPr>
              <a:t>Besoin</a:t>
            </a:r>
            <a:r>
              <a:rPr lang="en-US" sz="1400" dirty="0">
                <a:solidFill>
                  <a:srgbClr val="3C3C3B"/>
                </a:solidFill>
                <a:latin typeface="Calibri"/>
                <a:cs typeface="Calibri"/>
              </a:rPr>
              <a:t> de solutions plus </a:t>
            </a:r>
            <a:r>
              <a:rPr lang="en-US" sz="1400" dirty="0" err="1">
                <a:solidFill>
                  <a:srgbClr val="3C3C3B"/>
                </a:solidFill>
                <a:latin typeface="Calibri"/>
                <a:cs typeface="Calibri"/>
              </a:rPr>
              <a:t>performante</a:t>
            </a:r>
            <a:endParaRPr lang="en-US" sz="1400" dirty="0" err="1">
              <a:solidFill>
                <a:srgbClr val="3C3C3B"/>
              </a:solidFill>
              <a:cs typeface="Calibri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E1C9283-82C3-44E8-AD87-4705AE5D38E3}"/>
              </a:ext>
            </a:extLst>
          </p:cNvPr>
          <p:cNvSpPr txBox="1"/>
          <p:nvPr/>
        </p:nvSpPr>
        <p:spPr>
          <a:xfrm>
            <a:off x="6293413" y="5073050"/>
            <a:ext cx="127363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3C3C3B"/>
                </a:solidFill>
                <a:latin typeface="Calibri"/>
                <a:cs typeface="Calibri"/>
              </a:rPr>
              <a:t>Beaucoup de </a:t>
            </a:r>
            <a:r>
              <a:rPr lang="en-US" sz="1400" dirty="0" err="1">
                <a:solidFill>
                  <a:srgbClr val="3C3C3B"/>
                </a:solidFill>
                <a:latin typeface="Calibri"/>
                <a:cs typeface="Calibri"/>
              </a:rPr>
              <a:t>données</a:t>
            </a:r>
            <a:r>
              <a:rPr lang="en-US" sz="1400" dirty="0">
                <a:solidFill>
                  <a:srgbClr val="3C3C3B"/>
                </a:solidFill>
                <a:latin typeface="Calibri"/>
                <a:cs typeface="Calibri"/>
              </a:rPr>
              <a:t> </a:t>
            </a:r>
            <a:r>
              <a:rPr lang="en-US" sz="1400" dirty="0" err="1">
                <a:solidFill>
                  <a:srgbClr val="3C3C3B"/>
                </a:solidFill>
                <a:latin typeface="Calibri"/>
                <a:cs typeface="Calibri"/>
              </a:rPr>
              <a:t>en</a:t>
            </a:r>
            <a:r>
              <a:rPr lang="en-US" sz="1400" dirty="0">
                <a:solidFill>
                  <a:srgbClr val="3C3C3B"/>
                </a:solidFill>
                <a:latin typeface="Calibri"/>
                <a:cs typeface="Calibri"/>
              </a:rPr>
              <a:t> temps </a:t>
            </a:r>
            <a:r>
              <a:rPr lang="en-US" sz="1400" dirty="0" err="1">
                <a:solidFill>
                  <a:srgbClr val="3C3C3B"/>
                </a:solidFill>
                <a:latin typeface="Calibri"/>
                <a:cs typeface="Calibri"/>
              </a:rPr>
              <a:t>réel</a:t>
            </a:r>
            <a:endParaRPr lang="en-US" sz="1400" dirty="0" err="1">
              <a:solidFill>
                <a:srgbClr val="3C3C3B"/>
              </a:solidFill>
              <a:cs typeface="Calibri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1126266-6E31-46B9-B7A4-5B32EB1DB4C6}"/>
              </a:ext>
            </a:extLst>
          </p:cNvPr>
          <p:cNvSpPr txBox="1"/>
          <p:nvPr/>
        </p:nvSpPr>
        <p:spPr>
          <a:xfrm>
            <a:off x="7010055" y="217926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3C3C3B"/>
                </a:solidFill>
                <a:latin typeface="Calibri"/>
                <a:cs typeface="Calibri"/>
              </a:rPr>
              <a:t>Beaucoup </a:t>
            </a:r>
            <a:r>
              <a:rPr lang="en-US" sz="1400" dirty="0" err="1">
                <a:solidFill>
                  <a:srgbClr val="3C3C3B"/>
                </a:solidFill>
                <a:latin typeface="Calibri"/>
                <a:cs typeface="Calibri"/>
              </a:rPr>
              <a:t>d'entrées</a:t>
            </a:r>
            <a:r>
              <a:rPr lang="en-US" sz="1400" dirty="0">
                <a:solidFill>
                  <a:srgbClr val="3C3C3B"/>
                </a:solidFill>
                <a:latin typeface="Calibri"/>
                <a:cs typeface="Calibri"/>
              </a:rPr>
              <a:t>/sorties</a:t>
            </a:r>
            <a:endParaRPr lang="en-US" sz="1400">
              <a:solidFill>
                <a:srgbClr val="3C3C3B"/>
              </a:solidFill>
              <a:cs typeface="Calibri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B0073A5-D615-4A36-AFDC-6D924DDCE34C}"/>
              </a:ext>
            </a:extLst>
          </p:cNvPr>
          <p:cNvSpPr txBox="1"/>
          <p:nvPr/>
        </p:nvSpPr>
        <p:spPr>
          <a:xfrm>
            <a:off x="4361197" y="1607764"/>
            <a:ext cx="163648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3C3C3B"/>
                </a:solidFill>
                <a:latin typeface="Calibri"/>
                <a:cs typeface="Calibri"/>
              </a:rPr>
              <a:t>Beaucoup </a:t>
            </a:r>
            <a:r>
              <a:rPr lang="en-US" sz="1400" dirty="0" err="1">
                <a:solidFill>
                  <a:srgbClr val="3C3C3B"/>
                </a:solidFill>
                <a:latin typeface="Calibri"/>
                <a:cs typeface="Calibri"/>
              </a:rPr>
              <a:t>d'entrées</a:t>
            </a:r>
            <a:r>
              <a:rPr lang="en-US" sz="1400" dirty="0">
                <a:solidFill>
                  <a:srgbClr val="3C3C3B"/>
                </a:solidFill>
                <a:latin typeface="Calibri"/>
                <a:cs typeface="Calibri"/>
              </a:rPr>
              <a:t>/sorties et </a:t>
            </a:r>
            <a:r>
              <a:rPr lang="en-US" sz="1400" dirty="0" err="1">
                <a:solidFill>
                  <a:srgbClr val="3C3C3B"/>
                </a:solidFill>
                <a:latin typeface="Calibri"/>
                <a:cs typeface="Calibri"/>
              </a:rPr>
              <a:t>données</a:t>
            </a:r>
            <a:r>
              <a:rPr lang="en-US" sz="1400" dirty="0">
                <a:solidFill>
                  <a:srgbClr val="3C3C3B"/>
                </a:solidFill>
                <a:latin typeface="Calibri"/>
                <a:cs typeface="Calibri"/>
              </a:rPr>
              <a:t> </a:t>
            </a:r>
          </a:p>
          <a:p>
            <a:pPr algn="ctr"/>
            <a:r>
              <a:rPr lang="en-US" sz="1400" dirty="0" err="1">
                <a:solidFill>
                  <a:srgbClr val="3C3C3B"/>
                </a:solidFill>
                <a:latin typeface="Calibri"/>
                <a:cs typeface="Calibri"/>
              </a:rPr>
              <a:t>en</a:t>
            </a:r>
            <a:r>
              <a:rPr lang="en-US" sz="1400" dirty="0">
                <a:solidFill>
                  <a:srgbClr val="3C3C3B"/>
                </a:solidFill>
                <a:latin typeface="Calibri"/>
                <a:cs typeface="Calibri"/>
              </a:rPr>
              <a:t> temps </a:t>
            </a:r>
            <a:r>
              <a:rPr lang="en-US" sz="1400" dirty="0" err="1">
                <a:solidFill>
                  <a:srgbClr val="3C3C3B"/>
                </a:solidFill>
                <a:latin typeface="Calibri"/>
                <a:cs typeface="Calibri"/>
              </a:rPr>
              <a:t>réel</a:t>
            </a:r>
            <a:endParaRPr lang="en-US" sz="1400" dirty="0" err="1">
              <a:solidFill>
                <a:srgbClr val="3C3C3B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B5B50A-DD51-67DB-BC0A-C769B13F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de cours et Horaire</a:t>
            </a: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D36AC5-D8CE-6DBF-B706-7FFD54A45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628900"/>
            <a:ext cx="11785600" cy="457200"/>
          </a:xfrm>
        </p:spPr>
        <p:txBody>
          <a:bodyPr/>
          <a:lstStyle/>
          <a:p>
            <a:pPr marL="0" indent="0">
              <a:buNone/>
            </a:pPr>
            <a:r>
              <a:rPr lang="en-CA" sz="2800" dirty="0">
                <a:hlinkClick r:id="rId2"/>
              </a:rPr>
              <a:t>https://moodle.polymtl.ca/course/view.php?id=157</a:t>
            </a:r>
            <a:endParaRPr lang="en-CA" sz="2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8E9AEA-39DA-5DD6-100E-678C18BA2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654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A06A5-7AD0-D38A-6DDB-8D58F09E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52400"/>
            <a:ext cx="11785600" cy="876300"/>
          </a:xfrm>
        </p:spPr>
        <p:txBody>
          <a:bodyPr/>
          <a:lstStyle/>
          <a:p>
            <a:r>
              <a:rPr lang="fr-FR" dirty="0"/>
              <a:t>Acquisition des connaissances</a:t>
            </a:r>
            <a:endParaRPr lang="en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FF898F5-B1D8-B9EE-DE09-085F7CED9E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6</a:t>
            </a:fld>
            <a:endParaRPr lang="fr-CA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E5635C4-B241-63B7-68C7-13B8163E41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914196"/>
              </p:ext>
            </p:extLst>
          </p:nvPr>
        </p:nvGraphicFramePr>
        <p:xfrm>
          <a:off x="2438400" y="1510771"/>
          <a:ext cx="6921500" cy="4423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334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E6606-25D2-F515-2107-DF21E01D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Carte </a:t>
            </a:r>
            <a:r>
              <a:rPr lang="fr-CA" dirty="0" err="1"/>
              <a:t>Basys</a:t>
            </a:r>
            <a:r>
              <a:rPr lang="fr-CA" dirty="0"/>
              <a:t> 3</a:t>
            </a:r>
            <a:endParaRPr lang="en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4A70BA-D18D-595E-9AE6-84AAF37A18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7</a:t>
            </a:fld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E41059-DB41-8F20-1BFE-47100C9F3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15960"/>
            <a:ext cx="6416596" cy="62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1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918403-082D-3814-EE1D-56FAB4E5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Aldec</a:t>
            </a:r>
            <a:r>
              <a:rPr lang="fr-CA" dirty="0"/>
              <a:t> (Simulateur HDL)</a:t>
            </a:r>
            <a:endParaRPr lang="en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E5D6EC8-F157-14CC-8CC9-5B7284092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8</a:t>
            </a:fld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C71333-F76B-99C1-9E6F-64C04F43B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824" y="1255819"/>
            <a:ext cx="6389676" cy="48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9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0F7EF-226B-0E3C-EE34-A11EECB99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Vivado</a:t>
            </a:r>
            <a:r>
              <a:rPr lang="fr-CA" dirty="0"/>
              <a:t> (outil de développement </a:t>
            </a:r>
            <a:r>
              <a:rPr lang="fr-CA" dirty="0" err="1"/>
              <a:t>Xilix</a:t>
            </a:r>
            <a:r>
              <a:rPr lang="fr-CA" dirty="0"/>
              <a:t>)</a:t>
            </a:r>
            <a:endParaRPr lang="en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0CB9870-4E90-2DE9-1130-1B903A2758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23E86B-07D2-22D8-58B9-CA15C0296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01" y="1782937"/>
            <a:ext cx="11286198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214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Cou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4857</TotalTime>
  <Words>317</Words>
  <Application>Microsoft Office PowerPoint</Application>
  <PresentationFormat>Grand écran</PresentationFormat>
  <Paragraphs>86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Verdana</vt:lpstr>
      <vt:lpstr>presentationCours</vt:lpstr>
      <vt:lpstr>1_Thème Office</vt:lpstr>
      <vt:lpstr>Présentation PowerPoint</vt:lpstr>
      <vt:lpstr>Plan de la séance d’aujourd’hui</vt:lpstr>
      <vt:lpstr>Implémentation de systèmes numériques</vt:lpstr>
      <vt:lpstr>Quelques applications émergentes pour les FPGA</vt:lpstr>
      <vt:lpstr>Plan de cours et Horaire</vt:lpstr>
      <vt:lpstr>Acquisition des connaissances</vt:lpstr>
      <vt:lpstr>Carte Basys 3</vt:lpstr>
      <vt:lpstr>Aldec (Simulateur HDL)</vt:lpstr>
      <vt:lpstr>Vivado (outil de développement Xilix)</vt:lpstr>
      <vt:lpstr>Présentation PowerPoint</vt:lpstr>
      <vt:lpstr>Matière de la semaine prochaine</vt:lpstr>
      <vt:lpstr>À venir / à faire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Langlois</dc:creator>
  <cp:lastModifiedBy>Andre Baron</cp:lastModifiedBy>
  <cp:revision>406</cp:revision>
  <dcterms:created xsi:type="dcterms:W3CDTF">2020-08-24T16:44:54Z</dcterms:created>
  <dcterms:modified xsi:type="dcterms:W3CDTF">2023-08-29T01:58:27Z</dcterms:modified>
</cp:coreProperties>
</file>