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7"/>
  </p:notesMasterIdLst>
  <p:sldIdLst>
    <p:sldId id="260" r:id="rId5"/>
    <p:sldId id="472" r:id="rId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0098"/>
    <a:srgbClr val="09E1D5"/>
    <a:srgbClr val="FFFAEF"/>
    <a:srgbClr val="E50182"/>
    <a:srgbClr val="FDC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719"/>
  </p:normalViewPr>
  <p:slideViewPr>
    <p:cSldViewPr snapToGrid="0">
      <p:cViewPr varScale="1">
        <p:scale>
          <a:sx n="109" d="100"/>
          <a:sy n="109" d="100"/>
        </p:scale>
        <p:origin x="10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anne Pirie" userId="37676671-00f5-4d6b-be07-9a1efaaf035b" providerId="ADAL" clId="{5137FD61-9C41-A141-9298-6D063838ABC5}"/>
    <pc:docChg chg="modSld">
      <pc:chgData name="Suzanne Pirie" userId="37676671-00f5-4d6b-be07-9a1efaaf035b" providerId="ADAL" clId="{5137FD61-9C41-A141-9298-6D063838ABC5}" dt="2023-08-24T21:12:19.913" v="99" actId="20577"/>
      <pc:docMkLst>
        <pc:docMk/>
      </pc:docMkLst>
      <pc:sldChg chg="modNotesTx">
        <pc:chgData name="Suzanne Pirie" userId="37676671-00f5-4d6b-be07-9a1efaaf035b" providerId="ADAL" clId="{5137FD61-9C41-A141-9298-6D063838ABC5}" dt="2023-08-24T21:12:19.913" v="99" actId="20577"/>
        <pc:sldMkLst>
          <pc:docMk/>
          <pc:sldMk cId="3613481990" sldId="47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BD2E2C-0CBC-A14A-8D19-60BB8C7C569A}" type="doc">
      <dgm:prSet loTypeId="urn:microsoft.com/office/officeart/2005/8/layout/chevron1" loCatId="" qsTypeId="urn:microsoft.com/office/officeart/2005/8/quickstyle/simple1" qsCatId="simple" csTypeId="urn:microsoft.com/office/officeart/2005/8/colors/accent1_2" csCatId="accent1" phldr="1"/>
      <dgm:spPr/>
    </dgm:pt>
    <dgm:pt modelId="{071FF1A7-7D80-0C42-83D4-DFBC5427A7E1}">
      <dgm:prSet phldrT="[Texte]" custT="1"/>
      <dgm:spPr>
        <a:solidFill>
          <a:srgbClr val="09E1D5"/>
        </a:solidFill>
      </dgm:spPr>
      <dgm:t>
        <a:bodyPr/>
        <a:lstStyle/>
        <a:p>
          <a:r>
            <a:rPr lang="ar-SA" sz="2800" b="1">
              <a:solidFill>
                <a:schemeClr val="tx1"/>
              </a:solidFill>
              <a:cs typeface="Arial"/>
            </a:rPr>
            <a:t>AVANT L'EXAMEN</a:t>
          </a:r>
          <a:endParaRPr lang="fr-CA" sz="2800"/>
        </a:p>
      </dgm:t>
    </dgm:pt>
    <dgm:pt modelId="{38C26932-5B95-D145-BCAA-A8791AFBF98E}" type="parTrans" cxnId="{1A52E2E1-034C-6348-874A-01380D5A3B05}">
      <dgm:prSet/>
      <dgm:spPr/>
      <dgm:t>
        <a:bodyPr/>
        <a:lstStyle/>
        <a:p>
          <a:endParaRPr lang="fr-CA"/>
        </a:p>
      </dgm:t>
    </dgm:pt>
    <dgm:pt modelId="{6B975C46-92FB-6841-A67C-2F93C6BBA31C}" type="sibTrans" cxnId="{1A52E2E1-034C-6348-874A-01380D5A3B05}">
      <dgm:prSet/>
      <dgm:spPr/>
      <dgm:t>
        <a:bodyPr/>
        <a:lstStyle/>
        <a:p>
          <a:endParaRPr lang="fr-CA"/>
        </a:p>
      </dgm:t>
    </dgm:pt>
    <dgm:pt modelId="{405D487A-46F1-5246-8C4D-B6428755F0AD}">
      <dgm:prSet phldrT="[Texte]" custT="1"/>
      <dgm:spPr>
        <a:solidFill>
          <a:srgbClr val="FFFAEF"/>
        </a:solidFill>
      </dgm:spPr>
      <dgm:t>
        <a:bodyPr/>
        <a:lstStyle/>
        <a:p>
          <a:r>
            <a:rPr lang="fr-CA" sz="2800" b="1">
              <a:solidFill>
                <a:schemeClr val="tx1"/>
              </a:solidFill>
              <a:cs typeface="Arial"/>
            </a:rPr>
            <a:t>PENDANT</a:t>
          </a:r>
          <a:r>
            <a:rPr lang="ar-SA" sz="2800" b="1">
              <a:solidFill>
                <a:schemeClr val="tx1"/>
              </a:solidFill>
              <a:cs typeface="Arial"/>
            </a:rPr>
            <a:t> L'EXAMEN</a:t>
          </a:r>
          <a:endParaRPr lang="fr-CA" sz="2800"/>
        </a:p>
      </dgm:t>
    </dgm:pt>
    <dgm:pt modelId="{EC2693F3-7B00-924E-A91D-B6AB60D54DD9}" type="parTrans" cxnId="{9325028D-00E3-E548-9DB7-73B37A3617C8}">
      <dgm:prSet/>
      <dgm:spPr/>
      <dgm:t>
        <a:bodyPr/>
        <a:lstStyle/>
        <a:p>
          <a:endParaRPr lang="fr-CA"/>
        </a:p>
      </dgm:t>
    </dgm:pt>
    <dgm:pt modelId="{B3664F8D-7685-AB41-951E-081CB5F3B105}" type="sibTrans" cxnId="{9325028D-00E3-E548-9DB7-73B37A3617C8}">
      <dgm:prSet/>
      <dgm:spPr/>
      <dgm:t>
        <a:bodyPr/>
        <a:lstStyle/>
        <a:p>
          <a:endParaRPr lang="fr-CA"/>
        </a:p>
      </dgm:t>
    </dgm:pt>
    <dgm:pt modelId="{F7BF906A-2345-F841-86F0-D66769A16FB3}">
      <dgm:prSet phldrT="[Texte]" custT="1"/>
      <dgm:spPr>
        <a:solidFill>
          <a:srgbClr val="09E1D5"/>
        </a:solidFill>
      </dgm:spPr>
      <dgm:t>
        <a:bodyPr/>
        <a:lstStyle/>
        <a:p>
          <a:r>
            <a:rPr lang="ar-SA" sz="2800" b="1" err="1">
              <a:solidFill>
                <a:schemeClr val="tx1"/>
              </a:solidFill>
              <a:cs typeface="Arial"/>
            </a:rPr>
            <a:t>A</a:t>
          </a:r>
          <a:r>
            <a:rPr lang="fr-CA" sz="2800" b="1">
              <a:solidFill>
                <a:schemeClr val="tx1"/>
              </a:solidFill>
              <a:cs typeface="Arial"/>
            </a:rPr>
            <a:t>PRÈS</a:t>
          </a:r>
          <a:r>
            <a:rPr lang="ar-SA" sz="2800" b="1">
              <a:solidFill>
                <a:schemeClr val="tx1"/>
              </a:solidFill>
              <a:cs typeface="Arial"/>
            </a:rPr>
            <a:t> L'EXAMEN</a:t>
          </a:r>
          <a:endParaRPr lang="fr-CA" sz="2800"/>
        </a:p>
      </dgm:t>
    </dgm:pt>
    <dgm:pt modelId="{4700579B-4DE0-CD42-9734-45D56FE043F4}" type="parTrans" cxnId="{6DF4881F-5F94-6A45-8946-DF41B7223E55}">
      <dgm:prSet/>
      <dgm:spPr/>
      <dgm:t>
        <a:bodyPr/>
        <a:lstStyle/>
        <a:p>
          <a:endParaRPr lang="fr-CA"/>
        </a:p>
      </dgm:t>
    </dgm:pt>
    <dgm:pt modelId="{27812682-A4E6-2B46-95B2-086B9ADE1C8B}" type="sibTrans" cxnId="{6DF4881F-5F94-6A45-8946-DF41B7223E55}">
      <dgm:prSet/>
      <dgm:spPr/>
      <dgm:t>
        <a:bodyPr/>
        <a:lstStyle/>
        <a:p>
          <a:endParaRPr lang="fr-CA"/>
        </a:p>
      </dgm:t>
    </dgm:pt>
    <dgm:pt modelId="{59448881-8476-7242-926D-8F45D9DEC769}" type="pres">
      <dgm:prSet presAssocID="{03BD2E2C-0CBC-A14A-8D19-60BB8C7C569A}" presName="Name0" presStyleCnt="0">
        <dgm:presLayoutVars>
          <dgm:dir/>
          <dgm:animLvl val="lvl"/>
          <dgm:resizeHandles val="exact"/>
        </dgm:presLayoutVars>
      </dgm:prSet>
      <dgm:spPr/>
    </dgm:pt>
    <dgm:pt modelId="{EC827D3D-1FBD-104F-8892-FA8E0980B23B}" type="pres">
      <dgm:prSet presAssocID="{071FF1A7-7D80-0C42-83D4-DFBC5427A7E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B8478EC-ED0F-9D47-B3ED-ADA75BCA600C}" type="pres">
      <dgm:prSet presAssocID="{6B975C46-92FB-6841-A67C-2F93C6BBA31C}" presName="parTxOnlySpace" presStyleCnt="0"/>
      <dgm:spPr/>
    </dgm:pt>
    <dgm:pt modelId="{3EDF00FD-1A8A-8942-9779-EE70EAE3B6A7}" type="pres">
      <dgm:prSet presAssocID="{405D487A-46F1-5246-8C4D-B6428755F0AD}" presName="parTxOnly" presStyleLbl="node1" presStyleIdx="1" presStyleCnt="3" custScaleX="116377">
        <dgm:presLayoutVars>
          <dgm:chMax val="0"/>
          <dgm:chPref val="0"/>
          <dgm:bulletEnabled val="1"/>
        </dgm:presLayoutVars>
      </dgm:prSet>
      <dgm:spPr/>
    </dgm:pt>
    <dgm:pt modelId="{EEA36D80-73FA-2740-BF32-E69525B5E1D4}" type="pres">
      <dgm:prSet presAssocID="{B3664F8D-7685-AB41-951E-081CB5F3B105}" presName="parTxOnlySpace" presStyleCnt="0"/>
      <dgm:spPr/>
    </dgm:pt>
    <dgm:pt modelId="{DB6FC949-6992-2F4F-90C3-715578F4D583}" type="pres">
      <dgm:prSet presAssocID="{F7BF906A-2345-F841-86F0-D66769A16FB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DF4881F-5F94-6A45-8946-DF41B7223E55}" srcId="{03BD2E2C-0CBC-A14A-8D19-60BB8C7C569A}" destId="{F7BF906A-2345-F841-86F0-D66769A16FB3}" srcOrd="2" destOrd="0" parTransId="{4700579B-4DE0-CD42-9734-45D56FE043F4}" sibTransId="{27812682-A4E6-2B46-95B2-086B9ADE1C8B}"/>
    <dgm:cxn modelId="{1B735422-D3C2-C445-B933-504FF0BECB4B}" type="presOf" srcId="{F7BF906A-2345-F841-86F0-D66769A16FB3}" destId="{DB6FC949-6992-2F4F-90C3-715578F4D583}" srcOrd="0" destOrd="0" presId="urn:microsoft.com/office/officeart/2005/8/layout/chevron1"/>
    <dgm:cxn modelId="{C9F80641-124E-D944-B104-088EFBE4EA70}" type="presOf" srcId="{405D487A-46F1-5246-8C4D-B6428755F0AD}" destId="{3EDF00FD-1A8A-8942-9779-EE70EAE3B6A7}" srcOrd="0" destOrd="0" presId="urn:microsoft.com/office/officeart/2005/8/layout/chevron1"/>
    <dgm:cxn modelId="{03D2E74D-D59D-7749-A5F7-208114722700}" type="presOf" srcId="{03BD2E2C-0CBC-A14A-8D19-60BB8C7C569A}" destId="{59448881-8476-7242-926D-8F45D9DEC769}" srcOrd="0" destOrd="0" presId="urn:microsoft.com/office/officeart/2005/8/layout/chevron1"/>
    <dgm:cxn modelId="{9325028D-00E3-E548-9DB7-73B37A3617C8}" srcId="{03BD2E2C-0CBC-A14A-8D19-60BB8C7C569A}" destId="{405D487A-46F1-5246-8C4D-B6428755F0AD}" srcOrd="1" destOrd="0" parTransId="{EC2693F3-7B00-924E-A91D-B6AB60D54DD9}" sibTransId="{B3664F8D-7685-AB41-951E-081CB5F3B105}"/>
    <dgm:cxn modelId="{62F015D7-F69F-614B-BD9D-5C0246B942BF}" type="presOf" srcId="{071FF1A7-7D80-0C42-83D4-DFBC5427A7E1}" destId="{EC827D3D-1FBD-104F-8892-FA8E0980B23B}" srcOrd="0" destOrd="0" presId="urn:microsoft.com/office/officeart/2005/8/layout/chevron1"/>
    <dgm:cxn modelId="{1A52E2E1-034C-6348-874A-01380D5A3B05}" srcId="{03BD2E2C-0CBC-A14A-8D19-60BB8C7C569A}" destId="{071FF1A7-7D80-0C42-83D4-DFBC5427A7E1}" srcOrd="0" destOrd="0" parTransId="{38C26932-5B95-D145-BCAA-A8791AFBF98E}" sibTransId="{6B975C46-92FB-6841-A67C-2F93C6BBA31C}"/>
    <dgm:cxn modelId="{3E53F65A-EAD2-9D49-9EB9-E2118C29CCC1}" type="presParOf" srcId="{59448881-8476-7242-926D-8F45D9DEC769}" destId="{EC827D3D-1FBD-104F-8892-FA8E0980B23B}" srcOrd="0" destOrd="0" presId="urn:microsoft.com/office/officeart/2005/8/layout/chevron1"/>
    <dgm:cxn modelId="{29EFA47F-7EDB-464D-8134-F06377245854}" type="presParOf" srcId="{59448881-8476-7242-926D-8F45D9DEC769}" destId="{2B8478EC-ED0F-9D47-B3ED-ADA75BCA600C}" srcOrd="1" destOrd="0" presId="urn:microsoft.com/office/officeart/2005/8/layout/chevron1"/>
    <dgm:cxn modelId="{39CB6DE8-BB15-F040-8A2F-29CB54AE7230}" type="presParOf" srcId="{59448881-8476-7242-926D-8F45D9DEC769}" destId="{3EDF00FD-1A8A-8942-9779-EE70EAE3B6A7}" srcOrd="2" destOrd="0" presId="urn:microsoft.com/office/officeart/2005/8/layout/chevron1"/>
    <dgm:cxn modelId="{F8ADD450-41A3-FC41-9671-FCF5243ED3E1}" type="presParOf" srcId="{59448881-8476-7242-926D-8F45D9DEC769}" destId="{EEA36D80-73FA-2740-BF32-E69525B5E1D4}" srcOrd="3" destOrd="0" presId="urn:microsoft.com/office/officeart/2005/8/layout/chevron1"/>
    <dgm:cxn modelId="{94EAF5D8-C74C-3646-A192-59E6AFA21701}" type="presParOf" srcId="{59448881-8476-7242-926D-8F45D9DEC769}" destId="{DB6FC949-6992-2F4F-90C3-715578F4D58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FF0805-D274-E34C-A675-CDDBB95624BC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1596165C-70A5-1F4A-B628-BEE41E1264A0}">
      <dgm:prSet phldrT="[Texte]" custT="1"/>
      <dgm:spPr>
        <a:solidFill>
          <a:srgbClr val="680098"/>
        </a:solidFill>
      </dgm:spPr>
      <dgm:t>
        <a:bodyPr/>
        <a:lstStyle/>
        <a:p>
          <a:r>
            <a:rPr lang="fr-CA" sz="1400" b="1" u="sng" dirty="0">
              <a:solidFill>
                <a:schemeClr val="bg1"/>
              </a:solidFill>
              <a:cs typeface="Calibri"/>
            </a:rPr>
            <a:t>La préparation :</a:t>
          </a:r>
          <a:endParaRPr lang="fr-CA" sz="1400" dirty="0">
            <a:solidFill>
              <a:schemeClr val="bg1"/>
            </a:solidFill>
          </a:endParaRPr>
        </a:p>
      </dgm:t>
    </dgm:pt>
    <dgm:pt modelId="{84FE6AAF-0E15-5B4F-8A29-351FB91E9E85}" type="parTrans" cxnId="{D879AF1E-D624-5D47-8FEE-BDF36ACE9E3E}">
      <dgm:prSet/>
      <dgm:spPr/>
      <dgm:t>
        <a:bodyPr/>
        <a:lstStyle/>
        <a:p>
          <a:endParaRPr lang="fr-CA"/>
        </a:p>
      </dgm:t>
    </dgm:pt>
    <dgm:pt modelId="{A5219320-B77D-2444-9EE9-23C582C8AE34}" type="sibTrans" cxnId="{D879AF1E-D624-5D47-8FEE-BDF36ACE9E3E}">
      <dgm:prSet/>
      <dgm:spPr/>
      <dgm:t>
        <a:bodyPr/>
        <a:lstStyle/>
        <a:p>
          <a:endParaRPr lang="fr-CA"/>
        </a:p>
      </dgm:t>
    </dgm:pt>
    <dgm:pt modelId="{EDD1E18E-A8C9-E449-B9FD-9C2945CCB291}">
      <dgm:prSet phldrT="[Texte]" custT="1"/>
      <dgm:spPr/>
      <dgm:t>
        <a:bodyPr/>
        <a:lstStyle/>
        <a:p>
          <a:pPr>
            <a:lnSpc>
              <a:spcPct val="100000"/>
            </a:lnSpc>
            <a:buFont typeface="Arial"/>
            <a:buChar char="•"/>
          </a:pPr>
          <a:r>
            <a:rPr lang="fr-CA" sz="1200" dirty="0">
              <a:ea typeface="+mn-lt"/>
              <a:cs typeface="+mn-lt"/>
            </a:rPr>
            <a:t>Commencez à étudier suffisamment tôt pour couvrir toute la matière.</a:t>
          </a:r>
          <a:endParaRPr lang="fr-CA" sz="1200" dirty="0"/>
        </a:p>
      </dgm:t>
    </dgm:pt>
    <dgm:pt modelId="{A89EA41F-661D-1D4B-8F8A-06F328E48341}" type="parTrans" cxnId="{E880D218-A146-514F-8D51-3663EE034E94}">
      <dgm:prSet/>
      <dgm:spPr/>
      <dgm:t>
        <a:bodyPr/>
        <a:lstStyle/>
        <a:p>
          <a:endParaRPr lang="fr-CA"/>
        </a:p>
      </dgm:t>
    </dgm:pt>
    <dgm:pt modelId="{CB097F62-5D2B-434F-8861-E29A7D0B74C9}" type="sibTrans" cxnId="{E880D218-A146-514F-8D51-3663EE034E94}">
      <dgm:prSet/>
      <dgm:spPr/>
      <dgm:t>
        <a:bodyPr/>
        <a:lstStyle/>
        <a:p>
          <a:endParaRPr lang="fr-CA"/>
        </a:p>
      </dgm:t>
    </dgm:pt>
    <dgm:pt modelId="{F1FE010A-3FF7-1E4B-BECA-D87C65C9775D}">
      <dgm:prSet phldrT="[Texte]" custT="1"/>
      <dgm:spPr>
        <a:solidFill>
          <a:srgbClr val="FDCA01"/>
        </a:solidFill>
      </dgm:spPr>
      <dgm:t>
        <a:bodyPr/>
        <a:lstStyle/>
        <a:p>
          <a:r>
            <a:rPr lang="fr-CA" sz="1400" b="1" u="sng" dirty="0">
              <a:solidFill>
                <a:schemeClr val="bg1"/>
              </a:solidFill>
              <a:cs typeface="Calibri"/>
            </a:rPr>
            <a:t>L'</a:t>
          </a:r>
          <a:r>
            <a:rPr lang="fr-CA" sz="1400" b="1" u="sng" dirty="0" err="1">
              <a:solidFill>
                <a:schemeClr val="bg1"/>
              </a:solidFill>
              <a:cs typeface="Calibri"/>
            </a:rPr>
            <a:t>envirronement</a:t>
          </a:r>
          <a:r>
            <a:rPr lang="fr-CA" sz="1400" b="1" u="sng" dirty="0">
              <a:solidFill>
                <a:schemeClr val="bg1"/>
              </a:solidFill>
              <a:cs typeface="Calibri"/>
            </a:rPr>
            <a:t> de travail :</a:t>
          </a:r>
          <a:endParaRPr lang="fr-CA" sz="1400" dirty="0">
            <a:solidFill>
              <a:schemeClr val="bg1"/>
            </a:solidFill>
          </a:endParaRPr>
        </a:p>
      </dgm:t>
    </dgm:pt>
    <dgm:pt modelId="{B8DF7DA4-2557-7846-8C05-13F2C2FF4F8A}" type="parTrans" cxnId="{61086C88-BDA0-0546-9A0E-625A9E856D9B}">
      <dgm:prSet/>
      <dgm:spPr/>
      <dgm:t>
        <a:bodyPr/>
        <a:lstStyle/>
        <a:p>
          <a:endParaRPr lang="fr-CA"/>
        </a:p>
      </dgm:t>
    </dgm:pt>
    <dgm:pt modelId="{0E8C5381-80DA-DC48-8301-36DBEF5CCC9A}" type="sibTrans" cxnId="{61086C88-BDA0-0546-9A0E-625A9E856D9B}">
      <dgm:prSet/>
      <dgm:spPr/>
      <dgm:t>
        <a:bodyPr/>
        <a:lstStyle/>
        <a:p>
          <a:endParaRPr lang="fr-CA"/>
        </a:p>
      </dgm:t>
    </dgm:pt>
    <dgm:pt modelId="{B49E3ADA-DB52-BB4C-86E3-A79FF4D6D905}">
      <dgm:prSet phldrT="[Texte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Font typeface="Arial"/>
            <a:buChar char="•"/>
          </a:pPr>
          <a:r>
            <a:rPr lang="fr-CA" sz="1200" dirty="0">
              <a:ea typeface="+mn-lt"/>
              <a:cs typeface="+mn-lt"/>
            </a:rPr>
            <a:t>Trouvez un endroit calme et sans distractions pour étudier.</a:t>
          </a:r>
          <a:endParaRPr lang="fr-CA" sz="1200" dirty="0"/>
        </a:p>
      </dgm:t>
    </dgm:pt>
    <dgm:pt modelId="{5A4272F4-C476-844A-8F80-1D0338A44C72}" type="parTrans" cxnId="{28806891-022C-1F49-AB3B-2983BAD530F9}">
      <dgm:prSet/>
      <dgm:spPr/>
      <dgm:t>
        <a:bodyPr/>
        <a:lstStyle/>
        <a:p>
          <a:endParaRPr lang="fr-CA"/>
        </a:p>
      </dgm:t>
    </dgm:pt>
    <dgm:pt modelId="{4053E027-2CED-7E49-AE4F-D8E086AEE8E6}" type="sibTrans" cxnId="{28806891-022C-1F49-AB3B-2983BAD530F9}">
      <dgm:prSet/>
      <dgm:spPr/>
      <dgm:t>
        <a:bodyPr/>
        <a:lstStyle/>
        <a:p>
          <a:endParaRPr lang="fr-CA"/>
        </a:p>
      </dgm:t>
    </dgm:pt>
    <dgm:pt modelId="{F3720002-8037-A74E-A209-927A82A3E0E7}">
      <dgm:prSet phldrT="[Texte]" custT="1"/>
      <dgm:spPr>
        <a:solidFill>
          <a:srgbClr val="E50182"/>
        </a:solidFill>
      </dgm:spPr>
      <dgm:t>
        <a:bodyPr/>
        <a:lstStyle/>
        <a:p>
          <a:r>
            <a:rPr lang="fr-CA" sz="1400" b="1" u="sng" dirty="0">
              <a:solidFill>
                <a:schemeClr val="bg1"/>
              </a:solidFill>
              <a:cs typeface="Calibri"/>
            </a:rPr>
            <a:t>Hygiène de vie :</a:t>
          </a:r>
          <a:endParaRPr lang="fr-CA" sz="1400" dirty="0">
            <a:solidFill>
              <a:schemeClr val="bg1"/>
            </a:solidFill>
          </a:endParaRPr>
        </a:p>
      </dgm:t>
    </dgm:pt>
    <dgm:pt modelId="{847DE28A-3E36-F04F-BB5E-0FEA9F989F3E}" type="parTrans" cxnId="{37A56107-125B-5D4A-A3DC-D4095EFFBEFE}">
      <dgm:prSet/>
      <dgm:spPr/>
      <dgm:t>
        <a:bodyPr/>
        <a:lstStyle/>
        <a:p>
          <a:endParaRPr lang="fr-CA"/>
        </a:p>
      </dgm:t>
    </dgm:pt>
    <dgm:pt modelId="{0DF93865-4922-3048-8CDD-E28C39D1A7CC}" type="sibTrans" cxnId="{37A56107-125B-5D4A-A3DC-D4095EFFBEFE}">
      <dgm:prSet/>
      <dgm:spPr/>
      <dgm:t>
        <a:bodyPr/>
        <a:lstStyle/>
        <a:p>
          <a:endParaRPr lang="fr-CA"/>
        </a:p>
      </dgm:t>
    </dgm:pt>
    <dgm:pt modelId="{F4E76E44-86FF-084A-96AD-82F3279AB136}">
      <dgm:prSet phldrT="[Texte]" custT="1"/>
      <dgm:spPr/>
      <dgm:t>
        <a:bodyPr/>
        <a:lstStyle/>
        <a:p>
          <a:pPr rtl="0">
            <a:buFont typeface="Arial"/>
            <a:buChar char="•"/>
          </a:pPr>
          <a:r>
            <a:rPr lang="fr-CA" sz="1200" dirty="0">
              <a:latin typeface="+mn-lt"/>
              <a:ea typeface="+mn-lt"/>
              <a:cs typeface="+mn-lt"/>
            </a:rPr>
            <a:t>Assurez-vous de bien dormir et adopter une alimentation saine et équilibrée.</a:t>
          </a:r>
          <a:endParaRPr lang="fr-CA" sz="1200" dirty="0">
            <a:latin typeface="+mn-lt"/>
          </a:endParaRPr>
        </a:p>
      </dgm:t>
    </dgm:pt>
    <dgm:pt modelId="{F053FFD0-C2EE-324A-A4EF-A3E1B26544DC}" type="parTrans" cxnId="{31A08394-E27B-A94B-B8C0-A4B2DDF3512E}">
      <dgm:prSet/>
      <dgm:spPr/>
      <dgm:t>
        <a:bodyPr/>
        <a:lstStyle/>
        <a:p>
          <a:endParaRPr lang="fr-CA"/>
        </a:p>
      </dgm:t>
    </dgm:pt>
    <dgm:pt modelId="{AE9DD4D4-EEE9-D947-980D-8A589CC6CA88}" type="sibTrans" cxnId="{31A08394-E27B-A94B-B8C0-A4B2DDF3512E}">
      <dgm:prSet/>
      <dgm:spPr/>
      <dgm:t>
        <a:bodyPr/>
        <a:lstStyle/>
        <a:p>
          <a:endParaRPr lang="fr-CA"/>
        </a:p>
      </dgm:t>
    </dgm:pt>
    <dgm:pt modelId="{6D7D9BFB-3E70-7C4D-9977-618DE6A11DF9}">
      <dgm:prSet phldrT="[Texte]" custT="1"/>
      <dgm:spPr>
        <a:solidFill>
          <a:srgbClr val="09E1D5"/>
        </a:solidFill>
      </dgm:spPr>
      <dgm:t>
        <a:bodyPr/>
        <a:lstStyle/>
        <a:p>
          <a:r>
            <a:rPr lang="fr-CA" sz="1400" b="1" u="sng" dirty="0">
              <a:solidFill>
                <a:schemeClr val="bg1"/>
              </a:solidFill>
              <a:cs typeface="Calibri"/>
            </a:rPr>
            <a:t>Évitez la surcharge d'informations :</a:t>
          </a:r>
          <a:endParaRPr lang="fr-CA" sz="1400" dirty="0">
            <a:solidFill>
              <a:schemeClr val="bg1"/>
            </a:solidFill>
          </a:endParaRPr>
        </a:p>
      </dgm:t>
    </dgm:pt>
    <dgm:pt modelId="{7C5A0B5C-4364-E54B-9430-B8F822525C47}" type="parTrans" cxnId="{A2DC217F-C5EB-0B49-BAAB-6E82E8B34767}">
      <dgm:prSet/>
      <dgm:spPr/>
      <dgm:t>
        <a:bodyPr/>
        <a:lstStyle/>
        <a:p>
          <a:endParaRPr lang="fr-CA"/>
        </a:p>
      </dgm:t>
    </dgm:pt>
    <dgm:pt modelId="{F2F0A773-C3F6-2840-B15F-E4D864C624C3}" type="sibTrans" cxnId="{A2DC217F-C5EB-0B49-BAAB-6E82E8B34767}">
      <dgm:prSet/>
      <dgm:spPr/>
      <dgm:t>
        <a:bodyPr/>
        <a:lstStyle/>
        <a:p>
          <a:endParaRPr lang="fr-CA"/>
        </a:p>
      </dgm:t>
    </dgm:pt>
    <dgm:pt modelId="{4DFBE694-FDEA-0041-A5DA-96BD37DF6FC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CA" sz="1200" dirty="0">
              <a:ea typeface="+mn-lt"/>
              <a:cs typeface="+mn-lt"/>
            </a:rPr>
            <a:t>Élaborez un plan d'étude réaliste et organisez-vous efficacement.</a:t>
          </a:r>
          <a:endParaRPr lang="fr-CA" sz="1200" dirty="0">
            <a:cs typeface="Calibri"/>
          </a:endParaRPr>
        </a:p>
      </dgm:t>
    </dgm:pt>
    <dgm:pt modelId="{A383D0DE-74FC-7F45-9891-04ABFBCB6E01}" type="parTrans" cxnId="{E996C4CB-22A8-DF42-BBBD-95B45D4343EE}">
      <dgm:prSet/>
      <dgm:spPr/>
      <dgm:t>
        <a:bodyPr/>
        <a:lstStyle/>
        <a:p>
          <a:endParaRPr lang="fr-CA"/>
        </a:p>
      </dgm:t>
    </dgm:pt>
    <dgm:pt modelId="{437F5C94-BFBE-7843-ADCF-B4AC1DF95EEE}" type="sibTrans" cxnId="{E996C4CB-22A8-DF42-BBBD-95B45D4343EE}">
      <dgm:prSet/>
      <dgm:spPr/>
      <dgm:t>
        <a:bodyPr/>
        <a:lstStyle/>
        <a:p>
          <a:endParaRPr lang="fr-CA"/>
        </a:p>
      </dgm:t>
    </dgm:pt>
    <dgm:pt modelId="{50AC2E93-ACF5-F543-A6F5-CC43914F6F99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fr-CA" sz="1200" dirty="0">
              <a:ea typeface="+mn-lt"/>
              <a:cs typeface="+mn-lt"/>
            </a:rPr>
            <a:t>Éloignez les téléphones et les réseaux sociaux.</a:t>
          </a:r>
          <a:endParaRPr lang="fr-CA" sz="1200" dirty="0"/>
        </a:p>
      </dgm:t>
    </dgm:pt>
    <dgm:pt modelId="{78C7AE48-5064-8C49-A4F0-24B121F4A2E6}" type="parTrans" cxnId="{B6785630-F404-DD49-9301-7B7CC704E8AF}">
      <dgm:prSet/>
      <dgm:spPr/>
      <dgm:t>
        <a:bodyPr/>
        <a:lstStyle/>
        <a:p>
          <a:endParaRPr lang="fr-CA"/>
        </a:p>
      </dgm:t>
    </dgm:pt>
    <dgm:pt modelId="{14AC61FF-9C81-FE47-9D35-89CDAC192088}" type="sibTrans" cxnId="{B6785630-F404-DD49-9301-7B7CC704E8AF}">
      <dgm:prSet/>
      <dgm:spPr/>
      <dgm:t>
        <a:bodyPr/>
        <a:lstStyle/>
        <a:p>
          <a:endParaRPr lang="fr-CA"/>
        </a:p>
      </dgm:t>
    </dgm:pt>
    <dgm:pt modelId="{2CE0D7CB-86FE-224F-A624-166A10D2291A}">
      <dgm:prSet custT="1"/>
      <dgm:spPr/>
      <dgm:t>
        <a:bodyPr/>
        <a:lstStyle/>
        <a:p>
          <a:r>
            <a:rPr lang="fr-CA" sz="1200" dirty="0">
              <a:latin typeface="+mn-lt"/>
              <a:ea typeface="+mn-lt"/>
              <a:cs typeface="+mn-lt"/>
            </a:rPr>
            <a:t>Pratiquez une activité physique régulière pour réduire le stress.</a:t>
          </a:r>
          <a:endParaRPr lang="fr-CA" sz="1200" dirty="0">
            <a:latin typeface="+mn-lt"/>
          </a:endParaRPr>
        </a:p>
      </dgm:t>
    </dgm:pt>
    <dgm:pt modelId="{80DB44EA-8C5F-654C-8A79-B11C86AC991A}" type="parTrans" cxnId="{FCE45099-CFDD-2E40-8B5F-EB56C4CF0F79}">
      <dgm:prSet/>
      <dgm:spPr/>
      <dgm:t>
        <a:bodyPr/>
        <a:lstStyle/>
        <a:p>
          <a:endParaRPr lang="fr-CA"/>
        </a:p>
      </dgm:t>
    </dgm:pt>
    <dgm:pt modelId="{0B883AA8-7F98-2F47-92A6-7E339407A643}" type="sibTrans" cxnId="{FCE45099-CFDD-2E40-8B5F-EB56C4CF0F79}">
      <dgm:prSet/>
      <dgm:spPr/>
      <dgm:t>
        <a:bodyPr/>
        <a:lstStyle/>
        <a:p>
          <a:endParaRPr lang="fr-CA"/>
        </a:p>
      </dgm:t>
    </dgm:pt>
    <dgm:pt modelId="{E0D15D0B-DD95-374A-AEF9-676D76F704E5}">
      <dgm:prSet phldrT="[Texte]" custT="1"/>
      <dgm:spPr/>
      <dgm:t>
        <a:bodyPr/>
        <a:lstStyle/>
        <a:p>
          <a:pPr>
            <a:buFont typeface="Arial"/>
            <a:buChar char="•"/>
          </a:pPr>
          <a:r>
            <a:rPr lang="fr-CA" sz="1200" dirty="0">
              <a:ea typeface="+mn-lt"/>
              <a:cs typeface="+mn-lt"/>
            </a:rPr>
            <a:t>Évitez de réviser intensivement juste avant l'examen. </a:t>
          </a:r>
          <a:endParaRPr lang="fr-CA" sz="1200" dirty="0"/>
        </a:p>
      </dgm:t>
    </dgm:pt>
    <dgm:pt modelId="{D113A12A-78CC-8743-ADE2-066F88AD5F8D}" type="parTrans" cxnId="{D95E2D3E-C402-ED47-895A-6B149EA5434D}">
      <dgm:prSet/>
      <dgm:spPr/>
      <dgm:t>
        <a:bodyPr/>
        <a:lstStyle/>
        <a:p>
          <a:endParaRPr lang="fr-CA"/>
        </a:p>
      </dgm:t>
    </dgm:pt>
    <dgm:pt modelId="{8EFA5C61-2FC0-2B40-ADEC-559F59FF334F}" type="sibTrans" cxnId="{D95E2D3E-C402-ED47-895A-6B149EA5434D}">
      <dgm:prSet/>
      <dgm:spPr/>
      <dgm:t>
        <a:bodyPr/>
        <a:lstStyle/>
        <a:p>
          <a:endParaRPr lang="fr-CA"/>
        </a:p>
      </dgm:t>
    </dgm:pt>
    <dgm:pt modelId="{EBB14DC2-AC33-D14B-A029-70EFCDEB72C3}">
      <dgm:prSet custT="1"/>
      <dgm:spPr/>
      <dgm:t>
        <a:bodyPr/>
        <a:lstStyle/>
        <a:p>
          <a:r>
            <a:rPr lang="fr-CA" sz="1200" dirty="0">
              <a:ea typeface="+mn-lt"/>
              <a:cs typeface="+mn-lt"/>
            </a:rPr>
            <a:t>Faites des pauses régulières pendant vos révisions.</a:t>
          </a:r>
          <a:endParaRPr lang="fr-CA" sz="1200" dirty="0"/>
        </a:p>
      </dgm:t>
    </dgm:pt>
    <dgm:pt modelId="{462420C3-813C-D348-93E1-D82559B05129}" type="parTrans" cxnId="{39D3B2C6-7713-714F-9F34-5DC85FF7E0CD}">
      <dgm:prSet/>
      <dgm:spPr/>
      <dgm:t>
        <a:bodyPr/>
        <a:lstStyle/>
        <a:p>
          <a:endParaRPr lang="fr-CA"/>
        </a:p>
      </dgm:t>
    </dgm:pt>
    <dgm:pt modelId="{F0A947D6-9444-9C47-A51C-0C72BF1CC3D7}" type="sibTrans" cxnId="{39D3B2C6-7713-714F-9F34-5DC85FF7E0CD}">
      <dgm:prSet/>
      <dgm:spPr/>
      <dgm:t>
        <a:bodyPr/>
        <a:lstStyle/>
        <a:p>
          <a:endParaRPr lang="fr-CA"/>
        </a:p>
      </dgm:t>
    </dgm:pt>
    <dgm:pt modelId="{068B46CE-0A7B-3A4E-BA9F-FA173F66830C}">
      <dgm:prSet phldrT="[Texte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Font typeface="Arial"/>
            <a:buChar char="•"/>
          </a:pPr>
          <a:endParaRPr lang="fr-CA" sz="1200" dirty="0"/>
        </a:p>
      </dgm:t>
    </dgm:pt>
    <dgm:pt modelId="{8D9CC5CB-EFBF-1F4D-80FE-189DEAB2667B}" type="parTrans" cxnId="{E6AD8100-9B9D-1B40-818C-D1DA4BAD4027}">
      <dgm:prSet/>
      <dgm:spPr/>
      <dgm:t>
        <a:bodyPr/>
        <a:lstStyle/>
        <a:p>
          <a:endParaRPr lang="fr-CA"/>
        </a:p>
      </dgm:t>
    </dgm:pt>
    <dgm:pt modelId="{B6165377-EE37-3D48-A141-EE6378D658FD}" type="sibTrans" cxnId="{E6AD8100-9B9D-1B40-818C-D1DA4BAD4027}">
      <dgm:prSet/>
      <dgm:spPr/>
      <dgm:t>
        <a:bodyPr/>
        <a:lstStyle/>
        <a:p>
          <a:endParaRPr lang="fr-CA"/>
        </a:p>
      </dgm:t>
    </dgm:pt>
    <dgm:pt modelId="{074EC532-9E5D-D64E-9273-B78EFAB2907A}">
      <dgm:prSet phldrT="[Texte]" custT="1"/>
      <dgm:spPr/>
      <dgm:t>
        <a:bodyPr/>
        <a:lstStyle/>
        <a:p>
          <a:pPr>
            <a:buFont typeface="Arial"/>
            <a:buChar char="•"/>
          </a:pPr>
          <a:endParaRPr lang="fr-CA" sz="1200" dirty="0"/>
        </a:p>
      </dgm:t>
    </dgm:pt>
    <dgm:pt modelId="{5297007D-9D9A-0543-844C-075923C1F9CB}" type="parTrans" cxnId="{4ACE6CB4-ED7E-B240-B70C-550F945DC887}">
      <dgm:prSet/>
      <dgm:spPr/>
      <dgm:t>
        <a:bodyPr/>
        <a:lstStyle/>
        <a:p>
          <a:endParaRPr lang="fr-CA"/>
        </a:p>
      </dgm:t>
    </dgm:pt>
    <dgm:pt modelId="{81E66C31-B7D4-CE45-B397-CE36179380B9}" type="sibTrans" cxnId="{4ACE6CB4-ED7E-B240-B70C-550F945DC887}">
      <dgm:prSet/>
      <dgm:spPr/>
      <dgm:t>
        <a:bodyPr/>
        <a:lstStyle/>
        <a:p>
          <a:endParaRPr lang="fr-CA"/>
        </a:p>
      </dgm:t>
    </dgm:pt>
    <dgm:pt modelId="{9BF5D3EA-9734-8444-BB39-900FA4727AF8}" type="pres">
      <dgm:prSet presAssocID="{F9FF0805-D274-E34C-A675-CDDBB95624BC}" presName="linearFlow" presStyleCnt="0">
        <dgm:presLayoutVars>
          <dgm:dir/>
          <dgm:animLvl val="lvl"/>
          <dgm:resizeHandles val="exact"/>
        </dgm:presLayoutVars>
      </dgm:prSet>
      <dgm:spPr/>
    </dgm:pt>
    <dgm:pt modelId="{B74E4189-A5F0-2A46-B3FF-E20724892FD9}" type="pres">
      <dgm:prSet presAssocID="{1596165C-70A5-1F4A-B628-BEE41E1264A0}" presName="composite" presStyleCnt="0"/>
      <dgm:spPr/>
    </dgm:pt>
    <dgm:pt modelId="{87B05887-419C-274C-BCBC-5F6A3812D686}" type="pres">
      <dgm:prSet presAssocID="{1596165C-70A5-1F4A-B628-BEE41E1264A0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88F34313-5D4C-E04F-99BD-AA1020E54130}" type="pres">
      <dgm:prSet presAssocID="{1596165C-70A5-1F4A-B628-BEE41E1264A0}" presName="descendantText" presStyleLbl="alignAcc1" presStyleIdx="0" presStyleCnt="4">
        <dgm:presLayoutVars>
          <dgm:bulletEnabled val="1"/>
        </dgm:presLayoutVars>
      </dgm:prSet>
      <dgm:spPr/>
    </dgm:pt>
    <dgm:pt modelId="{C6AA1BDA-FEDC-FF4F-B080-E42DA333A120}" type="pres">
      <dgm:prSet presAssocID="{A5219320-B77D-2444-9EE9-23C582C8AE34}" presName="sp" presStyleCnt="0"/>
      <dgm:spPr/>
    </dgm:pt>
    <dgm:pt modelId="{99B71808-DD19-E848-A189-98229B680E0F}" type="pres">
      <dgm:prSet presAssocID="{F1FE010A-3FF7-1E4B-BECA-D87C65C9775D}" presName="composite" presStyleCnt="0"/>
      <dgm:spPr/>
    </dgm:pt>
    <dgm:pt modelId="{888627EB-DEF5-9341-B771-B4D894E763F0}" type="pres">
      <dgm:prSet presAssocID="{F1FE010A-3FF7-1E4B-BECA-D87C65C9775D}" presName="parentText" presStyleLbl="alignNode1" presStyleIdx="1" presStyleCnt="4" custScaleX="106211">
        <dgm:presLayoutVars>
          <dgm:chMax val="1"/>
          <dgm:bulletEnabled val="1"/>
        </dgm:presLayoutVars>
      </dgm:prSet>
      <dgm:spPr/>
    </dgm:pt>
    <dgm:pt modelId="{55C39B7B-ECE9-2B49-98D4-3600ECE6AB03}" type="pres">
      <dgm:prSet presAssocID="{F1FE010A-3FF7-1E4B-BECA-D87C65C9775D}" presName="descendantText" presStyleLbl="alignAcc1" presStyleIdx="1" presStyleCnt="4">
        <dgm:presLayoutVars>
          <dgm:bulletEnabled val="1"/>
        </dgm:presLayoutVars>
      </dgm:prSet>
      <dgm:spPr/>
    </dgm:pt>
    <dgm:pt modelId="{6C9869E3-9206-A34A-8224-7FE6D020DE34}" type="pres">
      <dgm:prSet presAssocID="{0E8C5381-80DA-DC48-8301-36DBEF5CCC9A}" presName="sp" presStyleCnt="0"/>
      <dgm:spPr/>
    </dgm:pt>
    <dgm:pt modelId="{57461FA0-CCF5-4C4D-B57A-8792D63180DA}" type="pres">
      <dgm:prSet presAssocID="{F3720002-8037-A74E-A209-927A82A3E0E7}" presName="composite" presStyleCnt="0"/>
      <dgm:spPr/>
    </dgm:pt>
    <dgm:pt modelId="{49D7A142-1012-B44E-9656-3D2BB5934B0D}" type="pres">
      <dgm:prSet presAssocID="{F3720002-8037-A74E-A209-927A82A3E0E7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597759D4-A5F0-DE40-BAC8-F00607821B8D}" type="pres">
      <dgm:prSet presAssocID="{F3720002-8037-A74E-A209-927A82A3E0E7}" presName="descendantText" presStyleLbl="alignAcc1" presStyleIdx="2" presStyleCnt="4">
        <dgm:presLayoutVars>
          <dgm:bulletEnabled val="1"/>
        </dgm:presLayoutVars>
      </dgm:prSet>
      <dgm:spPr/>
    </dgm:pt>
    <dgm:pt modelId="{AE5BA3C3-1A0C-3245-94A8-D2FD61A6A59E}" type="pres">
      <dgm:prSet presAssocID="{0DF93865-4922-3048-8CDD-E28C39D1A7CC}" presName="sp" presStyleCnt="0"/>
      <dgm:spPr/>
    </dgm:pt>
    <dgm:pt modelId="{58A95C3F-3A52-6D45-8B58-B7DFD45E1D95}" type="pres">
      <dgm:prSet presAssocID="{6D7D9BFB-3E70-7C4D-9977-618DE6A11DF9}" presName="composite" presStyleCnt="0"/>
      <dgm:spPr/>
    </dgm:pt>
    <dgm:pt modelId="{BBC182E8-65FA-1E45-AA53-7BBE1AFF9B34}" type="pres">
      <dgm:prSet presAssocID="{6D7D9BFB-3E70-7C4D-9977-618DE6A11DF9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E54E21A-39BA-DF4C-8FEE-73E9A3A03969}" type="pres">
      <dgm:prSet presAssocID="{6D7D9BFB-3E70-7C4D-9977-618DE6A11DF9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E6AD8100-9B9D-1B40-818C-D1DA4BAD4027}" srcId="{F1FE010A-3FF7-1E4B-BECA-D87C65C9775D}" destId="{068B46CE-0A7B-3A4E-BA9F-FA173F66830C}" srcOrd="1" destOrd="0" parTransId="{8D9CC5CB-EFBF-1F4D-80FE-189DEAB2667B}" sibTransId="{B6165377-EE37-3D48-A141-EE6378D658FD}"/>
    <dgm:cxn modelId="{0A8CE505-A4AD-EE44-A6F1-DD3620E16597}" type="presOf" srcId="{F4E76E44-86FF-084A-96AD-82F3279AB136}" destId="{597759D4-A5F0-DE40-BAC8-F00607821B8D}" srcOrd="0" destOrd="0" presId="urn:microsoft.com/office/officeart/2005/8/layout/chevron2"/>
    <dgm:cxn modelId="{37A56107-125B-5D4A-A3DC-D4095EFFBEFE}" srcId="{F9FF0805-D274-E34C-A675-CDDBB95624BC}" destId="{F3720002-8037-A74E-A209-927A82A3E0E7}" srcOrd="2" destOrd="0" parTransId="{847DE28A-3E36-F04F-BB5E-0FEA9F989F3E}" sibTransId="{0DF93865-4922-3048-8CDD-E28C39D1A7CC}"/>
    <dgm:cxn modelId="{F2BBAE0B-6CF1-B246-9185-5D911525A8F4}" type="presOf" srcId="{F3720002-8037-A74E-A209-927A82A3E0E7}" destId="{49D7A142-1012-B44E-9656-3D2BB5934B0D}" srcOrd="0" destOrd="0" presId="urn:microsoft.com/office/officeart/2005/8/layout/chevron2"/>
    <dgm:cxn modelId="{E880D218-A146-514F-8D51-3663EE034E94}" srcId="{1596165C-70A5-1F4A-B628-BEE41E1264A0}" destId="{EDD1E18E-A8C9-E449-B9FD-9C2945CCB291}" srcOrd="0" destOrd="0" parTransId="{A89EA41F-661D-1D4B-8F8A-06F328E48341}" sibTransId="{CB097F62-5D2B-434F-8861-E29A7D0B74C9}"/>
    <dgm:cxn modelId="{D879AF1E-D624-5D47-8FEE-BDF36ACE9E3E}" srcId="{F9FF0805-D274-E34C-A675-CDDBB95624BC}" destId="{1596165C-70A5-1F4A-B628-BEE41E1264A0}" srcOrd="0" destOrd="0" parTransId="{84FE6AAF-0E15-5B4F-8A29-351FB91E9E85}" sibTransId="{A5219320-B77D-2444-9EE9-23C582C8AE34}"/>
    <dgm:cxn modelId="{53CA2522-1979-1D4D-A6EF-CA484B064305}" type="presOf" srcId="{B49E3ADA-DB52-BB4C-86E3-A79FF4D6D905}" destId="{55C39B7B-ECE9-2B49-98D4-3600ECE6AB03}" srcOrd="0" destOrd="0" presId="urn:microsoft.com/office/officeart/2005/8/layout/chevron2"/>
    <dgm:cxn modelId="{F8ABC82B-AE97-EE43-9DCE-AC6249525B64}" type="presOf" srcId="{2CE0D7CB-86FE-224F-A624-166A10D2291A}" destId="{597759D4-A5F0-DE40-BAC8-F00607821B8D}" srcOrd="0" destOrd="1" presId="urn:microsoft.com/office/officeart/2005/8/layout/chevron2"/>
    <dgm:cxn modelId="{B6785630-F404-DD49-9301-7B7CC704E8AF}" srcId="{F1FE010A-3FF7-1E4B-BECA-D87C65C9775D}" destId="{50AC2E93-ACF5-F543-A6F5-CC43914F6F99}" srcOrd="2" destOrd="0" parTransId="{78C7AE48-5064-8C49-A4F0-24B121F4A2E6}" sibTransId="{14AC61FF-9C81-FE47-9D35-89CDAC192088}"/>
    <dgm:cxn modelId="{3547493C-E422-DC43-92A0-BC533742A5B1}" type="presOf" srcId="{EDD1E18E-A8C9-E449-B9FD-9C2945CCB291}" destId="{88F34313-5D4C-E04F-99BD-AA1020E54130}" srcOrd="0" destOrd="0" presId="urn:microsoft.com/office/officeart/2005/8/layout/chevron2"/>
    <dgm:cxn modelId="{D95E2D3E-C402-ED47-895A-6B149EA5434D}" srcId="{6D7D9BFB-3E70-7C4D-9977-618DE6A11DF9}" destId="{E0D15D0B-DD95-374A-AEF9-676D76F704E5}" srcOrd="0" destOrd="0" parTransId="{D113A12A-78CC-8743-ADE2-066F88AD5F8D}" sibTransId="{8EFA5C61-2FC0-2B40-ADEC-559F59FF334F}"/>
    <dgm:cxn modelId="{1025A14D-9C57-0C4A-BAD4-C839BF7389B5}" type="presOf" srcId="{4DFBE694-FDEA-0041-A5DA-96BD37DF6FC6}" destId="{88F34313-5D4C-E04F-99BD-AA1020E54130}" srcOrd="0" destOrd="1" presId="urn:microsoft.com/office/officeart/2005/8/layout/chevron2"/>
    <dgm:cxn modelId="{5B21E159-DB40-DC43-A559-6C30DA3B089E}" type="presOf" srcId="{EBB14DC2-AC33-D14B-A029-70EFCDEB72C3}" destId="{3E54E21A-39BA-DF4C-8FEE-73E9A3A03969}" srcOrd="0" destOrd="2" presId="urn:microsoft.com/office/officeart/2005/8/layout/chevron2"/>
    <dgm:cxn modelId="{6EC3D162-6FA1-6B47-B7FD-566CED7A1EF1}" type="presOf" srcId="{F9FF0805-D274-E34C-A675-CDDBB95624BC}" destId="{9BF5D3EA-9734-8444-BB39-900FA4727AF8}" srcOrd="0" destOrd="0" presId="urn:microsoft.com/office/officeart/2005/8/layout/chevron2"/>
    <dgm:cxn modelId="{DB0B0B64-6498-9A48-8982-704615E459C0}" type="presOf" srcId="{1596165C-70A5-1F4A-B628-BEE41E1264A0}" destId="{87B05887-419C-274C-BCBC-5F6A3812D686}" srcOrd="0" destOrd="0" presId="urn:microsoft.com/office/officeart/2005/8/layout/chevron2"/>
    <dgm:cxn modelId="{98266E72-8A1B-F946-9E0A-92CC1F67AFEB}" type="presOf" srcId="{50AC2E93-ACF5-F543-A6F5-CC43914F6F99}" destId="{55C39B7B-ECE9-2B49-98D4-3600ECE6AB03}" srcOrd="0" destOrd="2" presId="urn:microsoft.com/office/officeart/2005/8/layout/chevron2"/>
    <dgm:cxn modelId="{3DD4EB74-1419-B643-B90F-6D1BE50155D7}" type="presOf" srcId="{E0D15D0B-DD95-374A-AEF9-676D76F704E5}" destId="{3E54E21A-39BA-DF4C-8FEE-73E9A3A03969}" srcOrd="0" destOrd="0" presId="urn:microsoft.com/office/officeart/2005/8/layout/chevron2"/>
    <dgm:cxn modelId="{93549F7A-A0CE-6D47-A7BC-E505C8A1B45D}" type="presOf" srcId="{F1FE010A-3FF7-1E4B-BECA-D87C65C9775D}" destId="{888627EB-DEF5-9341-B771-B4D894E763F0}" srcOrd="0" destOrd="0" presId="urn:microsoft.com/office/officeart/2005/8/layout/chevron2"/>
    <dgm:cxn modelId="{A2DC217F-C5EB-0B49-BAAB-6E82E8B34767}" srcId="{F9FF0805-D274-E34C-A675-CDDBB95624BC}" destId="{6D7D9BFB-3E70-7C4D-9977-618DE6A11DF9}" srcOrd="3" destOrd="0" parTransId="{7C5A0B5C-4364-E54B-9430-B8F822525C47}" sibTransId="{F2F0A773-C3F6-2840-B15F-E4D864C624C3}"/>
    <dgm:cxn modelId="{61086C88-BDA0-0546-9A0E-625A9E856D9B}" srcId="{F9FF0805-D274-E34C-A675-CDDBB95624BC}" destId="{F1FE010A-3FF7-1E4B-BECA-D87C65C9775D}" srcOrd="1" destOrd="0" parTransId="{B8DF7DA4-2557-7846-8C05-13F2C2FF4F8A}" sibTransId="{0E8C5381-80DA-DC48-8301-36DBEF5CCC9A}"/>
    <dgm:cxn modelId="{28806891-022C-1F49-AB3B-2983BAD530F9}" srcId="{F1FE010A-3FF7-1E4B-BECA-D87C65C9775D}" destId="{B49E3ADA-DB52-BB4C-86E3-A79FF4D6D905}" srcOrd="0" destOrd="0" parTransId="{5A4272F4-C476-844A-8F80-1D0338A44C72}" sibTransId="{4053E027-2CED-7E49-AE4F-D8E086AEE8E6}"/>
    <dgm:cxn modelId="{31A08394-E27B-A94B-B8C0-A4B2DDF3512E}" srcId="{F3720002-8037-A74E-A209-927A82A3E0E7}" destId="{F4E76E44-86FF-084A-96AD-82F3279AB136}" srcOrd="0" destOrd="0" parTransId="{F053FFD0-C2EE-324A-A4EF-A3E1B26544DC}" sibTransId="{AE9DD4D4-EEE9-D947-980D-8A589CC6CA88}"/>
    <dgm:cxn modelId="{FCE45099-CFDD-2E40-8B5F-EB56C4CF0F79}" srcId="{F3720002-8037-A74E-A209-927A82A3E0E7}" destId="{2CE0D7CB-86FE-224F-A624-166A10D2291A}" srcOrd="1" destOrd="0" parTransId="{80DB44EA-8C5F-654C-8A79-B11C86AC991A}" sibTransId="{0B883AA8-7F98-2F47-92A6-7E339407A643}"/>
    <dgm:cxn modelId="{4ACE6CB4-ED7E-B240-B70C-550F945DC887}" srcId="{6D7D9BFB-3E70-7C4D-9977-618DE6A11DF9}" destId="{074EC532-9E5D-D64E-9273-B78EFAB2907A}" srcOrd="1" destOrd="0" parTransId="{5297007D-9D9A-0543-844C-075923C1F9CB}" sibTransId="{81E66C31-B7D4-CE45-B397-CE36179380B9}"/>
    <dgm:cxn modelId="{C8D5BEC5-1DED-DC47-9648-AB5A844FA08A}" type="presOf" srcId="{068B46CE-0A7B-3A4E-BA9F-FA173F66830C}" destId="{55C39B7B-ECE9-2B49-98D4-3600ECE6AB03}" srcOrd="0" destOrd="1" presId="urn:microsoft.com/office/officeart/2005/8/layout/chevron2"/>
    <dgm:cxn modelId="{39D3B2C6-7713-714F-9F34-5DC85FF7E0CD}" srcId="{6D7D9BFB-3E70-7C4D-9977-618DE6A11DF9}" destId="{EBB14DC2-AC33-D14B-A029-70EFCDEB72C3}" srcOrd="2" destOrd="0" parTransId="{462420C3-813C-D348-93E1-D82559B05129}" sibTransId="{F0A947D6-9444-9C47-A51C-0C72BF1CC3D7}"/>
    <dgm:cxn modelId="{E996C4CB-22A8-DF42-BBBD-95B45D4343EE}" srcId="{1596165C-70A5-1F4A-B628-BEE41E1264A0}" destId="{4DFBE694-FDEA-0041-A5DA-96BD37DF6FC6}" srcOrd="1" destOrd="0" parTransId="{A383D0DE-74FC-7F45-9891-04ABFBCB6E01}" sibTransId="{437F5C94-BFBE-7843-ADCF-B4AC1DF95EEE}"/>
    <dgm:cxn modelId="{7F10F1D9-9E4B-AA4D-A64F-6438A072AA7B}" type="presOf" srcId="{6D7D9BFB-3E70-7C4D-9977-618DE6A11DF9}" destId="{BBC182E8-65FA-1E45-AA53-7BBE1AFF9B34}" srcOrd="0" destOrd="0" presId="urn:microsoft.com/office/officeart/2005/8/layout/chevron2"/>
    <dgm:cxn modelId="{3B98DFDE-4E03-4345-BBA1-59CE80710602}" type="presOf" srcId="{074EC532-9E5D-D64E-9273-B78EFAB2907A}" destId="{3E54E21A-39BA-DF4C-8FEE-73E9A3A03969}" srcOrd="0" destOrd="1" presId="urn:microsoft.com/office/officeart/2005/8/layout/chevron2"/>
    <dgm:cxn modelId="{1DB14A25-32E0-D14A-BEBB-2789CF4B6D11}" type="presParOf" srcId="{9BF5D3EA-9734-8444-BB39-900FA4727AF8}" destId="{B74E4189-A5F0-2A46-B3FF-E20724892FD9}" srcOrd="0" destOrd="0" presId="urn:microsoft.com/office/officeart/2005/8/layout/chevron2"/>
    <dgm:cxn modelId="{167983ED-3159-7C4C-A368-C96C81A2DD59}" type="presParOf" srcId="{B74E4189-A5F0-2A46-B3FF-E20724892FD9}" destId="{87B05887-419C-274C-BCBC-5F6A3812D686}" srcOrd="0" destOrd="0" presId="urn:microsoft.com/office/officeart/2005/8/layout/chevron2"/>
    <dgm:cxn modelId="{2DF2B6A9-6123-FD4C-892F-67B420FCA493}" type="presParOf" srcId="{B74E4189-A5F0-2A46-B3FF-E20724892FD9}" destId="{88F34313-5D4C-E04F-99BD-AA1020E54130}" srcOrd="1" destOrd="0" presId="urn:microsoft.com/office/officeart/2005/8/layout/chevron2"/>
    <dgm:cxn modelId="{8AD82B84-7354-7C4D-A74A-1002EFF293BD}" type="presParOf" srcId="{9BF5D3EA-9734-8444-BB39-900FA4727AF8}" destId="{C6AA1BDA-FEDC-FF4F-B080-E42DA333A120}" srcOrd="1" destOrd="0" presId="urn:microsoft.com/office/officeart/2005/8/layout/chevron2"/>
    <dgm:cxn modelId="{12AD3A11-E8A3-D043-8EE6-CDF517CFEFC1}" type="presParOf" srcId="{9BF5D3EA-9734-8444-BB39-900FA4727AF8}" destId="{99B71808-DD19-E848-A189-98229B680E0F}" srcOrd="2" destOrd="0" presId="urn:microsoft.com/office/officeart/2005/8/layout/chevron2"/>
    <dgm:cxn modelId="{DC986F98-71A3-3046-880C-E7E02F28561A}" type="presParOf" srcId="{99B71808-DD19-E848-A189-98229B680E0F}" destId="{888627EB-DEF5-9341-B771-B4D894E763F0}" srcOrd="0" destOrd="0" presId="urn:microsoft.com/office/officeart/2005/8/layout/chevron2"/>
    <dgm:cxn modelId="{37C1A95F-A205-F746-B320-10C2753357EF}" type="presParOf" srcId="{99B71808-DD19-E848-A189-98229B680E0F}" destId="{55C39B7B-ECE9-2B49-98D4-3600ECE6AB03}" srcOrd="1" destOrd="0" presId="urn:microsoft.com/office/officeart/2005/8/layout/chevron2"/>
    <dgm:cxn modelId="{8AC2635E-8839-EE40-B154-3F6B77C7DD6D}" type="presParOf" srcId="{9BF5D3EA-9734-8444-BB39-900FA4727AF8}" destId="{6C9869E3-9206-A34A-8224-7FE6D020DE34}" srcOrd="3" destOrd="0" presId="urn:microsoft.com/office/officeart/2005/8/layout/chevron2"/>
    <dgm:cxn modelId="{B8249B89-E9FA-0445-B227-50E3C6828D1C}" type="presParOf" srcId="{9BF5D3EA-9734-8444-BB39-900FA4727AF8}" destId="{57461FA0-CCF5-4C4D-B57A-8792D63180DA}" srcOrd="4" destOrd="0" presId="urn:microsoft.com/office/officeart/2005/8/layout/chevron2"/>
    <dgm:cxn modelId="{C829FAF8-43F6-2543-9E10-145B9F624F98}" type="presParOf" srcId="{57461FA0-CCF5-4C4D-B57A-8792D63180DA}" destId="{49D7A142-1012-B44E-9656-3D2BB5934B0D}" srcOrd="0" destOrd="0" presId="urn:microsoft.com/office/officeart/2005/8/layout/chevron2"/>
    <dgm:cxn modelId="{5E714C4A-C220-A04E-AF3E-13532F1B6EEF}" type="presParOf" srcId="{57461FA0-CCF5-4C4D-B57A-8792D63180DA}" destId="{597759D4-A5F0-DE40-BAC8-F00607821B8D}" srcOrd="1" destOrd="0" presId="urn:microsoft.com/office/officeart/2005/8/layout/chevron2"/>
    <dgm:cxn modelId="{CF49B5C0-7171-7F46-A537-558C4BAB6985}" type="presParOf" srcId="{9BF5D3EA-9734-8444-BB39-900FA4727AF8}" destId="{AE5BA3C3-1A0C-3245-94A8-D2FD61A6A59E}" srcOrd="5" destOrd="0" presId="urn:microsoft.com/office/officeart/2005/8/layout/chevron2"/>
    <dgm:cxn modelId="{1C95D6EC-D27D-934D-BF34-2FE58521DA5B}" type="presParOf" srcId="{9BF5D3EA-9734-8444-BB39-900FA4727AF8}" destId="{58A95C3F-3A52-6D45-8B58-B7DFD45E1D95}" srcOrd="6" destOrd="0" presId="urn:microsoft.com/office/officeart/2005/8/layout/chevron2"/>
    <dgm:cxn modelId="{E22BDDB2-0D0C-364B-9BF0-2A47B5AE7E11}" type="presParOf" srcId="{58A95C3F-3A52-6D45-8B58-B7DFD45E1D95}" destId="{BBC182E8-65FA-1E45-AA53-7BBE1AFF9B34}" srcOrd="0" destOrd="0" presId="urn:microsoft.com/office/officeart/2005/8/layout/chevron2"/>
    <dgm:cxn modelId="{1B4532A5-92D9-9B4F-850F-12D02BEC28B9}" type="presParOf" srcId="{58A95C3F-3A52-6D45-8B58-B7DFD45E1D95}" destId="{3E54E21A-39BA-DF4C-8FEE-73E9A3A0396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E699AC-B161-B749-924A-2B3564BCED22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91017BFD-404E-8742-896D-7645C140EE83}">
      <dgm:prSet phldrT="[Texte]" custT="1"/>
      <dgm:spPr>
        <a:solidFill>
          <a:srgbClr val="E50182"/>
        </a:solidFill>
      </dgm:spPr>
      <dgm:t>
        <a:bodyPr/>
        <a:lstStyle/>
        <a:p>
          <a:r>
            <a:rPr lang="fr-CA" sz="1400" b="1" u="sng" dirty="0">
              <a:solidFill>
                <a:schemeClr val="bg1"/>
              </a:solidFill>
              <a:ea typeface="+mn-lt"/>
              <a:cs typeface="+mn-lt"/>
            </a:rPr>
            <a:t>1- Acceptez le stress comme normal :</a:t>
          </a:r>
          <a:endParaRPr lang="fr-CA" sz="1400" dirty="0">
            <a:solidFill>
              <a:schemeClr val="bg1"/>
            </a:solidFill>
          </a:endParaRPr>
        </a:p>
      </dgm:t>
    </dgm:pt>
    <dgm:pt modelId="{8EE3E078-B419-3145-B0FC-51EC08D68ADE}" type="parTrans" cxnId="{FF25DAC9-6AF9-574B-9509-6BEECD2909F9}">
      <dgm:prSet/>
      <dgm:spPr/>
      <dgm:t>
        <a:bodyPr/>
        <a:lstStyle/>
        <a:p>
          <a:endParaRPr lang="fr-CA"/>
        </a:p>
      </dgm:t>
    </dgm:pt>
    <dgm:pt modelId="{A3F3DA44-2247-B747-AB3A-B870E0F16B41}" type="sibTrans" cxnId="{FF25DAC9-6AF9-574B-9509-6BEECD2909F9}">
      <dgm:prSet/>
      <dgm:spPr/>
      <dgm:t>
        <a:bodyPr/>
        <a:lstStyle/>
        <a:p>
          <a:endParaRPr lang="fr-CA"/>
        </a:p>
      </dgm:t>
    </dgm:pt>
    <dgm:pt modelId="{96CEFDB1-8A00-E149-8B3B-33206DAE8DE0}">
      <dgm:prSet custT="1"/>
      <dgm:spPr/>
      <dgm:t>
        <a:bodyPr/>
        <a:lstStyle/>
        <a:p>
          <a:r>
            <a:rPr lang="fr-CA" sz="1200" dirty="0">
              <a:ea typeface="+mn-lt"/>
              <a:cs typeface="+mn-lt"/>
            </a:rPr>
            <a:t>Comprenez que le stress est normal avant un examen.</a:t>
          </a:r>
        </a:p>
      </dgm:t>
    </dgm:pt>
    <dgm:pt modelId="{93BD3818-B586-D94A-9ADF-A6FB0EFD274A}" type="parTrans" cxnId="{711530D7-E216-6C4F-9CF6-CD033143485E}">
      <dgm:prSet/>
      <dgm:spPr/>
      <dgm:t>
        <a:bodyPr/>
        <a:lstStyle/>
        <a:p>
          <a:endParaRPr lang="fr-CA"/>
        </a:p>
      </dgm:t>
    </dgm:pt>
    <dgm:pt modelId="{F28CBF5E-C1D6-714D-BA1D-ECD5811D2D7F}" type="sibTrans" cxnId="{711530D7-E216-6C4F-9CF6-CD033143485E}">
      <dgm:prSet/>
      <dgm:spPr/>
      <dgm:t>
        <a:bodyPr/>
        <a:lstStyle/>
        <a:p>
          <a:endParaRPr lang="fr-CA"/>
        </a:p>
      </dgm:t>
    </dgm:pt>
    <dgm:pt modelId="{A50B6038-0963-ED4D-817C-3BA04CF4DDB2}">
      <dgm:prSet custT="1"/>
      <dgm:spPr/>
      <dgm:t>
        <a:bodyPr/>
        <a:lstStyle/>
        <a:p>
          <a:r>
            <a:rPr lang="fr-CA" sz="1200" dirty="0">
              <a:ea typeface="+mn-lt"/>
              <a:cs typeface="+mn-lt"/>
            </a:rPr>
            <a:t>Ne vous jugez pas sévèrement pour ressentir du stress ; acceptez-le et gérez-le.</a:t>
          </a:r>
          <a:endParaRPr lang="fr-CA" sz="1200" dirty="0">
            <a:cs typeface="Calibri" panose="020F0502020204030204"/>
          </a:endParaRPr>
        </a:p>
      </dgm:t>
    </dgm:pt>
    <dgm:pt modelId="{E6B917C7-05D9-334A-905C-A27B75F72BC4}" type="parTrans" cxnId="{57610ABD-1C0F-B849-9B90-15672B77B9C6}">
      <dgm:prSet/>
      <dgm:spPr/>
      <dgm:t>
        <a:bodyPr/>
        <a:lstStyle/>
        <a:p>
          <a:endParaRPr lang="fr-CA"/>
        </a:p>
      </dgm:t>
    </dgm:pt>
    <dgm:pt modelId="{93DF616A-A80E-9B4A-B083-3D3B204C0984}" type="sibTrans" cxnId="{57610ABD-1C0F-B849-9B90-15672B77B9C6}">
      <dgm:prSet/>
      <dgm:spPr/>
      <dgm:t>
        <a:bodyPr/>
        <a:lstStyle/>
        <a:p>
          <a:endParaRPr lang="fr-CA"/>
        </a:p>
      </dgm:t>
    </dgm:pt>
    <dgm:pt modelId="{6DA7C8FD-61B1-094B-A82D-2649C0C8BAD2}">
      <dgm:prSet custT="1"/>
      <dgm:spPr>
        <a:solidFill>
          <a:srgbClr val="680098"/>
        </a:solidFill>
      </dgm:spPr>
      <dgm:t>
        <a:bodyPr/>
        <a:lstStyle/>
        <a:p>
          <a:r>
            <a:rPr lang="fr-CA" sz="1400" b="1" u="sng" dirty="0">
              <a:solidFill>
                <a:schemeClr val="bg1"/>
              </a:solidFill>
              <a:ea typeface="+mn-lt"/>
              <a:cs typeface="+mn-lt"/>
            </a:rPr>
            <a:t>2- L'examen lui-même :</a:t>
          </a:r>
          <a:endParaRPr lang="fr-CA" sz="1400" dirty="0">
            <a:solidFill>
              <a:schemeClr val="bg1"/>
            </a:solidFill>
            <a:cs typeface="Calibri" panose="020F0502020204030204"/>
          </a:endParaRPr>
        </a:p>
      </dgm:t>
    </dgm:pt>
    <dgm:pt modelId="{D9CF3CAA-80D7-0E42-8648-9253120378B8}" type="parTrans" cxnId="{6A92F265-F705-FF4B-9468-9029E34393F3}">
      <dgm:prSet/>
      <dgm:spPr/>
      <dgm:t>
        <a:bodyPr/>
        <a:lstStyle/>
        <a:p>
          <a:endParaRPr lang="fr-CA"/>
        </a:p>
      </dgm:t>
    </dgm:pt>
    <dgm:pt modelId="{9E920A0E-4874-0F48-A7C3-88FB0547EC27}" type="sibTrans" cxnId="{6A92F265-F705-FF4B-9468-9029E34393F3}">
      <dgm:prSet/>
      <dgm:spPr/>
      <dgm:t>
        <a:bodyPr/>
        <a:lstStyle/>
        <a:p>
          <a:endParaRPr lang="fr-CA"/>
        </a:p>
      </dgm:t>
    </dgm:pt>
    <dgm:pt modelId="{D83C11CB-FA86-8648-895A-25F69C663E93}">
      <dgm:prSet custT="1"/>
      <dgm:spPr/>
      <dgm:t>
        <a:bodyPr/>
        <a:lstStyle/>
        <a:p>
          <a:r>
            <a:rPr lang="fr-CA" sz="1200" dirty="0">
              <a:solidFill>
                <a:schemeClr val="tx1"/>
              </a:solidFill>
              <a:latin typeface="+mn-lt"/>
              <a:ea typeface="+mn-lt"/>
              <a:cs typeface="+mn-lt"/>
            </a:rPr>
            <a:t>Lisez attentivement les questions avant de répondre.</a:t>
          </a:r>
        </a:p>
      </dgm:t>
    </dgm:pt>
    <dgm:pt modelId="{E87C98DB-8288-9D40-9AD1-D4922E3A6EF1}" type="parTrans" cxnId="{9C8AD1FA-40B3-684A-A973-A6354B1B57E0}">
      <dgm:prSet/>
      <dgm:spPr/>
      <dgm:t>
        <a:bodyPr/>
        <a:lstStyle/>
        <a:p>
          <a:endParaRPr lang="fr-CA"/>
        </a:p>
      </dgm:t>
    </dgm:pt>
    <dgm:pt modelId="{EAF3ECDB-3EFE-5D4D-9C2F-D6E292AAAA32}" type="sibTrans" cxnId="{9C8AD1FA-40B3-684A-A973-A6354B1B57E0}">
      <dgm:prSet/>
      <dgm:spPr/>
      <dgm:t>
        <a:bodyPr/>
        <a:lstStyle/>
        <a:p>
          <a:endParaRPr lang="fr-CA"/>
        </a:p>
      </dgm:t>
    </dgm:pt>
    <dgm:pt modelId="{FCB21F33-F641-7943-A825-87606F0159C5}">
      <dgm:prSet custT="1"/>
      <dgm:spPr/>
      <dgm:t>
        <a:bodyPr/>
        <a:lstStyle/>
        <a:p>
          <a:pPr rtl="0"/>
          <a:r>
            <a:rPr lang="fr-CA" sz="1200" dirty="0">
              <a:solidFill>
                <a:schemeClr val="tx1"/>
              </a:solidFill>
              <a:latin typeface="+mn-lt"/>
              <a:ea typeface="+mn-lt"/>
              <a:cs typeface="+mn-lt"/>
            </a:rPr>
            <a:t>Si vous vous sentez bloqué, passez à la question suivante et revenez-y plus tard.</a:t>
          </a:r>
          <a:endParaRPr lang="fr-CA" sz="1200" dirty="0">
            <a:solidFill>
              <a:schemeClr val="tx1"/>
            </a:solidFill>
            <a:latin typeface="+mn-lt"/>
            <a:cs typeface="Calibri" panose="020F0502020204030204"/>
          </a:endParaRPr>
        </a:p>
      </dgm:t>
    </dgm:pt>
    <dgm:pt modelId="{010599AF-C2D4-4C43-B949-E686BB984A87}" type="parTrans" cxnId="{77A117E9-2F24-0442-8AF4-C6841440600A}">
      <dgm:prSet/>
      <dgm:spPr/>
      <dgm:t>
        <a:bodyPr/>
        <a:lstStyle/>
        <a:p>
          <a:endParaRPr lang="fr-CA"/>
        </a:p>
      </dgm:t>
    </dgm:pt>
    <dgm:pt modelId="{CBA95B25-AFBA-754C-A2E8-A6E202FE4F9A}" type="sibTrans" cxnId="{77A117E9-2F24-0442-8AF4-C6841440600A}">
      <dgm:prSet/>
      <dgm:spPr/>
      <dgm:t>
        <a:bodyPr/>
        <a:lstStyle/>
        <a:p>
          <a:endParaRPr lang="fr-CA"/>
        </a:p>
      </dgm:t>
    </dgm:pt>
    <dgm:pt modelId="{8CB5E8B3-28C5-6845-BC24-3BA98B2591C0}">
      <dgm:prSet custT="1"/>
      <dgm:spPr>
        <a:solidFill>
          <a:srgbClr val="E50182"/>
        </a:solidFill>
      </dgm:spPr>
      <dgm:t>
        <a:bodyPr/>
        <a:lstStyle/>
        <a:p>
          <a:r>
            <a:rPr lang="fr-CA" sz="1400" b="1" u="sng" dirty="0">
              <a:solidFill>
                <a:schemeClr val="bg1"/>
              </a:solidFill>
              <a:ea typeface="+mn-lt"/>
              <a:cs typeface="+mn-lt"/>
            </a:rPr>
            <a:t>3- Restez calme pendant l'examen :</a:t>
          </a:r>
        </a:p>
      </dgm:t>
    </dgm:pt>
    <dgm:pt modelId="{007EA831-045D-7F4A-9222-63D54C31FAFF}" type="parTrans" cxnId="{089F46CF-BCE8-BE4D-83F4-DBF2B4356E51}">
      <dgm:prSet/>
      <dgm:spPr/>
      <dgm:t>
        <a:bodyPr/>
        <a:lstStyle/>
        <a:p>
          <a:endParaRPr lang="fr-CA"/>
        </a:p>
      </dgm:t>
    </dgm:pt>
    <dgm:pt modelId="{2EE0EFDD-0778-7147-8BFB-9AB6C213CA99}" type="sibTrans" cxnId="{089F46CF-BCE8-BE4D-83F4-DBF2B4356E51}">
      <dgm:prSet/>
      <dgm:spPr/>
      <dgm:t>
        <a:bodyPr/>
        <a:lstStyle/>
        <a:p>
          <a:endParaRPr lang="fr-CA"/>
        </a:p>
      </dgm:t>
    </dgm:pt>
    <dgm:pt modelId="{C8884973-1ED8-284D-BB85-D8CDBFF5DCE4}">
      <dgm:prSet custT="1"/>
      <dgm:spPr/>
      <dgm:t>
        <a:bodyPr/>
        <a:lstStyle/>
        <a:p>
          <a:pPr rtl="0"/>
          <a:r>
            <a:rPr lang="fr-CA" sz="1200" dirty="0">
              <a:latin typeface="+mn-lt"/>
              <a:ea typeface="+mn-lt"/>
              <a:cs typeface="+mn-lt"/>
            </a:rPr>
            <a:t>Si vous paniquez, prenez quelques respirations pour vous calmer.</a:t>
          </a:r>
        </a:p>
      </dgm:t>
    </dgm:pt>
    <dgm:pt modelId="{9E9E6C3B-84D4-C64B-8086-B0DF32D541D6}" type="parTrans" cxnId="{1EA18408-D36B-1A42-B866-DD64F469EE51}">
      <dgm:prSet/>
      <dgm:spPr/>
      <dgm:t>
        <a:bodyPr/>
        <a:lstStyle/>
        <a:p>
          <a:endParaRPr lang="fr-CA"/>
        </a:p>
      </dgm:t>
    </dgm:pt>
    <dgm:pt modelId="{4B53D09A-F671-6E42-AD0F-AEE53F5F1F99}" type="sibTrans" cxnId="{1EA18408-D36B-1A42-B866-DD64F469EE51}">
      <dgm:prSet/>
      <dgm:spPr/>
      <dgm:t>
        <a:bodyPr/>
        <a:lstStyle/>
        <a:p>
          <a:endParaRPr lang="fr-CA"/>
        </a:p>
      </dgm:t>
    </dgm:pt>
    <dgm:pt modelId="{8FA7DE6D-B575-204D-839C-BF6EF4D357B0}">
      <dgm:prSet custT="1"/>
      <dgm:spPr/>
      <dgm:t>
        <a:bodyPr/>
        <a:lstStyle/>
        <a:p>
          <a:pPr rtl="0"/>
          <a:r>
            <a:rPr lang="fr-CA" sz="1200" dirty="0">
              <a:latin typeface="+mn-lt"/>
              <a:ea typeface="+mn-lt"/>
              <a:cs typeface="+mn-lt"/>
            </a:rPr>
            <a:t>Rappelez-vous que vous vous êtes préparé  et que vous êtes capable de réussir.</a:t>
          </a:r>
          <a:endParaRPr lang="fr-CA" sz="1200" dirty="0">
            <a:latin typeface="+mn-lt"/>
          </a:endParaRPr>
        </a:p>
      </dgm:t>
    </dgm:pt>
    <dgm:pt modelId="{2F7064D6-7157-A74A-9CFC-95DE0AEF6F0D}" type="parTrans" cxnId="{CC081408-8056-BA48-A491-AF7A41050F01}">
      <dgm:prSet/>
      <dgm:spPr/>
      <dgm:t>
        <a:bodyPr/>
        <a:lstStyle/>
        <a:p>
          <a:endParaRPr lang="fr-CA"/>
        </a:p>
      </dgm:t>
    </dgm:pt>
    <dgm:pt modelId="{7486A21E-9015-4D4A-A2AE-98A774E1769B}" type="sibTrans" cxnId="{CC081408-8056-BA48-A491-AF7A41050F01}">
      <dgm:prSet/>
      <dgm:spPr/>
      <dgm:t>
        <a:bodyPr/>
        <a:lstStyle/>
        <a:p>
          <a:endParaRPr lang="fr-CA"/>
        </a:p>
      </dgm:t>
    </dgm:pt>
    <dgm:pt modelId="{4B8EBE33-27BB-8140-A39B-062FFE105118}">
      <dgm:prSet/>
      <dgm:spPr>
        <a:solidFill>
          <a:srgbClr val="FDCA01"/>
        </a:solidFill>
      </dgm:spPr>
      <dgm:t>
        <a:bodyPr/>
        <a:lstStyle/>
        <a:p>
          <a:r>
            <a:rPr lang="fr-CA" b="1" u="sng" dirty="0">
              <a:solidFill>
                <a:schemeClr val="bg1"/>
              </a:solidFill>
              <a:ea typeface="+mn-lt"/>
              <a:cs typeface="+mn-lt"/>
            </a:rPr>
            <a:t>4-Ne vous précipitez pas :</a:t>
          </a:r>
        </a:p>
      </dgm:t>
    </dgm:pt>
    <dgm:pt modelId="{531D5216-BADA-6840-85EE-4DC203FFA678}" type="parTrans" cxnId="{0EF650A9-2BC2-7F41-BE1E-17572B9CA35C}">
      <dgm:prSet/>
      <dgm:spPr/>
      <dgm:t>
        <a:bodyPr/>
        <a:lstStyle/>
        <a:p>
          <a:endParaRPr lang="fr-CA"/>
        </a:p>
      </dgm:t>
    </dgm:pt>
    <dgm:pt modelId="{CD758995-46AF-E448-93EC-4FA7B91EE3A4}" type="sibTrans" cxnId="{0EF650A9-2BC2-7F41-BE1E-17572B9CA35C}">
      <dgm:prSet/>
      <dgm:spPr/>
      <dgm:t>
        <a:bodyPr/>
        <a:lstStyle/>
        <a:p>
          <a:endParaRPr lang="fr-CA"/>
        </a:p>
      </dgm:t>
    </dgm:pt>
    <dgm:pt modelId="{9567E3AA-30AD-EB45-B032-6EBB21627915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fr-CA" sz="1200" dirty="0">
              <a:ea typeface="+mn-lt"/>
              <a:cs typeface="+mn-lt"/>
            </a:rPr>
            <a:t>Faites attention aux détails et relisez vos réponses.</a:t>
          </a:r>
          <a:endParaRPr lang="fr-CA" sz="1200" dirty="0">
            <a:cs typeface="Calibri" panose="020F0502020204030204"/>
          </a:endParaRPr>
        </a:p>
      </dgm:t>
    </dgm:pt>
    <dgm:pt modelId="{4D343A1E-C61F-7C46-857B-3534C0C84E1C}" type="parTrans" cxnId="{EFB93194-0687-7B42-A33A-6EF4CEA13D63}">
      <dgm:prSet/>
      <dgm:spPr/>
      <dgm:t>
        <a:bodyPr/>
        <a:lstStyle/>
        <a:p>
          <a:endParaRPr lang="fr-CA"/>
        </a:p>
      </dgm:t>
    </dgm:pt>
    <dgm:pt modelId="{5BCBAB28-A4EE-0F4B-8BEC-AB93B3C08FB5}" type="sibTrans" cxnId="{EFB93194-0687-7B42-A33A-6EF4CEA13D63}">
      <dgm:prSet/>
      <dgm:spPr/>
      <dgm:t>
        <a:bodyPr/>
        <a:lstStyle/>
        <a:p>
          <a:endParaRPr lang="fr-CA"/>
        </a:p>
      </dgm:t>
    </dgm:pt>
    <dgm:pt modelId="{FF7CAB66-5A5B-1B4B-898E-9BAE417C8F1F}" type="pres">
      <dgm:prSet presAssocID="{58E699AC-B161-B749-924A-2B3564BCED22}" presName="linearFlow" presStyleCnt="0">
        <dgm:presLayoutVars>
          <dgm:dir/>
          <dgm:animLvl val="lvl"/>
          <dgm:resizeHandles val="exact"/>
        </dgm:presLayoutVars>
      </dgm:prSet>
      <dgm:spPr/>
    </dgm:pt>
    <dgm:pt modelId="{30467354-1E0E-234F-BD94-D831031B2B94}" type="pres">
      <dgm:prSet presAssocID="{91017BFD-404E-8742-896D-7645C140EE83}" presName="composite" presStyleCnt="0"/>
      <dgm:spPr/>
    </dgm:pt>
    <dgm:pt modelId="{67F0E193-9CE8-7246-9533-EFC6BAB2008C}" type="pres">
      <dgm:prSet presAssocID="{91017BFD-404E-8742-896D-7645C140EE83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3F1912AC-F842-6143-BBA7-F52EA4E13CA2}" type="pres">
      <dgm:prSet presAssocID="{91017BFD-404E-8742-896D-7645C140EE83}" presName="descendantText" presStyleLbl="alignAcc1" presStyleIdx="0" presStyleCnt="4">
        <dgm:presLayoutVars>
          <dgm:bulletEnabled val="1"/>
        </dgm:presLayoutVars>
      </dgm:prSet>
      <dgm:spPr/>
    </dgm:pt>
    <dgm:pt modelId="{E0CF8B9D-0C69-0B45-B263-45446B1FDC45}" type="pres">
      <dgm:prSet presAssocID="{A3F3DA44-2247-B747-AB3A-B870E0F16B41}" presName="sp" presStyleCnt="0"/>
      <dgm:spPr/>
    </dgm:pt>
    <dgm:pt modelId="{4BA9B244-0FDD-7E43-8B26-59D0CB5ABF7F}" type="pres">
      <dgm:prSet presAssocID="{6DA7C8FD-61B1-094B-A82D-2649C0C8BAD2}" presName="composite" presStyleCnt="0"/>
      <dgm:spPr/>
    </dgm:pt>
    <dgm:pt modelId="{83829900-10B9-5A43-82DE-9715425B96E3}" type="pres">
      <dgm:prSet presAssocID="{6DA7C8FD-61B1-094B-A82D-2649C0C8BAD2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9B238AD2-394F-F741-B401-A407841F540A}" type="pres">
      <dgm:prSet presAssocID="{6DA7C8FD-61B1-094B-A82D-2649C0C8BAD2}" presName="descendantText" presStyleLbl="alignAcc1" presStyleIdx="1" presStyleCnt="4">
        <dgm:presLayoutVars>
          <dgm:bulletEnabled val="1"/>
        </dgm:presLayoutVars>
      </dgm:prSet>
      <dgm:spPr/>
    </dgm:pt>
    <dgm:pt modelId="{F8C9FBD0-28DD-D94C-BCA5-AE637006D057}" type="pres">
      <dgm:prSet presAssocID="{9E920A0E-4874-0F48-A7C3-88FB0547EC27}" presName="sp" presStyleCnt="0"/>
      <dgm:spPr/>
    </dgm:pt>
    <dgm:pt modelId="{0B301746-09CE-F44D-AECC-FFE6AFA7AF7B}" type="pres">
      <dgm:prSet presAssocID="{8CB5E8B3-28C5-6845-BC24-3BA98B2591C0}" presName="composite" presStyleCnt="0"/>
      <dgm:spPr/>
    </dgm:pt>
    <dgm:pt modelId="{7928550F-D665-B140-BBDC-4AD4D11EC793}" type="pres">
      <dgm:prSet presAssocID="{8CB5E8B3-28C5-6845-BC24-3BA98B2591C0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30D1522C-BE24-4142-BAC5-37AB29F35C33}" type="pres">
      <dgm:prSet presAssocID="{8CB5E8B3-28C5-6845-BC24-3BA98B2591C0}" presName="descendantText" presStyleLbl="alignAcc1" presStyleIdx="2" presStyleCnt="4">
        <dgm:presLayoutVars>
          <dgm:bulletEnabled val="1"/>
        </dgm:presLayoutVars>
      </dgm:prSet>
      <dgm:spPr/>
    </dgm:pt>
    <dgm:pt modelId="{5BA9E1C9-BF42-A945-AD56-4EFB082CD569}" type="pres">
      <dgm:prSet presAssocID="{2EE0EFDD-0778-7147-8BFB-9AB6C213CA99}" presName="sp" presStyleCnt="0"/>
      <dgm:spPr/>
    </dgm:pt>
    <dgm:pt modelId="{A34CAA94-8FC5-BF4C-84DA-F99B43030E84}" type="pres">
      <dgm:prSet presAssocID="{4B8EBE33-27BB-8140-A39B-062FFE105118}" presName="composite" presStyleCnt="0"/>
      <dgm:spPr/>
    </dgm:pt>
    <dgm:pt modelId="{DF6C850C-F0DD-B14E-90AB-AE514DD15772}" type="pres">
      <dgm:prSet presAssocID="{4B8EBE33-27BB-8140-A39B-062FFE105118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65943FB5-047A-474D-BAB8-9A98E7AD43F9}" type="pres">
      <dgm:prSet presAssocID="{4B8EBE33-27BB-8140-A39B-062FFE105118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4CB9FC07-622F-D843-B4D6-F5BA24D3EACA}" type="presOf" srcId="{91017BFD-404E-8742-896D-7645C140EE83}" destId="{67F0E193-9CE8-7246-9533-EFC6BAB2008C}" srcOrd="0" destOrd="0" presId="urn:microsoft.com/office/officeart/2005/8/layout/chevron2"/>
    <dgm:cxn modelId="{CC081408-8056-BA48-A491-AF7A41050F01}" srcId="{8CB5E8B3-28C5-6845-BC24-3BA98B2591C0}" destId="{8FA7DE6D-B575-204D-839C-BF6EF4D357B0}" srcOrd="1" destOrd="0" parTransId="{2F7064D6-7157-A74A-9CFC-95DE0AEF6F0D}" sibTransId="{7486A21E-9015-4D4A-A2AE-98A774E1769B}"/>
    <dgm:cxn modelId="{1EA18408-D36B-1A42-B866-DD64F469EE51}" srcId="{8CB5E8B3-28C5-6845-BC24-3BA98B2591C0}" destId="{C8884973-1ED8-284D-BB85-D8CDBFF5DCE4}" srcOrd="0" destOrd="0" parTransId="{9E9E6C3B-84D4-C64B-8086-B0DF32D541D6}" sibTransId="{4B53D09A-F671-6E42-AD0F-AEE53F5F1F99}"/>
    <dgm:cxn modelId="{58CFAB12-7B4B-B248-9E16-BAB7A8A5DA36}" type="presOf" srcId="{8CB5E8B3-28C5-6845-BC24-3BA98B2591C0}" destId="{7928550F-D665-B140-BBDC-4AD4D11EC793}" srcOrd="0" destOrd="0" presId="urn:microsoft.com/office/officeart/2005/8/layout/chevron2"/>
    <dgm:cxn modelId="{401E172B-E766-684F-A6FC-53154FF83F54}" type="presOf" srcId="{96CEFDB1-8A00-E149-8B3B-33206DAE8DE0}" destId="{3F1912AC-F842-6143-BBA7-F52EA4E13CA2}" srcOrd="0" destOrd="0" presId="urn:microsoft.com/office/officeart/2005/8/layout/chevron2"/>
    <dgm:cxn modelId="{9996544A-F16C-E34D-9AB1-B0F5C6DCB628}" type="presOf" srcId="{FCB21F33-F641-7943-A825-87606F0159C5}" destId="{9B238AD2-394F-F741-B401-A407841F540A}" srcOrd="0" destOrd="1" presId="urn:microsoft.com/office/officeart/2005/8/layout/chevron2"/>
    <dgm:cxn modelId="{05216757-D800-CF48-8D92-6F937B6891AA}" type="presOf" srcId="{9567E3AA-30AD-EB45-B032-6EBB21627915}" destId="{65943FB5-047A-474D-BAB8-9A98E7AD43F9}" srcOrd="0" destOrd="0" presId="urn:microsoft.com/office/officeart/2005/8/layout/chevron2"/>
    <dgm:cxn modelId="{EF6F6459-418E-EE4B-8B8D-40A368671F25}" type="presOf" srcId="{4B8EBE33-27BB-8140-A39B-062FFE105118}" destId="{DF6C850C-F0DD-B14E-90AB-AE514DD15772}" srcOrd="0" destOrd="0" presId="urn:microsoft.com/office/officeart/2005/8/layout/chevron2"/>
    <dgm:cxn modelId="{0E63FE62-D3AD-BD46-801B-8013993BF4D1}" type="presOf" srcId="{6DA7C8FD-61B1-094B-A82D-2649C0C8BAD2}" destId="{83829900-10B9-5A43-82DE-9715425B96E3}" srcOrd="0" destOrd="0" presId="urn:microsoft.com/office/officeart/2005/8/layout/chevron2"/>
    <dgm:cxn modelId="{6A92F265-F705-FF4B-9468-9029E34393F3}" srcId="{58E699AC-B161-B749-924A-2B3564BCED22}" destId="{6DA7C8FD-61B1-094B-A82D-2649C0C8BAD2}" srcOrd="1" destOrd="0" parTransId="{D9CF3CAA-80D7-0E42-8648-9253120378B8}" sibTransId="{9E920A0E-4874-0F48-A7C3-88FB0547EC27}"/>
    <dgm:cxn modelId="{DDCA1A87-4167-3A41-8BF9-ADD015896864}" type="presOf" srcId="{8FA7DE6D-B575-204D-839C-BF6EF4D357B0}" destId="{30D1522C-BE24-4142-BAC5-37AB29F35C33}" srcOrd="0" destOrd="1" presId="urn:microsoft.com/office/officeart/2005/8/layout/chevron2"/>
    <dgm:cxn modelId="{EFB93194-0687-7B42-A33A-6EF4CEA13D63}" srcId="{4B8EBE33-27BB-8140-A39B-062FFE105118}" destId="{9567E3AA-30AD-EB45-B032-6EBB21627915}" srcOrd="0" destOrd="0" parTransId="{4D343A1E-C61F-7C46-857B-3534C0C84E1C}" sibTransId="{5BCBAB28-A4EE-0F4B-8BEC-AB93B3C08FB5}"/>
    <dgm:cxn modelId="{0EF650A9-2BC2-7F41-BE1E-17572B9CA35C}" srcId="{58E699AC-B161-B749-924A-2B3564BCED22}" destId="{4B8EBE33-27BB-8140-A39B-062FFE105118}" srcOrd="3" destOrd="0" parTransId="{531D5216-BADA-6840-85EE-4DC203FFA678}" sibTransId="{CD758995-46AF-E448-93EC-4FA7B91EE3A4}"/>
    <dgm:cxn modelId="{57610ABD-1C0F-B849-9B90-15672B77B9C6}" srcId="{91017BFD-404E-8742-896D-7645C140EE83}" destId="{A50B6038-0963-ED4D-817C-3BA04CF4DDB2}" srcOrd="1" destOrd="0" parTransId="{E6B917C7-05D9-334A-905C-A27B75F72BC4}" sibTransId="{93DF616A-A80E-9B4A-B083-3D3B204C0984}"/>
    <dgm:cxn modelId="{2C3389C1-74F1-694A-82EC-E9A48F0F4B47}" type="presOf" srcId="{58E699AC-B161-B749-924A-2B3564BCED22}" destId="{FF7CAB66-5A5B-1B4B-898E-9BAE417C8F1F}" srcOrd="0" destOrd="0" presId="urn:microsoft.com/office/officeart/2005/8/layout/chevron2"/>
    <dgm:cxn modelId="{FF25DAC9-6AF9-574B-9509-6BEECD2909F9}" srcId="{58E699AC-B161-B749-924A-2B3564BCED22}" destId="{91017BFD-404E-8742-896D-7645C140EE83}" srcOrd="0" destOrd="0" parTransId="{8EE3E078-B419-3145-B0FC-51EC08D68ADE}" sibTransId="{A3F3DA44-2247-B747-AB3A-B870E0F16B41}"/>
    <dgm:cxn modelId="{089F46CF-BCE8-BE4D-83F4-DBF2B4356E51}" srcId="{58E699AC-B161-B749-924A-2B3564BCED22}" destId="{8CB5E8B3-28C5-6845-BC24-3BA98B2591C0}" srcOrd="2" destOrd="0" parTransId="{007EA831-045D-7F4A-9222-63D54C31FAFF}" sibTransId="{2EE0EFDD-0778-7147-8BFB-9AB6C213CA99}"/>
    <dgm:cxn modelId="{711530D7-E216-6C4F-9CF6-CD033143485E}" srcId="{91017BFD-404E-8742-896D-7645C140EE83}" destId="{96CEFDB1-8A00-E149-8B3B-33206DAE8DE0}" srcOrd="0" destOrd="0" parTransId="{93BD3818-B586-D94A-9ADF-A6FB0EFD274A}" sibTransId="{F28CBF5E-C1D6-714D-BA1D-ECD5811D2D7F}"/>
    <dgm:cxn modelId="{77A117E9-2F24-0442-8AF4-C6841440600A}" srcId="{6DA7C8FD-61B1-094B-A82D-2649C0C8BAD2}" destId="{FCB21F33-F641-7943-A825-87606F0159C5}" srcOrd="1" destOrd="0" parTransId="{010599AF-C2D4-4C43-B949-E686BB984A87}" sibTransId="{CBA95B25-AFBA-754C-A2E8-A6E202FE4F9A}"/>
    <dgm:cxn modelId="{C9576CEC-9C9D-DE4C-8C55-B67E9C9CB140}" type="presOf" srcId="{D83C11CB-FA86-8648-895A-25F69C663E93}" destId="{9B238AD2-394F-F741-B401-A407841F540A}" srcOrd="0" destOrd="0" presId="urn:microsoft.com/office/officeart/2005/8/layout/chevron2"/>
    <dgm:cxn modelId="{1E9D41FA-98E0-7F47-8A5A-E4FA0BB97637}" type="presOf" srcId="{A50B6038-0963-ED4D-817C-3BA04CF4DDB2}" destId="{3F1912AC-F842-6143-BBA7-F52EA4E13CA2}" srcOrd="0" destOrd="1" presId="urn:microsoft.com/office/officeart/2005/8/layout/chevron2"/>
    <dgm:cxn modelId="{9C8AD1FA-40B3-684A-A973-A6354B1B57E0}" srcId="{6DA7C8FD-61B1-094B-A82D-2649C0C8BAD2}" destId="{D83C11CB-FA86-8648-895A-25F69C663E93}" srcOrd="0" destOrd="0" parTransId="{E87C98DB-8288-9D40-9AD1-D4922E3A6EF1}" sibTransId="{EAF3ECDB-3EFE-5D4D-9C2F-D6E292AAAA32}"/>
    <dgm:cxn modelId="{23C50EFB-ADD1-7A43-A804-9AD29642D25E}" type="presOf" srcId="{C8884973-1ED8-284D-BB85-D8CDBFF5DCE4}" destId="{30D1522C-BE24-4142-BAC5-37AB29F35C33}" srcOrd="0" destOrd="0" presId="urn:microsoft.com/office/officeart/2005/8/layout/chevron2"/>
    <dgm:cxn modelId="{FBBAA87A-72E1-194D-8763-68934216EF98}" type="presParOf" srcId="{FF7CAB66-5A5B-1B4B-898E-9BAE417C8F1F}" destId="{30467354-1E0E-234F-BD94-D831031B2B94}" srcOrd="0" destOrd="0" presId="urn:microsoft.com/office/officeart/2005/8/layout/chevron2"/>
    <dgm:cxn modelId="{B7226DE6-4C96-7D4E-AF05-EA9739C1F40A}" type="presParOf" srcId="{30467354-1E0E-234F-BD94-D831031B2B94}" destId="{67F0E193-9CE8-7246-9533-EFC6BAB2008C}" srcOrd="0" destOrd="0" presId="urn:microsoft.com/office/officeart/2005/8/layout/chevron2"/>
    <dgm:cxn modelId="{909B5BB4-D0D9-554E-B1FF-C0FFCD695354}" type="presParOf" srcId="{30467354-1E0E-234F-BD94-D831031B2B94}" destId="{3F1912AC-F842-6143-BBA7-F52EA4E13CA2}" srcOrd="1" destOrd="0" presId="urn:microsoft.com/office/officeart/2005/8/layout/chevron2"/>
    <dgm:cxn modelId="{B3E00515-3873-244C-8E64-18F319C9D78B}" type="presParOf" srcId="{FF7CAB66-5A5B-1B4B-898E-9BAE417C8F1F}" destId="{E0CF8B9D-0C69-0B45-B263-45446B1FDC45}" srcOrd="1" destOrd="0" presId="urn:microsoft.com/office/officeart/2005/8/layout/chevron2"/>
    <dgm:cxn modelId="{F1E77FAB-DF2F-FF4D-A473-1B15127C89C7}" type="presParOf" srcId="{FF7CAB66-5A5B-1B4B-898E-9BAE417C8F1F}" destId="{4BA9B244-0FDD-7E43-8B26-59D0CB5ABF7F}" srcOrd="2" destOrd="0" presId="urn:microsoft.com/office/officeart/2005/8/layout/chevron2"/>
    <dgm:cxn modelId="{4CFFD10A-4B7C-7B44-944F-9676FEC2C6E0}" type="presParOf" srcId="{4BA9B244-0FDD-7E43-8B26-59D0CB5ABF7F}" destId="{83829900-10B9-5A43-82DE-9715425B96E3}" srcOrd="0" destOrd="0" presId="urn:microsoft.com/office/officeart/2005/8/layout/chevron2"/>
    <dgm:cxn modelId="{4C7131AA-8CD2-A643-883B-5024B40819F7}" type="presParOf" srcId="{4BA9B244-0FDD-7E43-8B26-59D0CB5ABF7F}" destId="{9B238AD2-394F-F741-B401-A407841F540A}" srcOrd="1" destOrd="0" presId="urn:microsoft.com/office/officeart/2005/8/layout/chevron2"/>
    <dgm:cxn modelId="{018C5FFA-A6A3-034A-ADDF-612ED0ECAD66}" type="presParOf" srcId="{FF7CAB66-5A5B-1B4B-898E-9BAE417C8F1F}" destId="{F8C9FBD0-28DD-D94C-BCA5-AE637006D057}" srcOrd="3" destOrd="0" presId="urn:microsoft.com/office/officeart/2005/8/layout/chevron2"/>
    <dgm:cxn modelId="{9B34C4F7-D675-B74F-92CA-2324D7C11092}" type="presParOf" srcId="{FF7CAB66-5A5B-1B4B-898E-9BAE417C8F1F}" destId="{0B301746-09CE-F44D-AECC-FFE6AFA7AF7B}" srcOrd="4" destOrd="0" presId="urn:microsoft.com/office/officeart/2005/8/layout/chevron2"/>
    <dgm:cxn modelId="{0BC25979-8DA3-3048-B1CA-5ECF8C8F956D}" type="presParOf" srcId="{0B301746-09CE-F44D-AECC-FFE6AFA7AF7B}" destId="{7928550F-D665-B140-BBDC-4AD4D11EC793}" srcOrd="0" destOrd="0" presId="urn:microsoft.com/office/officeart/2005/8/layout/chevron2"/>
    <dgm:cxn modelId="{7D063401-73A8-1B48-ACA8-EA2954E06A03}" type="presParOf" srcId="{0B301746-09CE-F44D-AECC-FFE6AFA7AF7B}" destId="{30D1522C-BE24-4142-BAC5-37AB29F35C33}" srcOrd="1" destOrd="0" presId="urn:microsoft.com/office/officeart/2005/8/layout/chevron2"/>
    <dgm:cxn modelId="{53AACBBF-F354-6E41-81EA-937B1FF1E563}" type="presParOf" srcId="{FF7CAB66-5A5B-1B4B-898E-9BAE417C8F1F}" destId="{5BA9E1C9-BF42-A945-AD56-4EFB082CD569}" srcOrd="5" destOrd="0" presId="urn:microsoft.com/office/officeart/2005/8/layout/chevron2"/>
    <dgm:cxn modelId="{E277542A-5EA9-2B4A-B7B0-0903909D62A8}" type="presParOf" srcId="{FF7CAB66-5A5B-1B4B-898E-9BAE417C8F1F}" destId="{A34CAA94-8FC5-BF4C-84DA-F99B43030E84}" srcOrd="6" destOrd="0" presId="urn:microsoft.com/office/officeart/2005/8/layout/chevron2"/>
    <dgm:cxn modelId="{E18D4109-660F-BA4D-91C2-0DAF9AFFB242}" type="presParOf" srcId="{A34CAA94-8FC5-BF4C-84DA-F99B43030E84}" destId="{DF6C850C-F0DD-B14E-90AB-AE514DD15772}" srcOrd="0" destOrd="0" presId="urn:microsoft.com/office/officeart/2005/8/layout/chevron2"/>
    <dgm:cxn modelId="{837ED6E5-6626-DB41-8901-32D267AC5D5C}" type="presParOf" srcId="{A34CAA94-8FC5-BF4C-84DA-F99B43030E84}" destId="{65943FB5-047A-474D-BAB8-9A98E7AD43F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890611-B18F-B64D-B980-CC0BFAD77935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A7BE386D-2D3A-1847-AB33-B79766EC339D}">
      <dgm:prSet custT="1"/>
      <dgm:spPr>
        <a:solidFill>
          <a:srgbClr val="FDCA01"/>
        </a:solidFill>
      </dgm:spPr>
      <dgm:t>
        <a:bodyPr/>
        <a:lstStyle/>
        <a:p>
          <a:r>
            <a:rPr lang="fr-CA" sz="1400" b="1" u="sng" dirty="0">
              <a:solidFill>
                <a:schemeClr val="bg1"/>
              </a:solidFill>
              <a:ea typeface="+mn-lt"/>
              <a:cs typeface="+mn-lt"/>
            </a:rPr>
            <a:t>1- Après l'examen :</a:t>
          </a:r>
          <a:endParaRPr lang="fr-CA" sz="1400" dirty="0">
            <a:solidFill>
              <a:schemeClr val="bg1"/>
            </a:solidFill>
          </a:endParaRPr>
        </a:p>
      </dgm:t>
    </dgm:pt>
    <dgm:pt modelId="{752F95F2-74AC-414A-B069-E13BCDC5E6F1}" type="parTrans" cxnId="{D804A7F6-D018-F446-976E-790824DBA6D8}">
      <dgm:prSet/>
      <dgm:spPr/>
      <dgm:t>
        <a:bodyPr/>
        <a:lstStyle/>
        <a:p>
          <a:endParaRPr lang="fr-CA"/>
        </a:p>
      </dgm:t>
    </dgm:pt>
    <dgm:pt modelId="{FE15FACF-2153-2C4F-BFF5-E899EDF42D02}" type="sibTrans" cxnId="{D804A7F6-D018-F446-976E-790824DBA6D8}">
      <dgm:prSet/>
      <dgm:spPr/>
      <dgm:t>
        <a:bodyPr/>
        <a:lstStyle/>
        <a:p>
          <a:endParaRPr lang="fr-CA"/>
        </a:p>
      </dgm:t>
    </dgm:pt>
    <dgm:pt modelId="{019D1AFF-EDF9-E448-B524-E98B7D51D12B}">
      <dgm:prSet custT="1"/>
      <dgm:spPr/>
      <dgm:t>
        <a:bodyPr/>
        <a:lstStyle/>
        <a:p>
          <a:r>
            <a:rPr lang="fr-CA" sz="1200" dirty="0">
              <a:solidFill>
                <a:schemeClr val="tx1"/>
              </a:solidFill>
              <a:ea typeface="+mn-lt"/>
              <a:cs typeface="+mn-lt"/>
            </a:rPr>
            <a:t>Ne vous attardez pas sur ce qui est fait, concentrez-vous sur vos prochaines épreuves.</a:t>
          </a:r>
          <a:endParaRPr lang="fr-CA" sz="1200" dirty="0">
            <a:solidFill>
              <a:schemeClr val="tx1"/>
            </a:solidFill>
            <a:cs typeface="Calibri" panose="020F0502020204030204"/>
          </a:endParaRPr>
        </a:p>
      </dgm:t>
    </dgm:pt>
    <dgm:pt modelId="{6C845055-6667-1845-9612-C1A599CAA0A6}" type="parTrans" cxnId="{973B7687-50B9-F64C-84A2-8FAD455423BA}">
      <dgm:prSet/>
      <dgm:spPr/>
      <dgm:t>
        <a:bodyPr/>
        <a:lstStyle/>
        <a:p>
          <a:endParaRPr lang="fr-CA"/>
        </a:p>
      </dgm:t>
    </dgm:pt>
    <dgm:pt modelId="{A2FD7A5F-0694-8443-96CE-1F2A8E2AACF1}" type="sibTrans" cxnId="{973B7687-50B9-F64C-84A2-8FAD455423BA}">
      <dgm:prSet/>
      <dgm:spPr/>
      <dgm:t>
        <a:bodyPr/>
        <a:lstStyle/>
        <a:p>
          <a:endParaRPr lang="fr-CA"/>
        </a:p>
      </dgm:t>
    </dgm:pt>
    <dgm:pt modelId="{C1432F2F-18AF-B44E-8E69-BD44FC4A27E7}">
      <dgm:prSet custT="1"/>
      <dgm:spPr/>
      <dgm:t>
        <a:bodyPr/>
        <a:lstStyle/>
        <a:p>
          <a:r>
            <a:rPr lang="fr-CA" sz="1200" dirty="0">
              <a:solidFill>
                <a:schemeClr val="tx1"/>
              </a:solidFill>
              <a:ea typeface="+mn-lt"/>
              <a:cs typeface="+mn-lt"/>
            </a:rPr>
            <a:t>Prenez du temps pour vous détendre après l'examen.</a:t>
          </a:r>
          <a:endParaRPr lang="fr-CA" sz="1200" dirty="0">
            <a:solidFill>
              <a:schemeClr val="tx1"/>
            </a:solidFill>
            <a:cs typeface="Calibri" panose="020F0502020204030204"/>
          </a:endParaRPr>
        </a:p>
      </dgm:t>
    </dgm:pt>
    <dgm:pt modelId="{A4A4E469-2E95-D740-ACC6-0AF5FFE7C381}" type="parTrans" cxnId="{60E82830-24E1-1046-A6FB-300E60047997}">
      <dgm:prSet/>
      <dgm:spPr/>
      <dgm:t>
        <a:bodyPr/>
        <a:lstStyle/>
        <a:p>
          <a:endParaRPr lang="fr-CA"/>
        </a:p>
      </dgm:t>
    </dgm:pt>
    <dgm:pt modelId="{A9B60863-011A-0D4C-8F57-1582143B263C}" type="sibTrans" cxnId="{60E82830-24E1-1046-A6FB-300E60047997}">
      <dgm:prSet/>
      <dgm:spPr/>
      <dgm:t>
        <a:bodyPr/>
        <a:lstStyle/>
        <a:p>
          <a:endParaRPr lang="fr-CA"/>
        </a:p>
      </dgm:t>
    </dgm:pt>
    <dgm:pt modelId="{F162FA46-E6DF-D244-8C17-9E4F6C36D7AB}">
      <dgm:prSet custT="1"/>
      <dgm:spPr>
        <a:solidFill>
          <a:srgbClr val="680098"/>
        </a:solidFill>
      </dgm:spPr>
      <dgm:t>
        <a:bodyPr/>
        <a:lstStyle/>
        <a:p>
          <a:r>
            <a:rPr lang="fr-CA" sz="1400" b="1" u="sng" dirty="0">
              <a:solidFill>
                <a:schemeClr val="bg1"/>
              </a:solidFill>
              <a:ea typeface="+mn-lt"/>
              <a:cs typeface="+mn-lt"/>
            </a:rPr>
            <a:t>2- Évitez les comparaisons:</a:t>
          </a:r>
          <a:endParaRPr lang="fr-CA" sz="1400" dirty="0">
            <a:solidFill>
              <a:schemeClr val="bg1"/>
            </a:solidFill>
            <a:cs typeface="Calibri"/>
          </a:endParaRPr>
        </a:p>
      </dgm:t>
    </dgm:pt>
    <dgm:pt modelId="{A01810DD-FAE1-9C4D-A70B-F8738E4766A4}" type="parTrans" cxnId="{CC9038BA-A4E8-3641-A2B5-3031E748F2BD}">
      <dgm:prSet/>
      <dgm:spPr/>
      <dgm:t>
        <a:bodyPr/>
        <a:lstStyle/>
        <a:p>
          <a:endParaRPr lang="fr-CA"/>
        </a:p>
      </dgm:t>
    </dgm:pt>
    <dgm:pt modelId="{817AFD42-49A1-104E-B2CB-0EFF06DB49EB}" type="sibTrans" cxnId="{CC9038BA-A4E8-3641-A2B5-3031E748F2BD}">
      <dgm:prSet/>
      <dgm:spPr/>
      <dgm:t>
        <a:bodyPr/>
        <a:lstStyle/>
        <a:p>
          <a:endParaRPr lang="fr-CA"/>
        </a:p>
      </dgm:t>
    </dgm:pt>
    <dgm:pt modelId="{2B45CAB8-66F1-2A4C-B4FD-E2C917CF01C3}">
      <dgm:prSet custT="1"/>
      <dgm:spPr/>
      <dgm:t>
        <a:bodyPr/>
        <a:lstStyle/>
        <a:p>
          <a:r>
            <a:rPr lang="fr-CA" sz="1200" dirty="0">
              <a:solidFill>
                <a:schemeClr val="tx1"/>
              </a:solidFill>
              <a:ea typeface="+mn-lt"/>
              <a:cs typeface="+mn-lt"/>
            </a:rPr>
            <a:t>Évitez de vous comparer aux autres.</a:t>
          </a:r>
          <a:endParaRPr lang="fr-CA" sz="1200" dirty="0">
            <a:solidFill>
              <a:schemeClr val="tx1"/>
            </a:solidFill>
          </a:endParaRPr>
        </a:p>
      </dgm:t>
    </dgm:pt>
    <dgm:pt modelId="{CEAE87B9-B121-724C-B3BA-CFEDB433133A}" type="parTrans" cxnId="{12B640D4-DA0D-9349-97ED-9FB0E11DB4BE}">
      <dgm:prSet/>
      <dgm:spPr/>
      <dgm:t>
        <a:bodyPr/>
        <a:lstStyle/>
        <a:p>
          <a:endParaRPr lang="fr-CA"/>
        </a:p>
      </dgm:t>
    </dgm:pt>
    <dgm:pt modelId="{82B33A21-9F87-C043-A56D-0AEA7C7A19C1}" type="sibTrans" cxnId="{12B640D4-DA0D-9349-97ED-9FB0E11DB4BE}">
      <dgm:prSet/>
      <dgm:spPr/>
      <dgm:t>
        <a:bodyPr/>
        <a:lstStyle/>
        <a:p>
          <a:endParaRPr lang="fr-CA"/>
        </a:p>
      </dgm:t>
    </dgm:pt>
    <dgm:pt modelId="{E7E79769-4667-EF40-8726-A24DC435CE79}">
      <dgm:prSet custT="1"/>
      <dgm:spPr/>
      <dgm:t>
        <a:bodyPr/>
        <a:lstStyle/>
        <a:p>
          <a:pPr rtl="0"/>
          <a:r>
            <a:rPr lang="fr-CA" sz="1200" dirty="0">
              <a:solidFill>
                <a:schemeClr val="tx1"/>
              </a:solidFill>
              <a:ea typeface="+mn-lt"/>
              <a:cs typeface="+mn-lt"/>
            </a:rPr>
            <a:t>Concentrez-vous sur vos efforts et votre propre réussite.</a:t>
          </a:r>
          <a:endParaRPr lang="fr-CA" sz="1200" b="0" dirty="0">
            <a:solidFill>
              <a:schemeClr val="tx1"/>
            </a:solidFill>
            <a:latin typeface="Calibri Light" panose="020F0302020204030204"/>
          </a:endParaRPr>
        </a:p>
      </dgm:t>
    </dgm:pt>
    <dgm:pt modelId="{AB2B44A5-DBB7-0542-A972-CF3358877CFA}" type="parTrans" cxnId="{9FD9AB63-3435-CF45-9B7E-E9A21A9AF1CC}">
      <dgm:prSet/>
      <dgm:spPr/>
      <dgm:t>
        <a:bodyPr/>
        <a:lstStyle/>
        <a:p>
          <a:endParaRPr lang="fr-CA"/>
        </a:p>
      </dgm:t>
    </dgm:pt>
    <dgm:pt modelId="{2953C460-04C9-2D4F-B53E-EAC155F32011}" type="sibTrans" cxnId="{9FD9AB63-3435-CF45-9B7E-E9A21A9AF1CC}">
      <dgm:prSet/>
      <dgm:spPr/>
      <dgm:t>
        <a:bodyPr/>
        <a:lstStyle/>
        <a:p>
          <a:endParaRPr lang="fr-CA"/>
        </a:p>
      </dgm:t>
    </dgm:pt>
    <dgm:pt modelId="{4C8DAA8E-917C-49C3-9E82-FFFCC89F6547}">
      <dgm:prSet custT="1"/>
      <dgm:spPr/>
      <dgm:t>
        <a:bodyPr/>
        <a:lstStyle/>
        <a:p>
          <a:pPr algn="l"/>
          <a:r>
            <a:rPr lang="fr-CA" sz="1200" dirty="0">
              <a:solidFill>
                <a:schemeClr val="tx1"/>
              </a:solidFill>
              <a:latin typeface="+mn-lt"/>
            </a:rPr>
            <a:t>Soyez fier de vos efforts, quelle que soit la note finale.</a:t>
          </a:r>
        </a:p>
      </dgm:t>
    </dgm:pt>
    <dgm:pt modelId="{7FBE65B4-0F3E-42E6-AC41-FB1DD21C897F}" type="parTrans" cxnId="{6D1F4C97-B01B-E74A-BAF9-9BC10A754D35}">
      <dgm:prSet/>
      <dgm:spPr/>
      <dgm:t>
        <a:bodyPr/>
        <a:lstStyle/>
        <a:p>
          <a:endParaRPr lang="fr-CA"/>
        </a:p>
      </dgm:t>
    </dgm:pt>
    <dgm:pt modelId="{79456817-3951-4048-8F15-01130D324A7C}" type="sibTrans" cxnId="{6D1F4C97-B01B-E74A-BAF9-9BC10A754D35}">
      <dgm:prSet/>
      <dgm:spPr/>
      <dgm:t>
        <a:bodyPr/>
        <a:lstStyle/>
        <a:p>
          <a:endParaRPr lang="fr-CA"/>
        </a:p>
      </dgm:t>
    </dgm:pt>
    <dgm:pt modelId="{5309D8F3-1DCA-5D44-881C-18B00499B967}">
      <dgm:prSet custT="1"/>
      <dgm:spPr>
        <a:solidFill>
          <a:srgbClr val="09E1D5"/>
        </a:solidFill>
      </dgm:spPr>
      <dgm:t>
        <a:bodyPr/>
        <a:lstStyle/>
        <a:p>
          <a:pPr algn="ctr"/>
          <a:r>
            <a:rPr lang="fr-CA" sz="1400" b="1" u="sng" dirty="0"/>
            <a:t>3- Soyez réaliste :</a:t>
          </a:r>
          <a:endParaRPr lang="fr-CA" sz="1400" u="sng" dirty="0"/>
        </a:p>
      </dgm:t>
    </dgm:pt>
    <dgm:pt modelId="{422B9B11-B167-E94B-9E0C-7D3230108003}" type="parTrans" cxnId="{AF2B2B59-00D0-E549-8029-0664DF09D6B1}">
      <dgm:prSet/>
      <dgm:spPr/>
      <dgm:t>
        <a:bodyPr/>
        <a:lstStyle/>
        <a:p>
          <a:endParaRPr lang="fr-CA"/>
        </a:p>
      </dgm:t>
    </dgm:pt>
    <dgm:pt modelId="{0C4A4B71-B982-5D4A-8A93-05558507B097}" type="sibTrans" cxnId="{AF2B2B59-00D0-E549-8029-0664DF09D6B1}">
      <dgm:prSet/>
      <dgm:spPr/>
      <dgm:t>
        <a:bodyPr/>
        <a:lstStyle/>
        <a:p>
          <a:endParaRPr lang="fr-CA"/>
        </a:p>
      </dgm:t>
    </dgm:pt>
    <dgm:pt modelId="{C4F4F787-B011-234F-9BD1-F721C43526F5}">
      <dgm:prSet custT="1"/>
      <dgm:spPr/>
      <dgm:t>
        <a:bodyPr/>
        <a:lstStyle/>
        <a:p>
          <a:pPr algn="l" rtl="0"/>
          <a:r>
            <a:rPr lang="fr-CA" sz="1200" dirty="0">
              <a:solidFill>
                <a:schemeClr val="tx1"/>
              </a:solidFill>
              <a:latin typeface="+mn-lt"/>
            </a:rPr>
            <a:t>Rappelez-vous que personne n'est parfait, et que les erreurs sont humaines.</a:t>
          </a:r>
        </a:p>
      </dgm:t>
    </dgm:pt>
    <dgm:pt modelId="{6F4C2CF7-4798-6D47-A911-4C9EC99D66B8}" type="parTrans" cxnId="{5439F6A4-B666-5842-BB42-946C3541B9AE}">
      <dgm:prSet/>
      <dgm:spPr/>
      <dgm:t>
        <a:bodyPr/>
        <a:lstStyle/>
        <a:p>
          <a:endParaRPr lang="fr-CA"/>
        </a:p>
      </dgm:t>
    </dgm:pt>
    <dgm:pt modelId="{6E90A7E3-C3C7-7F44-86B8-984C4863003B}" type="sibTrans" cxnId="{5439F6A4-B666-5842-BB42-946C3541B9AE}">
      <dgm:prSet/>
      <dgm:spPr/>
      <dgm:t>
        <a:bodyPr/>
        <a:lstStyle/>
        <a:p>
          <a:endParaRPr lang="fr-CA"/>
        </a:p>
      </dgm:t>
    </dgm:pt>
    <dgm:pt modelId="{C6D6EBD7-92EC-EB41-8599-613D69732DF4}" type="pres">
      <dgm:prSet presAssocID="{05890611-B18F-B64D-B980-CC0BFAD77935}" presName="linearFlow" presStyleCnt="0">
        <dgm:presLayoutVars>
          <dgm:dir/>
          <dgm:animLvl val="lvl"/>
          <dgm:resizeHandles val="exact"/>
        </dgm:presLayoutVars>
      </dgm:prSet>
      <dgm:spPr/>
    </dgm:pt>
    <dgm:pt modelId="{74A1CE87-FB92-8D42-B56B-75007BA9D432}" type="pres">
      <dgm:prSet presAssocID="{A7BE386D-2D3A-1847-AB33-B79766EC339D}" presName="composite" presStyleCnt="0"/>
      <dgm:spPr/>
    </dgm:pt>
    <dgm:pt modelId="{0BC49CFE-83A0-A148-A9F3-13FCE9B36868}" type="pres">
      <dgm:prSet presAssocID="{A7BE386D-2D3A-1847-AB33-B79766EC339D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7EF2B62-ABB7-2045-8857-81ACEC9748EE}" type="pres">
      <dgm:prSet presAssocID="{A7BE386D-2D3A-1847-AB33-B79766EC339D}" presName="descendantText" presStyleLbl="alignAcc1" presStyleIdx="0" presStyleCnt="3">
        <dgm:presLayoutVars>
          <dgm:bulletEnabled val="1"/>
        </dgm:presLayoutVars>
      </dgm:prSet>
      <dgm:spPr/>
    </dgm:pt>
    <dgm:pt modelId="{F69E0220-0B7F-D041-8284-7EC903950408}" type="pres">
      <dgm:prSet presAssocID="{FE15FACF-2153-2C4F-BFF5-E899EDF42D02}" presName="sp" presStyleCnt="0"/>
      <dgm:spPr/>
    </dgm:pt>
    <dgm:pt modelId="{792D2092-D4F5-D344-AF46-139E2223DC67}" type="pres">
      <dgm:prSet presAssocID="{F162FA46-E6DF-D244-8C17-9E4F6C36D7AB}" presName="composite" presStyleCnt="0"/>
      <dgm:spPr/>
    </dgm:pt>
    <dgm:pt modelId="{0A8E487C-A527-E445-8C17-7B91E5D332A2}" type="pres">
      <dgm:prSet presAssocID="{F162FA46-E6DF-D244-8C17-9E4F6C36D7AB}" presName="parentText" presStyleLbl="alignNode1" presStyleIdx="1" presStyleCnt="3" custScaleX="106848">
        <dgm:presLayoutVars>
          <dgm:chMax val="1"/>
          <dgm:bulletEnabled val="1"/>
        </dgm:presLayoutVars>
      </dgm:prSet>
      <dgm:spPr/>
    </dgm:pt>
    <dgm:pt modelId="{9BF21AA6-4ED8-5041-9C3E-1A20E3A6B535}" type="pres">
      <dgm:prSet presAssocID="{F162FA46-E6DF-D244-8C17-9E4F6C36D7AB}" presName="descendantText" presStyleLbl="alignAcc1" presStyleIdx="1" presStyleCnt="3" custLinFactNeighborX="0" custLinFactNeighborY="-390">
        <dgm:presLayoutVars>
          <dgm:bulletEnabled val="1"/>
        </dgm:presLayoutVars>
      </dgm:prSet>
      <dgm:spPr/>
    </dgm:pt>
    <dgm:pt modelId="{05FE0CD2-65C0-9849-8E8C-5DB53B18FC7C}" type="pres">
      <dgm:prSet presAssocID="{817AFD42-49A1-104E-B2CB-0EFF06DB49EB}" presName="sp" presStyleCnt="0"/>
      <dgm:spPr/>
    </dgm:pt>
    <dgm:pt modelId="{878A0411-0A66-9449-9549-D71BADF3EF07}" type="pres">
      <dgm:prSet presAssocID="{5309D8F3-1DCA-5D44-881C-18B00499B967}" presName="composite" presStyleCnt="0"/>
      <dgm:spPr/>
    </dgm:pt>
    <dgm:pt modelId="{1B8F9D58-C1B7-184D-9F62-9F85FDB22A99}" type="pres">
      <dgm:prSet presAssocID="{5309D8F3-1DCA-5D44-881C-18B00499B967}" presName="parentText" presStyleLbl="alignNode1" presStyleIdx="2" presStyleCnt="3" custLinFactNeighborX="-46521" custLinFactNeighborY="1278">
        <dgm:presLayoutVars>
          <dgm:chMax val="1"/>
          <dgm:bulletEnabled val="1"/>
        </dgm:presLayoutVars>
      </dgm:prSet>
      <dgm:spPr/>
    </dgm:pt>
    <dgm:pt modelId="{BCFC594B-C7B8-2948-A31A-180CEA0CD743}" type="pres">
      <dgm:prSet presAssocID="{5309D8F3-1DCA-5D44-881C-18B00499B96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CCF7EF2A-63AB-C745-A866-EA6ED5D50A2B}" type="presOf" srcId="{4C8DAA8E-917C-49C3-9E82-FFFCC89F6547}" destId="{BCFC594B-C7B8-2948-A31A-180CEA0CD743}" srcOrd="0" destOrd="1" presId="urn:microsoft.com/office/officeart/2005/8/layout/chevron2"/>
    <dgm:cxn modelId="{60E82830-24E1-1046-A6FB-300E60047997}" srcId="{A7BE386D-2D3A-1847-AB33-B79766EC339D}" destId="{C1432F2F-18AF-B44E-8E69-BD44FC4A27E7}" srcOrd="1" destOrd="0" parTransId="{A4A4E469-2E95-D740-ACC6-0AF5FFE7C381}" sibTransId="{A9B60863-011A-0D4C-8F57-1582143B263C}"/>
    <dgm:cxn modelId="{51A5A43A-5C73-844D-BF33-42B693C82A1D}" type="presOf" srcId="{F162FA46-E6DF-D244-8C17-9E4F6C36D7AB}" destId="{0A8E487C-A527-E445-8C17-7B91E5D332A2}" srcOrd="0" destOrd="0" presId="urn:microsoft.com/office/officeart/2005/8/layout/chevron2"/>
    <dgm:cxn modelId="{F3447742-4EAB-EC4D-A027-A9A4D5EBBD26}" type="presOf" srcId="{A7BE386D-2D3A-1847-AB33-B79766EC339D}" destId="{0BC49CFE-83A0-A148-A9F3-13FCE9B36868}" srcOrd="0" destOrd="0" presId="urn:microsoft.com/office/officeart/2005/8/layout/chevron2"/>
    <dgm:cxn modelId="{DDAFA756-FB4A-2342-B724-324332BF12CE}" type="presOf" srcId="{C4F4F787-B011-234F-9BD1-F721C43526F5}" destId="{BCFC594B-C7B8-2948-A31A-180CEA0CD743}" srcOrd="0" destOrd="0" presId="urn:microsoft.com/office/officeart/2005/8/layout/chevron2"/>
    <dgm:cxn modelId="{AF2B2B59-00D0-E549-8029-0664DF09D6B1}" srcId="{05890611-B18F-B64D-B980-CC0BFAD77935}" destId="{5309D8F3-1DCA-5D44-881C-18B00499B967}" srcOrd="2" destOrd="0" parTransId="{422B9B11-B167-E94B-9E0C-7D3230108003}" sibTransId="{0C4A4B71-B982-5D4A-8A93-05558507B097}"/>
    <dgm:cxn modelId="{9FD9AB63-3435-CF45-9B7E-E9A21A9AF1CC}" srcId="{F162FA46-E6DF-D244-8C17-9E4F6C36D7AB}" destId="{E7E79769-4667-EF40-8726-A24DC435CE79}" srcOrd="1" destOrd="0" parTransId="{AB2B44A5-DBB7-0542-A972-CF3358877CFA}" sibTransId="{2953C460-04C9-2D4F-B53E-EAC155F32011}"/>
    <dgm:cxn modelId="{29F10A7D-56E7-5442-AB33-CD7ADD2A303B}" type="presOf" srcId="{2B45CAB8-66F1-2A4C-B4FD-E2C917CF01C3}" destId="{9BF21AA6-4ED8-5041-9C3E-1A20E3A6B535}" srcOrd="0" destOrd="0" presId="urn:microsoft.com/office/officeart/2005/8/layout/chevron2"/>
    <dgm:cxn modelId="{973B7687-50B9-F64C-84A2-8FAD455423BA}" srcId="{A7BE386D-2D3A-1847-AB33-B79766EC339D}" destId="{019D1AFF-EDF9-E448-B524-E98B7D51D12B}" srcOrd="0" destOrd="0" parTransId="{6C845055-6667-1845-9612-C1A599CAA0A6}" sibTransId="{A2FD7A5F-0694-8443-96CE-1F2A8E2AACF1}"/>
    <dgm:cxn modelId="{58817295-CCDD-6840-94FD-09EB3A5C838A}" type="presOf" srcId="{019D1AFF-EDF9-E448-B524-E98B7D51D12B}" destId="{D7EF2B62-ABB7-2045-8857-81ACEC9748EE}" srcOrd="0" destOrd="0" presId="urn:microsoft.com/office/officeart/2005/8/layout/chevron2"/>
    <dgm:cxn modelId="{6D1F4C97-B01B-E74A-BAF9-9BC10A754D35}" srcId="{5309D8F3-1DCA-5D44-881C-18B00499B967}" destId="{4C8DAA8E-917C-49C3-9E82-FFFCC89F6547}" srcOrd="1" destOrd="0" parTransId="{7FBE65B4-0F3E-42E6-AC41-FB1DD21C897F}" sibTransId="{79456817-3951-4048-8F15-01130D324A7C}"/>
    <dgm:cxn modelId="{5439F6A4-B666-5842-BB42-946C3541B9AE}" srcId="{5309D8F3-1DCA-5D44-881C-18B00499B967}" destId="{C4F4F787-B011-234F-9BD1-F721C43526F5}" srcOrd="0" destOrd="0" parTransId="{6F4C2CF7-4798-6D47-A911-4C9EC99D66B8}" sibTransId="{6E90A7E3-C3C7-7F44-86B8-984C4863003B}"/>
    <dgm:cxn modelId="{64D84BB1-B870-F048-9619-D477CEB0C4B5}" type="presOf" srcId="{05890611-B18F-B64D-B980-CC0BFAD77935}" destId="{C6D6EBD7-92EC-EB41-8599-613D69732DF4}" srcOrd="0" destOrd="0" presId="urn:microsoft.com/office/officeart/2005/8/layout/chevron2"/>
    <dgm:cxn modelId="{CC9038BA-A4E8-3641-A2B5-3031E748F2BD}" srcId="{05890611-B18F-B64D-B980-CC0BFAD77935}" destId="{F162FA46-E6DF-D244-8C17-9E4F6C36D7AB}" srcOrd="1" destOrd="0" parTransId="{A01810DD-FAE1-9C4D-A70B-F8738E4766A4}" sibTransId="{817AFD42-49A1-104E-B2CB-0EFF06DB49EB}"/>
    <dgm:cxn modelId="{12B640D4-DA0D-9349-97ED-9FB0E11DB4BE}" srcId="{F162FA46-E6DF-D244-8C17-9E4F6C36D7AB}" destId="{2B45CAB8-66F1-2A4C-B4FD-E2C917CF01C3}" srcOrd="0" destOrd="0" parTransId="{CEAE87B9-B121-724C-B3BA-CFEDB433133A}" sibTransId="{82B33A21-9F87-C043-A56D-0AEA7C7A19C1}"/>
    <dgm:cxn modelId="{0F5D59EB-2D55-F64E-8EAA-9638A439E6E6}" type="presOf" srcId="{5309D8F3-1DCA-5D44-881C-18B00499B967}" destId="{1B8F9D58-C1B7-184D-9F62-9F85FDB22A99}" srcOrd="0" destOrd="0" presId="urn:microsoft.com/office/officeart/2005/8/layout/chevron2"/>
    <dgm:cxn modelId="{880D40EF-4DA1-6141-93DB-C1627635ED5F}" type="presOf" srcId="{E7E79769-4667-EF40-8726-A24DC435CE79}" destId="{9BF21AA6-4ED8-5041-9C3E-1A20E3A6B535}" srcOrd="0" destOrd="1" presId="urn:microsoft.com/office/officeart/2005/8/layout/chevron2"/>
    <dgm:cxn modelId="{F7F312F1-01BC-9A48-BBA7-E57B00B8A026}" type="presOf" srcId="{C1432F2F-18AF-B44E-8E69-BD44FC4A27E7}" destId="{D7EF2B62-ABB7-2045-8857-81ACEC9748EE}" srcOrd="0" destOrd="1" presId="urn:microsoft.com/office/officeart/2005/8/layout/chevron2"/>
    <dgm:cxn modelId="{D804A7F6-D018-F446-976E-790824DBA6D8}" srcId="{05890611-B18F-B64D-B980-CC0BFAD77935}" destId="{A7BE386D-2D3A-1847-AB33-B79766EC339D}" srcOrd="0" destOrd="0" parTransId="{752F95F2-74AC-414A-B069-E13BCDC5E6F1}" sibTransId="{FE15FACF-2153-2C4F-BFF5-E899EDF42D02}"/>
    <dgm:cxn modelId="{F5C42EF0-5EAC-4C4B-832D-6A33E728618C}" type="presParOf" srcId="{C6D6EBD7-92EC-EB41-8599-613D69732DF4}" destId="{74A1CE87-FB92-8D42-B56B-75007BA9D432}" srcOrd="0" destOrd="0" presId="urn:microsoft.com/office/officeart/2005/8/layout/chevron2"/>
    <dgm:cxn modelId="{1A149396-1BE2-174D-A501-63AAF02D67F7}" type="presParOf" srcId="{74A1CE87-FB92-8D42-B56B-75007BA9D432}" destId="{0BC49CFE-83A0-A148-A9F3-13FCE9B36868}" srcOrd="0" destOrd="0" presId="urn:microsoft.com/office/officeart/2005/8/layout/chevron2"/>
    <dgm:cxn modelId="{44639E94-50B8-1E44-808E-877897D5EBBF}" type="presParOf" srcId="{74A1CE87-FB92-8D42-B56B-75007BA9D432}" destId="{D7EF2B62-ABB7-2045-8857-81ACEC9748EE}" srcOrd="1" destOrd="0" presId="urn:microsoft.com/office/officeart/2005/8/layout/chevron2"/>
    <dgm:cxn modelId="{C20D6380-BF6B-7D46-873D-50A7FAAA24BF}" type="presParOf" srcId="{C6D6EBD7-92EC-EB41-8599-613D69732DF4}" destId="{F69E0220-0B7F-D041-8284-7EC903950408}" srcOrd="1" destOrd="0" presId="urn:microsoft.com/office/officeart/2005/8/layout/chevron2"/>
    <dgm:cxn modelId="{654AF22F-2F9B-6242-9104-8EA02E70E6B1}" type="presParOf" srcId="{C6D6EBD7-92EC-EB41-8599-613D69732DF4}" destId="{792D2092-D4F5-D344-AF46-139E2223DC67}" srcOrd="2" destOrd="0" presId="urn:microsoft.com/office/officeart/2005/8/layout/chevron2"/>
    <dgm:cxn modelId="{81131D34-4808-7842-81A6-80C69792F4B7}" type="presParOf" srcId="{792D2092-D4F5-D344-AF46-139E2223DC67}" destId="{0A8E487C-A527-E445-8C17-7B91E5D332A2}" srcOrd="0" destOrd="0" presId="urn:microsoft.com/office/officeart/2005/8/layout/chevron2"/>
    <dgm:cxn modelId="{2CA2E63A-4545-2047-8DFE-152696B20D5F}" type="presParOf" srcId="{792D2092-D4F5-D344-AF46-139E2223DC67}" destId="{9BF21AA6-4ED8-5041-9C3E-1A20E3A6B535}" srcOrd="1" destOrd="0" presId="urn:microsoft.com/office/officeart/2005/8/layout/chevron2"/>
    <dgm:cxn modelId="{C48E2A8B-0D32-CD4F-8D9C-5BB3807837BF}" type="presParOf" srcId="{C6D6EBD7-92EC-EB41-8599-613D69732DF4}" destId="{05FE0CD2-65C0-9849-8E8C-5DB53B18FC7C}" srcOrd="3" destOrd="0" presId="urn:microsoft.com/office/officeart/2005/8/layout/chevron2"/>
    <dgm:cxn modelId="{DF288E6B-FD0E-F544-ADC7-0C10FC165F2D}" type="presParOf" srcId="{C6D6EBD7-92EC-EB41-8599-613D69732DF4}" destId="{878A0411-0A66-9449-9549-D71BADF3EF07}" srcOrd="4" destOrd="0" presId="urn:microsoft.com/office/officeart/2005/8/layout/chevron2"/>
    <dgm:cxn modelId="{EC241922-5BA6-AC49-A935-C3476DCF4BF9}" type="presParOf" srcId="{878A0411-0A66-9449-9549-D71BADF3EF07}" destId="{1B8F9D58-C1B7-184D-9F62-9F85FDB22A99}" srcOrd="0" destOrd="0" presId="urn:microsoft.com/office/officeart/2005/8/layout/chevron2"/>
    <dgm:cxn modelId="{CB0084D2-B795-2E44-A478-FBE2FC207748}" type="presParOf" srcId="{878A0411-0A66-9449-9549-D71BADF3EF07}" destId="{BCFC594B-C7B8-2948-A31A-180CEA0CD7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827D3D-1FBD-104F-8892-FA8E0980B23B}">
      <dsp:nvSpPr>
        <dsp:cNvPr id="0" name=""/>
        <dsp:cNvSpPr/>
      </dsp:nvSpPr>
      <dsp:spPr>
        <a:xfrm>
          <a:off x="91" y="0"/>
          <a:ext cx="3607442" cy="909244"/>
        </a:xfrm>
        <a:prstGeom prst="chevron">
          <a:avLst/>
        </a:prstGeom>
        <a:solidFill>
          <a:srgbClr val="09E1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>
              <a:solidFill>
                <a:schemeClr val="tx1"/>
              </a:solidFill>
              <a:cs typeface="Arial"/>
            </a:rPr>
            <a:t>AVANT L'EXAMEN</a:t>
          </a:r>
          <a:endParaRPr lang="fr-CA" sz="2800" kern="1200"/>
        </a:p>
      </dsp:txBody>
      <dsp:txXfrm>
        <a:off x="454713" y="0"/>
        <a:ext cx="2698198" cy="909244"/>
      </dsp:txXfrm>
    </dsp:sp>
    <dsp:sp modelId="{3EDF00FD-1A8A-8942-9779-EE70EAE3B6A7}">
      <dsp:nvSpPr>
        <dsp:cNvPr id="0" name=""/>
        <dsp:cNvSpPr/>
      </dsp:nvSpPr>
      <dsp:spPr>
        <a:xfrm>
          <a:off x="3246789" y="0"/>
          <a:ext cx="4198233" cy="909244"/>
        </a:xfrm>
        <a:prstGeom prst="chevron">
          <a:avLst/>
        </a:prstGeom>
        <a:solidFill>
          <a:srgbClr val="FFFAE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800" b="1" kern="1200">
              <a:solidFill>
                <a:schemeClr val="tx1"/>
              </a:solidFill>
              <a:cs typeface="Arial"/>
            </a:rPr>
            <a:t>PENDANT</a:t>
          </a:r>
          <a:r>
            <a:rPr lang="ar-SA" sz="2800" b="1" kern="1200">
              <a:solidFill>
                <a:schemeClr val="tx1"/>
              </a:solidFill>
              <a:cs typeface="Arial"/>
            </a:rPr>
            <a:t> L'EXAMEN</a:t>
          </a:r>
          <a:endParaRPr lang="fr-CA" sz="2800" kern="1200"/>
        </a:p>
      </dsp:txBody>
      <dsp:txXfrm>
        <a:off x="3701411" y="0"/>
        <a:ext cx="3288989" cy="909244"/>
      </dsp:txXfrm>
    </dsp:sp>
    <dsp:sp modelId="{DB6FC949-6992-2F4F-90C3-715578F4D583}">
      <dsp:nvSpPr>
        <dsp:cNvPr id="0" name=""/>
        <dsp:cNvSpPr/>
      </dsp:nvSpPr>
      <dsp:spPr>
        <a:xfrm>
          <a:off x="7084278" y="0"/>
          <a:ext cx="3607442" cy="909244"/>
        </a:xfrm>
        <a:prstGeom prst="chevron">
          <a:avLst/>
        </a:prstGeom>
        <a:solidFill>
          <a:srgbClr val="09E1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err="1">
              <a:solidFill>
                <a:schemeClr val="tx1"/>
              </a:solidFill>
              <a:cs typeface="Arial"/>
            </a:rPr>
            <a:t>A</a:t>
          </a:r>
          <a:r>
            <a:rPr lang="fr-CA" sz="2800" b="1" kern="1200">
              <a:solidFill>
                <a:schemeClr val="tx1"/>
              </a:solidFill>
              <a:cs typeface="Arial"/>
            </a:rPr>
            <a:t>PRÈS</a:t>
          </a:r>
          <a:r>
            <a:rPr lang="ar-SA" sz="2800" b="1" kern="1200">
              <a:solidFill>
                <a:schemeClr val="tx1"/>
              </a:solidFill>
              <a:cs typeface="Arial"/>
            </a:rPr>
            <a:t> L'EXAMEN</a:t>
          </a:r>
          <a:endParaRPr lang="fr-CA" sz="2800" kern="1200"/>
        </a:p>
      </dsp:txBody>
      <dsp:txXfrm>
        <a:off x="7538900" y="0"/>
        <a:ext cx="2698198" cy="9092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05887-419C-274C-BCBC-5F6A3812D686}">
      <dsp:nvSpPr>
        <dsp:cNvPr id="0" name=""/>
        <dsp:cNvSpPr/>
      </dsp:nvSpPr>
      <dsp:spPr>
        <a:xfrm rot="5400000">
          <a:off x="-276142" y="262530"/>
          <a:ext cx="1716562" cy="1201593"/>
        </a:xfrm>
        <a:prstGeom prst="chevron">
          <a:avLst/>
        </a:prstGeom>
        <a:solidFill>
          <a:srgbClr val="68009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cs typeface="Calibri"/>
            </a:rPr>
            <a:t>La préparation :</a:t>
          </a:r>
          <a:endParaRPr lang="fr-CA" sz="1400" kern="1200" dirty="0">
            <a:solidFill>
              <a:schemeClr val="bg1"/>
            </a:solidFill>
          </a:endParaRPr>
        </a:p>
      </dsp:txBody>
      <dsp:txXfrm rot="-5400000">
        <a:off x="-18657" y="605843"/>
        <a:ext cx="1201593" cy="514969"/>
      </dsp:txXfrm>
    </dsp:sp>
    <dsp:sp modelId="{88F34313-5D4C-E04F-99BD-AA1020E54130}">
      <dsp:nvSpPr>
        <dsp:cNvPr id="0" name=""/>
        <dsp:cNvSpPr/>
      </dsp:nvSpPr>
      <dsp:spPr>
        <a:xfrm rot="5400000">
          <a:off x="1780222" y="-592240"/>
          <a:ext cx="1115765" cy="2310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/>
            <a:buChar char="•"/>
          </a:pPr>
          <a:r>
            <a:rPr lang="fr-CA" sz="1200" kern="1200" dirty="0">
              <a:ea typeface="+mn-lt"/>
              <a:cs typeface="+mn-lt"/>
            </a:rPr>
            <a:t>Commencez à étudier suffisamment tôt pour couvrir toute la matière.</a:t>
          </a:r>
          <a:endParaRPr lang="fr-CA" sz="1200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ea typeface="+mn-lt"/>
              <a:cs typeface="+mn-lt"/>
            </a:rPr>
            <a:t>Élaborez un plan d'étude réaliste et organisez-vous efficacement.</a:t>
          </a:r>
          <a:endParaRPr lang="fr-CA" sz="1200" kern="1200" dirty="0">
            <a:cs typeface="Calibri"/>
          </a:endParaRPr>
        </a:p>
      </dsp:txBody>
      <dsp:txXfrm rot="-5400000">
        <a:off x="1182936" y="59513"/>
        <a:ext cx="2255871" cy="1006831"/>
      </dsp:txXfrm>
    </dsp:sp>
    <dsp:sp modelId="{888627EB-DEF5-9341-B771-B4D894E763F0}">
      <dsp:nvSpPr>
        <dsp:cNvPr id="0" name=""/>
        <dsp:cNvSpPr/>
      </dsp:nvSpPr>
      <dsp:spPr>
        <a:xfrm rot="5400000">
          <a:off x="-238826" y="1723585"/>
          <a:ext cx="1716562" cy="1276224"/>
        </a:xfrm>
        <a:prstGeom prst="chevron">
          <a:avLst/>
        </a:prstGeom>
        <a:solidFill>
          <a:srgbClr val="FDCA0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cs typeface="Calibri"/>
            </a:rPr>
            <a:t>L'</a:t>
          </a:r>
          <a:r>
            <a:rPr lang="fr-CA" sz="1400" b="1" u="sng" kern="1200" dirty="0" err="1">
              <a:solidFill>
                <a:schemeClr val="bg1"/>
              </a:solidFill>
              <a:cs typeface="Calibri"/>
            </a:rPr>
            <a:t>envirronement</a:t>
          </a:r>
          <a:r>
            <a:rPr lang="fr-CA" sz="1400" b="1" u="sng" kern="1200" dirty="0">
              <a:solidFill>
                <a:schemeClr val="bg1"/>
              </a:solidFill>
              <a:cs typeface="Calibri"/>
            </a:rPr>
            <a:t> de travail :</a:t>
          </a:r>
          <a:endParaRPr lang="fr-CA" sz="1400" kern="1200" dirty="0">
            <a:solidFill>
              <a:schemeClr val="bg1"/>
            </a:solidFill>
          </a:endParaRPr>
        </a:p>
      </dsp:txBody>
      <dsp:txXfrm rot="-5400000">
        <a:off x="-18657" y="2141528"/>
        <a:ext cx="1276224" cy="440338"/>
      </dsp:txXfrm>
    </dsp:sp>
    <dsp:sp modelId="{55C39B7B-ECE9-2B49-98D4-3600ECE6AB03}">
      <dsp:nvSpPr>
        <dsp:cNvPr id="0" name=""/>
        <dsp:cNvSpPr/>
      </dsp:nvSpPr>
      <dsp:spPr>
        <a:xfrm rot="5400000">
          <a:off x="1817537" y="906130"/>
          <a:ext cx="1115765" cy="2310338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/>
            <a:buChar char="•"/>
          </a:pPr>
          <a:r>
            <a:rPr lang="fr-CA" sz="1200" kern="1200" dirty="0">
              <a:ea typeface="+mn-lt"/>
              <a:cs typeface="+mn-lt"/>
            </a:rPr>
            <a:t>Trouvez un endroit calme et sans distractions pour étudier.</a:t>
          </a:r>
          <a:endParaRPr lang="fr-C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/>
            <a:buChar char="•"/>
          </a:pPr>
          <a:endParaRPr lang="fr-C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ea typeface="+mn-lt"/>
              <a:cs typeface="+mn-lt"/>
            </a:rPr>
            <a:t>Éloignez les téléphones et les réseaux sociaux.</a:t>
          </a:r>
          <a:endParaRPr lang="fr-CA" sz="1200" kern="1200" dirty="0"/>
        </a:p>
      </dsp:txBody>
      <dsp:txXfrm rot="-5400000">
        <a:off x="1220251" y="1557884"/>
        <a:ext cx="2255871" cy="1006831"/>
      </dsp:txXfrm>
    </dsp:sp>
    <dsp:sp modelId="{49D7A142-1012-B44E-9656-3D2BB5934B0D}">
      <dsp:nvSpPr>
        <dsp:cNvPr id="0" name=""/>
        <dsp:cNvSpPr/>
      </dsp:nvSpPr>
      <dsp:spPr>
        <a:xfrm rot="5400000">
          <a:off x="-276142" y="3259272"/>
          <a:ext cx="1716562" cy="1201593"/>
        </a:xfrm>
        <a:prstGeom prst="chevron">
          <a:avLst/>
        </a:prstGeom>
        <a:solidFill>
          <a:srgbClr val="E50182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cs typeface="Calibri"/>
            </a:rPr>
            <a:t>Hygiène de vie :</a:t>
          </a:r>
          <a:endParaRPr lang="fr-CA" sz="1400" kern="1200" dirty="0">
            <a:solidFill>
              <a:schemeClr val="bg1"/>
            </a:solidFill>
          </a:endParaRPr>
        </a:p>
      </dsp:txBody>
      <dsp:txXfrm rot="-5400000">
        <a:off x="-18657" y="3602585"/>
        <a:ext cx="1201593" cy="514969"/>
      </dsp:txXfrm>
    </dsp:sp>
    <dsp:sp modelId="{597759D4-A5F0-DE40-BAC8-F00607821B8D}">
      <dsp:nvSpPr>
        <dsp:cNvPr id="0" name=""/>
        <dsp:cNvSpPr/>
      </dsp:nvSpPr>
      <dsp:spPr>
        <a:xfrm rot="5400000">
          <a:off x="1780222" y="2404501"/>
          <a:ext cx="1115765" cy="2310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/>
            <a:buChar char="•"/>
          </a:pPr>
          <a:r>
            <a:rPr lang="fr-CA" sz="1200" kern="1200" dirty="0">
              <a:latin typeface="+mn-lt"/>
              <a:ea typeface="+mn-lt"/>
              <a:cs typeface="+mn-lt"/>
            </a:rPr>
            <a:t>Assurez-vous de bien dormir et adopter une alimentation saine et équilibrée.</a:t>
          </a:r>
          <a:endParaRPr lang="fr-CA" sz="1200" kern="1200" dirty="0">
            <a:latin typeface="+mn-lt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latin typeface="+mn-lt"/>
              <a:ea typeface="+mn-lt"/>
              <a:cs typeface="+mn-lt"/>
            </a:rPr>
            <a:t>Pratiquez une activité physique régulière pour réduire le stress.</a:t>
          </a:r>
          <a:endParaRPr lang="fr-CA" sz="1200" kern="1200" dirty="0">
            <a:latin typeface="+mn-lt"/>
          </a:endParaRPr>
        </a:p>
      </dsp:txBody>
      <dsp:txXfrm rot="-5400000">
        <a:off x="1182936" y="3056255"/>
        <a:ext cx="2255871" cy="1006831"/>
      </dsp:txXfrm>
    </dsp:sp>
    <dsp:sp modelId="{BBC182E8-65FA-1E45-AA53-7BBE1AFF9B34}">
      <dsp:nvSpPr>
        <dsp:cNvPr id="0" name=""/>
        <dsp:cNvSpPr/>
      </dsp:nvSpPr>
      <dsp:spPr>
        <a:xfrm rot="5400000">
          <a:off x="-276142" y="4757642"/>
          <a:ext cx="1716562" cy="1201593"/>
        </a:xfrm>
        <a:prstGeom prst="chevron">
          <a:avLst/>
        </a:prstGeom>
        <a:solidFill>
          <a:srgbClr val="09E1D5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cs typeface="Calibri"/>
            </a:rPr>
            <a:t>Évitez la surcharge d'informations :</a:t>
          </a:r>
          <a:endParaRPr lang="fr-CA" sz="1400" kern="1200" dirty="0">
            <a:solidFill>
              <a:schemeClr val="bg1"/>
            </a:solidFill>
          </a:endParaRPr>
        </a:p>
      </dsp:txBody>
      <dsp:txXfrm rot="-5400000">
        <a:off x="-18657" y="5100955"/>
        <a:ext cx="1201593" cy="514969"/>
      </dsp:txXfrm>
    </dsp:sp>
    <dsp:sp modelId="{3E54E21A-39BA-DF4C-8FEE-73E9A3A03969}">
      <dsp:nvSpPr>
        <dsp:cNvPr id="0" name=""/>
        <dsp:cNvSpPr/>
      </dsp:nvSpPr>
      <dsp:spPr>
        <a:xfrm rot="5400000">
          <a:off x="1779928" y="3903165"/>
          <a:ext cx="1116352" cy="23103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/>
            <a:buChar char="•"/>
          </a:pPr>
          <a:r>
            <a:rPr lang="fr-CA" sz="1200" kern="1200" dirty="0">
              <a:ea typeface="+mn-lt"/>
              <a:cs typeface="+mn-lt"/>
            </a:rPr>
            <a:t>Évitez de réviser intensivement juste avant l'examen. </a:t>
          </a:r>
          <a:endParaRPr lang="fr-C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/>
            <a:buChar char="•"/>
          </a:pPr>
          <a:endParaRPr lang="fr-C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ea typeface="+mn-lt"/>
              <a:cs typeface="+mn-lt"/>
            </a:rPr>
            <a:t>Faites des pauses régulières pendant vos révisions.</a:t>
          </a:r>
          <a:endParaRPr lang="fr-CA" sz="1200" kern="1200" dirty="0"/>
        </a:p>
      </dsp:txBody>
      <dsp:txXfrm rot="-5400000">
        <a:off x="1182935" y="4554654"/>
        <a:ext cx="2255842" cy="1007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0E193-9CE8-7246-9533-EFC6BAB2008C}">
      <dsp:nvSpPr>
        <dsp:cNvPr id="0" name=""/>
        <dsp:cNvSpPr/>
      </dsp:nvSpPr>
      <dsp:spPr>
        <a:xfrm rot="5400000">
          <a:off x="-253823" y="260370"/>
          <a:ext cx="1692159" cy="1184511"/>
        </a:xfrm>
        <a:prstGeom prst="chevron">
          <a:avLst/>
        </a:prstGeom>
        <a:solidFill>
          <a:srgbClr val="E50182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ea typeface="+mn-lt"/>
              <a:cs typeface="+mn-lt"/>
            </a:rPr>
            <a:t>1- Acceptez le stress comme normal :</a:t>
          </a:r>
          <a:endParaRPr lang="fr-CA" sz="1400" kern="1200" dirty="0">
            <a:solidFill>
              <a:schemeClr val="bg1"/>
            </a:solidFill>
          </a:endParaRPr>
        </a:p>
      </dsp:txBody>
      <dsp:txXfrm rot="-5400000">
        <a:off x="2" y="598802"/>
        <a:ext cx="1184511" cy="507648"/>
      </dsp:txXfrm>
    </dsp:sp>
    <dsp:sp modelId="{3F1912AC-F842-6143-BBA7-F52EA4E13CA2}">
      <dsp:nvSpPr>
        <dsp:cNvPr id="0" name=""/>
        <dsp:cNvSpPr/>
      </dsp:nvSpPr>
      <dsp:spPr>
        <a:xfrm rot="5400000">
          <a:off x="1813323" y="-622264"/>
          <a:ext cx="1100482" cy="2358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ea typeface="+mn-lt"/>
              <a:cs typeface="+mn-lt"/>
            </a:rPr>
            <a:t>Comprenez que le stress est normal avant un examen.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ea typeface="+mn-lt"/>
              <a:cs typeface="+mn-lt"/>
            </a:rPr>
            <a:t>Ne vous jugez pas sévèrement pour ressentir du stress ; acceptez-le et gérez-le.</a:t>
          </a:r>
          <a:endParaRPr lang="fr-CA" sz="1200" kern="1200" dirty="0">
            <a:cs typeface="Calibri" panose="020F0502020204030204"/>
          </a:endParaRPr>
        </a:p>
      </dsp:txBody>
      <dsp:txXfrm rot="-5400000">
        <a:off x="1184512" y="60268"/>
        <a:ext cx="2304384" cy="993040"/>
      </dsp:txXfrm>
    </dsp:sp>
    <dsp:sp modelId="{83829900-10B9-5A43-82DE-9715425B96E3}">
      <dsp:nvSpPr>
        <dsp:cNvPr id="0" name=""/>
        <dsp:cNvSpPr/>
      </dsp:nvSpPr>
      <dsp:spPr>
        <a:xfrm rot="5400000">
          <a:off x="-253823" y="1739303"/>
          <a:ext cx="1692159" cy="1184511"/>
        </a:xfrm>
        <a:prstGeom prst="chevron">
          <a:avLst/>
        </a:prstGeom>
        <a:solidFill>
          <a:srgbClr val="68009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ea typeface="+mn-lt"/>
              <a:cs typeface="+mn-lt"/>
            </a:rPr>
            <a:t>2- L'examen lui-même :</a:t>
          </a:r>
          <a:endParaRPr lang="fr-CA" sz="1400" kern="1200" dirty="0">
            <a:solidFill>
              <a:schemeClr val="bg1"/>
            </a:solidFill>
            <a:cs typeface="Calibri" panose="020F0502020204030204"/>
          </a:endParaRPr>
        </a:p>
      </dsp:txBody>
      <dsp:txXfrm rot="-5400000">
        <a:off x="2" y="2077735"/>
        <a:ext cx="1184511" cy="507648"/>
      </dsp:txXfrm>
    </dsp:sp>
    <dsp:sp modelId="{9B238AD2-394F-F741-B401-A407841F540A}">
      <dsp:nvSpPr>
        <dsp:cNvPr id="0" name=""/>
        <dsp:cNvSpPr/>
      </dsp:nvSpPr>
      <dsp:spPr>
        <a:xfrm rot="5400000">
          <a:off x="1813612" y="856378"/>
          <a:ext cx="1099903" cy="2358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solidFill>
                <a:schemeClr val="tx1"/>
              </a:solidFill>
              <a:latin typeface="+mn-lt"/>
              <a:ea typeface="+mn-lt"/>
              <a:cs typeface="+mn-lt"/>
            </a:rPr>
            <a:t>Lisez attentivement les questions avant de répondre.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solidFill>
                <a:schemeClr val="tx1"/>
              </a:solidFill>
              <a:latin typeface="+mn-lt"/>
              <a:ea typeface="+mn-lt"/>
              <a:cs typeface="+mn-lt"/>
            </a:rPr>
            <a:t>Si vous vous sentez bloqué, passez à la question suivante et revenez-y plus tard.</a:t>
          </a:r>
          <a:endParaRPr lang="fr-CA" sz="1200" kern="1200" dirty="0">
            <a:solidFill>
              <a:schemeClr val="tx1"/>
            </a:solidFill>
            <a:latin typeface="+mn-lt"/>
            <a:cs typeface="Calibri" panose="020F0502020204030204"/>
          </a:endParaRPr>
        </a:p>
      </dsp:txBody>
      <dsp:txXfrm rot="-5400000">
        <a:off x="1184512" y="1539172"/>
        <a:ext cx="2304412" cy="992517"/>
      </dsp:txXfrm>
    </dsp:sp>
    <dsp:sp modelId="{7928550F-D665-B140-BBDC-4AD4D11EC793}">
      <dsp:nvSpPr>
        <dsp:cNvPr id="0" name=""/>
        <dsp:cNvSpPr/>
      </dsp:nvSpPr>
      <dsp:spPr>
        <a:xfrm rot="5400000">
          <a:off x="-253823" y="3218236"/>
          <a:ext cx="1692159" cy="1184511"/>
        </a:xfrm>
        <a:prstGeom prst="chevron">
          <a:avLst/>
        </a:prstGeom>
        <a:solidFill>
          <a:srgbClr val="E50182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ea typeface="+mn-lt"/>
              <a:cs typeface="+mn-lt"/>
            </a:rPr>
            <a:t>3- Restez calme pendant l'examen :</a:t>
          </a:r>
        </a:p>
      </dsp:txBody>
      <dsp:txXfrm rot="-5400000">
        <a:off x="2" y="3556668"/>
        <a:ext cx="1184511" cy="507648"/>
      </dsp:txXfrm>
    </dsp:sp>
    <dsp:sp modelId="{30D1522C-BE24-4142-BAC5-37AB29F35C33}">
      <dsp:nvSpPr>
        <dsp:cNvPr id="0" name=""/>
        <dsp:cNvSpPr/>
      </dsp:nvSpPr>
      <dsp:spPr>
        <a:xfrm rot="5400000">
          <a:off x="1813612" y="2335311"/>
          <a:ext cx="1099903" cy="23581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latin typeface="+mn-lt"/>
              <a:ea typeface="+mn-lt"/>
              <a:cs typeface="+mn-lt"/>
            </a:rPr>
            <a:t>Si vous paniquez, prenez quelques respirations pour vous calmer.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latin typeface="+mn-lt"/>
              <a:ea typeface="+mn-lt"/>
              <a:cs typeface="+mn-lt"/>
            </a:rPr>
            <a:t>Rappelez-vous que vous vous êtes préparé  et que vous êtes capable de réussir.</a:t>
          </a:r>
          <a:endParaRPr lang="fr-CA" sz="1200" kern="1200" dirty="0">
            <a:latin typeface="+mn-lt"/>
          </a:endParaRPr>
        </a:p>
      </dsp:txBody>
      <dsp:txXfrm rot="-5400000">
        <a:off x="1184512" y="3018105"/>
        <a:ext cx="2304412" cy="992517"/>
      </dsp:txXfrm>
    </dsp:sp>
    <dsp:sp modelId="{DF6C850C-F0DD-B14E-90AB-AE514DD15772}">
      <dsp:nvSpPr>
        <dsp:cNvPr id="0" name=""/>
        <dsp:cNvSpPr/>
      </dsp:nvSpPr>
      <dsp:spPr>
        <a:xfrm rot="5400000">
          <a:off x="-253823" y="4697169"/>
          <a:ext cx="1692159" cy="1184511"/>
        </a:xfrm>
        <a:prstGeom prst="chevron">
          <a:avLst/>
        </a:prstGeom>
        <a:solidFill>
          <a:srgbClr val="FDCA0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ea typeface="+mn-lt"/>
              <a:cs typeface="+mn-lt"/>
            </a:rPr>
            <a:t>4-Ne vous précipitez pas :</a:t>
          </a:r>
        </a:p>
      </dsp:txBody>
      <dsp:txXfrm rot="-5400000">
        <a:off x="2" y="5035601"/>
        <a:ext cx="1184511" cy="507648"/>
      </dsp:txXfrm>
    </dsp:sp>
    <dsp:sp modelId="{65943FB5-047A-474D-BAB8-9A98E7AD43F9}">
      <dsp:nvSpPr>
        <dsp:cNvPr id="0" name=""/>
        <dsp:cNvSpPr/>
      </dsp:nvSpPr>
      <dsp:spPr>
        <a:xfrm rot="5400000">
          <a:off x="1813612" y="3814245"/>
          <a:ext cx="1099903" cy="2358105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ea typeface="+mn-lt"/>
              <a:cs typeface="+mn-lt"/>
            </a:rPr>
            <a:t>Faites attention aux détails et relisez vos réponses.</a:t>
          </a:r>
          <a:endParaRPr lang="fr-CA" sz="1200" kern="1200" dirty="0">
            <a:cs typeface="Calibri" panose="020F0502020204030204"/>
          </a:endParaRPr>
        </a:p>
      </dsp:txBody>
      <dsp:txXfrm rot="-5400000">
        <a:off x="1184512" y="4497039"/>
        <a:ext cx="2304412" cy="9925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49CFE-83A0-A148-A9F3-13FCE9B36868}">
      <dsp:nvSpPr>
        <dsp:cNvPr id="0" name=""/>
        <dsp:cNvSpPr/>
      </dsp:nvSpPr>
      <dsp:spPr>
        <a:xfrm rot="5400000">
          <a:off x="-241363" y="228210"/>
          <a:ext cx="1490048" cy="1043033"/>
        </a:xfrm>
        <a:prstGeom prst="chevron">
          <a:avLst/>
        </a:prstGeom>
        <a:solidFill>
          <a:srgbClr val="FDCA0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ea typeface="+mn-lt"/>
              <a:cs typeface="+mn-lt"/>
            </a:rPr>
            <a:t>1- Après l'examen :</a:t>
          </a:r>
          <a:endParaRPr lang="fr-CA" sz="1400" kern="1200" dirty="0">
            <a:solidFill>
              <a:schemeClr val="bg1"/>
            </a:solidFill>
          </a:endParaRPr>
        </a:p>
      </dsp:txBody>
      <dsp:txXfrm rot="-5400000">
        <a:off x="-17855" y="526220"/>
        <a:ext cx="1043033" cy="447015"/>
      </dsp:txXfrm>
    </dsp:sp>
    <dsp:sp modelId="{D7EF2B62-ABB7-2045-8857-81ACEC9748EE}">
      <dsp:nvSpPr>
        <dsp:cNvPr id="0" name=""/>
        <dsp:cNvSpPr/>
      </dsp:nvSpPr>
      <dsp:spPr>
        <a:xfrm rot="5400000">
          <a:off x="1809031" y="-779150"/>
          <a:ext cx="968531" cy="25362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solidFill>
                <a:schemeClr val="tx1"/>
              </a:solidFill>
              <a:ea typeface="+mn-lt"/>
              <a:cs typeface="+mn-lt"/>
            </a:rPr>
            <a:t>Ne vous attardez pas sur ce qui est fait, concentrez-vous sur vos prochaines épreuves.</a:t>
          </a:r>
          <a:endParaRPr lang="fr-CA" sz="1200" kern="1200" dirty="0">
            <a:solidFill>
              <a:schemeClr val="tx1"/>
            </a:solidFill>
            <a:cs typeface="Calibri" panose="020F0502020204030204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solidFill>
                <a:schemeClr val="tx1"/>
              </a:solidFill>
              <a:ea typeface="+mn-lt"/>
              <a:cs typeface="+mn-lt"/>
            </a:rPr>
            <a:t>Prenez du temps pour vous détendre après l'examen.</a:t>
          </a:r>
          <a:endParaRPr lang="fr-CA" sz="1200" kern="1200" dirty="0">
            <a:solidFill>
              <a:schemeClr val="tx1"/>
            </a:solidFill>
            <a:cs typeface="Calibri" panose="020F0502020204030204"/>
          </a:endParaRPr>
        </a:p>
      </dsp:txBody>
      <dsp:txXfrm rot="-5400000">
        <a:off x="1025177" y="51984"/>
        <a:ext cx="2488960" cy="873971"/>
      </dsp:txXfrm>
    </dsp:sp>
    <dsp:sp modelId="{0A8E487C-A527-E445-8C17-7B91E5D332A2}">
      <dsp:nvSpPr>
        <dsp:cNvPr id="0" name=""/>
        <dsp:cNvSpPr/>
      </dsp:nvSpPr>
      <dsp:spPr>
        <a:xfrm rot="5400000">
          <a:off x="-205650" y="1487349"/>
          <a:ext cx="1490048" cy="1114460"/>
        </a:xfrm>
        <a:prstGeom prst="chevron">
          <a:avLst/>
        </a:prstGeom>
        <a:solidFill>
          <a:srgbClr val="68009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>
              <a:solidFill>
                <a:schemeClr val="bg1"/>
              </a:solidFill>
              <a:ea typeface="+mn-lt"/>
              <a:cs typeface="+mn-lt"/>
            </a:rPr>
            <a:t>2- Évitez les comparaisons:</a:t>
          </a:r>
          <a:endParaRPr lang="fr-CA" sz="1400" kern="1200" dirty="0">
            <a:solidFill>
              <a:schemeClr val="bg1"/>
            </a:solidFill>
            <a:cs typeface="Calibri"/>
          </a:endParaRPr>
        </a:p>
      </dsp:txBody>
      <dsp:txXfrm rot="-5400000">
        <a:off x="-17856" y="1856785"/>
        <a:ext cx="1114460" cy="375588"/>
      </dsp:txXfrm>
    </dsp:sp>
    <dsp:sp modelId="{9BF21AA6-4ED8-5041-9C3E-1A20E3A6B535}">
      <dsp:nvSpPr>
        <dsp:cNvPr id="0" name=""/>
        <dsp:cNvSpPr/>
      </dsp:nvSpPr>
      <dsp:spPr>
        <a:xfrm rot="5400000">
          <a:off x="1844490" y="512176"/>
          <a:ext cx="969040" cy="25362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solidFill>
                <a:schemeClr val="tx1"/>
              </a:solidFill>
              <a:ea typeface="+mn-lt"/>
              <a:cs typeface="+mn-lt"/>
            </a:rPr>
            <a:t>Évitez de vous comparer aux autres.</a:t>
          </a:r>
          <a:endParaRPr lang="fr-CA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solidFill>
                <a:schemeClr val="tx1"/>
              </a:solidFill>
              <a:ea typeface="+mn-lt"/>
              <a:cs typeface="+mn-lt"/>
            </a:rPr>
            <a:t>Concentrez-vous sur vos efforts et votre propre réussite.</a:t>
          </a:r>
          <a:endParaRPr lang="fr-CA" sz="1200" b="0" kern="1200" dirty="0">
            <a:solidFill>
              <a:schemeClr val="tx1"/>
            </a:solidFill>
            <a:latin typeface="Calibri Light" panose="020F0302020204030204"/>
          </a:endParaRPr>
        </a:p>
      </dsp:txBody>
      <dsp:txXfrm rot="-5400000">
        <a:off x="1060891" y="1343081"/>
        <a:ext cx="2488935" cy="874430"/>
      </dsp:txXfrm>
    </dsp:sp>
    <dsp:sp modelId="{1B8F9D58-C1B7-184D-9F62-9F85FDB22A99}">
      <dsp:nvSpPr>
        <dsp:cNvPr id="0" name=""/>
        <dsp:cNvSpPr/>
      </dsp:nvSpPr>
      <dsp:spPr>
        <a:xfrm rot="5400000">
          <a:off x="-241363" y="2822618"/>
          <a:ext cx="1490048" cy="1043033"/>
        </a:xfrm>
        <a:prstGeom prst="chevron">
          <a:avLst/>
        </a:prstGeom>
        <a:solidFill>
          <a:srgbClr val="09E1D5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b="1" u="sng" kern="1200" dirty="0"/>
            <a:t>3- Soyez réaliste :</a:t>
          </a:r>
          <a:endParaRPr lang="fr-CA" sz="1400" u="sng" kern="1200" dirty="0"/>
        </a:p>
      </dsp:txBody>
      <dsp:txXfrm rot="-5400000">
        <a:off x="-17855" y="3120628"/>
        <a:ext cx="1043033" cy="447015"/>
      </dsp:txXfrm>
    </dsp:sp>
    <dsp:sp modelId="{BCFC594B-C7B8-2948-A31A-180CEA0CD743}">
      <dsp:nvSpPr>
        <dsp:cNvPr id="0" name=""/>
        <dsp:cNvSpPr/>
      </dsp:nvSpPr>
      <dsp:spPr>
        <a:xfrm rot="5400000">
          <a:off x="1809031" y="1810552"/>
          <a:ext cx="968531" cy="25362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solidFill>
                <a:schemeClr val="tx1"/>
              </a:solidFill>
              <a:latin typeface="+mn-lt"/>
            </a:rPr>
            <a:t>Rappelez-vous que personne n'est parfait, et que les erreurs sont humaines.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1200" kern="1200" dirty="0">
              <a:solidFill>
                <a:schemeClr val="tx1"/>
              </a:solidFill>
              <a:latin typeface="+mn-lt"/>
            </a:rPr>
            <a:t>Soyez fier de vos efforts, quelle que soit la note finale.</a:t>
          </a:r>
        </a:p>
      </dsp:txBody>
      <dsp:txXfrm rot="-5400000">
        <a:off x="1025177" y="2641686"/>
        <a:ext cx="2488960" cy="873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0A4BC-B4AF-9C43-B8F7-16D48E4EC098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C6BFC-7A85-864B-8754-334688BFC6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01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C6BFC-7A85-864B-8754-334688BFC6E1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945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À ajouter dans le </a:t>
            </a:r>
            <a:r>
              <a:rPr lang="fr-CA" dirty="0" err="1"/>
              <a:t>ppt</a:t>
            </a:r>
            <a:r>
              <a:rPr lang="fr-CA" dirty="0"/>
              <a:t> : ne pas hésiter à aller voir le SEP si </a:t>
            </a:r>
            <a:r>
              <a:rPr lang="fr-CA"/>
              <a:t>c'est nécessaire. 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C6BFC-7A85-864B-8754-334688BFC6E1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842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CA"/>
              <a:t>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963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371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7493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الوجه الا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54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179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787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881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078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658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57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424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CA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067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3680-844A-7448-B25A-88C815FA9C6E}" type="datetimeFigureOut">
              <a:rPr lang="fr-CA" smtClean="0"/>
              <a:t>2023-08-24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AFC20-EBE7-6941-9930-1BB5CF32A6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608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ep@polymtl.ca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image" Target="../media/image3.png"/><Relationship Id="rId21" Type="http://schemas.openxmlformats.org/officeDocument/2006/relationships/diagramQuickStyle" Target="../diagrams/quickStyle4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24" Type="http://schemas.openxmlformats.org/officeDocument/2006/relationships/image" Target="../media/image7.png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5937780-C818-8028-DDBD-718010CD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3" name="Graphic 177" descr="Drama with solid fill">
            <a:extLst>
              <a:ext uri="{FF2B5EF4-FFF2-40B4-BE49-F238E27FC236}">
                <a16:creationId xmlns:a16="http://schemas.microsoft.com/office/drawing/2014/main" id="{1D9FD5D8-7C79-ECF3-E03A-68725D78DA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40128" y="3649926"/>
            <a:ext cx="914517" cy="914400"/>
          </a:xfrm>
        </p:spPr>
      </p:pic>
      <p:sp>
        <p:nvSpPr>
          <p:cNvPr id="6" name="3">
            <a:extLst>
              <a:ext uri="{FF2B5EF4-FFF2-40B4-BE49-F238E27FC236}">
                <a16:creationId xmlns:a16="http://schemas.microsoft.com/office/drawing/2014/main" id="{0F755AE9-3188-0724-02AE-AE6334E3ECEF}"/>
              </a:ext>
            </a:extLst>
          </p:cNvPr>
          <p:cNvSpPr/>
          <p:nvPr/>
        </p:nvSpPr>
        <p:spPr>
          <a:xfrm>
            <a:off x="28575" y="0"/>
            <a:ext cx="3566160" cy="7559675"/>
          </a:xfrm>
          <a:prstGeom prst="rect">
            <a:avLst/>
          </a:prstGeom>
          <a:solidFill>
            <a:srgbClr val="FFFA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7" name="2">
            <a:extLst>
              <a:ext uri="{FF2B5EF4-FFF2-40B4-BE49-F238E27FC236}">
                <a16:creationId xmlns:a16="http://schemas.microsoft.com/office/drawing/2014/main" id="{CEEE0264-5DD6-EF95-01E0-59A437C8C1D3}"/>
              </a:ext>
            </a:extLst>
          </p:cNvPr>
          <p:cNvSpPr/>
          <p:nvPr/>
        </p:nvSpPr>
        <p:spPr>
          <a:xfrm>
            <a:off x="3562826" y="0"/>
            <a:ext cx="3566160" cy="7559675"/>
          </a:xfrm>
          <a:prstGeom prst="rect">
            <a:avLst/>
          </a:prstGeom>
          <a:solidFill>
            <a:srgbClr val="08E1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1800" dirty="0">
              <a:solidFill>
                <a:srgbClr val="E50283"/>
              </a:solidFill>
              <a:cs typeface="Arial"/>
            </a:endParaRPr>
          </a:p>
        </p:txBody>
      </p:sp>
      <p:sp>
        <p:nvSpPr>
          <p:cNvPr id="8" name="1">
            <a:extLst>
              <a:ext uri="{FF2B5EF4-FFF2-40B4-BE49-F238E27FC236}">
                <a16:creationId xmlns:a16="http://schemas.microsoft.com/office/drawing/2014/main" id="{7AD37CD3-6D4A-4570-8866-4190016523B8}"/>
              </a:ext>
            </a:extLst>
          </p:cNvPr>
          <p:cNvSpPr/>
          <p:nvPr/>
        </p:nvSpPr>
        <p:spPr>
          <a:xfrm>
            <a:off x="7136477" y="17664"/>
            <a:ext cx="3566160" cy="7559675"/>
          </a:xfrm>
          <a:prstGeom prst="rect">
            <a:avLst/>
          </a:prstGeom>
          <a:solidFill>
            <a:srgbClr val="FFFA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1" anchor="ctr"/>
          <a:lstStyle/>
          <a:p>
            <a:r>
              <a:rPr lang="fr-CA" sz="1200" b="1">
                <a:ea typeface="+mn-lt"/>
                <a:cs typeface="+mn-lt"/>
              </a:rPr>
              <a:t>Soyez réaliste :</a:t>
            </a:r>
            <a:endParaRPr lang="en-US">
              <a:ea typeface="+mn-lt"/>
              <a:cs typeface="+mn-lt"/>
            </a:endParaRPr>
          </a:p>
          <a:p>
            <a:pPr algn="ctr"/>
            <a:endParaRPr lang="fr-CA" sz="1800">
              <a:solidFill>
                <a:srgbClr val="E50283"/>
              </a:solidFill>
              <a:cs typeface="Calibri"/>
            </a:endParaRPr>
          </a:p>
        </p:txBody>
      </p:sp>
      <p:sp>
        <p:nvSpPr>
          <p:cNvPr id="9" name="شكل حر: شكل 13">
            <a:extLst>
              <a:ext uri="{FF2B5EF4-FFF2-40B4-BE49-F238E27FC236}">
                <a16:creationId xmlns:a16="http://schemas.microsoft.com/office/drawing/2014/main" id="{77A11889-5DD0-1BB0-74AE-6E3CC8A26547}"/>
              </a:ext>
            </a:extLst>
          </p:cNvPr>
          <p:cNvSpPr/>
          <p:nvPr/>
        </p:nvSpPr>
        <p:spPr>
          <a:xfrm rot="5400000">
            <a:off x="9592579" y="6453648"/>
            <a:ext cx="910832" cy="1318892"/>
          </a:xfrm>
          <a:custGeom>
            <a:avLst/>
            <a:gdLst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174980 w 1213080"/>
              <a:gd name="connsiteY3" fmla="*/ 885666 h 909244"/>
              <a:gd name="connsiteX4" fmla="*/ 1036867 w 1213080"/>
              <a:gd name="connsiteY4" fmla="*/ 792480 h 909244"/>
              <a:gd name="connsiteX5" fmla="*/ 833667 w 1213080"/>
              <a:gd name="connsiteY5" fmla="*/ 447040 h 909244"/>
              <a:gd name="connsiteX6" fmla="*/ 234227 w 1213080"/>
              <a:gd name="connsiteY6" fmla="*/ 396240 h 909244"/>
              <a:gd name="connsiteX7" fmla="*/ 964 w 1213080"/>
              <a:gd name="connsiteY7" fmla="*/ 22483 h 909244"/>
              <a:gd name="connsiteX0" fmla="*/ 52259 w 1265339"/>
              <a:gd name="connsiteY0" fmla="*/ 0 h 909244"/>
              <a:gd name="connsiteX1" fmla="*/ 1265339 w 1265339"/>
              <a:gd name="connsiteY1" fmla="*/ 0 h 909244"/>
              <a:gd name="connsiteX2" fmla="*/ 1265339 w 1265339"/>
              <a:gd name="connsiteY2" fmla="*/ 909244 h 909244"/>
              <a:gd name="connsiteX3" fmla="*/ 1227239 w 1265339"/>
              <a:gd name="connsiteY3" fmla="*/ 885666 h 909244"/>
              <a:gd name="connsiteX4" fmla="*/ 1089126 w 1265339"/>
              <a:gd name="connsiteY4" fmla="*/ 792480 h 909244"/>
              <a:gd name="connsiteX5" fmla="*/ 885926 w 1265339"/>
              <a:gd name="connsiteY5" fmla="*/ 447040 h 909244"/>
              <a:gd name="connsiteX6" fmla="*/ 286486 w 1265339"/>
              <a:gd name="connsiteY6" fmla="*/ 396240 h 909244"/>
              <a:gd name="connsiteX7" fmla="*/ 52259 w 1265339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175161 w 1213261"/>
              <a:gd name="connsiteY3" fmla="*/ 885666 h 909244"/>
              <a:gd name="connsiteX4" fmla="*/ 1037048 w 1213261"/>
              <a:gd name="connsiteY4" fmla="*/ 792480 h 909244"/>
              <a:gd name="connsiteX5" fmla="*/ 833848 w 1213261"/>
              <a:gd name="connsiteY5" fmla="*/ 447040 h 909244"/>
              <a:gd name="connsiteX6" fmla="*/ 234408 w 1213261"/>
              <a:gd name="connsiteY6" fmla="*/ 396240 h 909244"/>
              <a:gd name="connsiteX7" fmla="*/ 181 w 1213261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175161 w 1213261"/>
              <a:gd name="connsiteY3" fmla="*/ 885666 h 909244"/>
              <a:gd name="connsiteX4" fmla="*/ 1037048 w 1213261"/>
              <a:gd name="connsiteY4" fmla="*/ 792480 h 909244"/>
              <a:gd name="connsiteX5" fmla="*/ 833848 w 1213261"/>
              <a:gd name="connsiteY5" fmla="*/ 447040 h 909244"/>
              <a:gd name="connsiteX6" fmla="*/ 234408 w 1213261"/>
              <a:gd name="connsiteY6" fmla="*/ 396240 h 909244"/>
              <a:gd name="connsiteX7" fmla="*/ 181 w 1213261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169446 w 1213261"/>
              <a:gd name="connsiteY3" fmla="*/ 893286 h 909244"/>
              <a:gd name="connsiteX4" fmla="*/ 1037048 w 1213261"/>
              <a:gd name="connsiteY4" fmla="*/ 792480 h 909244"/>
              <a:gd name="connsiteX5" fmla="*/ 833848 w 1213261"/>
              <a:gd name="connsiteY5" fmla="*/ 447040 h 909244"/>
              <a:gd name="connsiteX6" fmla="*/ 234408 w 1213261"/>
              <a:gd name="connsiteY6" fmla="*/ 396240 h 909244"/>
              <a:gd name="connsiteX7" fmla="*/ 181 w 1213261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037048 w 1213261"/>
              <a:gd name="connsiteY3" fmla="*/ 792480 h 909244"/>
              <a:gd name="connsiteX4" fmla="*/ 833848 w 1213261"/>
              <a:gd name="connsiteY4" fmla="*/ 447040 h 909244"/>
              <a:gd name="connsiteX5" fmla="*/ 234408 w 1213261"/>
              <a:gd name="connsiteY5" fmla="*/ 396240 h 909244"/>
              <a:gd name="connsiteX6" fmla="*/ 181 w 1213261"/>
              <a:gd name="connsiteY6" fmla="*/ 0 h 909244"/>
              <a:gd name="connsiteX0" fmla="*/ 181 w 1213261"/>
              <a:gd name="connsiteY0" fmla="*/ 0 h 957648"/>
              <a:gd name="connsiteX1" fmla="*/ 1213261 w 1213261"/>
              <a:gd name="connsiteY1" fmla="*/ 0 h 957648"/>
              <a:gd name="connsiteX2" fmla="*/ 1213261 w 1213261"/>
              <a:gd name="connsiteY2" fmla="*/ 909244 h 957648"/>
              <a:gd name="connsiteX3" fmla="*/ 1037048 w 1213261"/>
              <a:gd name="connsiteY3" fmla="*/ 792480 h 957648"/>
              <a:gd name="connsiteX4" fmla="*/ 833848 w 1213261"/>
              <a:gd name="connsiteY4" fmla="*/ 447040 h 957648"/>
              <a:gd name="connsiteX5" fmla="*/ 234408 w 1213261"/>
              <a:gd name="connsiteY5" fmla="*/ 396240 h 957648"/>
              <a:gd name="connsiteX6" fmla="*/ 181 w 1213261"/>
              <a:gd name="connsiteY6" fmla="*/ 0 h 957648"/>
              <a:gd name="connsiteX0" fmla="*/ 181 w 1213261"/>
              <a:gd name="connsiteY0" fmla="*/ 0 h 917513"/>
              <a:gd name="connsiteX1" fmla="*/ 1213261 w 1213261"/>
              <a:gd name="connsiteY1" fmla="*/ 0 h 917513"/>
              <a:gd name="connsiteX2" fmla="*/ 1213261 w 1213261"/>
              <a:gd name="connsiteY2" fmla="*/ 909244 h 917513"/>
              <a:gd name="connsiteX3" fmla="*/ 833848 w 1213261"/>
              <a:gd name="connsiteY3" fmla="*/ 447040 h 917513"/>
              <a:gd name="connsiteX4" fmla="*/ 234408 w 1213261"/>
              <a:gd name="connsiteY4" fmla="*/ 396240 h 917513"/>
              <a:gd name="connsiteX5" fmla="*/ 181 w 1213261"/>
              <a:gd name="connsiteY5" fmla="*/ 0 h 917513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833848 w 1213261"/>
              <a:gd name="connsiteY3" fmla="*/ 447040 h 909244"/>
              <a:gd name="connsiteX4" fmla="*/ 234408 w 1213261"/>
              <a:gd name="connsiteY4" fmla="*/ 396240 h 909244"/>
              <a:gd name="connsiteX5" fmla="*/ 181 w 1213261"/>
              <a:gd name="connsiteY5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833848 w 1213261"/>
              <a:gd name="connsiteY3" fmla="*/ 447040 h 909244"/>
              <a:gd name="connsiteX4" fmla="*/ 234408 w 1213261"/>
              <a:gd name="connsiteY4" fmla="*/ 396240 h 909244"/>
              <a:gd name="connsiteX5" fmla="*/ 181 w 1213261"/>
              <a:gd name="connsiteY5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784318 w 1213261"/>
              <a:gd name="connsiteY3" fmla="*/ 445135 h 909244"/>
              <a:gd name="connsiteX4" fmla="*/ 234408 w 1213261"/>
              <a:gd name="connsiteY4" fmla="*/ 396240 h 909244"/>
              <a:gd name="connsiteX5" fmla="*/ 181 w 1213261"/>
              <a:gd name="connsiteY5" fmla="*/ 0 h 90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3261" h="909244">
                <a:moveTo>
                  <a:pt x="181" y="0"/>
                </a:moveTo>
                <a:lnTo>
                  <a:pt x="1213261" y="0"/>
                </a:lnTo>
                <a:lnTo>
                  <a:pt x="1213261" y="909244"/>
                </a:lnTo>
                <a:cubicBezTo>
                  <a:pt x="826176" y="846591"/>
                  <a:pt x="947460" y="530636"/>
                  <a:pt x="784318" y="445135"/>
                </a:cubicBezTo>
                <a:cubicBezTo>
                  <a:pt x="650545" y="379095"/>
                  <a:pt x="384691" y="461433"/>
                  <a:pt x="234408" y="396240"/>
                </a:cubicBezTo>
                <a:cubicBezTo>
                  <a:pt x="95464" y="321733"/>
                  <a:pt x="-4846" y="142240"/>
                  <a:pt x="181" y="0"/>
                </a:cubicBezTo>
                <a:close/>
              </a:path>
            </a:pathLst>
          </a:custGeom>
          <a:solidFill>
            <a:srgbClr val="08E1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1"/>
            <a:endParaRPr lang="en-US"/>
          </a:p>
        </p:txBody>
      </p:sp>
      <p:sp>
        <p:nvSpPr>
          <p:cNvPr id="10" name="شكل حر: شكل 15">
            <a:extLst>
              <a:ext uri="{FF2B5EF4-FFF2-40B4-BE49-F238E27FC236}">
                <a16:creationId xmlns:a16="http://schemas.microsoft.com/office/drawing/2014/main" id="{C6454E21-3D76-E5C0-D5A0-04B831BF9487}"/>
              </a:ext>
            </a:extLst>
          </p:cNvPr>
          <p:cNvSpPr/>
          <p:nvPr/>
        </p:nvSpPr>
        <p:spPr>
          <a:xfrm rot="10800000">
            <a:off x="-3335" y="6997359"/>
            <a:ext cx="3569493" cy="563815"/>
          </a:xfrm>
          <a:custGeom>
            <a:avLst/>
            <a:gdLst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174980 w 1213080"/>
              <a:gd name="connsiteY3" fmla="*/ 885666 h 909244"/>
              <a:gd name="connsiteX4" fmla="*/ 1036867 w 1213080"/>
              <a:gd name="connsiteY4" fmla="*/ 792480 h 909244"/>
              <a:gd name="connsiteX5" fmla="*/ 833667 w 1213080"/>
              <a:gd name="connsiteY5" fmla="*/ 447040 h 909244"/>
              <a:gd name="connsiteX6" fmla="*/ 234227 w 1213080"/>
              <a:gd name="connsiteY6" fmla="*/ 396240 h 909244"/>
              <a:gd name="connsiteX7" fmla="*/ 964 w 1213080"/>
              <a:gd name="connsiteY7" fmla="*/ 22483 h 909244"/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036867 w 1213080"/>
              <a:gd name="connsiteY3" fmla="*/ 792480 h 909244"/>
              <a:gd name="connsiteX4" fmla="*/ 833667 w 1213080"/>
              <a:gd name="connsiteY4" fmla="*/ 447040 h 909244"/>
              <a:gd name="connsiteX5" fmla="*/ 234227 w 1213080"/>
              <a:gd name="connsiteY5" fmla="*/ 396240 h 909244"/>
              <a:gd name="connsiteX6" fmla="*/ 964 w 1213080"/>
              <a:gd name="connsiteY6" fmla="*/ 22483 h 909244"/>
              <a:gd name="connsiteX7" fmla="*/ 0 w 1213080"/>
              <a:gd name="connsiteY7" fmla="*/ 0 h 909244"/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036867 w 1213080"/>
              <a:gd name="connsiteY3" fmla="*/ 792480 h 909244"/>
              <a:gd name="connsiteX4" fmla="*/ 833667 w 1213080"/>
              <a:gd name="connsiteY4" fmla="*/ 447040 h 909244"/>
              <a:gd name="connsiteX5" fmla="*/ 234227 w 1213080"/>
              <a:gd name="connsiteY5" fmla="*/ 396240 h 909244"/>
              <a:gd name="connsiteX6" fmla="*/ 964 w 1213080"/>
              <a:gd name="connsiteY6" fmla="*/ 22483 h 909244"/>
              <a:gd name="connsiteX7" fmla="*/ 0 w 1213080"/>
              <a:gd name="connsiteY7" fmla="*/ 0 h 909244"/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036867 w 1213080"/>
              <a:gd name="connsiteY3" fmla="*/ 792480 h 909244"/>
              <a:gd name="connsiteX4" fmla="*/ 833667 w 1213080"/>
              <a:gd name="connsiteY4" fmla="*/ 447040 h 909244"/>
              <a:gd name="connsiteX5" fmla="*/ 234227 w 1213080"/>
              <a:gd name="connsiteY5" fmla="*/ 396240 h 909244"/>
              <a:gd name="connsiteX6" fmla="*/ 964 w 1213080"/>
              <a:gd name="connsiteY6" fmla="*/ 22483 h 909244"/>
              <a:gd name="connsiteX7" fmla="*/ 0 w 1213080"/>
              <a:gd name="connsiteY7" fmla="*/ 0 h 909244"/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036867 w 1213080"/>
              <a:gd name="connsiteY3" fmla="*/ 792480 h 909244"/>
              <a:gd name="connsiteX4" fmla="*/ 234227 w 1213080"/>
              <a:gd name="connsiteY4" fmla="*/ 396240 h 909244"/>
              <a:gd name="connsiteX5" fmla="*/ 964 w 1213080"/>
              <a:gd name="connsiteY5" fmla="*/ 22483 h 909244"/>
              <a:gd name="connsiteX6" fmla="*/ 0 w 1213080"/>
              <a:gd name="connsiteY6" fmla="*/ 0 h 909244"/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036867 w 1213080"/>
              <a:gd name="connsiteY3" fmla="*/ 792480 h 909244"/>
              <a:gd name="connsiteX4" fmla="*/ 266612 w 1213080"/>
              <a:gd name="connsiteY4" fmla="*/ 430530 h 909244"/>
              <a:gd name="connsiteX5" fmla="*/ 964 w 1213080"/>
              <a:gd name="connsiteY5" fmla="*/ 22483 h 909244"/>
              <a:gd name="connsiteX6" fmla="*/ 0 w 1213080"/>
              <a:gd name="connsiteY6" fmla="*/ 0 h 909244"/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036867 w 1213080"/>
              <a:gd name="connsiteY3" fmla="*/ 792480 h 909244"/>
              <a:gd name="connsiteX4" fmla="*/ 266612 w 1213080"/>
              <a:gd name="connsiteY4" fmla="*/ 430530 h 909244"/>
              <a:gd name="connsiteX5" fmla="*/ 964 w 1213080"/>
              <a:gd name="connsiteY5" fmla="*/ 22483 h 909244"/>
              <a:gd name="connsiteX6" fmla="*/ 0 w 1213080"/>
              <a:gd name="connsiteY6" fmla="*/ 0 h 909244"/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036867 w 1213080"/>
              <a:gd name="connsiteY3" fmla="*/ 792480 h 909244"/>
              <a:gd name="connsiteX4" fmla="*/ 266612 w 1213080"/>
              <a:gd name="connsiteY4" fmla="*/ 430530 h 909244"/>
              <a:gd name="connsiteX5" fmla="*/ 964 w 1213080"/>
              <a:gd name="connsiteY5" fmla="*/ 22483 h 909244"/>
              <a:gd name="connsiteX6" fmla="*/ 0 w 1213080"/>
              <a:gd name="connsiteY6" fmla="*/ 0 h 909244"/>
              <a:gd name="connsiteX0" fmla="*/ 0 w 1213080"/>
              <a:gd name="connsiteY0" fmla="*/ 0 h 917730"/>
              <a:gd name="connsiteX1" fmla="*/ 1213080 w 1213080"/>
              <a:gd name="connsiteY1" fmla="*/ 0 h 917730"/>
              <a:gd name="connsiteX2" fmla="*/ 1213080 w 1213080"/>
              <a:gd name="connsiteY2" fmla="*/ 909244 h 917730"/>
              <a:gd name="connsiteX3" fmla="*/ 266612 w 1213080"/>
              <a:gd name="connsiteY3" fmla="*/ 430530 h 917730"/>
              <a:gd name="connsiteX4" fmla="*/ 964 w 1213080"/>
              <a:gd name="connsiteY4" fmla="*/ 22483 h 917730"/>
              <a:gd name="connsiteX5" fmla="*/ 0 w 1213080"/>
              <a:gd name="connsiteY5" fmla="*/ 0 h 917730"/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266612 w 1213080"/>
              <a:gd name="connsiteY3" fmla="*/ 430530 h 909244"/>
              <a:gd name="connsiteX4" fmla="*/ 964 w 1213080"/>
              <a:gd name="connsiteY4" fmla="*/ 22483 h 909244"/>
              <a:gd name="connsiteX5" fmla="*/ 0 w 1213080"/>
              <a:gd name="connsiteY5" fmla="*/ 0 h 90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3080" h="909244">
                <a:moveTo>
                  <a:pt x="0" y="0"/>
                </a:moveTo>
                <a:lnTo>
                  <a:pt x="1213080" y="0"/>
                </a:lnTo>
                <a:lnTo>
                  <a:pt x="1213080" y="909244"/>
                </a:lnTo>
                <a:cubicBezTo>
                  <a:pt x="1110580" y="742874"/>
                  <a:pt x="468631" y="578324"/>
                  <a:pt x="266612" y="430530"/>
                </a:cubicBezTo>
                <a:cubicBezTo>
                  <a:pt x="189354" y="365972"/>
                  <a:pt x="28778" y="163275"/>
                  <a:pt x="964" y="22483"/>
                </a:cubicBezTo>
                <a:cubicBezTo>
                  <a:pt x="643" y="14989"/>
                  <a:pt x="321" y="7494"/>
                  <a:pt x="0" y="0"/>
                </a:cubicBezTo>
                <a:close/>
              </a:path>
            </a:pathLst>
          </a:custGeom>
          <a:solidFill>
            <a:srgbClr val="FDC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1"/>
            <a:endParaRPr lang="en-US"/>
          </a:p>
        </p:txBody>
      </p:sp>
      <p:sp>
        <p:nvSpPr>
          <p:cNvPr id="11" name="مربع نص 16">
            <a:extLst>
              <a:ext uri="{FF2B5EF4-FFF2-40B4-BE49-F238E27FC236}">
                <a16:creationId xmlns:a16="http://schemas.microsoft.com/office/drawing/2014/main" id="{B6E412AB-B1D0-8B59-1EFB-6E1F96D365DD}"/>
              </a:ext>
            </a:extLst>
          </p:cNvPr>
          <p:cNvSpPr txBox="1"/>
          <p:nvPr/>
        </p:nvSpPr>
        <p:spPr>
          <a:xfrm>
            <a:off x="417778" y="808766"/>
            <a:ext cx="25811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r-CA" sz="4000" b="1">
                <a:solidFill>
                  <a:srgbClr val="680198"/>
                </a:solidFill>
              </a:rPr>
              <a:t>Gestion du stress en examen</a:t>
            </a:r>
          </a:p>
        </p:txBody>
      </p:sp>
      <p:sp>
        <p:nvSpPr>
          <p:cNvPr id="129" name="مربع نص 173">
            <a:extLst>
              <a:ext uri="{FF2B5EF4-FFF2-40B4-BE49-F238E27FC236}">
                <a16:creationId xmlns:a16="http://schemas.microsoft.com/office/drawing/2014/main" id="{BCA093ED-CF13-BD9B-6C51-1D2079DDCF90}"/>
              </a:ext>
            </a:extLst>
          </p:cNvPr>
          <p:cNvSpPr txBox="1"/>
          <p:nvPr/>
        </p:nvSpPr>
        <p:spPr>
          <a:xfrm>
            <a:off x="-70171" y="2584714"/>
            <a:ext cx="3571566" cy="23852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br>
              <a:rPr lang="en-US"/>
            </a:br>
            <a:r>
              <a:rPr lang="fr-CA" sz="1700">
                <a:solidFill>
                  <a:srgbClr val="E50283"/>
                </a:solidFill>
              </a:rPr>
              <a:t>Gérer</a:t>
            </a:r>
            <a:r>
              <a:rPr lang="fr-CA" sz="1700">
                <a:solidFill>
                  <a:srgbClr val="E50283"/>
                </a:solidFill>
                <a:ea typeface="+mn-lt"/>
                <a:cs typeface="+mn-lt"/>
              </a:rPr>
              <a:t> le stress en examen nécessite de la persévérance. Utilisez cet aide-mémoire pour vous rappeler des techniques utiles afin de rester concentré pendant cette période stressante. </a:t>
            </a:r>
          </a:p>
          <a:p>
            <a:pPr algn="ctr"/>
            <a:r>
              <a:rPr lang="fr-CA" sz="1700">
                <a:solidFill>
                  <a:srgbClr val="E50283"/>
                </a:solidFill>
                <a:ea typeface="+mn-lt"/>
                <a:cs typeface="+mn-lt"/>
              </a:rPr>
              <a:t>Bonne chance pour vos examens !</a:t>
            </a:r>
            <a:endParaRPr lang="fr-CA" sz="1700">
              <a:solidFill>
                <a:srgbClr val="E50283"/>
              </a:solidFill>
              <a:cs typeface="Calibri"/>
            </a:endParaRPr>
          </a:p>
          <a:p>
            <a:pPr algn="ctr"/>
            <a:endParaRPr lang="fr-CA" sz="1200">
              <a:solidFill>
                <a:srgbClr val="374151"/>
              </a:solidFill>
              <a:cs typeface="Calibri"/>
            </a:endParaRPr>
          </a:p>
        </p:txBody>
      </p:sp>
      <p:sp>
        <p:nvSpPr>
          <p:cNvPr id="133" name="مربع نص 180">
            <a:extLst>
              <a:ext uri="{FF2B5EF4-FFF2-40B4-BE49-F238E27FC236}">
                <a16:creationId xmlns:a16="http://schemas.microsoft.com/office/drawing/2014/main" id="{E282251A-4DA8-E162-BD02-9CFDC8ED76A8}"/>
              </a:ext>
            </a:extLst>
          </p:cNvPr>
          <p:cNvSpPr txBox="1"/>
          <p:nvPr/>
        </p:nvSpPr>
        <p:spPr>
          <a:xfrm>
            <a:off x="293929" y="4882678"/>
            <a:ext cx="282372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1"/>
            <a:r>
              <a:rPr lang="en-US" dirty="0">
                <a:solidFill>
                  <a:srgbClr val="680198"/>
                </a:solidFill>
                <a:cs typeface="Calibri" panose="020F0502020204030204"/>
              </a:rPr>
              <a:t>Comment se </a:t>
            </a:r>
            <a:r>
              <a:rPr lang="en-US" err="1">
                <a:solidFill>
                  <a:srgbClr val="680198"/>
                </a:solidFill>
                <a:cs typeface="Calibri" panose="020F0502020204030204"/>
              </a:rPr>
              <a:t>préparer</a:t>
            </a:r>
            <a:r>
              <a:rPr lang="en-US" dirty="0">
                <a:solidFill>
                  <a:srgbClr val="680198"/>
                </a:solidFill>
                <a:cs typeface="Calibri" panose="020F0502020204030204"/>
              </a:rPr>
              <a:t> pour un examen?</a:t>
            </a:r>
            <a:endParaRPr lang="en-US" sz="1800" dirty="0">
              <a:solidFill>
                <a:srgbClr val="680198"/>
              </a:solidFill>
              <a:cs typeface="Calibri" panose="020F0502020204030204"/>
            </a:endParaRPr>
          </a:p>
        </p:txBody>
      </p:sp>
      <p:grpSp>
        <p:nvGrpSpPr>
          <p:cNvPr id="150" name="مجموعة 218">
            <a:extLst>
              <a:ext uri="{FF2B5EF4-FFF2-40B4-BE49-F238E27FC236}">
                <a16:creationId xmlns:a16="http://schemas.microsoft.com/office/drawing/2014/main" id="{4C30E065-71EA-5C9A-204A-719ED094E717}"/>
              </a:ext>
            </a:extLst>
          </p:cNvPr>
          <p:cNvGrpSpPr/>
          <p:nvPr/>
        </p:nvGrpSpPr>
        <p:grpSpPr>
          <a:xfrm rot="1284963">
            <a:off x="723572" y="102884"/>
            <a:ext cx="705215" cy="861207"/>
            <a:chOff x="8078397" y="3199745"/>
            <a:chExt cx="1156134" cy="1411868"/>
          </a:xfrm>
        </p:grpSpPr>
        <p:sp>
          <p:nvSpPr>
            <p:cNvPr id="151" name="شكل حر: شكل 219">
              <a:extLst>
                <a:ext uri="{FF2B5EF4-FFF2-40B4-BE49-F238E27FC236}">
                  <a16:creationId xmlns:a16="http://schemas.microsoft.com/office/drawing/2014/main" id="{DF68B42B-0D34-CE76-FFF8-A25C8FF7CE19}"/>
                </a:ext>
              </a:extLst>
            </p:cNvPr>
            <p:cNvSpPr/>
            <p:nvPr/>
          </p:nvSpPr>
          <p:spPr>
            <a:xfrm>
              <a:off x="8393723" y="3733817"/>
              <a:ext cx="525935" cy="737408"/>
            </a:xfrm>
            <a:custGeom>
              <a:avLst/>
              <a:gdLst>
                <a:gd name="connsiteX0" fmla="*/ 525669 w 525935"/>
                <a:gd name="connsiteY0" fmla="*/ 262967 h 737408"/>
                <a:gd name="connsiteX1" fmla="*/ 249955 w 525935"/>
                <a:gd name="connsiteY1" fmla="*/ 306 h 737408"/>
                <a:gd name="connsiteX2" fmla="*/ 81 w 525935"/>
                <a:gd name="connsiteY2" fmla="*/ 256041 h 737408"/>
                <a:gd name="connsiteX3" fmla="*/ 79465 w 525935"/>
                <a:gd name="connsiteY3" fmla="*/ 451039 h 737408"/>
                <a:gd name="connsiteX4" fmla="*/ 165243 w 525935"/>
                <a:gd name="connsiteY4" fmla="*/ 645504 h 737408"/>
                <a:gd name="connsiteX5" fmla="*/ 165243 w 525935"/>
                <a:gd name="connsiteY5" fmla="*/ 737408 h 737408"/>
                <a:gd name="connsiteX6" fmla="*/ 360507 w 525935"/>
                <a:gd name="connsiteY6" fmla="*/ 737408 h 737408"/>
                <a:gd name="connsiteX7" fmla="*/ 360507 w 525935"/>
                <a:gd name="connsiteY7" fmla="*/ 648434 h 737408"/>
                <a:gd name="connsiteX8" fmla="*/ 444153 w 525935"/>
                <a:gd name="connsiteY8" fmla="*/ 453170 h 737408"/>
                <a:gd name="connsiteX9" fmla="*/ 525935 w 525935"/>
                <a:gd name="connsiteY9" fmla="*/ 262967 h 737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5935" h="737408">
                  <a:moveTo>
                    <a:pt x="525669" y="262967"/>
                  </a:moveTo>
                  <a:cubicBezTo>
                    <a:pt x="525669" y="113522"/>
                    <a:pt x="400998" y="-6886"/>
                    <a:pt x="249955" y="306"/>
                  </a:cubicBezTo>
                  <a:cubicBezTo>
                    <a:pt x="114096" y="6700"/>
                    <a:pt x="3544" y="120182"/>
                    <a:pt x="81" y="256041"/>
                  </a:cubicBezTo>
                  <a:cubicBezTo>
                    <a:pt x="-1784" y="332495"/>
                    <a:pt x="28851" y="401757"/>
                    <a:pt x="79465" y="451039"/>
                  </a:cubicBezTo>
                  <a:cubicBezTo>
                    <a:pt x="132477" y="502719"/>
                    <a:pt x="165243" y="571447"/>
                    <a:pt x="165243" y="645504"/>
                  </a:cubicBezTo>
                  <a:lnTo>
                    <a:pt x="165243" y="737408"/>
                  </a:lnTo>
                  <a:lnTo>
                    <a:pt x="360507" y="737408"/>
                  </a:lnTo>
                  <a:lnTo>
                    <a:pt x="360507" y="648434"/>
                  </a:lnTo>
                  <a:cubicBezTo>
                    <a:pt x="360507" y="574644"/>
                    <a:pt x="390609" y="504051"/>
                    <a:pt x="444153" y="453170"/>
                  </a:cubicBezTo>
                  <a:cubicBezTo>
                    <a:pt x="494501" y="405220"/>
                    <a:pt x="525935" y="337823"/>
                    <a:pt x="525935" y="262967"/>
                  </a:cubicBezTo>
                  <a:close/>
                </a:path>
              </a:pathLst>
            </a:custGeom>
            <a:solidFill>
              <a:srgbClr val="FDCA00"/>
            </a:solidFill>
            <a:ln w="38100" cap="flat">
              <a:solidFill>
                <a:srgbClr val="680198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شكل حر: شكل 220">
              <a:extLst>
                <a:ext uri="{FF2B5EF4-FFF2-40B4-BE49-F238E27FC236}">
                  <a16:creationId xmlns:a16="http://schemas.microsoft.com/office/drawing/2014/main" id="{54A2CACC-5398-83D1-E585-09B06CAA8E13}"/>
                </a:ext>
              </a:extLst>
            </p:cNvPr>
            <p:cNvSpPr/>
            <p:nvPr/>
          </p:nvSpPr>
          <p:spPr>
            <a:xfrm>
              <a:off x="8558966" y="4471492"/>
              <a:ext cx="194731" cy="140121"/>
            </a:xfrm>
            <a:custGeom>
              <a:avLst/>
              <a:gdLst>
                <a:gd name="connsiteX0" fmla="*/ 0 w 194731"/>
                <a:gd name="connsiteY0" fmla="*/ 0 h 140121"/>
                <a:gd name="connsiteX1" fmla="*/ 194731 w 194731"/>
                <a:gd name="connsiteY1" fmla="*/ 0 h 140121"/>
                <a:gd name="connsiteX2" fmla="*/ 194731 w 194731"/>
                <a:gd name="connsiteY2" fmla="*/ 70860 h 140121"/>
                <a:gd name="connsiteX3" fmla="*/ 125470 w 194731"/>
                <a:gd name="connsiteY3" fmla="*/ 140121 h 140121"/>
                <a:gd name="connsiteX4" fmla="*/ 69528 w 194731"/>
                <a:gd name="connsiteY4" fmla="*/ 140121 h 140121"/>
                <a:gd name="connsiteX5" fmla="*/ 266 w 194731"/>
                <a:gd name="connsiteY5" fmla="*/ 70860 h 140121"/>
                <a:gd name="connsiteX6" fmla="*/ 266 w 194731"/>
                <a:gd name="connsiteY6" fmla="*/ 0 h 140121"/>
                <a:gd name="connsiteX7" fmla="*/ 266 w 194731"/>
                <a:gd name="connsiteY7" fmla="*/ 0 h 140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4731" h="140121">
                  <a:moveTo>
                    <a:pt x="0" y="0"/>
                  </a:moveTo>
                  <a:lnTo>
                    <a:pt x="194731" y="0"/>
                  </a:lnTo>
                  <a:lnTo>
                    <a:pt x="194731" y="70860"/>
                  </a:lnTo>
                  <a:cubicBezTo>
                    <a:pt x="194731" y="109220"/>
                    <a:pt x="163564" y="140121"/>
                    <a:pt x="125470" y="140121"/>
                  </a:cubicBezTo>
                  <a:lnTo>
                    <a:pt x="69528" y="140121"/>
                  </a:lnTo>
                  <a:cubicBezTo>
                    <a:pt x="31168" y="140121"/>
                    <a:pt x="266" y="108954"/>
                    <a:pt x="266" y="70860"/>
                  </a:cubicBezTo>
                  <a:lnTo>
                    <a:pt x="266" y="0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FFFAEE"/>
            </a:solidFill>
            <a:ln w="38100" cap="sq">
              <a:solidFill>
                <a:srgbClr val="680198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53" name="رسم 196">
              <a:extLst>
                <a:ext uri="{FF2B5EF4-FFF2-40B4-BE49-F238E27FC236}">
                  <a16:creationId xmlns:a16="http://schemas.microsoft.com/office/drawing/2014/main" id="{1F0EF71F-8BB5-E40B-75FD-9638AC484DBC}"/>
                </a:ext>
              </a:extLst>
            </p:cNvPr>
            <p:cNvGrpSpPr/>
            <p:nvPr/>
          </p:nvGrpSpPr>
          <p:grpSpPr>
            <a:xfrm>
              <a:off x="8078397" y="3199745"/>
              <a:ext cx="1156134" cy="546100"/>
              <a:chOff x="8078397" y="3199745"/>
              <a:chExt cx="1156134" cy="546100"/>
            </a:xfrm>
          </p:grpSpPr>
          <p:sp>
            <p:nvSpPr>
              <p:cNvPr id="158" name="شكل حر: شكل 226">
                <a:extLst>
                  <a:ext uri="{FF2B5EF4-FFF2-40B4-BE49-F238E27FC236}">
                    <a16:creationId xmlns:a16="http://schemas.microsoft.com/office/drawing/2014/main" id="{E3E312BB-A199-9D31-B7A2-A450FAD2427E}"/>
                  </a:ext>
                </a:extLst>
              </p:cNvPr>
              <p:cNvSpPr/>
              <p:nvPr/>
            </p:nvSpPr>
            <p:spPr>
              <a:xfrm>
                <a:off x="8656464" y="3199745"/>
                <a:ext cx="26639" cy="433683"/>
              </a:xfrm>
              <a:custGeom>
                <a:avLst/>
                <a:gdLst>
                  <a:gd name="connsiteX0" fmla="*/ 0 w 26639"/>
                  <a:gd name="connsiteY0" fmla="*/ 433684 h 433683"/>
                  <a:gd name="connsiteX1" fmla="*/ 0 w 26639"/>
                  <a:gd name="connsiteY1" fmla="*/ 0 h 433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639" h="433683">
                    <a:moveTo>
                      <a:pt x="0" y="433684"/>
                    </a:moveTo>
                    <a:lnTo>
                      <a:pt x="0" y="0"/>
                    </a:lnTo>
                  </a:path>
                </a:pathLst>
              </a:custGeom>
              <a:ln w="38100" cap="flat">
                <a:solidFill>
                  <a:srgbClr val="680198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9" name="شكل حر: شكل 227">
                <a:extLst>
                  <a:ext uri="{FF2B5EF4-FFF2-40B4-BE49-F238E27FC236}">
                    <a16:creationId xmlns:a16="http://schemas.microsoft.com/office/drawing/2014/main" id="{6468F17E-844C-C5E3-9786-11EFD7DD9ECC}"/>
                  </a:ext>
                </a:extLst>
              </p:cNvPr>
              <p:cNvSpPr/>
              <p:nvPr/>
            </p:nvSpPr>
            <p:spPr>
              <a:xfrm>
                <a:off x="8078397" y="3439229"/>
                <a:ext cx="306615" cy="306348"/>
              </a:xfrm>
              <a:custGeom>
                <a:avLst/>
                <a:gdLst>
                  <a:gd name="connsiteX0" fmla="*/ 306615 w 306615"/>
                  <a:gd name="connsiteY0" fmla="*/ 306349 h 306348"/>
                  <a:gd name="connsiteX1" fmla="*/ 0 w 306615"/>
                  <a:gd name="connsiteY1" fmla="*/ 0 h 306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615" h="306348">
                    <a:moveTo>
                      <a:pt x="306615" y="306349"/>
                    </a:moveTo>
                    <a:lnTo>
                      <a:pt x="0" y="0"/>
                    </a:lnTo>
                  </a:path>
                </a:pathLst>
              </a:custGeom>
              <a:ln w="38100" cap="flat">
                <a:solidFill>
                  <a:srgbClr val="680198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0" name="شكل حر: شكل 228">
                <a:extLst>
                  <a:ext uri="{FF2B5EF4-FFF2-40B4-BE49-F238E27FC236}">
                    <a16:creationId xmlns:a16="http://schemas.microsoft.com/office/drawing/2014/main" id="{BA7B0F80-91AD-8A49-D7AD-DE24908D7F50}"/>
                  </a:ext>
                </a:extLst>
              </p:cNvPr>
              <p:cNvSpPr/>
              <p:nvPr/>
            </p:nvSpPr>
            <p:spPr>
              <a:xfrm>
                <a:off x="8928183" y="3439229"/>
                <a:ext cx="306349" cy="306615"/>
              </a:xfrm>
              <a:custGeom>
                <a:avLst/>
                <a:gdLst>
                  <a:gd name="connsiteX0" fmla="*/ 306349 w 306349"/>
                  <a:gd name="connsiteY0" fmla="*/ 0 h 306615"/>
                  <a:gd name="connsiteX1" fmla="*/ 0 w 306349"/>
                  <a:gd name="connsiteY1" fmla="*/ 306615 h 306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349" h="306615">
                    <a:moveTo>
                      <a:pt x="306349" y="0"/>
                    </a:moveTo>
                    <a:lnTo>
                      <a:pt x="0" y="306615"/>
                    </a:lnTo>
                  </a:path>
                </a:pathLst>
              </a:custGeom>
              <a:ln w="38100" cap="flat">
                <a:solidFill>
                  <a:srgbClr val="680198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54" name="مجموعة 222">
              <a:extLst>
                <a:ext uri="{FF2B5EF4-FFF2-40B4-BE49-F238E27FC236}">
                  <a16:creationId xmlns:a16="http://schemas.microsoft.com/office/drawing/2014/main" id="{4CDD0E9D-F82C-9A78-2465-EA7AB58BE0D8}"/>
                </a:ext>
              </a:extLst>
            </p:cNvPr>
            <p:cNvGrpSpPr/>
            <p:nvPr/>
          </p:nvGrpSpPr>
          <p:grpSpPr>
            <a:xfrm>
              <a:off x="8465137" y="3911789"/>
              <a:ext cx="369556" cy="137402"/>
              <a:chOff x="8465137" y="3911789"/>
              <a:chExt cx="369556" cy="137402"/>
            </a:xfrm>
          </p:grpSpPr>
          <p:sp>
            <p:nvSpPr>
              <p:cNvPr id="155" name="شكل بيضاوي 223">
                <a:extLst>
                  <a:ext uri="{FF2B5EF4-FFF2-40B4-BE49-F238E27FC236}">
                    <a16:creationId xmlns:a16="http://schemas.microsoft.com/office/drawing/2014/main" id="{491EE938-DEC5-6C64-CC04-AF386F872774}"/>
                  </a:ext>
                </a:extLst>
              </p:cNvPr>
              <p:cNvSpPr/>
              <p:nvPr/>
            </p:nvSpPr>
            <p:spPr>
              <a:xfrm>
                <a:off x="8754876" y="3911789"/>
                <a:ext cx="79817" cy="85754"/>
              </a:xfrm>
              <a:prstGeom prst="ellipse">
                <a:avLst/>
              </a:prstGeom>
              <a:solidFill>
                <a:srgbClr val="680198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شكل بيضاوي 224">
                <a:extLst>
                  <a:ext uri="{FF2B5EF4-FFF2-40B4-BE49-F238E27FC236}">
                    <a16:creationId xmlns:a16="http://schemas.microsoft.com/office/drawing/2014/main" id="{7CA9B07E-223A-EF1D-0B5D-0DB78CAF4722}"/>
                  </a:ext>
                </a:extLst>
              </p:cNvPr>
              <p:cNvSpPr/>
              <p:nvPr/>
            </p:nvSpPr>
            <p:spPr>
              <a:xfrm>
                <a:off x="8465137" y="3917179"/>
                <a:ext cx="79817" cy="85754"/>
              </a:xfrm>
              <a:prstGeom prst="ellipse">
                <a:avLst/>
              </a:prstGeom>
              <a:solidFill>
                <a:srgbClr val="680198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رسم 35">
                <a:extLst>
                  <a:ext uri="{FF2B5EF4-FFF2-40B4-BE49-F238E27FC236}">
                    <a16:creationId xmlns:a16="http://schemas.microsoft.com/office/drawing/2014/main" id="{99990E0D-21F7-6302-2BB4-B0DF54A3E57E}"/>
                  </a:ext>
                </a:extLst>
              </p:cNvPr>
              <p:cNvSpPr/>
              <p:nvPr/>
            </p:nvSpPr>
            <p:spPr>
              <a:xfrm>
                <a:off x="8606429" y="3956839"/>
                <a:ext cx="86101" cy="92352"/>
              </a:xfrm>
              <a:custGeom>
                <a:avLst/>
                <a:gdLst>
                  <a:gd name="connsiteX0" fmla="*/ 551 w 164699"/>
                  <a:gd name="connsiteY0" fmla="*/ 3291 h 177735"/>
                  <a:gd name="connsiteX1" fmla="*/ 82215 w 164699"/>
                  <a:gd name="connsiteY1" fmla="*/ 177735 h 177735"/>
                  <a:gd name="connsiteX2" fmla="*/ 163879 w 164699"/>
                  <a:gd name="connsiteY2" fmla="*/ 0 h 177735"/>
                  <a:gd name="connsiteX0" fmla="*/ 551 w 165074"/>
                  <a:gd name="connsiteY0" fmla="*/ 3291 h 177735"/>
                  <a:gd name="connsiteX1" fmla="*/ 82215 w 165074"/>
                  <a:gd name="connsiteY1" fmla="*/ 177735 h 177735"/>
                  <a:gd name="connsiteX2" fmla="*/ 163879 w 165074"/>
                  <a:gd name="connsiteY2" fmla="*/ 0 h 177735"/>
                  <a:gd name="connsiteX0" fmla="*/ 1214 w 165737"/>
                  <a:gd name="connsiteY0" fmla="*/ 3291 h 177768"/>
                  <a:gd name="connsiteX1" fmla="*/ 82878 w 165737"/>
                  <a:gd name="connsiteY1" fmla="*/ 177735 h 177768"/>
                  <a:gd name="connsiteX2" fmla="*/ 164542 w 165737"/>
                  <a:gd name="connsiteY2" fmla="*/ 0 h 177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737" h="177768">
                    <a:moveTo>
                      <a:pt x="1214" y="3291"/>
                    </a:moveTo>
                    <a:cubicBezTo>
                      <a:pt x="-5120" y="105138"/>
                      <a:pt x="12052" y="179578"/>
                      <a:pt x="82878" y="177735"/>
                    </a:cubicBezTo>
                    <a:cubicBezTo>
                      <a:pt x="140866" y="177859"/>
                      <a:pt x="172429" y="103710"/>
                      <a:pt x="164542" y="0"/>
                    </a:cubicBezTo>
                  </a:path>
                </a:pathLst>
              </a:custGeom>
              <a:noFill/>
              <a:ln w="19050" cap="rnd">
                <a:solidFill>
                  <a:srgbClr val="680198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161" name="نجمة: 4 نقاط 268">
            <a:extLst>
              <a:ext uri="{FF2B5EF4-FFF2-40B4-BE49-F238E27FC236}">
                <a16:creationId xmlns:a16="http://schemas.microsoft.com/office/drawing/2014/main" id="{DC17A5AE-94FD-7FA9-C70B-BAB0BA3B22CA}"/>
              </a:ext>
            </a:extLst>
          </p:cNvPr>
          <p:cNvSpPr/>
          <p:nvPr/>
        </p:nvSpPr>
        <p:spPr>
          <a:xfrm>
            <a:off x="2763410" y="403794"/>
            <a:ext cx="436145" cy="436143"/>
          </a:xfrm>
          <a:prstGeom prst="star4">
            <a:avLst>
              <a:gd name="adj" fmla="val 18591"/>
            </a:avLst>
          </a:prstGeom>
          <a:solidFill>
            <a:srgbClr val="FFFAEE"/>
          </a:solidFill>
          <a:ln w="19050">
            <a:solidFill>
              <a:srgbClr val="6801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5" name="صورة 4">
            <a:extLst>
              <a:ext uri="{FF2B5EF4-FFF2-40B4-BE49-F238E27FC236}">
                <a16:creationId xmlns:a16="http://schemas.microsoft.com/office/drawing/2014/main" id="{A079E4DB-A090-42B0-60EA-EC435FCCF0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9571" y="-1"/>
            <a:ext cx="796082" cy="7559675"/>
          </a:xfrm>
          <a:prstGeom prst="rect">
            <a:avLst/>
          </a:prstGeom>
        </p:spPr>
      </p:pic>
      <p:pic>
        <p:nvPicPr>
          <p:cNvPr id="176" name="صورة 5">
            <a:extLst>
              <a:ext uri="{FF2B5EF4-FFF2-40B4-BE49-F238E27FC236}">
                <a16:creationId xmlns:a16="http://schemas.microsoft.com/office/drawing/2014/main" id="{47A87833-856B-BD20-917E-B4D76C9E4A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3411" y="-1"/>
            <a:ext cx="796082" cy="7559675"/>
          </a:xfrm>
          <a:prstGeom prst="rect">
            <a:avLst/>
          </a:prstGeom>
        </p:spPr>
      </p:pic>
      <p:sp>
        <p:nvSpPr>
          <p:cNvPr id="177" name="شكل حر: شكل 13">
            <a:extLst>
              <a:ext uri="{FF2B5EF4-FFF2-40B4-BE49-F238E27FC236}">
                <a16:creationId xmlns:a16="http://schemas.microsoft.com/office/drawing/2014/main" id="{9664D543-C567-B3BB-802D-DA6A061A659E}"/>
              </a:ext>
            </a:extLst>
          </p:cNvPr>
          <p:cNvSpPr/>
          <p:nvPr/>
        </p:nvSpPr>
        <p:spPr>
          <a:xfrm rot="16200000">
            <a:off x="-150290" y="122643"/>
            <a:ext cx="1213261" cy="909244"/>
          </a:xfrm>
          <a:custGeom>
            <a:avLst/>
            <a:gdLst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174980 w 1213080"/>
              <a:gd name="connsiteY3" fmla="*/ 885666 h 909244"/>
              <a:gd name="connsiteX4" fmla="*/ 1036867 w 1213080"/>
              <a:gd name="connsiteY4" fmla="*/ 792480 h 909244"/>
              <a:gd name="connsiteX5" fmla="*/ 833667 w 1213080"/>
              <a:gd name="connsiteY5" fmla="*/ 447040 h 909244"/>
              <a:gd name="connsiteX6" fmla="*/ 234227 w 1213080"/>
              <a:gd name="connsiteY6" fmla="*/ 396240 h 909244"/>
              <a:gd name="connsiteX7" fmla="*/ 964 w 1213080"/>
              <a:gd name="connsiteY7" fmla="*/ 22483 h 909244"/>
              <a:gd name="connsiteX0" fmla="*/ 52259 w 1265339"/>
              <a:gd name="connsiteY0" fmla="*/ 0 h 909244"/>
              <a:gd name="connsiteX1" fmla="*/ 1265339 w 1265339"/>
              <a:gd name="connsiteY1" fmla="*/ 0 h 909244"/>
              <a:gd name="connsiteX2" fmla="*/ 1265339 w 1265339"/>
              <a:gd name="connsiteY2" fmla="*/ 909244 h 909244"/>
              <a:gd name="connsiteX3" fmla="*/ 1227239 w 1265339"/>
              <a:gd name="connsiteY3" fmla="*/ 885666 h 909244"/>
              <a:gd name="connsiteX4" fmla="*/ 1089126 w 1265339"/>
              <a:gd name="connsiteY4" fmla="*/ 792480 h 909244"/>
              <a:gd name="connsiteX5" fmla="*/ 885926 w 1265339"/>
              <a:gd name="connsiteY5" fmla="*/ 447040 h 909244"/>
              <a:gd name="connsiteX6" fmla="*/ 286486 w 1265339"/>
              <a:gd name="connsiteY6" fmla="*/ 396240 h 909244"/>
              <a:gd name="connsiteX7" fmla="*/ 52259 w 1265339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175161 w 1213261"/>
              <a:gd name="connsiteY3" fmla="*/ 885666 h 909244"/>
              <a:gd name="connsiteX4" fmla="*/ 1037048 w 1213261"/>
              <a:gd name="connsiteY4" fmla="*/ 792480 h 909244"/>
              <a:gd name="connsiteX5" fmla="*/ 833848 w 1213261"/>
              <a:gd name="connsiteY5" fmla="*/ 447040 h 909244"/>
              <a:gd name="connsiteX6" fmla="*/ 234408 w 1213261"/>
              <a:gd name="connsiteY6" fmla="*/ 396240 h 909244"/>
              <a:gd name="connsiteX7" fmla="*/ 181 w 1213261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175161 w 1213261"/>
              <a:gd name="connsiteY3" fmla="*/ 885666 h 909244"/>
              <a:gd name="connsiteX4" fmla="*/ 1037048 w 1213261"/>
              <a:gd name="connsiteY4" fmla="*/ 792480 h 909244"/>
              <a:gd name="connsiteX5" fmla="*/ 833848 w 1213261"/>
              <a:gd name="connsiteY5" fmla="*/ 447040 h 909244"/>
              <a:gd name="connsiteX6" fmla="*/ 234408 w 1213261"/>
              <a:gd name="connsiteY6" fmla="*/ 396240 h 909244"/>
              <a:gd name="connsiteX7" fmla="*/ 181 w 1213261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169446 w 1213261"/>
              <a:gd name="connsiteY3" fmla="*/ 893286 h 909244"/>
              <a:gd name="connsiteX4" fmla="*/ 1037048 w 1213261"/>
              <a:gd name="connsiteY4" fmla="*/ 792480 h 909244"/>
              <a:gd name="connsiteX5" fmla="*/ 833848 w 1213261"/>
              <a:gd name="connsiteY5" fmla="*/ 447040 h 909244"/>
              <a:gd name="connsiteX6" fmla="*/ 234408 w 1213261"/>
              <a:gd name="connsiteY6" fmla="*/ 396240 h 909244"/>
              <a:gd name="connsiteX7" fmla="*/ 181 w 1213261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037048 w 1213261"/>
              <a:gd name="connsiteY3" fmla="*/ 792480 h 909244"/>
              <a:gd name="connsiteX4" fmla="*/ 833848 w 1213261"/>
              <a:gd name="connsiteY4" fmla="*/ 447040 h 909244"/>
              <a:gd name="connsiteX5" fmla="*/ 234408 w 1213261"/>
              <a:gd name="connsiteY5" fmla="*/ 396240 h 909244"/>
              <a:gd name="connsiteX6" fmla="*/ 181 w 1213261"/>
              <a:gd name="connsiteY6" fmla="*/ 0 h 909244"/>
              <a:gd name="connsiteX0" fmla="*/ 181 w 1213261"/>
              <a:gd name="connsiteY0" fmla="*/ 0 h 957648"/>
              <a:gd name="connsiteX1" fmla="*/ 1213261 w 1213261"/>
              <a:gd name="connsiteY1" fmla="*/ 0 h 957648"/>
              <a:gd name="connsiteX2" fmla="*/ 1213261 w 1213261"/>
              <a:gd name="connsiteY2" fmla="*/ 909244 h 957648"/>
              <a:gd name="connsiteX3" fmla="*/ 1037048 w 1213261"/>
              <a:gd name="connsiteY3" fmla="*/ 792480 h 957648"/>
              <a:gd name="connsiteX4" fmla="*/ 833848 w 1213261"/>
              <a:gd name="connsiteY4" fmla="*/ 447040 h 957648"/>
              <a:gd name="connsiteX5" fmla="*/ 234408 w 1213261"/>
              <a:gd name="connsiteY5" fmla="*/ 396240 h 957648"/>
              <a:gd name="connsiteX6" fmla="*/ 181 w 1213261"/>
              <a:gd name="connsiteY6" fmla="*/ 0 h 957648"/>
              <a:gd name="connsiteX0" fmla="*/ 181 w 1213261"/>
              <a:gd name="connsiteY0" fmla="*/ 0 h 917513"/>
              <a:gd name="connsiteX1" fmla="*/ 1213261 w 1213261"/>
              <a:gd name="connsiteY1" fmla="*/ 0 h 917513"/>
              <a:gd name="connsiteX2" fmla="*/ 1213261 w 1213261"/>
              <a:gd name="connsiteY2" fmla="*/ 909244 h 917513"/>
              <a:gd name="connsiteX3" fmla="*/ 833848 w 1213261"/>
              <a:gd name="connsiteY3" fmla="*/ 447040 h 917513"/>
              <a:gd name="connsiteX4" fmla="*/ 234408 w 1213261"/>
              <a:gd name="connsiteY4" fmla="*/ 396240 h 917513"/>
              <a:gd name="connsiteX5" fmla="*/ 181 w 1213261"/>
              <a:gd name="connsiteY5" fmla="*/ 0 h 917513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833848 w 1213261"/>
              <a:gd name="connsiteY3" fmla="*/ 447040 h 909244"/>
              <a:gd name="connsiteX4" fmla="*/ 234408 w 1213261"/>
              <a:gd name="connsiteY4" fmla="*/ 396240 h 909244"/>
              <a:gd name="connsiteX5" fmla="*/ 181 w 1213261"/>
              <a:gd name="connsiteY5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833848 w 1213261"/>
              <a:gd name="connsiteY3" fmla="*/ 447040 h 909244"/>
              <a:gd name="connsiteX4" fmla="*/ 234408 w 1213261"/>
              <a:gd name="connsiteY4" fmla="*/ 396240 h 909244"/>
              <a:gd name="connsiteX5" fmla="*/ 181 w 1213261"/>
              <a:gd name="connsiteY5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784318 w 1213261"/>
              <a:gd name="connsiteY3" fmla="*/ 445135 h 909244"/>
              <a:gd name="connsiteX4" fmla="*/ 234408 w 1213261"/>
              <a:gd name="connsiteY4" fmla="*/ 396240 h 909244"/>
              <a:gd name="connsiteX5" fmla="*/ 181 w 1213261"/>
              <a:gd name="connsiteY5" fmla="*/ 0 h 90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3261" h="909244">
                <a:moveTo>
                  <a:pt x="181" y="0"/>
                </a:moveTo>
                <a:lnTo>
                  <a:pt x="1213261" y="0"/>
                </a:lnTo>
                <a:lnTo>
                  <a:pt x="1213261" y="909244"/>
                </a:lnTo>
                <a:cubicBezTo>
                  <a:pt x="826176" y="846591"/>
                  <a:pt x="947460" y="530636"/>
                  <a:pt x="784318" y="445135"/>
                </a:cubicBezTo>
                <a:cubicBezTo>
                  <a:pt x="650545" y="379095"/>
                  <a:pt x="384691" y="461433"/>
                  <a:pt x="234408" y="396240"/>
                </a:cubicBezTo>
                <a:cubicBezTo>
                  <a:pt x="95464" y="321733"/>
                  <a:pt x="-4846" y="142240"/>
                  <a:pt x="181" y="0"/>
                </a:cubicBezTo>
                <a:close/>
              </a:path>
            </a:pathLst>
          </a:custGeom>
          <a:solidFill>
            <a:srgbClr val="08E1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1"/>
            <a:endParaRPr lang="en-US"/>
          </a:p>
        </p:txBody>
      </p:sp>
      <p:sp>
        <p:nvSpPr>
          <p:cNvPr id="191" name="مستطيل 179">
            <a:extLst>
              <a:ext uri="{FF2B5EF4-FFF2-40B4-BE49-F238E27FC236}">
                <a16:creationId xmlns:a16="http://schemas.microsoft.com/office/drawing/2014/main" id="{59242AC5-E0FA-F016-C1B5-50EDCCB31860}"/>
              </a:ext>
            </a:extLst>
          </p:cNvPr>
          <p:cNvSpPr/>
          <p:nvPr/>
        </p:nvSpPr>
        <p:spPr>
          <a:xfrm>
            <a:off x="209298" y="4931598"/>
            <a:ext cx="523246" cy="523246"/>
          </a:xfrm>
          <a:prstGeom prst="rect">
            <a:avLst/>
          </a:prstGeom>
          <a:solidFill>
            <a:srgbClr val="680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1</a:t>
            </a:r>
          </a:p>
        </p:txBody>
      </p:sp>
      <p:sp>
        <p:nvSpPr>
          <p:cNvPr id="192" name="مستطيل 179">
            <a:extLst>
              <a:ext uri="{FF2B5EF4-FFF2-40B4-BE49-F238E27FC236}">
                <a16:creationId xmlns:a16="http://schemas.microsoft.com/office/drawing/2014/main" id="{0963111F-5D89-0200-B4AB-9AF35809054C}"/>
              </a:ext>
            </a:extLst>
          </p:cNvPr>
          <p:cNvSpPr/>
          <p:nvPr/>
        </p:nvSpPr>
        <p:spPr>
          <a:xfrm>
            <a:off x="210317" y="5643285"/>
            <a:ext cx="523246" cy="523246"/>
          </a:xfrm>
          <a:prstGeom prst="rect">
            <a:avLst/>
          </a:prstGeom>
          <a:solidFill>
            <a:srgbClr val="680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  <a:endParaRPr lang="en-US" sz="1800"/>
          </a:p>
        </p:txBody>
      </p:sp>
      <p:sp>
        <p:nvSpPr>
          <p:cNvPr id="193" name="مستطيل 179">
            <a:extLst>
              <a:ext uri="{FF2B5EF4-FFF2-40B4-BE49-F238E27FC236}">
                <a16:creationId xmlns:a16="http://schemas.microsoft.com/office/drawing/2014/main" id="{B97BF0ED-8315-2C1C-C1E1-1D1B6B458B97}"/>
              </a:ext>
            </a:extLst>
          </p:cNvPr>
          <p:cNvSpPr/>
          <p:nvPr/>
        </p:nvSpPr>
        <p:spPr>
          <a:xfrm>
            <a:off x="194717" y="6325529"/>
            <a:ext cx="523246" cy="523246"/>
          </a:xfrm>
          <a:prstGeom prst="rect">
            <a:avLst/>
          </a:prstGeom>
          <a:solidFill>
            <a:srgbClr val="680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  <a:endParaRPr lang="en-US" sz="1800"/>
          </a:p>
        </p:txBody>
      </p:sp>
      <p:sp>
        <p:nvSpPr>
          <p:cNvPr id="195" name="مربع نص 180">
            <a:extLst>
              <a:ext uri="{FF2B5EF4-FFF2-40B4-BE49-F238E27FC236}">
                <a16:creationId xmlns:a16="http://schemas.microsoft.com/office/drawing/2014/main" id="{7F2E55AA-E511-3957-2143-4E5A91E04CB6}"/>
              </a:ext>
            </a:extLst>
          </p:cNvPr>
          <p:cNvSpPr txBox="1"/>
          <p:nvPr/>
        </p:nvSpPr>
        <p:spPr>
          <a:xfrm>
            <a:off x="781897" y="5584478"/>
            <a:ext cx="230004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rgbClr val="680198"/>
                </a:solidFill>
                <a:cs typeface="Calibri" panose="020F0502020204030204"/>
              </a:rPr>
              <a:t>La bonne attitude pendant un examen</a:t>
            </a:r>
            <a:endParaRPr lang="en-US" sz="1800" dirty="0">
              <a:solidFill>
                <a:srgbClr val="680198"/>
              </a:solidFill>
              <a:cs typeface="Calibri" panose="020F0502020204030204"/>
            </a:endParaRPr>
          </a:p>
        </p:txBody>
      </p:sp>
      <p:pic>
        <p:nvPicPr>
          <p:cNvPr id="148" name="Image 147">
            <a:extLst>
              <a:ext uri="{FF2B5EF4-FFF2-40B4-BE49-F238E27FC236}">
                <a16:creationId xmlns:a16="http://schemas.microsoft.com/office/drawing/2014/main" id="{686BC8AE-8D6B-651A-81DA-96C0FBB38D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4172" y="6477499"/>
            <a:ext cx="2527095" cy="1039719"/>
          </a:xfrm>
          <a:prstGeom prst="rect">
            <a:avLst/>
          </a:prstGeom>
        </p:spPr>
      </p:pic>
      <p:pic>
        <p:nvPicPr>
          <p:cNvPr id="181" name="Image 180">
            <a:extLst>
              <a:ext uri="{FF2B5EF4-FFF2-40B4-BE49-F238E27FC236}">
                <a16:creationId xmlns:a16="http://schemas.microsoft.com/office/drawing/2014/main" id="{08BCE2EF-45C0-EB26-B6C3-16230D8131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63240" y="5541365"/>
            <a:ext cx="2312245" cy="1045787"/>
          </a:xfrm>
          <a:prstGeom prst="rect">
            <a:avLst/>
          </a:prstGeom>
        </p:spPr>
      </p:pic>
      <p:sp>
        <p:nvSpPr>
          <p:cNvPr id="182" name="مربع نص 180">
            <a:extLst>
              <a:ext uri="{FF2B5EF4-FFF2-40B4-BE49-F238E27FC236}">
                <a16:creationId xmlns:a16="http://schemas.microsoft.com/office/drawing/2014/main" id="{401EBC5F-2812-8F54-27D6-761317F345BF}"/>
              </a:ext>
            </a:extLst>
          </p:cNvPr>
          <p:cNvSpPr txBox="1"/>
          <p:nvPr/>
        </p:nvSpPr>
        <p:spPr>
          <a:xfrm>
            <a:off x="722682" y="6228334"/>
            <a:ext cx="237836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rgbClr val="680198"/>
                </a:solidFill>
                <a:cs typeface="Calibri" panose="020F0502020204030204"/>
              </a:rPr>
              <a:t>Comment </a:t>
            </a:r>
            <a:r>
              <a:rPr lang="en-US" dirty="0" err="1">
                <a:solidFill>
                  <a:srgbClr val="680198"/>
                </a:solidFill>
                <a:cs typeface="Calibri" panose="020F0502020204030204"/>
              </a:rPr>
              <a:t>aborder</a:t>
            </a:r>
            <a:r>
              <a:rPr lang="en-US" dirty="0">
                <a:solidFill>
                  <a:srgbClr val="680198"/>
                </a:solidFill>
                <a:cs typeface="Calibri" panose="020F0502020204030204"/>
              </a:rPr>
              <a:t> la phase post-examen?</a:t>
            </a:r>
          </a:p>
        </p:txBody>
      </p:sp>
      <p:sp>
        <p:nvSpPr>
          <p:cNvPr id="183" name="مربع نص 173">
            <a:extLst>
              <a:ext uri="{FF2B5EF4-FFF2-40B4-BE49-F238E27FC236}">
                <a16:creationId xmlns:a16="http://schemas.microsoft.com/office/drawing/2014/main" id="{F33027BB-83AD-DFD3-B8D4-474CF8301D88}"/>
              </a:ext>
            </a:extLst>
          </p:cNvPr>
          <p:cNvSpPr txBox="1"/>
          <p:nvPr/>
        </p:nvSpPr>
        <p:spPr>
          <a:xfrm>
            <a:off x="3594735" y="4719805"/>
            <a:ext cx="348209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CA" sz="1600">
                <a:solidFill>
                  <a:srgbClr val="E50283"/>
                </a:solidFill>
              </a:rPr>
              <a:t>Local : C-240 (pavillon principal)</a:t>
            </a:r>
          </a:p>
          <a:p>
            <a:pPr algn="ctr"/>
            <a:r>
              <a:rPr lang="fr-CA" sz="1600">
                <a:solidFill>
                  <a:srgbClr val="E50283"/>
                </a:solidFill>
              </a:rPr>
              <a:t>Adresse électronique : </a:t>
            </a:r>
            <a:r>
              <a:rPr lang="fr-CA" sz="1600">
                <a:solidFill>
                  <a:srgbClr val="E50283"/>
                </a:solidFill>
                <a:hlinkClick r:id="rId8"/>
              </a:rPr>
              <a:t>sep@polymtl.ca</a:t>
            </a:r>
            <a:endParaRPr lang="fr-CA" sz="1600">
              <a:solidFill>
                <a:srgbClr val="E50283"/>
              </a:solidFill>
            </a:endParaRPr>
          </a:p>
          <a:p>
            <a:pPr algn="ctr"/>
            <a:r>
              <a:rPr lang="fr-CA" sz="1600">
                <a:solidFill>
                  <a:srgbClr val="E50283"/>
                </a:solidFill>
              </a:rPr>
              <a:t>Téléphone : 514-340-4711 Poste 4843</a:t>
            </a:r>
            <a:endParaRPr lang="fr-CA" sz="1600">
              <a:solidFill>
                <a:srgbClr val="E50283"/>
              </a:solidFill>
              <a:cs typeface="Calibri"/>
            </a:endParaRPr>
          </a:p>
        </p:txBody>
      </p:sp>
      <p:sp>
        <p:nvSpPr>
          <p:cNvPr id="184" name="مربع نص 16">
            <a:extLst>
              <a:ext uri="{FF2B5EF4-FFF2-40B4-BE49-F238E27FC236}">
                <a16:creationId xmlns:a16="http://schemas.microsoft.com/office/drawing/2014/main" id="{1505B063-E87C-307B-C2EC-9F7E43D42865}"/>
              </a:ext>
            </a:extLst>
          </p:cNvPr>
          <p:cNvSpPr txBox="1"/>
          <p:nvPr/>
        </p:nvSpPr>
        <p:spPr>
          <a:xfrm>
            <a:off x="3579104" y="3530874"/>
            <a:ext cx="3530921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rtl="1"/>
            <a:r>
              <a:rPr lang="fr-CA" b="1" dirty="0">
                <a:solidFill>
                  <a:srgbClr val="680198"/>
                </a:solidFill>
              </a:rPr>
              <a:t>Service aux étudiants de Polytechnique (SEP)</a:t>
            </a:r>
          </a:p>
          <a:p>
            <a:pPr algn="ctr" rtl="1"/>
            <a:r>
              <a:rPr lang="fr-CA" b="1" dirty="0">
                <a:solidFill>
                  <a:srgbClr val="680198"/>
                </a:solidFill>
              </a:rPr>
              <a:t>Coordonnées :</a:t>
            </a:r>
            <a:endParaRPr lang="fr-CA" b="1">
              <a:solidFill>
                <a:srgbClr val="680198"/>
              </a:solidFill>
              <a:cs typeface="Calibri"/>
            </a:endParaRPr>
          </a:p>
        </p:txBody>
      </p:sp>
      <p:sp>
        <p:nvSpPr>
          <p:cNvPr id="188" name="شكل حر: شكل 31">
            <a:extLst>
              <a:ext uri="{FF2B5EF4-FFF2-40B4-BE49-F238E27FC236}">
                <a16:creationId xmlns:a16="http://schemas.microsoft.com/office/drawing/2014/main" id="{56EBA873-F5DE-2AC8-F658-52EF35F4C2C2}"/>
              </a:ext>
            </a:extLst>
          </p:cNvPr>
          <p:cNvSpPr/>
          <p:nvPr/>
        </p:nvSpPr>
        <p:spPr>
          <a:xfrm>
            <a:off x="3673858" y="1427164"/>
            <a:ext cx="3369279" cy="1278571"/>
          </a:xfrm>
          <a:custGeom>
            <a:avLst/>
            <a:gdLst>
              <a:gd name="connsiteX0" fmla="*/ 2275427 w 3095912"/>
              <a:gd name="connsiteY0" fmla="*/ 22794 h 1005813"/>
              <a:gd name="connsiteX1" fmla="*/ 122536 w 3095912"/>
              <a:gd name="connsiteY1" fmla="*/ 92242 h 1005813"/>
              <a:gd name="connsiteX2" fmla="*/ 365604 w 3095912"/>
              <a:gd name="connsiteY2" fmla="*/ 323735 h 1005813"/>
              <a:gd name="connsiteX3" fmla="*/ 29939 w 3095912"/>
              <a:gd name="connsiteY3" fmla="*/ 439482 h 1005813"/>
              <a:gd name="connsiteX4" fmla="*/ 458202 w 3095912"/>
              <a:gd name="connsiteY4" fmla="*/ 601528 h 1005813"/>
              <a:gd name="connsiteX5" fmla="*/ 122536 w 3095912"/>
              <a:gd name="connsiteY5" fmla="*/ 971918 h 1005813"/>
              <a:gd name="connsiteX6" fmla="*/ 2935184 w 3095912"/>
              <a:gd name="connsiteY6" fmla="*/ 971918 h 1005813"/>
              <a:gd name="connsiteX7" fmla="*/ 2773139 w 3095912"/>
              <a:gd name="connsiteY7" fmla="*/ 821447 h 1005813"/>
              <a:gd name="connsiteX8" fmla="*/ 2969908 w 3095912"/>
              <a:gd name="connsiteY8" fmla="*/ 555229 h 1005813"/>
              <a:gd name="connsiteX9" fmla="*/ 2530070 w 3095912"/>
              <a:gd name="connsiteY9" fmla="*/ 416333 h 1005813"/>
              <a:gd name="connsiteX10" fmla="*/ 2877311 w 3095912"/>
              <a:gd name="connsiteY10" fmla="*/ 34368 h 1005813"/>
              <a:gd name="connsiteX11" fmla="*/ 2275427 w 3095912"/>
              <a:gd name="connsiteY11" fmla="*/ 22794 h 1005813"/>
              <a:gd name="connsiteX0" fmla="*/ 1511497 w 3095912"/>
              <a:gd name="connsiteY0" fmla="*/ 12412 h 1018580"/>
              <a:gd name="connsiteX1" fmla="*/ 122536 w 3095912"/>
              <a:gd name="connsiteY1" fmla="*/ 105009 h 1018580"/>
              <a:gd name="connsiteX2" fmla="*/ 365604 w 3095912"/>
              <a:gd name="connsiteY2" fmla="*/ 336502 h 1018580"/>
              <a:gd name="connsiteX3" fmla="*/ 29939 w 3095912"/>
              <a:gd name="connsiteY3" fmla="*/ 452249 h 1018580"/>
              <a:gd name="connsiteX4" fmla="*/ 458202 w 3095912"/>
              <a:gd name="connsiteY4" fmla="*/ 614295 h 1018580"/>
              <a:gd name="connsiteX5" fmla="*/ 122536 w 3095912"/>
              <a:gd name="connsiteY5" fmla="*/ 984685 h 1018580"/>
              <a:gd name="connsiteX6" fmla="*/ 2935184 w 3095912"/>
              <a:gd name="connsiteY6" fmla="*/ 984685 h 1018580"/>
              <a:gd name="connsiteX7" fmla="*/ 2773139 w 3095912"/>
              <a:gd name="connsiteY7" fmla="*/ 834214 h 1018580"/>
              <a:gd name="connsiteX8" fmla="*/ 2969908 w 3095912"/>
              <a:gd name="connsiteY8" fmla="*/ 567996 h 1018580"/>
              <a:gd name="connsiteX9" fmla="*/ 2530070 w 3095912"/>
              <a:gd name="connsiteY9" fmla="*/ 429100 h 1018580"/>
              <a:gd name="connsiteX10" fmla="*/ 2877311 w 3095912"/>
              <a:gd name="connsiteY10" fmla="*/ 47135 h 1018580"/>
              <a:gd name="connsiteX11" fmla="*/ 1511497 w 3095912"/>
              <a:gd name="connsiteY11" fmla="*/ 12412 h 1018580"/>
              <a:gd name="connsiteX0" fmla="*/ 1482075 w 2971833"/>
              <a:gd name="connsiteY0" fmla="*/ 12412 h 1012270"/>
              <a:gd name="connsiteX1" fmla="*/ 93114 w 2971833"/>
              <a:gd name="connsiteY1" fmla="*/ 105009 h 1012270"/>
              <a:gd name="connsiteX2" fmla="*/ 336182 w 2971833"/>
              <a:gd name="connsiteY2" fmla="*/ 336502 h 1012270"/>
              <a:gd name="connsiteX3" fmla="*/ 517 w 2971833"/>
              <a:gd name="connsiteY3" fmla="*/ 452249 h 1012270"/>
              <a:gd name="connsiteX4" fmla="*/ 428780 w 2971833"/>
              <a:gd name="connsiteY4" fmla="*/ 614295 h 1012270"/>
              <a:gd name="connsiteX5" fmla="*/ 93114 w 2971833"/>
              <a:gd name="connsiteY5" fmla="*/ 984685 h 1012270"/>
              <a:gd name="connsiteX6" fmla="*/ 1446649 w 2971833"/>
              <a:gd name="connsiteY6" fmla="*/ 985130 h 1012270"/>
              <a:gd name="connsiteX7" fmla="*/ 2905762 w 2971833"/>
              <a:gd name="connsiteY7" fmla="*/ 984685 h 1012270"/>
              <a:gd name="connsiteX8" fmla="*/ 2743717 w 2971833"/>
              <a:gd name="connsiteY8" fmla="*/ 834214 h 1012270"/>
              <a:gd name="connsiteX9" fmla="*/ 2940486 w 2971833"/>
              <a:gd name="connsiteY9" fmla="*/ 567996 h 1012270"/>
              <a:gd name="connsiteX10" fmla="*/ 2500648 w 2971833"/>
              <a:gd name="connsiteY10" fmla="*/ 429100 h 1012270"/>
              <a:gd name="connsiteX11" fmla="*/ 2847889 w 2971833"/>
              <a:gd name="connsiteY11" fmla="*/ 47135 h 1012270"/>
              <a:gd name="connsiteX12" fmla="*/ 1482075 w 2971833"/>
              <a:gd name="connsiteY12" fmla="*/ 12412 h 1012270"/>
              <a:gd name="connsiteX0" fmla="*/ 1482075 w 2971059"/>
              <a:gd name="connsiteY0" fmla="*/ 12412 h 1135601"/>
              <a:gd name="connsiteX1" fmla="*/ 93114 w 2971059"/>
              <a:gd name="connsiteY1" fmla="*/ 105009 h 1135601"/>
              <a:gd name="connsiteX2" fmla="*/ 336182 w 2971059"/>
              <a:gd name="connsiteY2" fmla="*/ 336502 h 1135601"/>
              <a:gd name="connsiteX3" fmla="*/ 517 w 2971059"/>
              <a:gd name="connsiteY3" fmla="*/ 452249 h 1135601"/>
              <a:gd name="connsiteX4" fmla="*/ 428780 w 2971059"/>
              <a:gd name="connsiteY4" fmla="*/ 614295 h 1135601"/>
              <a:gd name="connsiteX5" fmla="*/ 93114 w 2971059"/>
              <a:gd name="connsiteY5" fmla="*/ 984685 h 1135601"/>
              <a:gd name="connsiteX6" fmla="*/ 1458223 w 2971059"/>
              <a:gd name="connsiteY6" fmla="*/ 1135601 h 1135601"/>
              <a:gd name="connsiteX7" fmla="*/ 2905762 w 2971059"/>
              <a:gd name="connsiteY7" fmla="*/ 984685 h 1135601"/>
              <a:gd name="connsiteX8" fmla="*/ 2743717 w 2971059"/>
              <a:gd name="connsiteY8" fmla="*/ 834214 h 1135601"/>
              <a:gd name="connsiteX9" fmla="*/ 2940486 w 2971059"/>
              <a:gd name="connsiteY9" fmla="*/ 567996 h 1135601"/>
              <a:gd name="connsiteX10" fmla="*/ 2500648 w 2971059"/>
              <a:gd name="connsiteY10" fmla="*/ 429100 h 1135601"/>
              <a:gd name="connsiteX11" fmla="*/ 2847889 w 2971059"/>
              <a:gd name="connsiteY11" fmla="*/ 47135 h 1135601"/>
              <a:gd name="connsiteX12" fmla="*/ 1482075 w 2971059"/>
              <a:gd name="connsiteY12" fmla="*/ 12412 h 1135601"/>
              <a:gd name="connsiteX0" fmla="*/ 1482075 w 2971059"/>
              <a:gd name="connsiteY0" fmla="*/ 12412 h 1100877"/>
              <a:gd name="connsiteX1" fmla="*/ 93114 w 2971059"/>
              <a:gd name="connsiteY1" fmla="*/ 105009 h 1100877"/>
              <a:gd name="connsiteX2" fmla="*/ 336182 w 2971059"/>
              <a:gd name="connsiteY2" fmla="*/ 336502 h 1100877"/>
              <a:gd name="connsiteX3" fmla="*/ 517 w 2971059"/>
              <a:gd name="connsiteY3" fmla="*/ 452249 h 1100877"/>
              <a:gd name="connsiteX4" fmla="*/ 428780 w 2971059"/>
              <a:gd name="connsiteY4" fmla="*/ 614295 h 1100877"/>
              <a:gd name="connsiteX5" fmla="*/ 93114 w 2971059"/>
              <a:gd name="connsiteY5" fmla="*/ 984685 h 1100877"/>
              <a:gd name="connsiteX6" fmla="*/ 1458223 w 2971059"/>
              <a:gd name="connsiteY6" fmla="*/ 1100877 h 1100877"/>
              <a:gd name="connsiteX7" fmla="*/ 2905762 w 2971059"/>
              <a:gd name="connsiteY7" fmla="*/ 984685 h 1100877"/>
              <a:gd name="connsiteX8" fmla="*/ 2743717 w 2971059"/>
              <a:gd name="connsiteY8" fmla="*/ 834214 h 1100877"/>
              <a:gd name="connsiteX9" fmla="*/ 2940486 w 2971059"/>
              <a:gd name="connsiteY9" fmla="*/ 567996 h 1100877"/>
              <a:gd name="connsiteX10" fmla="*/ 2500648 w 2971059"/>
              <a:gd name="connsiteY10" fmla="*/ 429100 h 1100877"/>
              <a:gd name="connsiteX11" fmla="*/ 2847889 w 2971059"/>
              <a:gd name="connsiteY11" fmla="*/ 47135 h 1100877"/>
              <a:gd name="connsiteX12" fmla="*/ 1482075 w 2971059"/>
              <a:gd name="connsiteY12" fmla="*/ 12412 h 1100877"/>
              <a:gd name="connsiteX0" fmla="*/ 1482075 w 2971059"/>
              <a:gd name="connsiteY0" fmla="*/ 2059 h 1148397"/>
              <a:gd name="connsiteX1" fmla="*/ 93114 w 2971059"/>
              <a:gd name="connsiteY1" fmla="*/ 152529 h 1148397"/>
              <a:gd name="connsiteX2" fmla="*/ 336182 w 2971059"/>
              <a:gd name="connsiteY2" fmla="*/ 384022 h 1148397"/>
              <a:gd name="connsiteX3" fmla="*/ 517 w 2971059"/>
              <a:gd name="connsiteY3" fmla="*/ 499769 h 1148397"/>
              <a:gd name="connsiteX4" fmla="*/ 428780 w 2971059"/>
              <a:gd name="connsiteY4" fmla="*/ 661815 h 1148397"/>
              <a:gd name="connsiteX5" fmla="*/ 93114 w 2971059"/>
              <a:gd name="connsiteY5" fmla="*/ 1032205 h 1148397"/>
              <a:gd name="connsiteX6" fmla="*/ 1458223 w 2971059"/>
              <a:gd name="connsiteY6" fmla="*/ 1148397 h 1148397"/>
              <a:gd name="connsiteX7" fmla="*/ 2905762 w 2971059"/>
              <a:gd name="connsiteY7" fmla="*/ 1032205 h 1148397"/>
              <a:gd name="connsiteX8" fmla="*/ 2743717 w 2971059"/>
              <a:gd name="connsiteY8" fmla="*/ 881734 h 1148397"/>
              <a:gd name="connsiteX9" fmla="*/ 2940486 w 2971059"/>
              <a:gd name="connsiteY9" fmla="*/ 615516 h 1148397"/>
              <a:gd name="connsiteX10" fmla="*/ 2500648 w 2971059"/>
              <a:gd name="connsiteY10" fmla="*/ 476620 h 1148397"/>
              <a:gd name="connsiteX11" fmla="*/ 2847889 w 2971059"/>
              <a:gd name="connsiteY11" fmla="*/ 94655 h 1148397"/>
              <a:gd name="connsiteX12" fmla="*/ 1482075 w 2971059"/>
              <a:gd name="connsiteY12" fmla="*/ 2059 h 1148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71059" h="1148397">
                <a:moveTo>
                  <a:pt x="1482075" y="2059"/>
                </a:moveTo>
                <a:cubicBezTo>
                  <a:pt x="1022946" y="11705"/>
                  <a:pt x="284096" y="88868"/>
                  <a:pt x="93114" y="152529"/>
                </a:cubicBezTo>
                <a:cubicBezTo>
                  <a:pt x="-97868" y="216190"/>
                  <a:pt x="351615" y="326149"/>
                  <a:pt x="336182" y="384022"/>
                </a:cubicBezTo>
                <a:cubicBezTo>
                  <a:pt x="320749" y="441895"/>
                  <a:pt x="-14916" y="453470"/>
                  <a:pt x="517" y="499769"/>
                </a:cubicBezTo>
                <a:cubicBezTo>
                  <a:pt x="15950" y="546068"/>
                  <a:pt x="413347" y="573076"/>
                  <a:pt x="428780" y="661815"/>
                </a:cubicBezTo>
                <a:cubicBezTo>
                  <a:pt x="444213" y="750554"/>
                  <a:pt x="-78460" y="951108"/>
                  <a:pt x="93114" y="1032205"/>
                </a:cubicBezTo>
                <a:cubicBezTo>
                  <a:pt x="264688" y="1113302"/>
                  <a:pt x="989448" y="1148397"/>
                  <a:pt x="1458223" y="1148397"/>
                </a:cubicBezTo>
                <a:cubicBezTo>
                  <a:pt x="1926998" y="1148397"/>
                  <a:pt x="2691513" y="1076649"/>
                  <a:pt x="2905762" y="1032205"/>
                </a:cubicBezTo>
                <a:cubicBezTo>
                  <a:pt x="3120011" y="987761"/>
                  <a:pt x="2737930" y="951182"/>
                  <a:pt x="2743717" y="881734"/>
                </a:cubicBezTo>
                <a:cubicBezTo>
                  <a:pt x="2749504" y="812286"/>
                  <a:pt x="2980997" y="683035"/>
                  <a:pt x="2940486" y="615516"/>
                </a:cubicBezTo>
                <a:cubicBezTo>
                  <a:pt x="2899975" y="547997"/>
                  <a:pt x="2516081" y="563430"/>
                  <a:pt x="2500648" y="476620"/>
                </a:cubicBezTo>
                <a:cubicBezTo>
                  <a:pt x="2485215" y="389810"/>
                  <a:pt x="3017651" y="173748"/>
                  <a:pt x="2847889" y="94655"/>
                </a:cubicBezTo>
                <a:cubicBezTo>
                  <a:pt x="2678127" y="15562"/>
                  <a:pt x="1941204" y="-7587"/>
                  <a:pt x="1482075" y="2059"/>
                </a:cubicBezTo>
                <a:close/>
              </a:path>
            </a:pathLst>
          </a:custGeom>
          <a:solidFill>
            <a:srgbClr val="FDCA01"/>
          </a:solidFill>
          <a:ln w="114300">
            <a:solidFill>
              <a:srgbClr val="FFFA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1" anchor="ctr"/>
          <a:lstStyle/>
          <a:p>
            <a:pPr algn="ctr" rtl="1"/>
            <a:endParaRPr lang="en-US" dirty="0"/>
          </a:p>
        </p:txBody>
      </p:sp>
      <p:grpSp>
        <p:nvGrpSpPr>
          <p:cNvPr id="189" name="مجموعة 209">
            <a:extLst>
              <a:ext uri="{FF2B5EF4-FFF2-40B4-BE49-F238E27FC236}">
                <a16:creationId xmlns:a16="http://schemas.microsoft.com/office/drawing/2014/main" id="{96607298-0F21-9050-C36C-0588E163D53F}"/>
              </a:ext>
            </a:extLst>
          </p:cNvPr>
          <p:cNvGrpSpPr/>
          <p:nvPr/>
        </p:nvGrpSpPr>
        <p:grpSpPr>
          <a:xfrm>
            <a:off x="5734485" y="193782"/>
            <a:ext cx="1022124" cy="1133333"/>
            <a:chOff x="996247" y="271135"/>
            <a:chExt cx="1505992" cy="1669846"/>
          </a:xfrm>
        </p:grpSpPr>
        <p:sp>
          <p:nvSpPr>
            <p:cNvPr id="190" name="شكل حر: شكل 119">
              <a:extLst>
                <a:ext uri="{FF2B5EF4-FFF2-40B4-BE49-F238E27FC236}">
                  <a16:creationId xmlns:a16="http://schemas.microsoft.com/office/drawing/2014/main" id="{C9B73017-C728-037D-47C8-9500994BAB33}"/>
                </a:ext>
              </a:extLst>
            </p:cNvPr>
            <p:cNvSpPr/>
            <p:nvPr/>
          </p:nvSpPr>
          <p:spPr>
            <a:xfrm rot="2622007">
              <a:off x="996296" y="271135"/>
              <a:ext cx="1505648" cy="1669732"/>
            </a:xfrm>
            <a:custGeom>
              <a:avLst/>
              <a:gdLst>
                <a:gd name="connsiteX0" fmla="*/ 1732549 w 1732548"/>
                <a:gd name="connsiteY0" fmla="*/ 540704 h 1921358"/>
                <a:gd name="connsiteX1" fmla="*/ 1191845 w 1732548"/>
                <a:gd name="connsiteY1" fmla="*/ 0 h 1921358"/>
                <a:gd name="connsiteX2" fmla="*/ 666974 w 1732548"/>
                <a:gd name="connsiteY2" fmla="*/ 413642 h 1921358"/>
                <a:gd name="connsiteX3" fmla="*/ 488454 w 1732548"/>
                <a:gd name="connsiteY3" fmla="*/ 378018 h 1921358"/>
                <a:gd name="connsiteX4" fmla="*/ 23354 w 1732548"/>
                <a:gd name="connsiteY4" fmla="*/ 843118 h 1921358"/>
                <a:gd name="connsiteX5" fmla="*/ 258873 w 1732548"/>
                <a:gd name="connsiteY5" fmla="*/ 1247260 h 1921358"/>
                <a:gd name="connsiteX6" fmla="*/ 0 w 1732548"/>
                <a:gd name="connsiteY6" fmla="*/ 1578966 h 1921358"/>
                <a:gd name="connsiteX7" fmla="*/ 342393 w 1732548"/>
                <a:gd name="connsiteY7" fmla="*/ 1921359 h 1921358"/>
                <a:gd name="connsiteX8" fmla="*/ 679640 w 1732548"/>
                <a:gd name="connsiteY8" fmla="*/ 1637549 h 1921358"/>
                <a:gd name="connsiteX9" fmla="*/ 1000659 w 1732548"/>
                <a:gd name="connsiteY9" fmla="*/ 1750360 h 1921358"/>
                <a:gd name="connsiteX10" fmla="*/ 1514842 w 1732548"/>
                <a:gd name="connsiteY10" fmla="*/ 1236177 h 1921358"/>
                <a:gd name="connsiteX11" fmla="*/ 1461405 w 1732548"/>
                <a:gd name="connsiteY11" fmla="*/ 1008575 h 1921358"/>
                <a:gd name="connsiteX12" fmla="*/ 1732549 w 1732548"/>
                <a:gd name="connsiteY12" fmla="*/ 540308 h 192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32548" h="1921358">
                  <a:moveTo>
                    <a:pt x="1732549" y="540704"/>
                  </a:moveTo>
                  <a:cubicBezTo>
                    <a:pt x="1732549" y="242248"/>
                    <a:pt x="1490697" y="0"/>
                    <a:pt x="1191845" y="0"/>
                  </a:cubicBezTo>
                  <a:cubicBezTo>
                    <a:pt x="936930" y="0"/>
                    <a:pt x="723973" y="176540"/>
                    <a:pt x="666974" y="413642"/>
                  </a:cubicBezTo>
                  <a:cubicBezTo>
                    <a:pt x="611953" y="390684"/>
                    <a:pt x="551787" y="378018"/>
                    <a:pt x="488454" y="378018"/>
                  </a:cubicBezTo>
                  <a:cubicBezTo>
                    <a:pt x="231561" y="378018"/>
                    <a:pt x="23354" y="586224"/>
                    <a:pt x="23354" y="843118"/>
                  </a:cubicBezTo>
                  <a:cubicBezTo>
                    <a:pt x="23354" y="1016491"/>
                    <a:pt x="118353" y="1167303"/>
                    <a:pt x="258873" y="1247260"/>
                  </a:cubicBezTo>
                  <a:cubicBezTo>
                    <a:pt x="110041" y="1284468"/>
                    <a:pt x="0" y="1418655"/>
                    <a:pt x="0" y="1578966"/>
                  </a:cubicBezTo>
                  <a:cubicBezTo>
                    <a:pt x="0" y="1768173"/>
                    <a:pt x="153186" y="1921359"/>
                    <a:pt x="342393" y="1921359"/>
                  </a:cubicBezTo>
                  <a:cubicBezTo>
                    <a:pt x="511413" y="1921359"/>
                    <a:pt x="651536" y="1798652"/>
                    <a:pt x="679640" y="1637549"/>
                  </a:cubicBezTo>
                  <a:cubicBezTo>
                    <a:pt x="767515" y="1708007"/>
                    <a:pt x="879139" y="1750360"/>
                    <a:pt x="1000659" y="1750360"/>
                  </a:cubicBezTo>
                  <a:cubicBezTo>
                    <a:pt x="1284865" y="1750360"/>
                    <a:pt x="1514842" y="1519987"/>
                    <a:pt x="1514842" y="1236177"/>
                  </a:cubicBezTo>
                  <a:cubicBezTo>
                    <a:pt x="1514842" y="1154240"/>
                    <a:pt x="1495051" y="1077053"/>
                    <a:pt x="1461405" y="1008575"/>
                  </a:cubicBezTo>
                  <a:cubicBezTo>
                    <a:pt x="1623300" y="915159"/>
                    <a:pt x="1732549" y="740598"/>
                    <a:pt x="1732549" y="540308"/>
                  </a:cubicBezTo>
                  <a:close/>
                </a:path>
              </a:pathLst>
            </a:custGeom>
            <a:solidFill>
              <a:srgbClr val="FFFAEE"/>
            </a:solidFill>
            <a:ln w="50800" cap="flat">
              <a:solidFill>
                <a:srgbClr val="680198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94" name="مجموعة 120">
              <a:extLst>
                <a:ext uri="{FF2B5EF4-FFF2-40B4-BE49-F238E27FC236}">
                  <a16:creationId xmlns:a16="http://schemas.microsoft.com/office/drawing/2014/main" id="{0CAF23B0-8498-D257-8304-C8DFE0578CE2}"/>
                </a:ext>
              </a:extLst>
            </p:cNvPr>
            <p:cNvGrpSpPr/>
            <p:nvPr/>
          </p:nvGrpSpPr>
          <p:grpSpPr>
            <a:xfrm>
              <a:off x="996247" y="271251"/>
              <a:ext cx="1505992" cy="1669730"/>
              <a:chOff x="8000909" y="4776363"/>
              <a:chExt cx="1732944" cy="1921357"/>
            </a:xfrm>
          </p:grpSpPr>
          <p:grpSp>
            <p:nvGrpSpPr>
              <p:cNvPr id="197" name="رسم 156">
                <a:extLst>
                  <a:ext uri="{FF2B5EF4-FFF2-40B4-BE49-F238E27FC236}">
                    <a16:creationId xmlns:a16="http://schemas.microsoft.com/office/drawing/2014/main" id="{B0FCF37E-73DF-8383-95C8-A39F5B777FEA}"/>
                  </a:ext>
                </a:extLst>
              </p:cNvPr>
              <p:cNvGrpSpPr/>
              <p:nvPr/>
            </p:nvGrpSpPr>
            <p:grpSpPr>
              <a:xfrm rot="2622007">
                <a:off x="8000909" y="4776363"/>
                <a:ext cx="1732944" cy="1921357"/>
                <a:chOff x="7938583" y="4913587"/>
                <a:chExt cx="1732944" cy="1921357"/>
              </a:xfrm>
              <a:solidFill>
                <a:srgbClr val="FFFFFF"/>
              </a:solidFill>
            </p:grpSpPr>
            <p:sp>
              <p:nvSpPr>
                <p:cNvPr id="204" name="شكل حر: شكل 128">
                  <a:extLst>
                    <a:ext uri="{FF2B5EF4-FFF2-40B4-BE49-F238E27FC236}">
                      <a16:creationId xmlns:a16="http://schemas.microsoft.com/office/drawing/2014/main" id="{647348A4-BB90-28EA-1C20-92D68D70013B}"/>
                    </a:ext>
                  </a:extLst>
                </p:cNvPr>
                <p:cNvSpPr/>
                <p:nvPr/>
              </p:nvSpPr>
              <p:spPr>
                <a:xfrm>
                  <a:off x="8590119" y="4913587"/>
                  <a:ext cx="1081408" cy="1081407"/>
                </a:xfrm>
                <a:custGeom>
                  <a:avLst/>
                  <a:gdLst>
                    <a:gd name="connsiteX0" fmla="*/ 0 w 1081408"/>
                    <a:gd name="connsiteY0" fmla="*/ 540704 h 1081407"/>
                    <a:gd name="connsiteX1" fmla="*/ 540704 w 1081408"/>
                    <a:gd name="connsiteY1" fmla="*/ 0 h 1081407"/>
                    <a:gd name="connsiteX2" fmla="*/ 1081408 w 1081408"/>
                    <a:gd name="connsiteY2" fmla="*/ 540704 h 1081407"/>
                    <a:gd name="connsiteX3" fmla="*/ 540704 w 1081408"/>
                    <a:gd name="connsiteY3" fmla="*/ 1081408 h 10814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81408" h="1081407">
                      <a:moveTo>
                        <a:pt x="0" y="540704"/>
                      </a:moveTo>
                      <a:cubicBezTo>
                        <a:pt x="0" y="242248"/>
                        <a:pt x="241852" y="0"/>
                        <a:pt x="540704" y="0"/>
                      </a:cubicBezTo>
                      <a:cubicBezTo>
                        <a:pt x="839556" y="0"/>
                        <a:pt x="1081408" y="241852"/>
                        <a:pt x="1081408" y="540704"/>
                      </a:cubicBezTo>
                      <a:cubicBezTo>
                        <a:pt x="1081408" y="839555"/>
                        <a:pt x="839556" y="1081408"/>
                        <a:pt x="540704" y="1081408"/>
                      </a:cubicBezTo>
                    </a:path>
                  </a:pathLst>
                </a:custGeom>
                <a:solidFill>
                  <a:srgbClr val="FFFAEE"/>
                </a:solidFill>
                <a:ln w="50800" cap="flat">
                  <a:solidFill>
                    <a:srgbClr val="680198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5" name="شكل حر: شكل 129">
                  <a:extLst>
                    <a:ext uri="{FF2B5EF4-FFF2-40B4-BE49-F238E27FC236}">
                      <a16:creationId xmlns:a16="http://schemas.microsoft.com/office/drawing/2014/main" id="{C750D016-80CA-3A4B-EA16-2D2AB1F418F7}"/>
                    </a:ext>
                  </a:extLst>
                </p:cNvPr>
                <p:cNvSpPr/>
                <p:nvPr/>
              </p:nvSpPr>
              <p:spPr>
                <a:xfrm>
                  <a:off x="8457120" y="6150159"/>
                  <a:ext cx="996304" cy="514183"/>
                </a:xfrm>
                <a:custGeom>
                  <a:avLst/>
                  <a:gdLst>
                    <a:gd name="connsiteX0" fmla="*/ 996305 w 996304"/>
                    <a:gd name="connsiteY0" fmla="*/ 0 h 514183"/>
                    <a:gd name="connsiteX1" fmla="*/ 482121 w 996304"/>
                    <a:gd name="connsiteY1" fmla="*/ 514183 h 514183"/>
                    <a:gd name="connsiteX2" fmla="*/ 0 w 996304"/>
                    <a:gd name="connsiteY2" fmla="*/ 179311 h 5141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96304" h="514183">
                      <a:moveTo>
                        <a:pt x="996305" y="0"/>
                      </a:moveTo>
                      <a:cubicBezTo>
                        <a:pt x="996305" y="284206"/>
                        <a:pt x="765931" y="514183"/>
                        <a:pt x="482121" y="514183"/>
                      </a:cubicBezTo>
                      <a:cubicBezTo>
                        <a:pt x="261248" y="514183"/>
                        <a:pt x="72833" y="374851"/>
                        <a:pt x="0" y="179311"/>
                      </a:cubicBezTo>
                    </a:path>
                  </a:pathLst>
                </a:custGeom>
                <a:solidFill>
                  <a:srgbClr val="FFFFFF"/>
                </a:solidFill>
                <a:ln w="50800" cap="flat">
                  <a:solidFill>
                    <a:srgbClr val="680198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6" name="شكل حر: شكل 130">
                  <a:extLst>
                    <a:ext uri="{FF2B5EF4-FFF2-40B4-BE49-F238E27FC236}">
                      <a16:creationId xmlns:a16="http://schemas.microsoft.com/office/drawing/2014/main" id="{DD2863E5-C323-B237-4E86-03B3CE0DAD92}"/>
                    </a:ext>
                  </a:extLst>
                </p:cNvPr>
                <p:cNvSpPr/>
                <p:nvPr/>
              </p:nvSpPr>
              <p:spPr>
                <a:xfrm>
                  <a:off x="7938583" y="6150159"/>
                  <a:ext cx="342393" cy="684785"/>
                </a:xfrm>
                <a:custGeom>
                  <a:avLst/>
                  <a:gdLst>
                    <a:gd name="connsiteX0" fmla="*/ 342393 w 342393"/>
                    <a:gd name="connsiteY0" fmla="*/ 684786 h 684785"/>
                    <a:gd name="connsiteX1" fmla="*/ 0 w 342393"/>
                    <a:gd name="connsiteY1" fmla="*/ 342393 h 684785"/>
                    <a:gd name="connsiteX2" fmla="*/ 342393 w 342393"/>
                    <a:gd name="connsiteY2" fmla="*/ 0 h 6847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42393" h="684785">
                      <a:moveTo>
                        <a:pt x="342393" y="684786"/>
                      </a:moveTo>
                      <a:cubicBezTo>
                        <a:pt x="153186" y="684786"/>
                        <a:pt x="0" y="531600"/>
                        <a:pt x="0" y="342393"/>
                      </a:cubicBezTo>
                      <a:cubicBezTo>
                        <a:pt x="0" y="153186"/>
                        <a:pt x="153186" y="0"/>
                        <a:pt x="342393" y="0"/>
                      </a:cubicBezTo>
                    </a:path>
                  </a:pathLst>
                </a:custGeom>
                <a:solidFill>
                  <a:srgbClr val="FFFAEE"/>
                </a:solidFill>
                <a:ln w="50800" cap="flat">
                  <a:solidFill>
                    <a:srgbClr val="680198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8" name="مجموعة 122">
                <a:extLst>
                  <a:ext uri="{FF2B5EF4-FFF2-40B4-BE49-F238E27FC236}">
                    <a16:creationId xmlns:a16="http://schemas.microsoft.com/office/drawing/2014/main" id="{0C8B808A-543F-7293-8A04-C9EAFA0BD621}"/>
                  </a:ext>
                </a:extLst>
              </p:cNvPr>
              <p:cNvGrpSpPr/>
              <p:nvPr/>
            </p:nvGrpSpPr>
            <p:grpSpPr>
              <a:xfrm>
                <a:off x="8359293" y="5575439"/>
                <a:ext cx="862676" cy="259179"/>
                <a:chOff x="10573855" y="1444889"/>
                <a:chExt cx="862676" cy="259179"/>
              </a:xfrm>
            </p:grpSpPr>
            <p:sp>
              <p:nvSpPr>
                <p:cNvPr id="202" name="شكل بيضاوي 126">
                  <a:extLst>
                    <a:ext uri="{FF2B5EF4-FFF2-40B4-BE49-F238E27FC236}">
                      <a16:creationId xmlns:a16="http://schemas.microsoft.com/office/drawing/2014/main" id="{5837B56D-23B6-D9D6-A96F-4A579E35B414}"/>
                    </a:ext>
                  </a:extLst>
                </p:cNvPr>
                <p:cNvSpPr/>
                <p:nvPr/>
              </p:nvSpPr>
              <p:spPr>
                <a:xfrm>
                  <a:off x="11282891" y="1460240"/>
                  <a:ext cx="153640" cy="243828"/>
                </a:xfrm>
                <a:prstGeom prst="ellipse">
                  <a:avLst/>
                </a:prstGeom>
                <a:solidFill>
                  <a:srgbClr val="680198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US"/>
                </a:p>
              </p:txBody>
            </p:sp>
            <p:sp>
              <p:nvSpPr>
                <p:cNvPr id="203" name="شكل بيضاوي 127">
                  <a:extLst>
                    <a:ext uri="{FF2B5EF4-FFF2-40B4-BE49-F238E27FC236}">
                      <a16:creationId xmlns:a16="http://schemas.microsoft.com/office/drawing/2014/main" id="{4BCE502C-09F0-EF62-A97D-8976A62CAE7C}"/>
                    </a:ext>
                  </a:extLst>
                </p:cNvPr>
                <p:cNvSpPr/>
                <p:nvPr/>
              </p:nvSpPr>
              <p:spPr>
                <a:xfrm>
                  <a:off x="10573855" y="1444889"/>
                  <a:ext cx="153640" cy="243828"/>
                </a:xfrm>
                <a:prstGeom prst="ellipse">
                  <a:avLst/>
                </a:prstGeom>
                <a:solidFill>
                  <a:srgbClr val="680198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US"/>
                </a:p>
              </p:txBody>
            </p:sp>
          </p:grpSp>
          <p:grpSp>
            <p:nvGrpSpPr>
              <p:cNvPr id="199" name="مجموعة 123">
                <a:extLst>
                  <a:ext uri="{FF2B5EF4-FFF2-40B4-BE49-F238E27FC236}">
                    <a16:creationId xmlns:a16="http://schemas.microsoft.com/office/drawing/2014/main" id="{D1A2433C-FDB0-AFD3-ABA0-0DE166B91AB3}"/>
                  </a:ext>
                </a:extLst>
              </p:cNvPr>
              <p:cNvGrpSpPr/>
              <p:nvPr/>
            </p:nvGrpSpPr>
            <p:grpSpPr>
              <a:xfrm>
                <a:off x="8622930" y="5672666"/>
                <a:ext cx="292794" cy="276996"/>
                <a:chOff x="6501247" y="4070638"/>
                <a:chExt cx="998465" cy="944594"/>
              </a:xfrm>
            </p:grpSpPr>
            <p:sp>
              <p:nvSpPr>
                <p:cNvPr id="200" name="شكل حر: شكل 124">
                  <a:extLst>
                    <a:ext uri="{FF2B5EF4-FFF2-40B4-BE49-F238E27FC236}">
                      <a16:creationId xmlns:a16="http://schemas.microsoft.com/office/drawing/2014/main" id="{D45065A1-56F8-7BD0-BC17-EBCA7713268D}"/>
                    </a:ext>
                  </a:extLst>
                </p:cNvPr>
                <p:cNvSpPr/>
                <p:nvPr/>
              </p:nvSpPr>
              <p:spPr>
                <a:xfrm rot="1688412">
                  <a:off x="6501247" y="4070638"/>
                  <a:ext cx="998465" cy="906557"/>
                </a:xfrm>
                <a:custGeom>
                  <a:avLst/>
                  <a:gdLst>
                    <a:gd name="connsiteX0" fmla="*/ 774571 w 998465"/>
                    <a:gd name="connsiteY0" fmla="*/ 818060 h 906557"/>
                    <a:gd name="connsiteX1" fmla="*/ 276890 w 998465"/>
                    <a:gd name="connsiteY1" fmla="*/ 870292 h 906557"/>
                    <a:gd name="connsiteX2" fmla="*/ 252770 w 998465"/>
                    <a:gd name="connsiteY2" fmla="*/ 861095 h 906557"/>
                    <a:gd name="connsiteX3" fmla="*/ 48006 w 998465"/>
                    <a:gd name="connsiteY3" fmla="*/ 693987 h 906557"/>
                    <a:gd name="connsiteX4" fmla="*/ 53906 w 998465"/>
                    <a:gd name="connsiteY4" fmla="*/ 363241 h 906557"/>
                    <a:gd name="connsiteX5" fmla="*/ 414152 w 998465"/>
                    <a:gd name="connsiteY5" fmla="*/ 363241 h 906557"/>
                    <a:gd name="connsiteX6" fmla="*/ 674098 w 998465"/>
                    <a:gd name="connsiteY6" fmla="*/ 2822 h 906557"/>
                    <a:gd name="connsiteX7" fmla="*/ 981417 w 998465"/>
                    <a:gd name="connsiteY7" fmla="*/ 286542 h 906557"/>
                    <a:gd name="connsiteX8" fmla="*/ 998076 w 998465"/>
                    <a:gd name="connsiteY8" fmla="*/ 384759 h 906557"/>
                    <a:gd name="connsiteX9" fmla="*/ 774571 w 998465"/>
                    <a:gd name="connsiteY9" fmla="*/ 818060 h 9065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998465" h="906557">
                      <a:moveTo>
                        <a:pt x="774571" y="818060"/>
                      </a:moveTo>
                      <a:cubicBezTo>
                        <a:pt x="558701" y="969724"/>
                        <a:pt x="312117" y="883307"/>
                        <a:pt x="276890" y="870292"/>
                      </a:cubicBezTo>
                      <a:cubicBezTo>
                        <a:pt x="269776" y="867689"/>
                        <a:pt x="261620" y="864566"/>
                        <a:pt x="252770" y="861095"/>
                      </a:cubicBezTo>
                      <a:cubicBezTo>
                        <a:pt x="194464" y="837495"/>
                        <a:pt x="104403" y="792378"/>
                        <a:pt x="48006" y="693987"/>
                      </a:cubicBezTo>
                      <a:cubicBezTo>
                        <a:pt x="-12903" y="588308"/>
                        <a:pt x="-21059" y="423976"/>
                        <a:pt x="53906" y="363241"/>
                      </a:cubicBezTo>
                      <a:cubicBezTo>
                        <a:pt x="142753" y="291227"/>
                        <a:pt x="271337" y="426753"/>
                        <a:pt x="414152" y="363241"/>
                      </a:cubicBezTo>
                      <a:cubicBezTo>
                        <a:pt x="583863" y="287930"/>
                        <a:pt x="546554" y="33190"/>
                        <a:pt x="674098" y="2822"/>
                      </a:cubicBezTo>
                      <a:cubicBezTo>
                        <a:pt x="781859" y="-22687"/>
                        <a:pt x="934217" y="128977"/>
                        <a:pt x="981417" y="286542"/>
                      </a:cubicBezTo>
                      <a:cubicBezTo>
                        <a:pt x="991135" y="318991"/>
                        <a:pt x="996514" y="351788"/>
                        <a:pt x="998076" y="384759"/>
                      </a:cubicBezTo>
                      <a:cubicBezTo>
                        <a:pt x="1005364" y="554123"/>
                        <a:pt x="909750" y="723140"/>
                        <a:pt x="774571" y="818060"/>
                      </a:cubicBezTo>
                      <a:close/>
                    </a:path>
                  </a:pathLst>
                </a:custGeom>
                <a:solidFill>
                  <a:srgbClr val="680198"/>
                </a:solidFill>
                <a:ln w="571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l" rtl="0"/>
                  <a:endParaRPr lang="en-US"/>
                </a:p>
              </p:txBody>
            </p:sp>
            <p:sp>
              <p:nvSpPr>
                <p:cNvPr id="201" name="شكل حر: شكل 125">
                  <a:extLst>
                    <a:ext uri="{FF2B5EF4-FFF2-40B4-BE49-F238E27FC236}">
                      <a16:creationId xmlns:a16="http://schemas.microsoft.com/office/drawing/2014/main" id="{F75E06B4-9F95-F5F0-FD44-CBEB7B1BCBC7}"/>
                    </a:ext>
                  </a:extLst>
                </p:cNvPr>
                <p:cNvSpPr/>
                <p:nvPr/>
              </p:nvSpPr>
              <p:spPr>
                <a:xfrm rot="1688412">
                  <a:off x="6653011" y="4473651"/>
                  <a:ext cx="745695" cy="541581"/>
                </a:xfrm>
                <a:custGeom>
                  <a:avLst/>
                  <a:gdLst>
                    <a:gd name="connsiteX0" fmla="*/ 521801 w 745695"/>
                    <a:gd name="connsiteY0" fmla="*/ 453084 h 541581"/>
                    <a:gd name="connsiteX1" fmla="*/ 24120 w 745695"/>
                    <a:gd name="connsiteY1" fmla="*/ 505316 h 541581"/>
                    <a:gd name="connsiteX2" fmla="*/ 0 w 745695"/>
                    <a:gd name="connsiteY2" fmla="*/ 496119 h 541581"/>
                    <a:gd name="connsiteX3" fmla="*/ 591559 w 745695"/>
                    <a:gd name="connsiteY3" fmla="*/ 0 h 541581"/>
                    <a:gd name="connsiteX4" fmla="*/ 745306 w 745695"/>
                    <a:gd name="connsiteY4" fmla="*/ 19782 h 541581"/>
                    <a:gd name="connsiteX5" fmla="*/ 521801 w 745695"/>
                    <a:gd name="connsiteY5" fmla="*/ 453084 h 5415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745695" h="541581">
                      <a:moveTo>
                        <a:pt x="521801" y="453084"/>
                      </a:moveTo>
                      <a:cubicBezTo>
                        <a:pt x="305931" y="604748"/>
                        <a:pt x="59347" y="518330"/>
                        <a:pt x="24120" y="505316"/>
                      </a:cubicBezTo>
                      <a:cubicBezTo>
                        <a:pt x="17006" y="502713"/>
                        <a:pt x="8850" y="499589"/>
                        <a:pt x="0" y="496119"/>
                      </a:cubicBezTo>
                      <a:cubicBezTo>
                        <a:pt x="49282" y="214308"/>
                        <a:pt x="295519" y="0"/>
                        <a:pt x="591559" y="0"/>
                      </a:cubicBezTo>
                      <a:cubicBezTo>
                        <a:pt x="644659" y="0"/>
                        <a:pt x="696197" y="6941"/>
                        <a:pt x="745306" y="19782"/>
                      </a:cubicBezTo>
                      <a:cubicBezTo>
                        <a:pt x="752594" y="189146"/>
                        <a:pt x="656980" y="358163"/>
                        <a:pt x="521801" y="453084"/>
                      </a:cubicBezTo>
                      <a:close/>
                    </a:path>
                  </a:pathLst>
                </a:custGeom>
                <a:solidFill>
                  <a:srgbClr val="E50283"/>
                </a:solidFill>
                <a:ln w="5715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algn="l" rtl="0"/>
                  <a:endParaRPr lang="en-US"/>
                </a:p>
              </p:txBody>
            </p:sp>
          </p:grpSp>
        </p:grpSp>
      </p:grpSp>
      <p:grpSp>
        <p:nvGrpSpPr>
          <p:cNvPr id="207" name="مجموعة 270">
            <a:extLst>
              <a:ext uri="{FF2B5EF4-FFF2-40B4-BE49-F238E27FC236}">
                <a16:creationId xmlns:a16="http://schemas.microsoft.com/office/drawing/2014/main" id="{39496171-36F5-9B6D-D96C-04707BB5C3A8}"/>
              </a:ext>
            </a:extLst>
          </p:cNvPr>
          <p:cNvGrpSpPr/>
          <p:nvPr/>
        </p:nvGrpSpPr>
        <p:grpSpPr>
          <a:xfrm rot="20594182">
            <a:off x="3566993" y="869546"/>
            <a:ext cx="652220" cy="800362"/>
            <a:chOff x="9722442" y="3453198"/>
            <a:chExt cx="1230387" cy="1509855"/>
          </a:xfrm>
        </p:grpSpPr>
        <p:grpSp>
          <p:nvGrpSpPr>
            <p:cNvPr id="208" name="رسم 68">
              <a:extLst>
                <a:ext uri="{FF2B5EF4-FFF2-40B4-BE49-F238E27FC236}">
                  <a16:creationId xmlns:a16="http://schemas.microsoft.com/office/drawing/2014/main" id="{5A3D83DA-E8C3-3751-5987-B1D21860CEB6}"/>
                </a:ext>
              </a:extLst>
            </p:cNvPr>
            <p:cNvGrpSpPr/>
            <p:nvPr/>
          </p:nvGrpSpPr>
          <p:grpSpPr>
            <a:xfrm>
              <a:off x="9722442" y="3453198"/>
              <a:ext cx="1230387" cy="1509855"/>
              <a:chOff x="9722442" y="3453198"/>
              <a:chExt cx="1230387" cy="1509855"/>
            </a:xfrm>
            <a:solidFill>
              <a:srgbClr val="E50283"/>
            </a:solidFill>
          </p:grpSpPr>
          <p:sp>
            <p:nvSpPr>
              <p:cNvPr id="216" name="شكل حر: شكل 279">
                <a:extLst>
                  <a:ext uri="{FF2B5EF4-FFF2-40B4-BE49-F238E27FC236}">
                    <a16:creationId xmlns:a16="http://schemas.microsoft.com/office/drawing/2014/main" id="{4C2C8388-C274-28A0-8934-99A2EB46B828}"/>
                  </a:ext>
                </a:extLst>
              </p:cNvPr>
              <p:cNvSpPr/>
              <p:nvPr/>
            </p:nvSpPr>
            <p:spPr>
              <a:xfrm>
                <a:off x="9722442" y="3953951"/>
                <a:ext cx="1230387" cy="1009102"/>
              </a:xfrm>
              <a:custGeom>
                <a:avLst/>
                <a:gdLst>
                  <a:gd name="connsiteX0" fmla="*/ 1210307 w 1230387"/>
                  <a:gd name="connsiteY0" fmla="*/ 298521 h 1009102"/>
                  <a:gd name="connsiteX1" fmla="*/ 1086822 w 1230387"/>
                  <a:gd name="connsiteY1" fmla="*/ 223789 h 1009102"/>
                  <a:gd name="connsiteX2" fmla="*/ 1022054 w 1230387"/>
                  <a:gd name="connsiteY2" fmla="*/ 238380 h 1009102"/>
                  <a:gd name="connsiteX3" fmla="*/ 913160 w 1230387"/>
                  <a:gd name="connsiteY3" fmla="*/ 306 h 1009102"/>
                  <a:gd name="connsiteX4" fmla="*/ 769034 w 1230387"/>
                  <a:gd name="connsiteY4" fmla="*/ 31978 h 1009102"/>
                  <a:gd name="connsiteX5" fmla="*/ 461210 w 1230387"/>
                  <a:gd name="connsiteY5" fmla="*/ 31978 h 1009102"/>
                  <a:gd name="connsiteX6" fmla="*/ 243777 w 1230387"/>
                  <a:gd name="connsiteY6" fmla="*/ 11338 h 1009102"/>
                  <a:gd name="connsiteX7" fmla="*/ 28122 w 1230387"/>
                  <a:gd name="connsiteY7" fmla="*/ 610259 h 1009102"/>
                  <a:gd name="connsiteX8" fmla="*/ 533807 w 1230387"/>
                  <a:gd name="connsiteY8" fmla="*/ 997796 h 1009102"/>
                  <a:gd name="connsiteX9" fmla="*/ 615300 w 1230387"/>
                  <a:gd name="connsiteY9" fmla="*/ 958651 h 1009102"/>
                  <a:gd name="connsiteX10" fmla="*/ 696793 w 1230387"/>
                  <a:gd name="connsiteY10" fmla="*/ 997796 h 1009102"/>
                  <a:gd name="connsiteX11" fmla="*/ 1202478 w 1230387"/>
                  <a:gd name="connsiteY11" fmla="*/ 610259 h 1009102"/>
                  <a:gd name="connsiteX12" fmla="*/ 1217780 w 1230387"/>
                  <a:gd name="connsiteY12" fmla="*/ 297453 h 1009102"/>
                  <a:gd name="connsiteX13" fmla="*/ 1209951 w 1230387"/>
                  <a:gd name="connsiteY13" fmla="*/ 298165 h 10091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30387" h="1009102">
                    <a:moveTo>
                      <a:pt x="1210307" y="298521"/>
                    </a:moveTo>
                    <a:cubicBezTo>
                      <a:pt x="1148387" y="298521"/>
                      <a:pt x="1107462" y="266493"/>
                      <a:pt x="1086822" y="223789"/>
                    </a:cubicBezTo>
                    <a:cubicBezTo>
                      <a:pt x="1068673" y="232686"/>
                      <a:pt x="1047321" y="238380"/>
                      <a:pt x="1022054" y="238380"/>
                    </a:cubicBezTo>
                    <a:cubicBezTo>
                      <a:pt x="885402" y="238380"/>
                      <a:pt x="849460" y="83222"/>
                      <a:pt x="913160" y="306"/>
                    </a:cubicBezTo>
                    <a:cubicBezTo>
                      <a:pt x="864762" y="-762"/>
                      <a:pt x="816008" y="10270"/>
                      <a:pt x="769034" y="31978"/>
                    </a:cubicBezTo>
                    <a:cubicBezTo>
                      <a:pt x="670815" y="77528"/>
                      <a:pt x="559429" y="77528"/>
                      <a:pt x="461210" y="31978"/>
                    </a:cubicBezTo>
                    <a:cubicBezTo>
                      <a:pt x="390749" y="-762"/>
                      <a:pt x="315662" y="-9659"/>
                      <a:pt x="243777" y="11338"/>
                    </a:cubicBezTo>
                    <a:cubicBezTo>
                      <a:pt x="44848" y="69699"/>
                      <a:pt x="-51947" y="338022"/>
                      <a:pt x="28122" y="610259"/>
                    </a:cubicBezTo>
                    <a:cubicBezTo>
                      <a:pt x="108192" y="882496"/>
                      <a:pt x="334522" y="1056158"/>
                      <a:pt x="533807" y="997796"/>
                    </a:cubicBezTo>
                    <a:cubicBezTo>
                      <a:pt x="563344" y="989255"/>
                      <a:pt x="590746" y="975732"/>
                      <a:pt x="615300" y="958651"/>
                    </a:cubicBezTo>
                    <a:cubicBezTo>
                      <a:pt x="640211" y="975732"/>
                      <a:pt x="667257" y="989255"/>
                      <a:pt x="696793" y="997796"/>
                    </a:cubicBezTo>
                    <a:cubicBezTo>
                      <a:pt x="896078" y="1056158"/>
                      <a:pt x="1122408" y="882852"/>
                      <a:pt x="1202478" y="610259"/>
                    </a:cubicBezTo>
                    <a:cubicBezTo>
                      <a:pt x="1234506" y="500652"/>
                      <a:pt x="1238065" y="392113"/>
                      <a:pt x="1217780" y="297453"/>
                    </a:cubicBezTo>
                    <a:cubicBezTo>
                      <a:pt x="1215289" y="297453"/>
                      <a:pt x="1212798" y="298165"/>
                      <a:pt x="1209951" y="298165"/>
                    </a:cubicBezTo>
                    <a:close/>
                  </a:path>
                </a:pathLst>
              </a:custGeom>
              <a:grpFill/>
              <a:ln w="50800" cap="flat">
                <a:solidFill>
                  <a:srgbClr val="680198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7" name="شكل حر: شكل 280">
                <a:extLst>
                  <a:ext uri="{FF2B5EF4-FFF2-40B4-BE49-F238E27FC236}">
                    <a16:creationId xmlns:a16="http://schemas.microsoft.com/office/drawing/2014/main" id="{51297C17-B8C9-2ED1-8941-C5CCF6D05039}"/>
                  </a:ext>
                </a:extLst>
              </p:cNvPr>
              <p:cNvSpPr/>
              <p:nvPr/>
            </p:nvSpPr>
            <p:spPr>
              <a:xfrm>
                <a:off x="10337742" y="3453198"/>
                <a:ext cx="150886" cy="566893"/>
              </a:xfrm>
              <a:custGeom>
                <a:avLst/>
                <a:gdLst>
                  <a:gd name="connsiteX0" fmla="*/ 0 w 150886"/>
                  <a:gd name="connsiteY0" fmla="*/ 566893 h 566893"/>
                  <a:gd name="connsiteX1" fmla="*/ 0 w 150886"/>
                  <a:gd name="connsiteY1" fmla="*/ 456219 h 566893"/>
                  <a:gd name="connsiteX2" fmla="*/ 150887 w 150886"/>
                  <a:gd name="connsiteY2" fmla="*/ 0 h 566893"/>
                  <a:gd name="connsiteX3" fmla="*/ 150887 w 150886"/>
                  <a:gd name="connsiteY3" fmla="*/ 0 h 566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0886" h="566893">
                    <a:moveTo>
                      <a:pt x="0" y="566893"/>
                    </a:moveTo>
                    <a:lnTo>
                      <a:pt x="0" y="456219"/>
                    </a:lnTo>
                    <a:cubicBezTo>
                      <a:pt x="0" y="291810"/>
                      <a:pt x="53024" y="132026"/>
                      <a:pt x="150887" y="0"/>
                    </a:cubicBezTo>
                    <a:lnTo>
                      <a:pt x="150887" y="0"/>
                    </a:lnTo>
                  </a:path>
                </a:pathLst>
              </a:custGeom>
              <a:noFill/>
              <a:ln w="71051" cap="flat">
                <a:solidFill>
                  <a:srgbClr val="680198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09" name="شكل حر: شكل 272">
              <a:extLst>
                <a:ext uri="{FF2B5EF4-FFF2-40B4-BE49-F238E27FC236}">
                  <a16:creationId xmlns:a16="http://schemas.microsoft.com/office/drawing/2014/main" id="{FDCCBEF3-78D2-839A-4301-C35B09ADA023}"/>
                </a:ext>
              </a:extLst>
            </p:cNvPr>
            <p:cNvSpPr/>
            <p:nvPr/>
          </p:nvSpPr>
          <p:spPr>
            <a:xfrm>
              <a:off x="9842572" y="3464425"/>
              <a:ext cx="373269" cy="373625"/>
            </a:xfrm>
            <a:custGeom>
              <a:avLst/>
              <a:gdLst>
                <a:gd name="connsiteX0" fmla="*/ 311188 w 373269"/>
                <a:gd name="connsiteY0" fmla="*/ 62438 h 373625"/>
                <a:gd name="connsiteX1" fmla="*/ 362432 w 373269"/>
                <a:gd name="connsiteY1" fmla="*/ 362788 h 373625"/>
                <a:gd name="connsiteX2" fmla="*/ 62082 w 373269"/>
                <a:gd name="connsiteY2" fmla="*/ 311544 h 373625"/>
                <a:gd name="connsiteX3" fmla="*/ 10837 w 373269"/>
                <a:gd name="connsiteY3" fmla="*/ 10837 h 373625"/>
                <a:gd name="connsiteX4" fmla="*/ 311188 w 373269"/>
                <a:gd name="connsiteY4" fmla="*/ 62082 h 373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269" h="373625">
                  <a:moveTo>
                    <a:pt x="311188" y="62438"/>
                  </a:moveTo>
                  <a:cubicBezTo>
                    <a:pt x="408339" y="159589"/>
                    <a:pt x="362432" y="362788"/>
                    <a:pt x="362432" y="362788"/>
                  </a:cubicBezTo>
                  <a:cubicBezTo>
                    <a:pt x="362432" y="362788"/>
                    <a:pt x="159233" y="408695"/>
                    <a:pt x="62082" y="311544"/>
                  </a:cubicBezTo>
                  <a:cubicBezTo>
                    <a:pt x="-35069" y="214392"/>
                    <a:pt x="10837" y="10837"/>
                    <a:pt x="10837" y="10837"/>
                  </a:cubicBezTo>
                  <a:cubicBezTo>
                    <a:pt x="10837" y="10837"/>
                    <a:pt x="214037" y="-35069"/>
                    <a:pt x="311188" y="62082"/>
                  </a:cubicBezTo>
                  <a:close/>
                </a:path>
              </a:pathLst>
            </a:custGeom>
            <a:solidFill>
              <a:srgbClr val="FDCA00"/>
            </a:solidFill>
            <a:ln w="50800" cap="flat">
              <a:solidFill>
                <a:srgbClr val="680198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0" name="مجموعة 273">
              <a:extLst>
                <a:ext uri="{FF2B5EF4-FFF2-40B4-BE49-F238E27FC236}">
                  <a16:creationId xmlns:a16="http://schemas.microsoft.com/office/drawing/2014/main" id="{233E791E-8EA1-4B08-F66E-51548A96725B}"/>
                </a:ext>
              </a:extLst>
            </p:cNvPr>
            <p:cNvGrpSpPr/>
            <p:nvPr/>
          </p:nvGrpSpPr>
          <p:grpSpPr>
            <a:xfrm>
              <a:off x="10181178" y="4325669"/>
              <a:ext cx="356864" cy="337608"/>
              <a:chOff x="6501247" y="4070638"/>
              <a:chExt cx="998465" cy="944594"/>
            </a:xfrm>
          </p:grpSpPr>
          <p:sp>
            <p:nvSpPr>
              <p:cNvPr id="214" name="شكل حر: شكل 277">
                <a:extLst>
                  <a:ext uri="{FF2B5EF4-FFF2-40B4-BE49-F238E27FC236}">
                    <a16:creationId xmlns:a16="http://schemas.microsoft.com/office/drawing/2014/main" id="{E43A5DD2-5B38-E8BF-AA50-27ED477EF5F4}"/>
                  </a:ext>
                </a:extLst>
              </p:cNvPr>
              <p:cNvSpPr/>
              <p:nvPr/>
            </p:nvSpPr>
            <p:spPr>
              <a:xfrm rot="1688412">
                <a:off x="6501247" y="4070638"/>
                <a:ext cx="998465" cy="906557"/>
              </a:xfrm>
              <a:custGeom>
                <a:avLst/>
                <a:gdLst>
                  <a:gd name="connsiteX0" fmla="*/ 774571 w 998465"/>
                  <a:gd name="connsiteY0" fmla="*/ 818060 h 906557"/>
                  <a:gd name="connsiteX1" fmla="*/ 276890 w 998465"/>
                  <a:gd name="connsiteY1" fmla="*/ 870292 h 906557"/>
                  <a:gd name="connsiteX2" fmla="*/ 252770 w 998465"/>
                  <a:gd name="connsiteY2" fmla="*/ 861095 h 906557"/>
                  <a:gd name="connsiteX3" fmla="*/ 48006 w 998465"/>
                  <a:gd name="connsiteY3" fmla="*/ 693987 h 906557"/>
                  <a:gd name="connsiteX4" fmla="*/ 53906 w 998465"/>
                  <a:gd name="connsiteY4" fmla="*/ 363241 h 906557"/>
                  <a:gd name="connsiteX5" fmla="*/ 414152 w 998465"/>
                  <a:gd name="connsiteY5" fmla="*/ 363241 h 906557"/>
                  <a:gd name="connsiteX6" fmla="*/ 674098 w 998465"/>
                  <a:gd name="connsiteY6" fmla="*/ 2822 h 906557"/>
                  <a:gd name="connsiteX7" fmla="*/ 981417 w 998465"/>
                  <a:gd name="connsiteY7" fmla="*/ 286542 h 906557"/>
                  <a:gd name="connsiteX8" fmla="*/ 998076 w 998465"/>
                  <a:gd name="connsiteY8" fmla="*/ 384759 h 906557"/>
                  <a:gd name="connsiteX9" fmla="*/ 774571 w 998465"/>
                  <a:gd name="connsiteY9" fmla="*/ 818060 h 906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98465" h="906557">
                    <a:moveTo>
                      <a:pt x="774571" y="818060"/>
                    </a:moveTo>
                    <a:cubicBezTo>
                      <a:pt x="558701" y="969724"/>
                      <a:pt x="312117" y="883307"/>
                      <a:pt x="276890" y="870292"/>
                    </a:cubicBezTo>
                    <a:cubicBezTo>
                      <a:pt x="269776" y="867689"/>
                      <a:pt x="261620" y="864566"/>
                      <a:pt x="252770" y="861095"/>
                    </a:cubicBezTo>
                    <a:cubicBezTo>
                      <a:pt x="194464" y="837495"/>
                      <a:pt x="104403" y="792378"/>
                      <a:pt x="48006" y="693987"/>
                    </a:cubicBezTo>
                    <a:cubicBezTo>
                      <a:pt x="-12903" y="588308"/>
                      <a:pt x="-21059" y="423976"/>
                      <a:pt x="53906" y="363241"/>
                    </a:cubicBezTo>
                    <a:cubicBezTo>
                      <a:pt x="142753" y="291227"/>
                      <a:pt x="271337" y="426753"/>
                      <a:pt x="414152" y="363241"/>
                    </a:cubicBezTo>
                    <a:cubicBezTo>
                      <a:pt x="583863" y="287930"/>
                      <a:pt x="546554" y="33190"/>
                      <a:pt x="674098" y="2822"/>
                    </a:cubicBezTo>
                    <a:cubicBezTo>
                      <a:pt x="781859" y="-22687"/>
                      <a:pt x="934217" y="128977"/>
                      <a:pt x="981417" y="286542"/>
                    </a:cubicBezTo>
                    <a:cubicBezTo>
                      <a:pt x="991135" y="318991"/>
                      <a:pt x="996514" y="351788"/>
                      <a:pt x="998076" y="384759"/>
                    </a:cubicBezTo>
                    <a:cubicBezTo>
                      <a:pt x="1005364" y="554123"/>
                      <a:pt x="909750" y="723140"/>
                      <a:pt x="774571" y="818060"/>
                    </a:cubicBezTo>
                    <a:close/>
                  </a:path>
                </a:pathLst>
              </a:custGeom>
              <a:solidFill>
                <a:srgbClr val="680198"/>
              </a:solidFill>
              <a:ln w="861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l"/>
                <a:endParaRPr lang="en-US"/>
              </a:p>
            </p:txBody>
          </p:sp>
          <p:sp>
            <p:nvSpPr>
              <p:cNvPr id="215" name="شكل حر: شكل 278">
                <a:extLst>
                  <a:ext uri="{FF2B5EF4-FFF2-40B4-BE49-F238E27FC236}">
                    <a16:creationId xmlns:a16="http://schemas.microsoft.com/office/drawing/2014/main" id="{D7CD9EB9-6A23-7F82-4619-3358AFCB6138}"/>
                  </a:ext>
                </a:extLst>
              </p:cNvPr>
              <p:cNvSpPr/>
              <p:nvPr/>
            </p:nvSpPr>
            <p:spPr>
              <a:xfrm rot="1688412">
                <a:off x="6653011" y="4473651"/>
                <a:ext cx="745695" cy="541581"/>
              </a:xfrm>
              <a:custGeom>
                <a:avLst/>
                <a:gdLst>
                  <a:gd name="connsiteX0" fmla="*/ 521801 w 745695"/>
                  <a:gd name="connsiteY0" fmla="*/ 453084 h 541581"/>
                  <a:gd name="connsiteX1" fmla="*/ 24120 w 745695"/>
                  <a:gd name="connsiteY1" fmla="*/ 505316 h 541581"/>
                  <a:gd name="connsiteX2" fmla="*/ 0 w 745695"/>
                  <a:gd name="connsiteY2" fmla="*/ 496119 h 541581"/>
                  <a:gd name="connsiteX3" fmla="*/ 591559 w 745695"/>
                  <a:gd name="connsiteY3" fmla="*/ 0 h 541581"/>
                  <a:gd name="connsiteX4" fmla="*/ 745306 w 745695"/>
                  <a:gd name="connsiteY4" fmla="*/ 19782 h 541581"/>
                  <a:gd name="connsiteX5" fmla="*/ 521801 w 745695"/>
                  <a:gd name="connsiteY5" fmla="*/ 453084 h 541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45695" h="541581">
                    <a:moveTo>
                      <a:pt x="521801" y="453084"/>
                    </a:moveTo>
                    <a:cubicBezTo>
                      <a:pt x="305931" y="604748"/>
                      <a:pt x="59347" y="518330"/>
                      <a:pt x="24120" y="505316"/>
                    </a:cubicBezTo>
                    <a:cubicBezTo>
                      <a:pt x="17006" y="502713"/>
                      <a:pt x="8850" y="499589"/>
                      <a:pt x="0" y="496119"/>
                    </a:cubicBezTo>
                    <a:cubicBezTo>
                      <a:pt x="49282" y="214308"/>
                      <a:pt x="295519" y="0"/>
                      <a:pt x="591559" y="0"/>
                    </a:cubicBezTo>
                    <a:cubicBezTo>
                      <a:pt x="644659" y="0"/>
                      <a:pt x="696197" y="6941"/>
                      <a:pt x="745306" y="19782"/>
                    </a:cubicBezTo>
                    <a:cubicBezTo>
                      <a:pt x="752594" y="189146"/>
                      <a:pt x="656980" y="358163"/>
                      <a:pt x="521801" y="45308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72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l"/>
                <a:endParaRPr lang="en-US"/>
              </a:p>
            </p:txBody>
          </p:sp>
        </p:grpSp>
        <p:grpSp>
          <p:nvGrpSpPr>
            <p:cNvPr id="211" name="مجموعة 274">
              <a:extLst>
                <a:ext uri="{FF2B5EF4-FFF2-40B4-BE49-F238E27FC236}">
                  <a16:creationId xmlns:a16="http://schemas.microsoft.com/office/drawing/2014/main" id="{1EB6C44E-45AD-D663-E741-57E3FFB493A2}"/>
                </a:ext>
              </a:extLst>
            </p:cNvPr>
            <p:cNvGrpSpPr/>
            <p:nvPr/>
          </p:nvGrpSpPr>
          <p:grpSpPr>
            <a:xfrm>
              <a:off x="9915367" y="4250645"/>
              <a:ext cx="862676" cy="259179"/>
              <a:chOff x="10573855" y="1444889"/>
              <a:chExt cx="862676" cy="259179"/>
            </a:xfrm>
          </p:grpSpPr>
          <p:sp>
            <p:nvSpPr>
              <p:cNvPr id="212" name="شكل بيضاوي 275">
                <a:extLst>
                  <a:ext uri="{FF2B5EF4-FFF2-40B4-BE49-F238E27FC236}">
                    <a16:creationId xmlns:a16="http://schemas.microsoft.com/office/drawing/2014/main" id="{7CF79AE7-5A24-0E94-0889-3A4AE5CC1EAA}"/>
                  </a:ext>
                </a:extLst>
              </p:cNvPr>
              <p:cNvSpPr/>
              <p:nvPr/>
            </p:nvSpPr>
            <p:spPr>
              <a:xfrm>
                <a:off x="11282891" y="1460240"/>
                <a:ext cx="153640" cy="243828"/>
              </a:xfrm>
              <a:prstGeom prst="ellipse">
                <a:avLst/>
              </a:prstGeom>
              <a:solidFill>
                <a:srgbClr val="68019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شكل بيضاوي 276">
                <a:extLst>
                  <a:ext uri="{FF2B5EF4-FFF2-40B4-BE49-F238E27FC236}">
                    <a16:creationId xmlns:a16="http://schemas.microsoft.com/office/drawing/2014/main" id="{90D0FD97-D829-E1F9-4A5A-1AD75731BA41}"/>
                  </a:ext>
                </a:extLst>
              </p:cNvPr>
              <p:cNvSpPr/>
              <p:nvPr/>
            </p:nvSpPr>
            <p:spPr>
              <a:xfrm>
                <a:off x="10573855" y="1444889"/>
                <a:ext cx="153640" cy="243828"/>
              </a:xfrm>
              <a:prstGeom prst="ellipse">
                <a:avLst/>
              </a:prstGeom>
              <a:solidFill>
                <a:srgbClr val="68019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" name="سحابة 15">
            <a:extLst>
              <a:ext uri="{FF2B5EF4-FFF2-40B4-BE49-F238E27FC236}">
                <a16:creationId xmlns:a16="http://schemas.microsoft.com/office/drawing/2014/main" id="{EE49773B-793F-C974-149F-6BCAAB4D6E95}"/>
              </a:ext>
            </a:extLst>
          </p:cNvPr>
          <p:cNvSpPr/>
          <p:nvPr/>
        </p:nvSpPr>
        <p:spPr>
          <a:xfrm>
            <a:off x="7132018" y="1288086"/>
            <a:ext cx="3864137" cy="3025856"/>
          </a:xfrm>
          <a:prstGeom prst="cloud">
            <a:avLst/>
          </a:prstGeom>
          <a:solidFill>
            <a:srgbClr val="FDCA01"/>
          </a:solidFill>
          <a:ln w="44450">
            <a:solidFill>
              <a:srgbClr val="6800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1" anchor="ctr"/>
          <a:lstStyle/>
          <a:p>
            <a:r>
              <a:rPr lang="en-US" b="1" u="sng" dirty="0">
                <a:solidFill>
                  <a:srgbClr val="E50182"/>
                </a:solidFill>
                <a:latin typeface="Söhne"/>
                <a:ea typeface="Söhne"/>
                <a:cs typeface="Söhne"/>
              </a:rPr>
              <a:t>Pensée positive :</a:t>
            </a:r>
            <a:endParaRPr lang="en-US" b="1" dirty="0">
              <a:solidFill>
                <a:srgbClr val="E50182"/>
              </a:solidFill>
              <a:latin typeface="Söhne"/>
              <a:ea typeface="Söhne"/>
              <a:cs typeface="Söhne"/>
            </a:endParaRPr>
          </a:p>
          <a:p>
            <a:pPr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Remplacez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 les pensées </a:t>
            </a: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négatives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 par des affirmations positives.</a:t>
            </a:r>
          </a:p>
          <a:p>
            <a:endParaRPr lang="en-US" sz="1600" dirty="0">
              <a:solidFill>
                <a:schemeClr val="tx1"/>
              </a:solidFill>
              <a:latin typeface="Söhne"/>
              <a:ea typeface="Söhne"/>
              <a:cs typeface="Söhne"/>
            </a:endParaRPr>
          </a:p>
          <a:p>
            <a:pPr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Croyez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en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votre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capacité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 et </a:t>
            </a: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visualisez-vous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en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 train de </a:t>
            </a: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réussir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Söhne"/>
                <a:ea typeface="Söhne"/>
                <a:cs typeface="Söhne"/>
              </a:rPr>
              <a:t>l'examen</a:t>
            </a:r>
            <a:r>
              <a:rPr lang="en-US" sz="1600" dirty="0">
                <a:solidFill>
                  <a:schemeClr val="tx1"/>
                </a:solidFill>
                <a:latin typeface="Söhne"/>
                <a:ea typeface="Söhne"/>
                <a:cs typeface="Söhne"/>
              </a:rPr>
              <a:t>.</a:t>
            </a:r>
            <a:endParaRPr lang="ar-SA" sz="1600" b="1" dirty="0">
              <a:solidFill>
                <a:schemeClr val="tx1"/>
              </a:solidFill>
            </a:endParaRPr>
          </a:p>
        </p:txBody>
      </p:sp>
      <p:pic>
        <p:nvPicPr>
          <p:cNvPr id="16" name="Picture 15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288DC5B6-96BD-2F74-6492-18E2152721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28959" y="4551483"/>
            <a:ext cx="1119538" cy="3025856"/>
          </a:xfrm>
          <a:prstGeom prst="rect">
            <a:avLst/>
          </a:prstGeom>
        </p:spPr>
      </p:pic>
      <p:sp>
        <p:nvSpPr>
          <p:cNvPr id="21" name="شكل حر: شكل 137">
            <a:extLst>
              <a:ext uri="{FF2B5EF4-FFF2-40B4-BE49-F238E27FC236}">
                <a16:creationId xmlns:a16="http://schemas.microsoft.com/office/drawing/2014/main" id="{F1AD4034-2F41-DAC4-CE95-A3746C0FF364}"/>
              </a:ext>
            </a:extLst>
          </p:cNvPr>
          <p:cNvSpPr/>
          <p:nvPr/>
        </p:nvSpPr>
        <p:spPr>
          <a:xfrm rot="519437" flipH="1">
            <a:off x="8275038" y="4387168"/>
            <a:ext cx="270933" cy="281202"/>
          </a:xfrm>
          <a:custGeom>
            <a:avLst/>
            <a:gdLst>
              <a:gd name="connsiteX0" fmla="*/ 126787 w 126787"/>
              <a:gd name="connsiteY0" fmla="*/ 63394 h 126787"/>
              <a:gd name="connsiteX1" fmla="*/ 63394 w 126787"/>
              <a:gd name="connsiteY1" fmla="*/ 126787 h 126787"/>
              <a:gd name="connsiteX2" fmla="*/ 0 w 126787"/>
              <a:gd name="connsiteY2" fmla="*/ 63394 h 126787"/>
              <a:gd name="connsiteX3" fmla="*/ 63394 w 126787"/>
              <a:gd name="connsiteY3" fmla="*/ 0 h 126787"/>
              <a:gd name="connsiteX4" fmla="*/ 126787 w 126787"/>
              <a:gd name="connsiteY4" fmla="*/ 63394 h 12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787" h="126787">
                <a:moveTo>
                  <a:pt x="126787" y="63394"/>
                </a:moveTo>
                <a:cubicBezTo>
                  <a:pt x="126787" y="98415"/>
                  <a:pt x="98415" y="126787"/>
                  <a:pt x="63394" y="126787"/>
                </a:cubicBezTo>
                <a:cubicBezTo>
                  <a:pt x="28372" y="126787"/>
                  <a:pt x="0" y="98415"/>
                  <a:pt x="0" y="63394"/>
                </a:cubicBezTo>
                <a:cubicBezTo>
                  <a:pt x="0" y="28372"/>
                  <a:pt x="28372" y="0"/>
                  <a:pt x="63394" y="0"/>
                </a:cubicBezTo>
                <a:cubicBezTo>
                  <a:pt x="98415" y="0"/>
                  <a:pt x="126787" y="28372"/>
                  <a:pt x="126787" y="63394"/>
                </a:cubicBezTo>
                <a:close/>
              </a:path>
            </a:pathLst>
          </a:custGeom>
          <a:solidFill>
            <a:srgbClr val="FDCA00"/>
          </a:solidFill>
          <a:ln w="44196" cap="flat">
            <a:solidFill>
              <a:srgbClr val="680198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شكل حر: شكل 137">
            <a:extLst>
              <a:ext uri="{FF2B5EF4-FFF2-40B4-BE49-F238E27FC236}">
                <a16:creationId xmlns:a16="http://schemas.microsoft.com/office/drawing/2014/main" id="{3BC9B1A1-6724-92FE-5A3C-3292ABFDE6DE}"/>
              </a:ext>
            </a:extLst>
          </p:cNvPr>
          <p:cNvSpPr/>
          <p:nvPr/>
        </p:nvSpPr>
        <p:spPr>
          <a:xfrm rot="519437" flipH="1">
            <a:off x="8548442" y="4098465"/>
            <a:ext cx="272603" cy="270249"/>
          </a:xfrm>
          <a:custGeom>
            <a:avLst/>
            <a:gdLst>
              <a:gd name="connsiteX0" fmla="*/ 126787 w 126787"/>
              <a:gd name="connsiteY0" fmla="*/ 63394 h 126787"/>
              <a:gd name="connsiteX1" fmla="*/ 63394 w 126787"/>
              <a:gd name="connsiteY1" fmla="*/ 126787 h 126787"/>
              <a:gd name="connsiteX2" fmla="*/ 0 w 126787"/>
              <a:gd name="connsiteY2" fmla="*/ 63394 h 126787"/>
              <a:gd name="connsiteX3" fmla="*/ 63394 w 126787"/>
              <a:gd name="connsiteY3" fmla="*/ 0 h 126787"/>
              <a:gd name="connsiteX4" fmla="*/ 126787 w 126787"/>
              <a:gd name="connsiteY4" fmla="*/ 63394 h 12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787" h="126787">
                <a:moveTo>
                  <a:pt x="126787" y="63394"/>
                </a:moveTo>
                <a:cubicBezTo>
                  <a:pt x="126787" y="98415"/>
                  <a:pt x="98415" y="126787"/>
                  <a:pt x="63394" y="126787"/>
                </a:cubicBezTo>
                <a:cubicBezTo>
                  <a:pt x="28372" y="126787"/>
                  <a:pt x="0" y="98415"/>
                  <a:pt x="0" y="63394"/>
                </a:cubicBezTo>
                <a:cubicBezTo>
                  <a:pt x="0" y="28372"/>
                  <a:pt x="28372" y="0"/>
                  <a:pt x="63394" y="0"/>
                </a:cubicBezTo>
                <a:cubicBezTo>
                  <a:pt x="98415" y="0"/>
                  <a:pt x="126787" y="28372"/>
                  <a:pt x="126787" y="63394"/>
                </a:cubicBezTo>
                <a:close/>
              </a:path>
            </a:pathLst>
          </a:custGeom>
          <a:solidFill>
            <a:srgbClr val="FDCA00"/>
          </a:solidFill>
          <a:ln w="44196" cap="flat">
            <a:solidFill>
              <a:srgbClr val="680198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9" name="مجموعة 21">
            <a:extLst>
              <a:ext uri="{FF2B5EF4-FFF2-40B4-BE49-F238E27FC236}">
                <a16:creationId xmlns:a16="http://schemas.microsoft.com/office/drawing/2014/main" id="{FC453DB4-0F56-3FB4-58F5-E9406F567EB8}"/>
              </a:ext>
            </a:extLst>
          </p:cNvPr>
          <p:cNvGrpSpPr/>
          <p:nvPr/>
        </p:nvGrpSpPr>
        <p:grpSpPr>
          <a:xfrm>
            <a:off x="7667043" y="-55221"/>
            <a:ext cx="1318976" cy="1327671"/>
            <a:chOff x="4182881" y="746073"/>
            <a:chExt cx="1347564" cy="1347566"/>
          </a:xfrm>
        </p:grpSpPr>
        <p:sp>
          <p:nvSpPr>
            <p:cNvPr id="60" name="شكل حر: شكل 142">
              <a:extLst>
                <a:ext uri="{FF2B5EF4-FFF2-40B4-BE49-F238E27FC236}">
                  <a16:creationId xmlns:a16="http://schemas.microsoft.com/office/drawing/2014/main" id="{F8E26C2B-C763-953A-B421-53F50889B42C}"/>
                </a:ext>
              </a:extLst>
            </p:cNvPr>
            <p:cNvSpPr/>
            <p:nvPr/>
          </p:nvSpPr>
          <p:spPr>
            <a:xfrm rot="16756200">
              <a:off x="4182880" y="746074"/>
              <a:ext cx="1347566" cy="1347564"/>
            </a:xfrm>
            <a:custGeom>
              <a:avLst/>
              <a:gdLst>
                <a:gd name="connsiteX0" fmla="*/ 1347567 w 1347566"/>
                <a:gd name="connsiteY0" fmla="*/ 673782 h 1347564"/>
                <a:gd name="connsiteX1" fmla="*/ 673783 w 1347566"/>
                <a:gd name="connsiteY1" fmla="*/ 1347565 h 1347564"/>
                <a:gd name="connsiteX2" fmla="*/ 0 w 1347566"/>
                <a:gd name="connsiteY2" fmla="*/ 673782 h 1347564"/>
                <a:gd name="connsiteX3" fmla="*/ 673783 w 1347566"/>
                <a:gd name="connsiteY3" fmla="*/ 0 h 1347564"/>
                <a:gd name="connsiteX4" fmla="*/ 1347567 w 1347566"/>
                <a:gd name="connsiteY4" fmla="*/ 673782 h 134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566" h="1347564">
                  <a:moveTo>
                    <a:pt x="1347567" y="673782"/>
                  </a:moveTo>
                  <a:cubicBezTo>
                    <a:pt x="1347567" y="1045902"/>
                    <a:pt x="1045904" y="1347565"/>
                    <a:pt x="673783" y="1347565"/>
                  </a:cubicBezTo>
                  <a:cubicBezTo>
                    <a:pt x="301663" y="1347565"/>
                    <a:pt x="0" y="1045902"/>
                    <a:pt x="0" y="673782"/>
                  </a:cubicBezTo>
                  <a:cubicBezTo>
                    <a:pt x="0" y="301663"/>
                    <a:pt x="301663" y="0"/>
                    <a:pt x="673783" y="0"/>
                  </a:cubicBezTo>
                  <a:cubicBezTo>
                    <a:pt x="1045904" y="0"/>
                    <a:pt x="1347567" y="301663"/>
                    <a:pt x="1347567" y="673782"/>
                  </a:cubicBezTo>
                  <a:close/>
                </a:path>
              </a:pathLst>
            </a:custGeom>
            <a:solidFill>
              <a:srgbClr val="08E1D4"/>
            </a:solidFill>
            <a:ln w="50800" cap="flat">
              <a:solidFill>
                <a:srgbClr val="680198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شكل حر: شكل 143">
              <a:extLst>
                <a:ext uri="{FF2B5EF4-FFF2-40B4-BE49-F238E27FC236}">
                  <a16:creationId xmlns:a16="http://schemas.microsoft.com/office/drawing/2014/main" id="{C75A04B7-8DE2-8493-3E91-F34FB68A6DA5}"/>
                </a:ext>
              </a:extLst>
            </p:cNvPr>
            <p:cNvSpPr/>
            <p:nvPr/>
          </p:nvSpPr>
          <p:spPr>
            <a:xfrm>
              <a:off x="4856663" y="931398"/>
              <a:ext cx="646355" cy="494212"/>
            </a:xfrm>
            <a:custGeom>
              <a:avLst/>
              <a:gdLst>
                <a:gd name="connsiteX0" fmla="*/ 545990 w 771507"/>
                <a:gd name="connsiteY0" fmla="*/ 0 h 589905"/>
                <a:gd name="connsiteX1" fmla="*/ 182392 w 771507"/>
                <a:gd name="connsiteY1" fmla="*/ 0 h 589905"/>
                <a:gd name="connsiteX2" fmla="*/ 0 w 771507"/>
                <a:gd name="connsiteY2" fmla="*/ 182392 h 589905"/>
                <a:gd name="connsiteX3" fmla="*/ 182392 w 771507"/>
                <a:gd name="connsiteY3" fmla="*/ 364784 h 589905"/>
                <a:gd name="connsiteX4" fmla="*/ 430857 w 771507"/>
                <a:gd name="connsiteY4" fmla="*/ 364784 h 589905"/>
                <a:gd name="connsiteX5" fmla="*/ 655979 w 771507"/>
                <a:gd name="connsiteY5" fmla="*/ 589906 h 589905"/>
                <a:gd name="connsiteX6" fmla="*/ 765177 w 771507"/>
                <a:gd name="connsiteY6" fmla="*/ 589906 h 589905"/>
                <a:gd name="connsiteX7" fmla="*/ 771508 w 771507"/>
                <a:gd name="connsiteY7" fmla="*/ 502468 h 589905"/>
                <a:gd name="connsiteX8" fmla="*/ 545594 w 771507"/>
                <a:gd name="connsiteY8" fmla="*/ 0 h 589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1507" h="589905">
                  <a:moveTo>
                    <a:pt x="545990" y="0"/>
                  </a:moveTo>
                  <a:lnTo>
                    <a:pt x="182392" y="0"/>
                  </a:lnTo>
                  <a:cubicBezTo>
                    <a:pt x="81503" y="0"/>
                    <a:pt x="0" y="81503"/>
                    <a:pt x="0" y="182392"/>
                  </a:cubicBezTo>
                  <a:cubicBezTo>
                    <a:pt x="0" y="283281"/>
                    <a:pt x="81503" y="364784"/>
                    <a:pt x="182392" y="364784"/>
                  </a:cubicBezTo>
                  <a:lnTo>
                    <a:pt x="430857" y="364784"/>
                  </a:lnTo>
                  <a:cubicBezTo>
                    <a:pt x="430857" y="489017"/>
                    <a:pt x="531747" y="589906"/>
                    <a:pt x="655979" y="589906"/>
                  </a:cubicBezTo>
                  <a:lnTo>
                    <a:pt x="765177" y="589906"/>
                  </a:lnTo>
                  <a:cubicBezTo>
                    <a:pt x="768738" y="561024"/>
                    <a:pt x="771508" y="532142"/>
                    <a:pt x="771508" y="502468"/>
                  </a:cubicBezTo>
                  <a:cubicBezTo>
                    <a:pt x="771508" y="302668"/>
                    <a:pt x="684070" y="123441"/>
                    <a:pt x="545594" y="0"/>
                  </a:cubicBezTo>
                  <a:close/>
                </a:path>
              </a:pathLst>
            </a:custGeom>
            <a:solidFill>
              <a:srgbClr val="FFFAEE"/>
            </a:solidFill>
            <a:ln w="50800" cap="sq">
              <a:solidFill>
                <a:srgbClr val="680198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شكل حر: شكل 144">
              <a:extLst>
                <a:ext uri="{FF2B5EF4-FFF2-40B4-BE49-F238E27FC236}">
                  <a16:creationId xmlns:a16="http://schemas.microsoft.com/office/drawing/2014/main" id="{B330B6D0-9610-6001-58B2-10594B96EE72}"/>
                </a:ext>
              </a:extLst>
            </p:cNvPr>
            <p:cNvSpPr/>
            <p:nvPr/>
          </p:nvSpPr>
          <p:spPr>
            <a:xfrm>
              <a:off x="4260549" y="1648365"/>
              <a:ext cx="265346" cy="179172"/>
            </a:xfrm>
            <a:custGeom>
              <a:avLst/>
              <a:gdLst>
                <a:gd name="connsiteX0" fmla="*/ 326011 w 492182"/>
                <a:gd name="connsiteY0" fmla="*/ 396 h 332341"/>
                <a:gd name="connsiteX1" fmla="*/ 0 w 492182"/>
                <a:gd name="connsiteY1" fmla="*/ 396 h 332341"/>
                <a:gd name="connsiteX2" fmla="*/ 146784 w 492182"/>
                <a:gd name="connsiteY2" fmla="*/ 332341 h 332341"/>
                <a:gd name="connsiteX3" fmla="*/ 326011 w 492182"/>
                <a:gd name="connsiteY3" fmla="*/ 332341 h 332341"/>
                <a:gd name="connsiteX4" fmla="*/ 492182 w 492182"/>
                <a:gd name="connsiteY4" fmla="*/ 166171 h 332341"/>
                <a:gd name="connsiteX5" fmla="*/ 326011 w 492182"/>
                <a:gd name="connsiteY5" fmla="*/ 0 h 33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2182" h="332341">
                  <a:moveTo>
                    <a:pt x="326011" y="396"/>
                  </a:moveTo>
                  <a:lnTo>
                    <a:pt x="0" y="396"/>
                  </a:lnTo>
                  <a:cubicBezTo>
                    <a:pt x="18200" y="125419"/>
                    <a:pt x="70029" y="239365"/>
                    <a:pt x="146784" y="332341"/>
                  </a:cubicBezTo>
                  <a:lnTo>
                    <a:pt x="326011" y="332341"/>
                  </a:lnTo>
                  <a:cubicBezTo>
                    <a:pt x="417801" y="332341"/>
                    <a:pt x="492182" y="257960"/>
                    <a:pt x="492182" y="166171"/>
                  </a:cubicBezTo>
                  <a:cubicBezTo>
                    <a:pt x="492182" y="74381"/>
                    <a:pt x="417801" y="0"/>
                    <a:pt x="326011" y="0"/>
                  </a:cubicBezTo>
                  <a:close/>
                </a:path>
              </a:pathLst>
            </a:custGeom>
            <a:solidFill>
              <a:srgbClr val="FFFAEE"/>
            </a:solidFill>
            <a:ln w="50800" cap="sq">
              <a:solidFill>
                <a:srgbClr val="680198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3" name="مجموعة 145">
              <a:extLst>
                <a:ext uri="{FF2B5EF4-FFF2-40B4-BE49-F238E27FC236}">
                  <a16:creationId xmlns:a16="http://schemas.microsoft.com/office/drawing/2014/main" id="{D4A81823-0AAB-F8F9-CD3D-ECED676D3B89}"/>
                </a:ext>
              </a:extLst>
            </p:cNvPr>
            <p:cNvGrpSpPr/>
            <p:nvPr/>
          </p:nvGrpSpPr>
          <p:grpSpPr>
            <a:xfrm>
              <a:off x="4489488" y="1395675"/>
              <a:ext cx="672465" cy="223237"/>
              <a:chOff x="8039762" y="1398352"/>
              <a:chExt cx="947241" cy="314457"/>
            </a:xfrm>
          </p:grpSpPr>
          <p:sp>
            <p:nvSpPr>
              <p:cNvPr id="128" name="رسم 35">
                <a:extLst>
                  <a:ext uri="{FF2B5EF4-FFF2-40B4-BE49-F238E27FC236}">
                    <a16:creationId xmlns:a16="http://schemas.microsoft.com/office/drawing/2014/main" id="{E2029F5F-DE88-2AAC-A3AF-413864F61D21}"/>
                  </a:ext>
                </a:extLst>
              </p:cNvPr>
              <p:cNvSpPr/>
              <p:nvPr/>
            </p:nvSpPr>
            <p:spPr>
              <a:xfrm>
                <a:off x="8438855" y="1535041"/>
                <a:ext cx="165737" cy="177768"/>
              </a:xfrm>
              <a:custGeom>
                <a:avLst/>
                <a:gdLst>
                  <a:gd name="connsiteX0" fmla="*/ 551 w 164699"/>
                  <a:gd name="connsiteY0" fmla="*/ 3291 h 177735"/>
                  <a:gd name="connsiteX1" fmla="*/ 82215 w 164699"/>
                  <a:gd name="connsiteY1" fmla="*/ 177735 h 177735"/>
                  <a:gd name="connsiteX2" fmla="*/ 163879 w 164699"/>
                  <a:gd name="connsiteY2" fmla="*/ 0 h 177735"/>
                  <a:gd name="connsiteX0" fmla="*/ 551 w 165074"/>
                  <a:gd name="connsiteY0" fmla="*/ 3291 h 177735"/>
                  <a:gd name="connsiteX1" fmla="*/ 82215 w 165074"/>
                  <a:gd name="connsiteY1" fmla="*/ 177735 h 177735"/>
                  <a:gd name="connsiteX2" fmla="*/ 163879 w 165074"/>
                  <a:gd name="connsiteY2" fmla="*/ 0 h 177735"/>
                  <a:gd name="connsiteX0" fmla="*/ 1214 w 165737"/>
                  <a:gd name="connsiteY0" fmla="*/ 3291 h 177768"/>
                  <a:gd name="connsiteX1" fmla="*/ 82878 w 165737"/>
                  <a:gd name="connsiteY1" fmla="*/ 177735 h 177768"/>
                  <a:gd name="connsiteX2" fmla="*/ 164542 w 165737"/>
                  <a:gd name="connsiteY2" fmla="*/ 0 h 177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737" h="177768">
                    <a:moveTo>
                      <a:pt x="1214" y="3291"/>
                    </a:moveTo>
                    <a:cubicBezTo>
                      <a:pt x="-5120" y="105138"/>
                      <a:pt x="12052" y="179578"/>
                      <a:pt x="82878" y="177735"/>
                    </a:cubicBezTo>
                    <a:cubicBezTo>
                      <a:pt x="140866" y="177859"/>
                      <a:pt x="172429" y="103710"/>
                      <a:pt x="164542" y="0"/>
                    </a:cubicBezTo>
                  </a:path>
                </a:pathLst>
              </a:custGeom>
              <a:noFill/>
              <a:ln w="43143" cap="rnd">
                <a:solidFill>
                  <a:srgbClr val="680198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l" rtl="0"/>
                <a:endParaRPr lang="en-US"/>
              </a:p>
            </p:txBody>
          </p:sp>
          <p:sp>
            <p:nvSpPr>
              <p:cNvPr id="130" name="رسم 35">
                <a:extLst>
                  <a:ext uri="{FF2B5EF4-FFF2-40B4-BE49-F238E27FC236}">
                    <a16:creationId xmlns:a16="http://schemas.microsoft.com/office/drawing/2014/main" id="{F1F65CEC-7FA5-93E5-155D-5576C63C2BFA}"/>
                  </a:ext>
                </a:extLst>
              </p:cNvPr>
              <p:cNvSpPr/>
              <p:nvPr/>
            </p:nvSpPr>
            <p:spPr>
              <a:xfrm rot="10800000">
                <a:off x="8821266" y="1398352"/>
                <a:ext cx="165737" cy="177768"/>
              </a:xfrm>
              <a:custGeom>
                <a:avLst/>
                <a:gdLst>
                  <a:gd name="connsiteX0" fmla="*/ 551 w 164699"/>
                  <a:gd name="connsiteY0" fmla="*/ 3291 h 177735"/>
                  <a:gd name="connsiteX1" fmla="*/ 82215 w 164699"/>
                  <a:gd name="connsiteY1" fmla="*/ 177735 h 177735"/>
                  <a:gd name="connsiteX2" fmla="*/ 163879 w 164699"/>
                  <a:gd name="connsiteY2" fmla="*/ 0 h 177735"/>
                  <a:gd name="connsiteX0" fmla="*/ 551 w 165074"/>
                  <a:gd name="connsiteY0" fmla="*/ 3291 h 177735"/>
                  <a:gd name="connsiteX1" fmla="*/ 82215 w 165074"/>
                  <a:gd name="connsiteY1" fmla="*/ 177735 h 177735"/>
                  <a:gd name="connsiteX2" fmla="*/ 163879 w 165074"/>
                  <a:gd name="connsiteY2" fmla="*/ 0 h 177735"/>
                  <a:gd name="connsiteX0" fmla="*/ 1214 w 165737"/>
                  <a:gd name="connsiteY0" fmla="*/ 3291 h 177768"/>
                  <a:gd name="connsiteX1" fmla="*/ 82878 w 165737"/>
                  <a:gd name="connsiteY1" fmla="*/ 177735 h 177768"/>
                  <a:gd name="connsiteX2" fmla="*/ 164542 w 165737"/>
                  <a:gd name="connsiteY2" fmla="*/ 0 h 177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737" h="177768">
                    <a:moveTo>
                      <a:pt x="1214" y="3291"/>
                    </a:moveTo>
                    <a:cubicBezTo>
                      <a:pt x="-5120" y="105138"/>
                      <a:pt x="12052" y="179578"/>
                      <a:pt x="82878" y="177735"/>
                    </a:cubicBezTo>
                    <a:cubicBezTo>
                      <a:pt x="140866" y="177859"/>
                      <a:pt x="172429" y="103710"/>
                      <a:pt x="164542" y="0"/>
                    </a:cubicBezTo>
                  </a:path>
                </a:pathLst>
              </a:custGeom>
              <a:noFill/>
              <a:ln w="43143" cap="rnd">
                <a:solidFill>
                  <a:srgbClr val="680198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l" rtl="0"/>
                <a:endParaRPr lang="en-US"/>
              </a:p>
            </p:txBody>
          </p:sp>
          <p:sp>
            <p:nvSpPr>
              <p:cNvPr id="131" name="رسم 35">
                <a:extLst>
                  <a:ext uri="{FF2B5EF4-FFF2-40B4-BE49-F238E27FC236}">
                    <a16:creationId xmlns:a16="http://schemas.microsoft.com/office/drawing/2014/main" id="{AF7A3655-E374-CEC0-008C-385880574AB6}"/>
                  </a:ext>
                </a:extLst>
              </p:cNvPr>
              <p:cNvSpPr/>
              <p:nvPr/>
            </p:nvSpPr>
            <p:spPr>
              <a:xfrm rot="11110237">
                <a:off x="8039762" y="1398352"/>
                <a:ext cx="165737" cy="177768"/>
              </a:xfrm>
              <a:custGeom>
                <a:avLst/>
                <a:gdLst>
                  <a:gd name="connsiteX0" fmla="*/ 551 w 164699"/>
                  <a:gd name="connsiteY0" fmla="*/ 3291 h 177735"/>
                  <a:gd name="connsiteX1" fmla="*/ 82215 w 164699"/>
                  <a:gd name="connsiteY1" fmla="*/ 177735 h 177735"/>
                  <a:gd name="connsiteX2" fmla="*/ 163879 w 164699"/>
                  <a:gd name="connsiteY2" fmla="*/ 0 h 177735"/>
                  <a:gd name="connsiteX0" fmla="*/ 551 w 165074"/>
                  <a:gd name="connsiteY0" fmla="*/ 3291 h 177735"/>
                  <a:gd name="connsiteX1" fmla="*/ 82215 w 165074"/>
                  <a:gd name="connsiteY1" fmla="*/ 177735 h 177735"/>
                  <a:gd name="connsiteX2" fmla="*/ 163879 w 165074"/>
                  <a:gd name="connsiteY2" fmla="*/ 0 h 177735"/>
                  <a:gd name="connsiteX0" fmla="*/ 1214 w 165737"/>
                  <a:gd name="connsiteY0" fmla="*/ 3291 h 177768"/>
                  <a:gd name="connsiteX1" fmla="*/ 82878 w 165737"/>
                  <a:gd name="connsiteY1" fmla="*/ 177735 h 177768"/>
                  <a:gd name="connsiteX2" fmla="*/ 164542 w 165737"/>
                  <a:gd name="connsiteY2" fmla="*/ 0 h 177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737" h="177768">
                    <a:moveTo>
                      <a:pt x="1214" y="3291"/>
                    </a:moveTo>
                    <a:cubicBezTo>
                      <a:pt x="-5120" y="105138"/>
                      <a:pt x="12052" y="179578"/>
                      <a:pt x="82878" y="177735"/>
                    </a:cubicBezTo>
                    <a:cubicBezTo>
                      <a:pt x="140866" y="177859"/>
                      <a:pt x="172429" y="103710"/>
                      <a:pt x="164542" y="0"/>
                    </a:cubicBezTo>
                  </a:path>
                </a:pathLst>
              </a:custGeom>
              <a:noFill/>
              <a:ln w="43143" cap="rnd">
                <a:solidFill>
                  <a:srgbClr val="680198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l" rtl="0"/>
                <a:endParaRPr lang="en-US"/>
              </a:p>
            </p:txBody>
          </p:sp>
        </p:grpSp>
      </p:grpSp>
      <p:sp>
        <p:nvSpPr>
          <p:cNvPr id="132" name="شكل بيضاوي 261">
            <a:extLst>
              <a:ext uri="{FF2B5EF4-FFF2-40B4-BE49-F238E27FC236}">
                <a16:creationId xmlns:a16="http://schemas.microsoft.com/office/drawing/2014/main" id="{8B1DBAAA-D030-657A-3BBB-B4A2E63797A8}"/>
              </a:ext>
            </a:extLst>
          </p:cNvPr>
          <p:cNvSpPr/>
          <p:nvPr/>
        </p:nvSpPr>
        <p:spPr>
          <a:xfrm>
            <a:off x="8622069" y="4789282"/>
            <a:ext cx="1868755" cy="1704964"/>
          </a:xfrm>
          <a:custGeom>
            <a:avLst/>
            <a:gdLst>
              <a:gd name="connsiteX0" fmla="*/ 0 w 873263"/>
              <a:gd name="connsiteY0" fmla="*/ 215449 h 430897"/>
              <a:gd name="connsiteX1" fmla="*/ 436632 w 873263"/>
              <a:gd name="connsiteY1" fmla="*/ 0 h 430897"/>
              <a:gd name="connsiteX2" fmla="*/ 873264 w 873263"/>
              <a:gd name="connsiteY2" fmla="*/ 215449 h 430897"/>
              <a:gd name="connsiteX3" fmla="*/ 436632 w 873263"/>
              <a:gd name="connsiteY3" fmla="*/ 430898 h 430897"/>
              <a:gd name="connsiteX4" fmla="*/ 0 w 873263"/>
              <a:gd name="connsiteY4" fmla="*/ 215449 h 430897"/>
              <a:gd name="connsiteX0" fmla="*/ 1297 w 874561"/>
              <a:gd name="connsiteY0" fmla="*/ 215449 h 430898"/>
              <a:gd name="connsiteX1" fmla="*/ 346489 w 874561"/>
              <a:gd name="connsiteY1" fmla="*/ 0 h 430898"/>
              <a:gd name="connsiteX2" fmla="*/ 874561 w 874561"/>
              <a:gd name="connsiteY2" fmla="*/ 215449 h 430898"/>
              <a:gd name="connsiteX3" fmla="*/ 437929 w 874561"/>
              <a:gd name="connsiteY3" fmla="*/ 430898 h 430898"/>
              <a:gd name="connsiteX4" fmla="*/ 1297 w 874561"/>
              <a:gd name="connsiteY4" fmla="*/ 215449 h 43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561" h="430898">
                <a:moveTo>
                  <a:pt x="1297" y="215449"/>
                </a:moveTo>
                <a:cubicBezTo>
                  <a:pt x="-13943" y="143633"/>
                  <a:pt x="105344" y="0"/>
                  <a:pt x="346489" y="0"/>
                </a:cubicBezTo>
                <a:cubicBezTo>
                  <a:pt x="587634" y="0"/>
                  <a:pt x="874561" y="96460"/>
                  <a:pt x="874561" y="215449"/>
                </a:cubicBezTo>
                <a:cubicBezTo>
                  <a:pt x="874561" y="334438"/>
                  <a:pt x="679074" y="430898"/>
                  <a:pt x="437929" y="430898"/>
                </a:cubicBezTo>
                <a:cubicBezTo>
                  <a:pt x="196784" y="430898"/>
                  <a:pt x="16537" y="287265"/>
                  <a:pt x="1297" y="215449"/>
                </a:cubicBezTo>
                <a:close/>
              </a:path>
            </a:pathLst>
          </a:custGeom>
          <a:solidFill>
            <a:srgbClr val="68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i="1" dirty="0" err="1">
                <a:solidFill>
                  <a:schemeClr val="bg1"/>
                </a:solidFill>
                <a:latin typeface="Berlin Sans FB"/>
                <a:cs typeface="Calibri"/>
              </a:rPr>
              <a:t>Visualisez</a:t>
            </a:r>
            <a:r>
              <a:rPr lang="en-US" sz="2000" i="1" dirty="0">
                <a:solidFill>
                  <a:schemeClr val="bg1"/>
                </a:solidFill>
                <a:latin typeface="Berlin Sans FB"/>
                <a:cs typeface="Calibri"/>
              </a:rPr>
              <a:t> le succès !!</a:t>
            </a:r>
            <a:endParaRPr lang="en-US" sz="2000" i="1" dirty="0">
              <a:solidFill>
                <a:schemeClr val="bg1"/>
              </a:solidFill>
              <a:latin typeface="Berlin Sans FB" panose="020E0602020502020306" pitchFamily="34" charset="77"/>
            </a:endParaRPr>
          </a:p>
        </p:txBody>
      </p:sp>
      <p:sp>
        <p:nvSpPr>
          <p:cNvPr id="135" name="ZoneTexte 134">
            <a:extLst>
              <a:ext uri="{FF2B5EF4-FFF2-40B4-BE49-F238E27FC236}">
                <a16:creationId xmlns:a16="http://schemas.microsoft.com/office/drawing/2014/main" id="{5EABB4E1-EFE7-D07C-BD18-C87D4A43D3A9}"/>
              </a:ext>
            </a:extLst>
          </p:cNvPr>
          <p:cNvSpPr txBox="1"/>
          <p:nvPr/>
        </p:nvSpPr>
        <p:spPr>
          <a:xfrm>
            <a:off x="3876777" y="1567077"/>
            <a:ext cx="2744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/>
            <a:r>
              <a:rPr lang="ar-SA" sz="1800" dirty="0">
                <a:solidFill>
                  <a:srgbClr val="374151"/>
                </a:solidFill>
                <a:ea typeface="+mn-lt"/>
                <a:cs typeface="+mn-lt"/>
              </a:rPr>
              <a:t> </a:t>
            </a:r>
            <a:r>
              <a:rPr lang="fr-CA" b="1" dirty="0">
                <a:solidFill>
                  <a:srgbClr val="374151"/>
                </a:solidFill>
                <a:ea typeface="+mn-lt"/>
                <a:cs typeface="+mj-cs"/>
              </a:rPr>
              <a:t> </a:t>
            </a:r>
            <a:r>
              <a:rPr lang="fr-CA" sz="1800" b="1" dirty="0">
                <a:ea typeface="+mn-lt"/>
                <a:cs typeface="+mj-cs"/>
              </a:rPr>
              <a:t> </a:t>
            </a:r>
            <a:r>
              <a:rPr lang="fr-CA" sz="1800" b="1" i="1" dirty="0">
                <a:ea typeface="+mn-lt"/>
                <a:cs typeface="+mj-cs"/>
              </a:rPr>
              <a:t>« </a:t>
            </a:r>
            <a:r>
              <a:rPr lang="fr-CA" b="1" i="1" dirty="0">
                <a:ea typeface="+mn-lt"/>
                <a:cs typeface="+mj-cs"/>
              </a:rPr>
              <a:t>L</a:t>
            </a:r>
            <a:r>
              <a:rPr lang="ar-SA" sz="1800" b="1" i="1" dirty="0" err="1">
                <a:ea typeface="+mn-lt"/>
                <a:cs typeface="+mj-cs"/>
              </a:rPr>
              <a:t>a</a:t>
            </a:r>
            <a:r>
              <a:rPr lang="ar-SA" sz="1800" b="1" i="1" dirty="0">
                <a:ea typeface="+mn-lt"/>
                <a:cs typeface="+mj-cs"/>
              </a:rPr>
              <a:t> </a:t>
            </a:r>
            <a:r>
              <a:rPr lang="ar-SA" sz="1800" b="1" i="1" dirty="0" err="1">
                <a:ea typeface="+mn-lt"/>
                <a:cs typeface="+mj-cs"/>
              </a:rPr>
              <a:t>meilleure</a:t>
            </a:r>
            <a:r>
              <a:rPr lang="ar-SA" sz="1800" b="1" i="1" dirty="0">
                <a:ea typeface="+mn-lt"/>
                <a:cs typeface="+mj-cs"/>
              </a:rPr>
              <a:t> </a:t>
            </a:r>
            <a:r>
              <a:rPr lang="ar-SA" sz="1800" b="1" i="1" dirty="0" err="1">
                <a:ea typeface="+mn-lt"/>
                <a:cs typeface="+mj-cs"/>
              </a:rPr>
              <a:t>façon</a:t>
            </a:r>
            <a:r>
              <a:rPr lang="ar-SA" sz="1800" b="1" i="1" dirty="0">
                <a:ea typeface="+mn-lt"/>
                <a:cs typeface="+mj-cs"/>
              </a:rPr>
              <a:t> </a:t>
            </a:r>
            <a:r>
              <a:rPr lang="ar-SA" sz="1800" b="1" i="1" dirty="0" err="1">
                <a:ea typeface="+mn-lt"/>
                <a:cs typeface="+mj-cs"/>
              </a:rPr>
              <a:t>de</a:t>
            </a:r>
            <a:r>
              <a:rPr lang="ar-SA" sz="1800" b="1" i="1" dirty="0">
                <a:ea typeface="+mn-lt"/>
                <a:cs typeface="+mj-cs"/>
              </a:rPr>
              <a:t> </a:t>
            </a:r>
            <a:r>
              <a:rPr lang="ar-SA" sz="1800" b="1" i="1" dirty="0" err="1">
                <a:ea typeface="+mn-lt"/>
                <a:cs typeface="+mj-cs"/>
              </a:rPr>
              <a:t>prévoir</a:t>
            </a:r>
            <a:r>
              <a:rPr lang="ar-SA" sz="1800" b="1" i="1" dirty="0">
                <a:ea typeface="+mn-lt"/>
                <a:cs typeface="+mj-cs"/>
              </a:rPr>
              <a:t> </a:t>
            </a:r>
            <a:r>
              <a:rPr lang="ar-SA" sz="1800" b="1" i="1" dirty="0" err="1">
                <a:ea typeface="+mn-lt"/>
                <a:cs typeface="+mj-cs"/>
              </a:rPr>
              <a:t>l'avenir</a:t>
            </a:r>
            <a:r>
              <a:rPr lang="ar-SA" sz="1800" b="1" i="1" dirty="0">
                <a:ea typeface="+mn-lt"/>
                <a:cs typeface="+mj-cs"/>
              </a:rPr>
              <a:t>, </a:t>
            </a:r>
            <a:r>
              <a:rPr lang="ar-SA" sz="1800" b="1" i="1" dirty="0" err="1">
                <a:ea typeface="+mn-lt"/>
                <a:cs typeface="+mj-cs"/>
              </a:rPr>
              <a:t>c'est</a:t>
            </a:r>
            <a:r>
              <a:rPr lang="ar-SA" sz="1800" b="1" i="1" dirty="0">
                <a:ea typeface="+mn-lt"/>
                <a:cs typeface="+mj-cs"/>
              </a:rPr>
              <a:t> </a:t>
            </a:r>
            <a:r>
              <a:rPr lang="ar-SA" sz="1800" b="1" i="1" dirty="0" err="1">
                <a:ea typeface="+mn-lt"/>
                <a:cs typeface="+mj-cs"/>
              </a:rPr>
              <a:t>de</a:t>
            </a:r>
            <a:r>
              <a:rPr lang="ar-SA" sz="1800" b="1" i="1" dirty="0">
                <a:ea typeface="+mn-lt"/>
                <a:cs typeface="+mj-cs"/>
              </a:rPr>
              <a:t> </a:t>
            </a:r>
            <a:r>
              <a:rPr lang="ar-SA" sz="1800" b="1" i="1" dirty="0" err="1">
                <a:ea typeface="+mn-lt"/>
                <a:cs typeface="+mj-cs"/>
              </a:rPr>
              <a:t>le</a:t>
            </a:r>
            <a:r>
              <a:rPr lang="ar-SA" sz="1800" b="1" i="1" dirty="0">
                <a:ea typeface="+mn-lt"/>
                <a:cs typeface="+mj-cs"/>
              </a:rPr>
              <a:t> </a:t>
            </a:r>
            <a:r>
              <a:rPr lang="ar-SA" sz="1800" b="1" i="1" dirty="0" err="1">
                <a:ea typeface="+mn-lt"/>
                <a:cs typeface="+mj-cs"/>
              </a:rPr>
              <a:t>créer</a:t>
            </a:r>
            <a:r>
              <a:rPr lang="fr-CA" sz="1800" b="1" i="1" dirty="0">
                <a:ea typeface="+mn-lt"/>
                <a:cs typeface="+mj-cs"/>
              </a:rPr>
              <a:t>.</a:t>
            </a:r>
            <a:r>
              <a:rPr lang="fr-CA" b="1" i="1" dirty="0">
                <a:ea typeface="+mn-lt"/>
                <a:cs typeface="+mj-cs"/>
              </a:rPr>
              <a:t> »</a:t>
            </a:r>
            <a:r>
              <a:rPr lang="ar-SA" sz="1800" b="1" i="1" dirty="0">
                <a:ea typeface="+mn-lt"/>
                <a:cs typeface="+mj-cs"/>
              </a:rPr>
              <a:t> </a:t>
            </a:r>
            <a:r>
              <a:rPr lang="fr-CA" sz="1800" b="1" i="1" dirty="0">
                <a:ea typeface="+mn-lt"/>
                <a:cs typeface="+mj-cs"/>
              </a:rPr>
              <a:t> </a:t>
            </a:r>
            <a:r>
              <a:rPr lang="ar-SA" sz="1800" dirty="0" err="1">
                <a:ea typeface="+mn-lt"/>
                <a:cs typeface="+mj-cs"/>
              </a:rPr>
              <a:t>Peter</a:t>
            </a:r>
            <a:r>
              <a:rPr lang="ar-SA" sz="1800" dirty="0">
                <a:ea typeface="+mn-lt"/>
                <a:cs typeface="+mj-cs"/>
              </a:rPr>
              <a:t> </a:t>
            </a:r>
            <a:r>
              <a:rPr lang="ar-SA" sz="1800" dirty="0" err="1">
                <a:ea typeface="+mn-lt"/>
                <a:cs typeface="+mj-cs"/>
              </a:rPr>
              <a:t>Drucker</a:t>
            </a:r>
            <a:endParaRPr lang="en-US" dirty="0">
              <a:cs typeface="+mj-cs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6196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3">
            <a:extLst>
              <a:ext uri="{FF2B5EF4-FFF2-40B4-BE49-F238E27FC236}">
                <a16:creationId xmlns:a16="http://schemas.microsoft.com/office/drawing/2014/main" id="{8505E859-7AAF-0F73-F630-1EB1BE317AF9}"/>
              </a:ext>
            </a:extLst>
          </p:cNvPr>
          <p:cNvSpPr/>
          <p:nvPr/>
        </p:nvSpPr>
        <p:spPr>
          <a:xfrm>
            <a:off x="-8333" y="8345"/>
            <a:ext cx="3566160" cy="7559675"/>
          </a:xfrm>
          <a:prstGeom prst="rect">
            <a:avLst/>
          </a:prstGeom>
          <a:solidFill>
            <a:srgbClr val="FFFA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DB3E85C3-E491-0B74-5880-9B66DBD04995}"/>
              </a:ext>
            </a:extLst>
          </p:cNvPr>
          <p:cNvSpPr/>
          <p:nvPr/>
        </p:nvSpPr>
        <p:spPr>
          <a:xfrm>
            <a:off x="3554985" y="-1"/>
            <a:ext cx="3566160" cy="7559675"/>
          </a:xfrm>
          <a:prstGeom prst="rect">
            <a:avLst/>
          </a:prstGeom>
          <a:solidFill>
            <a:srgbClr val="08E1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1" anchor="ctr"/>
          <a:lstStyle/>
          <a:p>
            <a:pPr algn="ctr" rtl="1"/>
            <a:endParaRPr lang="fr-CA" sz="1600" b="1" u="sng">
              <a:solidFill>
                <a:srgbClr val="E50283"/>
              </a:solidFill>
              <a:cs typeface="Calibri"/>
            </a:endParaRPr>
          </a:p>
        </p:txBody>
      </p:sp>
      <p:sp>
        <p:nvSpPr>
          <p:cNvPr id="26" name="1">
            <a:extLst>
              <a:ext uri="{FF2B5EF4-FFF2-40B4-BE49-F238E27FC236}">
                <a16:creationId xmlns:a16="http://schemas.microsoft.com/office/drawing/2014/main" id="{AA10B143-CA1A-83F8-E65B-A07CD594B0B2}"/>
              </a:ext>
            </a:extLst>
          </p:cNvPr>
          <p:cNvSpPr/>
          <p:nvPr/>
        </p:nvSpPr>
        <p:spPr>
          <a:xfrm>
            <a:off x="7129956" y="-2"/>
            <a:ext cx="3566160" cy="7559675"/>
          </a:xfrm>
          <a:prstGeom prst="rect">
            <a:avLst/>
          </a:prstGeom>
          <a:solidFill>
            <a:srgbClr val="FFFA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id="{CCFF2AFB-DFF9-CCB3-15E4-607E1C59782D}"/>
              </a:ext>
            </a:extLst>
          </p:cNvPr>
          <p:cNvSpPr/>
          <p:nvPr/>
        </p:nvSpPr>
        <p:spPr>
          <a:xfrm flipV="1">
            <a:off x="9478551" y="6658776"/>
            <a:ext cx="1213261" cy="909244"/>
          </a:xfrm>
          <a:custGeom>
            <a:avLst/>
            <a:gdLst>
              <a:gd name="connsiteX0" fmla="*/ 0 w 1213080"/>
              <a:gd name="connsiteY0" fmla="*/ 0 h 909244"/>
              <a:gd name="connsiteX1" fmla="*/ 1213080 w 1213080"/>
              <a:gd name="connsiteY1" fmla="*/ 0 h 909244"/>
              <a:gd name="connsiteX2" fmla="*/ 1213080 w 1213080"/>
              <a:gd name="connsiteY2" fmla="*/ 909244 h 909244"/>
              <a:gd name="connsiteX3" fmla="*/ 1174980 w 1213080"/>
              <a:gd name="connsiteY3" fmla="*/ 885666 h 909244"/>
              <a:gd name="connsiteX4" fmla="*/ 1036867 w 1213080"/>
              <a:gd name="connsiteY4" fmla="*/ 792480 h 909244"/>
              <a:gd name="connsiteX5" fmla="*/ 833667 w 1213080"/>
              <a:gd name="connsiteY5" fmla="*/ 447040 h 909244"/>
              <a:gd name="connsiteX6" fmla="*/ 234227 w 1213080"/>
              <a:gd name="connsiteY6" fmla="*/ 396240 h 909244"/>
              <a:gd name="connsiteX7" fmla="*/ 964 w 1213080"/>
              <a:gd name="connsiteY7" fmla="*/ 22483 h 909244"/>
              <a:gd name="connsiteX0" fmla="*/ 52259 w 1265339"/>
              <a:gd name="connsiteY0" fmla="*/ 0 h 909244"/>
              <a:gd name="connsiteX1" fmla="*/ 1265339 w 1265339"/>
              <a:gd name="connsiteY1" fmla="*/ 0 h 909244"/>
              <a:gd name="connsiteX2" fmla="*/ 1265339 w 1265339"/>
              <a:gd name="connsiteY2" fmla="*/ 909244 h 909244"/>
              <a:gd name="connsiteX3" fmla="*/ 1227239 w 1265339"/>
              <a:gd name="connsiteY3" fmla="*/ 885666 h 909244"/>
              <a:gd name="connsiteX4" fmla="*/ 1089126 w 1265339"/>
              <a:gd name="connsiteY4" fmla="*/ 792480 h 909244"/>
              <a:gd name="connsiteX5" fmla="*/ 885926 w 1265339"/>
              <a:gd name="connsiteY5" fmla="*/ 447040 h 909244"/>
              <a:gd name="connsiteX6" fmla="*/ 286486 w 1265339"/>
              <a:gd name="connsiteY6" fmla="*/ 396240 h 909244"/>
              <a:gd name="connsiteX7" fmla="*/ 52259 w 1265339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175161 w 1213261"/>
              <a:gd name="connsiteY3" fmla="*/ 885666 h 909244"/>
              <a:gd name="connsiteX4" fmla="*/ 1037048 w 1213261"/>
              <a:gd name="connsiteY4" fmla="*/ 792480 h 909244"/>
              <a:gd name="connsiteX5" fmla="*/ 833848 w 1213261"/>
              <a:gd name="connsiteY5" fmla="*/ 447040 h 909244"/>
              <a:gd name="connsiteX6" fmla="*/ 234408 w 1213261"/>
              <a:gd name="connsiteY6" fmla="*/ 396240 h 909244"/>
              <a:gd name="connsiteX7" fmla="*/ 181 w 1213261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175161 w 1213261"/>
              <a:gd name="connsiteY3" fmla="*/ 885666 h 909244"/>
              <a:gd name="connsiteX4" fmla="*/ 1037048 w 1213261"/>
              <a:gd name="connsiteY4" fmla="*/ 792480 h 909244"/>
              <a:gd name="connsiteX5" fmla="*/ 833848 w 1213261"/>
              <a:gd name="connsiteY5" fmla="*/ 447040 h 909244"/>
              <a:gd name="connsiteX6" fmla="*/ 234408 w 1213261"/>
              <a:gd name="connsiteY6" fmla="*/ 396240 h 909244"/>
              <a:gd name="connsiteX7" fmla="*/ 181 w 1213261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169446 w 1213261"/>
              <a:gd name="connsiteY3" fmla="*/ 893286 h 909244"/>
              <a:gd name="connsiteX4" fmla="*/ 1037048 w 1213261"/>
              <a:gd name="connsiteY4" fmla="*/ 792480 h 909244"/>
              <a:gd name="connsiteX5" fmla="*/ 833848 w 1213261"/>
              <a:gd name="connsiteY5" fmla="*/ 447040 h 909244"/>
              <a:gd name="connsiteX6" fmla="*/ 234408 w 1213261"/>
              <a:gd name="connsiteY6" fmla="*/ 396240 h 909244"/>
              <a:gd name="connsiteX7" fmla="*/ 181 w 1213261"/>
              <a:gd name="connsiteY7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1037048 w 1213261"/>
              <a:gd name="connsiteY3" fmla="*/ 792480 h 909244"/>
              <a:gd name="connsiteX4" fmla="*/ 833848 w 1213261"/>
              <a:gd name="connsiteY4" fmla="*/ 447040 h 909244"/>
              <a:gd name="connsiteX5" fmla="*/ 234408 w 1213261"/>
              <a:gd name="connsiteY5" fmla="*/ 396240 h 909244"/>
              <a:gd name="connsiteX6" fmla="*/ 181 w 1213261"/>
              <a:gd name="connsiteY6" fmla="*/ 0 h 909244"/>
              <a:gd name="connsiteX0" fmla="*/ 181 w 1213261"/>
              <a:gd name="connsiteY0" fmla="*/ 0 h 957648"/>
              <a:gd name="connsiteX1" fmla="*/ 1213261 w 1213261"/>
              <a:gd name="connsiteY1" fmla="*/ 0 h 957648"/>
              <a:gd name="connsiteX2" fmla="*/ 1213261 w 1213261"/>
              <a:gd name="connsiteY2" fmla="*/ 909244 h 957648"/>
              <a:gd name="connsiteX3" fmla="*/ 1037048 w 1213261"/>
              <a:gd name="connsiteY3" fmla="*/ 792480 h 957648"/>
              <a:gd name="connsiteX4" fmla="*/ 833848 w 1213261"/>
              <a:gd name="connsiteY4" fmla="*/ 447040 h 957648"/>
              <a:gd name="connsiteX5" fmla="*/ 234408 w 1213261"/>
              <a:gd name="connsiteY5" fmla="*/ 396240 h 957648"/>
              <a:gd name="connsiteX6" fmla="*/ 181 w 1213261"/>
              <a:gd name="connsiteY6" fmla="*/ 0 h 957648"/>
              <a:gd name="connsiteX0" fmla="*/ 181 w 1213261"/>
              <a:gd name="connsiteY0" fmla="*/ 0 h 917513"/>
              <a:gd name="connsiteX1" fmla="*/ 1213261 w 1213261"/>
              <a:gd name="connsiteY1" fmla="*/ 0 h 917513"/>
              <a:gd name="connsiteX2" fmla="*/ 1213261 w 1213261"/>
              <a:gd name="connsiteY2" fmla="*/ 909244 h 917513"/>
              <a:gd name="connsiteX3" fmla="*/ 833848 w 1213261"/>
              <a:gd name="connsiteY3" fmla="*/ 447040 h 917513"/>
              <a:gd name="connsiteX4" fmla="*/ 234408 w 1213261"/>
              <a:gd name="connsiteY4" fmla="*/ 396240 h 917513"/>
              <a:gd name="connsiteX5" fmla="*/ 181 w 1213261"/>
              <a:gd name="connsiteY5" fmla="*/ 0 h 917513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833848 w 1213261"/>
              <a:gd name="connsiteY3" fmla="*/ 447040 h 909244"/>
              <a:gd name="connsiteX4" fmla="*/ 234408 w 1213261"/>
              <a:gd name="connsiteY4" fmla="*/ 396240 h 909244"/>
              <a:gd name="connsiteX5" fmla="*/ 181 w 1213261"/>
              <a:gd name="connsiteY5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833848 w 1213261"/>
              <a:gd name="connsiteY3" fmla="*/ 447040 h 909244"/>
              <a:gd name="connsiteX4" fmla="*/ 234408 w 1213261"/>
              <a:gd name="connsiteY4" fmla="*/ 396240 h 909244"/>
              <a:gd name="connsiteX5" fmla="*/ 181 w 1213261"/>
              <a:gd name="connsiteY5" fmla="*/ 0 h 909244"/>
              <a:gd name="connsiteX0" fmla="*/ 181 w 1213261"/>
              <a:gd name="connsiteY0" fmla="*/ 0 h 909244"/>
              <a:gd name="connsiteX1" fmla="*/ 1213261 w 1213261"/>
              <a:gd name="connsiteY1" fmla="*/ 0 h 909244"/>
              <a:gd name="connsiteX2" fmla="*/ 1213261 w 1213261"/>
              <a:gd name="connsiteY2" fmla="*/ 909244 h 909244"/>
              <a:gd name="connsiteX3" fmla="*/ 784318 w 1213261"/>
              <a:gd name="connsiteY3" fmla="*/ 445135 h 909244"/>
              <a:gd name="connsiteX4" fmla="*/ 234408 w 1213261"/>
              <a:gd name="connsiteY4" fmla="*/ 396240 h 909244"/>
              <a:gd name="connsiteX5" fmla="*/ 181 w 1213261"/>
              <a:gd name="connsiteY5" fmla="*/ 0 h 90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3261" h="909244">
                <a:moveTo>
                  <a:pt x="181" y="0"/>
                </a:moveTo>
                <a:lnTo>
                  <a:pt x="1213261" y="0"/>
                </a:lnTo>
                <a:lnTo>
                  <a:pt x="1213261" y="909244"/>
                </a:lnTo>
                <a:cubicBezTo>
                  <a:pt x="826176" y="846591"/>
                  <a:pt x="947460" y="530636"/>
                  <a:pt x="784318" y="445135"/>
                </a:cubicBezTo>
                <a:cubicBezTo>
                  <a:pt x="650545" y="379095"/>
                  <a:pt x="384691" y="461433"/>
                  <a:pt x="234408" y="396240"/>
                </a:cubicBezTo>
                <a:cubicBezTo>
                  <a:pt x="95464" y="321733"/>
                  <a:pt x="-4846" y="142240"/>
                  <a:pt x="181" y="0"/>
                </a:cubicBezTo>
                <a:close/>
              </a:path>
            </a:pathLst>
          </a:custGeom>
          <a:solidFill>
            <a:srgbClr val="08E1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1"/>
            <a:endParaRPr lang="en-US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AD6EA11C-A4AF-79D3-A5AC-C6644DBA5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9571" y="-8349"/>
            <a:ext cx="796082" cy="75596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DEE1017-E84C-BE08-1BAD-4E3E3AB92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411" y="-1"/>
            <a:ext cx="796082" cy="7559675"/>
          </a:xfrm>
          <a:prstGeom prst="rect">
            <a:avLst/>
          </a:prstGeom>
        </p:spPr>
      </p:pic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AC610C79-431F-9D2D-704F-08CA9AA38F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093272"/>
              </p:ext>
            </p:extLst>
          </p:nvPr>
        </p:nvGraphicFramePr>
        <p:xfrm>
          <a:off x="1" y="266406"/>
          <a:ext cx="10691812" cy="909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0D39827D-9870-A92F-FDA6-F29A64A1CA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1013096"/>
              </p:ext>
            </p:extLst>
          </p:nvPr>
        </p:nvGraphicFramePr>
        <p:xfrm>
          <a:off x="34719" y="1329564"/>
          <a:ext cx="3511932" cy="6221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80" name="مربع نص 173">
            <a:extLst>
              <a:ext uri="{FF2B5EF4-FFF2-40B4-BE49-F238E27FC236}">
                <a16:creationId xmlns:a16="http://schemas.microsoft.com/office/drawing/2014/main" id="{5B62DBD8-40D2-C352-A5D1-E7FA6BE0952E}"/>
              </a:ext>
            </a:extLst>
          </p:cNvPr>
          <p:cNvSpPr txBox="1"/>
          <p:nvPr/>
        </p:nvSpPr>
        <p:spPr>
          <a:xfrm>
            <a:off x="7419708" y="1333703"/>
            <a:ext cx="2581154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 sz="4400" b="1">
              <a:solidFill>
                <a:srgbClr val="E50283"/>
              </a:solidFill>
              <a:cs typeface="Calibri"/>
            </a:endParaRP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134AC63F-950F-1080-4277-BE561E2A96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2188358"/>
              </p:ext>
            </p:extLst>
          </p:nvPr>
        </p:nvGraphicFramePr>
        <p:xfrm>
          <a:off x="3573416" y="1408052"/>
          <a:ext cx="3542617" cy="6142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413F64BB-D429-7168-85F0-9666850A67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7735548"/>
              </p:ext>
            </p:extLst>
          </p:nvPr>
        </p:nvGraphicFramePr>
        <p:xfrm>
          <a:off x="7125653" y="1442057"/>
          <a:ext cx="3579274" cy="4089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10" name="Ellipse 9">
            <a:extLst>
              <a:ext uri="{FF2B5EF4-FFF2-40B4-BE49-F238E27FC236}">
                <a16:creationId xmlns:a16="http://schemas.microsoft.com/office/drawing/2014/main" id="{2F29BDB1-9A4C-D415-0E36-2BE6BE4237EF}"/>
              </a:ext>
            </a:extLst>
          </p:cNvPr>
          <p:cNvSpPr/>
          <p:nvPr/>
        </p:nvSpPr>
        <p:spPr>
          <a:xfrm>
            <a:off x="7134464" y="5539563"/>
            <a:ext cx="3666998" cy="2128464"/>
          </a:xfrm>
          <a:prstGeom prst="ellipse">
            <a:avLst/>
          </a:prstGeom>
          <a:blipFill>
            <a:blip r:embed="rId24"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134819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993779-6f40-4d69-baf4-43ef6e3a4d58">
      <Terms xmlns="http://schemas.microsoft.com/office/infopath/2007/PartnerControls"/>
    </lcf76f155ced4ddcb4097134ff3c332f>
    <TaxCatchAll xmlns="7bbfa22b-8ace-4939-a8fa-63b32693b58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B02F626A6684A8025FF870016854E" ma:contentTypeVersion="15" ma:contentTypeDescription="Crée un document." ma:contentTypeScope="" ma:versionID="b9640f7d85d7823e5745315b198ef1d7">
  <xsd:schema xmlns:xsd="http://www.w3.org/2001/XMLSchema" xmlns:xs="http://www.w3.org/2001/XMLSchema" xmlns:p="http://schemas.microsoft.com/office/2006/metadata/properties" xmlns:ns2="8e993779-6f40-4d69-baf4-43ef6e3a4d58" xmlns:ns3="7bbfa22b-8ace-4939-a8fa-63b32693b589" targetNamespace="http://schemas.microsoft.com/office/2006/metadata/properties" ma:root="true" ma:fieldsID="c06821465acb386c2f359c5518ac38af" ns2:_="" ns3:_="">
    <xsd:import namespace="8e993779-6f40-4d69-baf4-43ef6e3a4d58"/>
    <xsd:import namespace="7bbfa22b-8ace-4939-a8fa-63b32693b5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93779-6f40-4d69-baf4-43ef6e3a4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af476608-de7c-404e-abc8-afb03e5b2e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bfa22b-8ace-4939-a8fa-63b32693b58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33203be-c670-4dd8-9023-89c218ad915b}" ma:internalName="TaxCatchAll" ma:showField="CatchAllData" ma:web="7bbfa22b-8ace-4939-a8fa-63b32693b5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11AE27-408A-4FD3-BE5B-2D1A51D7F502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7bbfa22b-8ace-4939-a8fa-63b32693b589"/>
    <ds:schemaRef ds:uri="http://purl.org/dc/dcmitype/"/>
    <ds:schemaRef ds:uri="http://purl.org/dc/terms/"/>
    <ds:schemaRef ds:uri="http://schemas.microsoft.com/office/infopath/2007/PartnerControls"/>
    <ds:schemaRef ds:uri="8e993779-6f40-4d69-baf4-43ef6e3a4d5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4E5CD23-4A75-46B5-9A70-6E449C30EF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2D96EB-3EF9-4EE8-B072-9BFFC3F183D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444</Words>
  <Application>Microsoft Macintosh PowerPoint</Application>
  <PresentationFormat>Personnalisé</PresentationFormat>
  <Paragraphs>59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Söhne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Ouassim Siaf</dc:creator>
  <cp:lastModifiedBy>Suzanne Pirie</cp:lastModifiedBy>
  <cp:revision>2</cp:revision>
  <dcterms:created xsi:type="dcterms:W3CDTF">2023-07-22T20:52:35Z</dcterms:created>
  <dcterms:modified xsi:type="dcterms:W3CDTF">2023-08-24T21:12:20Z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0x010100314B02F626A6684A8025FF870016854E</vt:lpwstr>
  </property>
</Properties>
</file>