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3" r:id="rId5"/>
    <p:sldMasterId id="214748366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y="5143500" cx="9144000"/>
  <p:notesSz cx="6858000" cy="9144000"/>
  <p:embeddedFontLst>
    <p:embeddedFont>
      <p:font typeface="Robo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EAA4C7E-3506-4072-BBCB-23FD8CC0640C}">
  <a:tblStyle styleId="{2EAA4C7E-3506-4072-BBCB-23FD8CC0640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font" Target="fonts/Roboto-bold.fntdata"/><Relationship Id="rId8" Type="http://schemas.openxmlformats.org/officeDocument/2006/relationships/slide" Target="slides/slide1.xml"/><Relationship Id="rId3" Type="http://schemas.openxmlformats.org/officeDocument/2006/relationships/presProps" Target="presProps.xml"/><Relationship Id="rId21" Type="http://schemas.openxmlformats.org/officeDocument/2006/relationships/customXml" Target="../customXml/item1.xml"/><Relationship Id="rId12" Type="http://schemas.openxmlformats.org/officeDocument/2006/relationships/slide" Target="slides/slide5.xml"/><Relationship Id="rId17" Type="http://schemas.openxmlformats.org/officeDocument/2006/relationships/font" Target="fonts/Roboto-regular.fntdata"/><Relationship Id="rId7" Type="http://schemas.openxmlformats.org/officeDocument/2006/relationships/notesMaster" Target="notesMasters/notesMaster1.xml"/><Relationship Id="rId20" Type="http://schemas.openxmlformats.org/officeDocument/2006/relationships/font" Target="fonts/Roboto-boldItalic.fntdata"/><Relationship Id="rId2" Type="http://schemas.openxmlformats.org/officeDocument/2006/relationships/viewProps" Target="viewProps.xml"/><Relationship Id="rId16" Type="http://schemas.openxmlformats.org/officeDocument/2006/relationships/slide" Target="slides/slide9.xml"/><Relationship Id="rId11" Type="http://schemas.openxmlformats.org/officeDocument/2006/relationships/slide" Target="slides/slide4.xml"/><Relationship Id="rId1" Type="http://schemas.openxmlformats.org/officeDocument/2006/relationships/theme" Target="theme/theme1.xml"/><Relationship Id="rId6" Type="http://schemas.openxmlformats.org/officeDocument/2006/relationships/slideMaster" Target="slideMasters/slideMaster2.xml"/><Relationship Id="rId15" Type="http://schemas.openxmlformats.org/officeDocument/2006/relationships/slide" Target="slides/slide8.xml"/><Relationship Id="rId5" Type="http://schemas.openxmlformats.org/officeDocument/2006/relationships/slideMaster" Target="slideMasters/slideMaster1.xml"/><Relationship Id="rId23" Type="http://schemas.openxmlformats.org/officeDocument/2006/relationships/customXml" Target="../customXml/item3.xml"/><Relationship Id="rId10" Type="http://schemas.openxmlformats.org/officeDocument/2006/relationships/slide" Target="slides/slide3.xml"/><Relationship Id="rId19" Type="http://schemas.openxmlformats.org/officeDocument/2006/relationships/font" Target="fonts/Roboto-italic.fntdata"/><Relationship Id="rId4" Type="http://schemas.openxmlformats.org/officeDocument/2006/relationships/tableStyles" Target="tableStyles.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f1ae3ae849_0_140:notes"/>
          <p:cNvSpPr/>
          <p:nvPr>
            <p:ph idx="2" type="sldImg"/>
          </p:nvPr>
        </p:nvSpPr>
        <p:spPr>
          <a:xfrm>
            <a:off x="1143141" y="685795"/>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f1ae3ae849_0_140:notes"/>
          <p:cNvSpPr txBox="1"/>
          <p:nvPr>
            <p:ph idx="1" type="body"/>
          </p:nvPr>
        </p:nvSpPr>
        <p:spPr>
          <a:xfrm>
            <a:off x="685787"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f1ae3ae849_0_250:notes"/>
          <p:cNvSpPr/>
          <p:nvPr>
            <p:ph idx="2" type="sldImg"/>
          </p:nvPr>
        </p:nvSpPr>
        <p:spPr>
          <a:xfrm>
            <a:off x="1143141" y="685795"/>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f1ae3ae849_0_250:notes"/>
          <p:cNvSpPr txBox="1"/>
          <p:nvPr>
            <p:ph idx="1" type="body"/>
          </p:nvPr>
        </p:nvSpPr>
        <p:spPr>
          <a:xfrm>
            <a:off x="685787"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f1ae3ae849_0_280:notes"/>
          <p:cNvSpPr/>
          <p:nvPr>
            <p:ph idx="2" type="sldImg"/>
          </p:nvPr>
        </p:nvSpPr>
        <p:spPr>
          <a:xfrm>
            <a:off x="1143141" y="685795"/>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f1ae3ae849_0_280:notes"/>
          <p:cNvSpPr txBox="1"/>
          <p:nvPr>
            <p:ph idx="1" type="body"/>
          </p:nvPr>
        </p:nvSpPr>
        <p:spPr>
          <a:xfrm>
            <a:off x="685787"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f1ae3ae849_0_288:notes"/>
          <p:cNvSpPr/>
          <p:nvPr>
            <p:ph idx="2" type="sldImg"/>
          </p:nvPr>
        </p:nvSpPr>
        <p:spPr>
          <a:xfrm>
            <a:off x="1143141" y="685795"/>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f1ae3ae849_0_288:notes"/>
          <p:cNvSpPr txBox="1"/>
          <p:nvPr>
            <p:ph idx="1" type="body"/>
          </p:nvPr>
        </p:nvSpPr>
        <p:spPr>
          <a:xfrm>
            <a:off x="685787"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f38b11f186_0_2:notes"/>
          <p:cNvSpPr/>
          <p:nvPr>
            <p:ph idx="2" type="sldImg"/>
          </p:nvPr>
        </p:nvSpPr>
        <p:spPr>
          <a:xfrm>
            <a:off x="1143141" y="685795"/>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f38b11f186_0_2:notes"/>
          <p:cNvSpPr txBox="1"/>
          <p:nvPr>
            <p:ph idx="1" type="body"/>
          </p:nvPr>
        </p:nvSpPr>
        <p:spPr>
          <a:xfrm>
            <a:off x="685787"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f1ae3ae849_0_258:notes"/>
          <p:cNvSpPr/>
          <p:nvPr>
            <p:ph idx="2" type="sldImg"/>
          </p:nvPr>
        </p:nvSpPr>
        <p:spPr>
          <a:xfrm>
            <a:off x="1143141" y="685795"/>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f1ae3ae849_0_258:notes"/>
          <p:cNvSpPr txBox="1"/>
          <p:nvPr>
            <p:ph idx="1" type="body"/>
          </p:nvPr>
        </p:nvSpPr>
        <p:spPr>
          <a:xfrm>
            <a:off x="685787"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2f1ae3ae849_0_266:notes"/>
          <p:cNvSpPr/>
          <p:nvPr>
            <p:ph idx="2" type="sldImg"/>
          </p:nvPr>
        </p:nvSpPr>
        <p:spPr>
          <a:xfrm>
            <a:off x="1143141" y="685795"/>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2f1ae3ae849_0_266:notes"/>
          <p:cNvSpPr txBox="1"/>
          <p:nvPr>
            <p:ph idx="1" type="body"/>
          </p:nvPr>
        </p:nvSpPr>
        <p:spPr>
          <a:xfrm>
            <a:off x="685787"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f1ae3ae849_0_306:notes"/>
          <p:cNvSpPr/>
          <p:nvPr>
            <p:ph idx="2" type="sldImg"/>
          </p:nvPr>
        </p:nvSpPr>
        <p:spPr>
          <a:xfrm>
            <a:off x="1143141" y="685795"/>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f1ae3ae849_0_306:notes"/>
          <p:cNvSpPr txBox="1"/>
          <p:nvPr>
            <p:ph idx="1" type="body"/>
          </p:nvPr>
        </p:nvSpPr>
        <p:spPr>
          <a:xfrm>
            <a:off x="685787"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2f1ae3ae849_0_314:notes"/>
          <p:cNvSpPr/>
          <p:nvPr>
            <p:ph idx="2" type="sldImg"/>
          </p:nvPr>
        </p:nvSpPr>
        <p:spPr>
          <a:xfrm>
            <a:off x="1143141" y="685795"/>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2f1ae3ae849_0_314:notes"/>
          <p:cNvSpPr txBox="1"/>
          <p:nvPr>
            <p:ph idx="1" type="body"/>
          </p:nvPr>
        </p:nvSpPr>
        <p:spPr>
          <a:xfrm>
            <a:off x="685787" y="4343386"/>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x">
  <p:cSld name="TITLE_AND_BODY">
    <p:spTree>
      <p:nvGrpSpPr>
        <p:cNvPr id="60" name="Shape 60"/>
        <p:cNvGrpSpPr/>
        <p:nvPr/>
      </p:nvGrpSpPr>
      <p:grpSpPr>
        <a:xfrm>
          <a:off x="0" y="0"/>
          <a:ext cx="0" cy="0"/>
          <a:chOff x="0" y="0"/>
          <a:chExt cx="0" cy="0"/>
        </a:xfrm>
      </p:grpSpPr>
      <p:sp>
        <p:nvSpPr>
          <p:cNvPr id="61" name="Google Shape;61;p14"/>
          <p:cNvSpPr txBox="1"/>
          <p:nvPr>
            <p:ph type="title"/>
          </p:nvPr>
        </p:nvSpPr>
        <p:spPr>
          <a:xfrm>
            <a:off x="1702023" y="727299"/>
            <a:ext cx="5739900" cy="1618200"/>
          </a:xfrm>
          <a:prstGeom prst="rect">
            <a:avLst/>
          </a:prstGeom>
          <a:noFill/>
          <a:ln>
            <a:noFill/>
          </a:ln>
        </p:spPr>
        <p:txBody>
          <a:bodyPr anchorCtr="0" anchor="ctr" bIns="82925" lIns="82925" spcFirstLastPara="1" rIns="82925" wrap="square" tIns="82925">
            <a:noAutofit/>
          </a:bodyPr>
          <a:lstStyle>
            <a:lvl1pPr lvl="0" rtl="0" algn="ctr">
              <a:spcBef>
                <a:spcPts val="0"/>
              </a:spcBef>
              <a:spcAft>
                <a:spcPts val="0"/>
              </a:spcAft>
              <a:buSzPts val="3600"/>
              <a:buNone/>
              <a:defRPr b="1" sz="3600"/>
            </a:lvl1pPr>
            <a:lvl2pPr lvl="1" rtl="0" algn="ctr">
              <a:spcBef>
                <a:spcPts val="0"/>
              </a:spcBef>
              <a:spcAft>
                <a:spcPts val="0"/>
              </a:spcAft>
              <a:buSzPts val="3600"/>
              <a:buNone/>
              <a:defRPr b="1" sz="3600"/>
            </a:lvl2pPr>
            <a:lvl3pPr lvl="2" rtl="0" algn="ctr">
              <a:spcBef>
                <a:spcPts val="0"/>
              </a:spcBef>
              <a:spcAft>
                <a:spcPts val="0"/>
              </a:spcAft>
              <a:buSzPts val="3600"/>
              <a:buNone/>
              <a:defRPr b="1" sz="3600"/>
            </a:lvl3pPr>
            <a:lvl4pPr lvl="3" rtl="0" algn="ctr">
              <a:spcBef>
                <a:spcPts val="0"/>
              </a:spcBef>
              <a:spcAft>
                <a:spcPts val="0"/>
              </a:spcAft>
              <a:buSzPts val="3600"/>
              <a:buNone/>
              <a:defRPr b="1" sz="3600"/>
            </a:lvl4pPr>
            <a:lvl5pPr lvl="4" rtl="0" algn="ctr">
              <a:spcBef>
                <a:spcPts val="0"/>
              </a:spcBef>
              <a:spcAft>
                <a:spcPts val="0"/>
              </a:spcAft>
              <a:buSzPts val="3600"/>
              <a:buNone/>
              <a:defRPr b="1" sz="3600"/>
            </a:lvl5pPr>
            <a:lvl6pPr lvl="5" rtl="0" algn="ctr">
              <a:spcBef>
                <a:spcPts val="0"/>
              </a:spcBef>
              <a:spcAft>
                <a:spcPts val="0"/>
              </a:spcAft>
              <a:buSzPts val="3600"/>
              <a:buNone/>
              <a:defRPr b="1" sz="3600"/>
            </a:lvl6pPr>
            <a:lvl7pPr lvl="6" rtl="0" algn="ctr">
              <a:spcBef>
                <a:spcPts val="0"/>
              </a:spcBef>
              <a:spcAft>
                <a:spcPts val="0"/>
              </a:spcAft>
              <a:buSzPts val="3600"/>
              <a:buNone/>
              <a:defRPr b="1" sz="3600"/>
            </a:lvl7pPr>
            <a:lvl8pPr lvl="7" rtl="0" algn="ctr">
              <a:spcBef>
                <a:spcPts val="0"/>
              </a:spcBef>
              <a:spcAft>
                <a:spcPts val="0"/>
              </a:spcAft>
              <a:buSzPts val="3600"/>
              <a:buNone/>
              <a:defRPr b="1" sz="3600"/>
            </a:lvl8pPr>
            <a:lvl9pPr lvl="8" rtl="0" algn="ctr">
              <a:spcBef>
                <a:spcPts val="0"/>
              </a:spcBef>
              <a:spcAft>
                <a:spcPts val="0"/>
              </a:spcAft>
              <a:buSzPts val="3600"/>
              <a:buNone/>
              <a:defRPr b="1" sz="3600"/>
            </a:lvl9pPr>
          </a:lstStyle>
          <a:p/>
        </p:txBody>
      </p:sp>
      <p:sp>
        <p:nvSpPr>
          <p:cNvPr id="62" name="Google Shape;62;p14"/>
          <p:cNvSpPr txBox="1"/>
          <p:nvPr>
            <p:ph idx="1" type="subTitle"/>
          </p:nvPr>
        </p:nvSpPr>
        <p:spPr>
          <a:xfrm>
            <a:off x="2248452" y="2527486"/>
            <a:ext cx="4647000" cy="478500"/>
          </a:xfrm>
          <a:prstGeom prst="rect">
            <a:avLst/>
          </a:prstGeom>
          <a:noFill/>
          <a:ln>
            <a:noFill/>
          </a:ln>
        </p:spPr>
        <p:txBody>
          <a:bodyPr anchorCtr="0" anchor="ctr" bIns="82925" lIns="82925" spcFirstLastPara="1" rIns="82925" wrap="square" tIns="82925">
            <a:noAutofit/>
          </a:bodyPr>
          <a:lstStyle>
            <a:lvl1pPr lvl="0" rtl="0" algn="ctr">
              <a:spcBef>
                <a:spcPts val="0"/>
              </a:spcBef>
              <a:spcAft>
                <a:spcPts val="0"/>
              </a:spcAft>
              <a:buSzPts val="2100"/>
              <a:buNone/>
              <a:defRPr sz="2100"/>
            </a:lvl1pPr>
            <a:lvl2pPr lvl="1" rtl="0">
              <a:spcBef>
                <a:spcPts val="0"/>
              </a:spcBef>
              <a:spcAft>
                <a:spcPts val="0"/>
              </a:spcAft>
              <a:buSzPts val="1300"/>
              <a:buNone/>
              <a:defRPr sz="1300"/>
            </a:lvl2pPr>
            <a:lvl3pPr lvl="2" rtl="0">
              <a:spcBef>
                <a:spcPts val="0"/>
              </a:spcBef>
              <a:spcAft>
                <a:spcPts val="0"/>
              </a:spcAft>
              <a:buSzPts val="1300"/>
              <a:buNone/>
              <a:defRPr sz="1300"/>
            </a:lvl3pPr>
            <a:lvl4pPr lvl="3" rtl="0">
              <a:spcBef>
                <a:spcPts val="0"/>
              </a:spcBef>
              <a:spcAft>
                <a:spcPts val="0"/>
              </a:spcAft>
              <a:buSzPts val="1300"/>
              <a:buNone/>
              <a:defRPr sz="1300"/>
            </a:lvl4pPr>
            <a:lvl5pPr lvl="4" rtl="0">
              <a:spcBef>
                <a:spcPts val="0"/>
              </a:spcBef>
              <a:spcAft>
                <a:spcPts val="0"/>
              </a:spcAft>
              <a:buSzPts val="1300"/>
              <a:buNone/>
              <a:defRPr sz="1300"/>
            </a:lvl5pPr>
            <a:lvl6pPr lvl="5" rtl="0">
              <a:spcBef>
                <a:spcPts val="0"/>
              </a:spcBef>
              <a:spcAft>
                <a:spcPts val="0"/>
              </a:spcAft>
              <a:buSzPts val="1300"/>
              <a:buNone/>
              <a:defRPr sz="1300"/>
            </a:lvl6pPr>
            <a:lvl7pPr lvl="6" rtl="0">
              <a:spcBef>
                <a:spcPts val="0"/>
              </a:spcBef>
              <a:spcAft>
                <a:spcPts val="0"/>
              </a:spcAft>
              <a:buSzPts val="1300"/>
              <a:buNone/>
              <a:defRPr sz="1300"/>
            </a:lvl7pPr>
            <a:lvl8pPr lvl="7" rtl="0">
              <a:spcBef>
                <a:spcPts val="0"/>
              </a:spcBef>
              <a:spcAft>
                <a:spcPts val="0"/>
              </a:spcAft>
              <a:buSzPts val="1300"/>
              <a:buNone/>
              <a:defRPr sz="1300"/>
            </a:lvl8pPr>
            <a:lvl9pPr lvl="8" rtl="0">
              <a:spcBef>
                <a:spcPts val="0"/>
              </a:spcBef>
              <a:spcAft>
                <a:spcPts val="0"/>
              </a:spcAft>
              <a:buSzPts val="1300"/>
              <a:buNone/>
              <a:defRPr sz="13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63" name="Shape 63"/>
        <p:cNvGrpSpPr/>
        <p:nvPr/>
      </p:nvGrpSpPr>
      <p:grpSpPr>
        <a:xfrm>
          <a:off x="0" y="0"/>
          <a:ext cx="0" cy="0"/>
          <a:chOff x="0" y="0"/>
          <a:chExt cx="0" cy="0"/>
        </a:xfrm>
      </p:grpSpPr>
      <p:grpSp>
        <p:nvGrpSpPr>
          <p:cNvPr id="64" name="Google Shape;64;p15"/>
          <p:cNvGrpSpPr/>
          <p:nvPr/>
        </p:nvGrpSpPr>
        <p:grpSpPr>
          <a:xfrm>
            <a:off x="-5873" y="326556"/>
            <a:ext cx="9143568" cy="4817245"/>
            <a:chOff x="-6475" y="360000"/>
            <a:chExt cx="10080000" cy="5310600"/>
          </a:xfrm>
        </p:grpSpPr>
        <p:sp>
          <p:nvSpPr>
            <p:cNvPr id="65" name="Google Shape;65;p15"/>
            <p:cNvSpPr/>
            <p:nvPr/>
          </p:nvSpPr>
          <p:spPr>
            <a:xfrm>
              <a:off x="-6475" y="360000"/>
              <a:ext cx="10080000" cy="5310600"/>
            </a:xfrm>
            <a:prstGeom prst="rect">
              <a:avLst/>
            </a:prstGeom>
            <a:solidFill>
              <a:schemeClr val="lt1"/>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grpSp>
          <p:nvGrpSpPr>
            <p:cNvPr id="66" name="Google Shape;66;p15"/>
            <p:cNvGrpSpPr/>
            <p:nvPr/>
          </p:nvGrpSpPr>
          <p:grpSpPr>
            <a:xfrm>
              <a:off x="8129520" y="4513680"/>
              <a:ext cx="1907640" cy="885960"/>
              <a:chOff x="8129520" y="4513680"/>
              <a:chExt cx="1907640" cy="885960"/>
            </a:xfrm>
          </p:grpSpPr>
          <p:sp>
            <p:nvSpPr>
              <p:cNvPr id="67" name="Google Shape;67;p15"/>
              <p:cNvSpPr/>
              <p:nvPr/>
            </p:nvSpPr>
            <p:spPr>
              <a:xfrm>
                <a:off x="8208720" y="4513680"/>
                <a:ext cx="448200" cy="645480"/>
              </a:xfrm>
              <a:custGeom>
                <a:rect b="b" l="l" r="r" t="t"/>
                <a:pathLst>
                  <a:path extrusionOk="0" h="1793" w="1245">
                    <a:moveTo>
                      <a:pt x="400" y="1614"/>
                    </a:moveTo>
                    <a:cubicBezTo>
                      <a:pt x="400" y="1599"/>
                      <a:pt x="388" y="1587"/>
                      <a:pt x="373" y="1587"/>
                    </a:cubicBezTo>
                    <a:cubicBezTo>
                      <a:pt x="360" y="1587"/>
                      <a:pt x="349" y="1599"/>
                      <a:pt x="349" y="1614"/>
                    </a:cubicBezTo>
                    <a:cubicBezTo>
                      <a:pt x="349" y="1631"/>
                      <a:pt x="360" y="1643"/>
                      <a:pt x="373" y="1643"/>
                    </a:cubicBezTo>
                    <a:cubicBezTo>
                      <a:pt x="388" y="1643"/>
                      <a:pt x="400" y="1631"/>
                      <a:pt x="400" y="1614"/>
                    </a:cubicBezTo>
                    <a:lnTo>
                      <a:pt x="435" y="1614"/>
                    </a:lnTo>
                    <a:cubicBezTo>
                      <a:pt x="435" y="1651"/>
                      <a:pt x="409" y="1683"/>
                      <a:pt x="373" y="1683"/>
                    </a:cubicBezTo>
                    <a:cubicBezTo>
                      <a:pt x="339" y="1683"/>
                      <a:pt x="313" y="1653"/>
                      <a:pt x="313" y="1614"/>
                    </a:cubicBezTo>
                    <a:cubicBezTo>
                      <a:pt x="313" y="1603"/>
                      <a:pt x="315" y="1593"/>
                      <a:pt x="319" y="1585"/>
                    </a:cubicBezTo>
                    <a:lnTo>
                      <a:pt x="308" y="1555"/>
                    </a:lnTo>
                    <a:cubicBezTo>
                      <a:pt x="304" y="1549"/>
                      <a:pt x="302" y="1541"/>
                      <a:pt x="298" y="1533"/>
                    </a:cubicBezTo>
                    <a:cubicBezTo>
                      <a:pt x="287" y="1576"/>
                      <a:pt x="274" y="1618"/>
                      <a:pt x="263" y="1660"/>
                    </a:cubicBezTo>
                    <a:cubicBezTo>
                      <a:pt x="272" y="1706"/>
                      <a:pt x="278" y="1747"/>
                      <a:pt x="278" y="1793"/>
                    </a:cubicBezTo>
                    <a:lnTo>
                      <a:pt x="242" y="1793"/>
                    </a:lnTo>
                    <a:cubicBezTo>
                      <a:pt x="242" y="1724"/>
                      <a:pt x="227" y="1660"/>
                      <a:pt x="208" y="1585"/>
                    </a:cubicBezTo>
                    <a:cubicBezTo>
                      <a:pt x="187" y="1501"/>
                      <a:pt x="167" y="1410"/>
                      <a:pt x="154" y="1287"/>
                    </a:cubicBezTo>
                    <a:cubicBezTo>
                      <a:pt x="94" y="1362"/>
                      <a:pt x="37" y="1528"/>
                      <a:pt x="37" y="1726"/>
                    </a:cubicBezTo>
                    <a:lnTo>
                      <a:pt x="0" y="1726"/>
                    </a:lnTo>
                    <a:cubicBezTo>
                      <a:pt x="0" y="1514"/>
                      <a:pt x="62" y="1341"/>
                      <a:pt x="129" y="1257"/>
                    </a:cubicBezTo>
                    <a:cubicBezTo>
                      <a:pt x="146" y="1232"/>
                      <a:pt x="182" y="1193"/>
                      <a:pt x="197" y="1184"/>
                    </a:cubicBezTo>
                    <a:cubicBezTo>
                      <a:pt x="195" y="1197"/>
                      <a:pt x="191" y="1253"/>
                      <a:pt x="191" y="1289"/>
                    </a:cubicBezTo>
                    <a:cubicBezTo>
                      <a:pt x="199" y="1368"/>
                      <a:pt x="210" y="1432"/>
                      <a:pt x="223" y="1491"/>
                    </a:cubicBezTo>
                    <a:cubicBezTo>
                      <a:pt x="249" y="1407"/>
                      <a:pt x="279" y="1324"/>
                      <a:pt x="311" y="1245"/>
                    </a:cubicBezTo>
                    <a:cubicBezTo>
                      <a:pt x="315" y="1174"/>
                      <a:pt x="311" y="1103"/>
                      <a:pt x="306" y="1043"/>
                    </a:cubicBezTo>
                    <a:cubicBezTo>
                      <a:pt x="304" y="1011"/>
                      <a:pt x="302" y="986"/>
                      <a:pt x="302" y="965"/>
                    </a:cubicBezTo>
                    <a:cubicBezTo>
                      <a:pt x="302" y="817"/>
                      <a:pt x="336" y="703"/>
                      <a:pt x="400" y="624"/>
                    </a:cubicBezTo>
                    <a:lnTo>
                      <a:pt x="426" y="651"/>
                    </a:lnTo>
                    <a:cubicBezTo>
                      <a:pt x="368" y="724"/>
                      <a:pt x="338" y="828"/>
                      <a:pt x="338" y="965"/>
                    </a:cubicBezTo>
                    <a:cubicBezTo>
                      <a:pt x="338" y="984"/>
                      <a:pt x="339" y="1009"/>
                      <a:pt x="343" y="1038"/>
                    </a:cubicBezTo>
                    <a:cubicBezTo>
                      <a:pt x="345" y="1080"/>
                      <a:pt x="349" y="1130"/>
                      <a:pt x="349" y="1182"/>
                    </a:cubicBezTo>
                    <a:cubicBezTo>
                      <a:pt x="379" y="1134"/>
                      <a:pt x="418" y="1091"/>
                      <a:pt x="460" y="1041"/>
                    </a:cubicBezTo>
                    <a:cubicBezTo>
                      <a:pt x="550" y="938"/>
                      <a:pt x="643" y="836"/>
                      <a:pt x="645" y="680"/>
                    </a:cubicBezTo>
                    <a:cubicBezTo>
                      <a:pt x="645" y="680"/>
                      <a:pt x="645" y="672"/>
                      <a:pt x="645" y="665"/>
                    </a:cubicBezTo>
                    <a:cubicBezTo>
                      <a:pt x="645" y="523"/>
                      <a:pt x="636" y="442"/>
                      <a:pt x="623" y="388"/>
                    </a:cubicBezTo>
                    <a:cubicBezTo>
                      <a:pt x="591" y="451"/>
                      <a:pt x="525" y="536"/>
                      <a:pt x="426" y="651"/>
                    </a:cubicBezTo>
                    <a:lnTo>
                      <a:pt x="400" y="624"/>
                    </a:lnTo>
                    <a:cubicBezTo>
                      <a:pt x="495" y="511"/>
                      <a:pt x="595" y="388"/>
                      <a:pt x="606" y="330"/>
                    </a:cubicBezTo>
                    <a:lnTo>
                      <a:pt x="613" y="227"/>
                    </a:lnTo>
                    <a:lnTo>
                      <a:pt x="642" y="313"/>
                    </a:lnTo>
                    <a:cubicBezTo>
                      <a:pt x="664" y="371"/>
                      <a:pt x="673" y="440"/>
                      <a:pt x="679" y="532"/>
                    </a:cubicBezTo>
                    <a:cubicBezTo>
                      <a:pt x="771" y="275"/>
                      <a:pt x="936" y="213"/>
                      <a:pt x="1062" y="165"/>
                    </a:cubicBezTo>
                    <a:cubicBezTo>
                      <a:pt x="1131" y="138"/>
                      <a:pt x="1188" y="117"/>
                      <a:pt x="1206" y="69"/>
                    </a:cubicBezTo>
                    <a:lnTo>
                      <a:pt x="1233" y="0"/>
                    </a:lnTo>
                    <a:lnTo>
                      <a:pt x="1240" y="75"/>
                    </a:lnTo>
                    <a:cubicBezTo>
                      <a:pt x="1259" y="267"/>
                      <a:pt x="1221" y="405"/>
                      <a:pt x="1124" y="494"/>
                    </a:cubicBezTo>
                    <a:cubicBezTo>
                      <a:pt x="1041" y="569"/>
                      <a:pt x="929" y="596"/>
                      <a:pt x="837" y="619"/>
                    </a:cubicBezTo>
                    <a:lnTo>
                      <a:pt x="829" y="580"/>
                    </a:lnTo>
                    <a:cubicBezTo>
                      <a:pt x="1006" y="536"/>
                      <a:pt x="1223" y="484"/>
                      <a:pt x="1208" y="132"/>
                    </a:cubicBezTo>
                    <a:cubicBezTo>
                      <a:pt x="1174" y="165"/>
                      <a:pt x="1128" y="182"/>
                      <a:pt x="1073" y="202"/>
                    </a:cubicBezTo>
                    <a:cubicBezTo>
                      <a:pt x="942" y="252"/>
                      <a:pt x="767" y="319"/>
                      <a:pt x="688" y="628"/>
                    </a:cubicBezTo>
                    <a:cubicBezTo>
                      <a:pt x="717" y="607"/>
                      <a:pt x="775" y="599"/>
                      <a:pt x="829" y="580"/>
                    </a:cubicBezTo>
                    <a:lnTo>
                      <a:pt x="837" y="619"/>
                    </a:lnTo>
                    <a:cubicBezTo>
                      <a:pt x="792" y="630"/>
                      <a:pt x="750" y="640"/>
                      <a:pt x="720" y="655"/>
                    </a:cubicBezTo>
                    <a:lnTo>
                      <a:pt x="711" y="672"/>
                    </a:lnTo>
                    <a:lnTo>
                      <a:pt x="698" y="703"/>
                    </a:lnTo>
                    <a:cubicBezTo>
                      <a:pt x="692" y="711"/>
                      <a:pt x="685" y="722"/>
                      <a:pt x="677" y="732"/>
                    </a:cubicBezTo>
                    <a:cubicBezTo>
                      <a:pt x="677" y="734"/>
                      <a:pt x="677" y="738"/>
                      <a:pt x="675" y="740"/>
                    </a:cubicBezTo>
                    <a:cubicBezTo>
                      <a:pt x="688" y="728"/>
                      <a:pt x="703" y="722"/>
                      <a:pt x="720" y="722"/>
                    </a:cubicBezTo>
                    <a:cubicBezTo>
                      <a:pt x="752" y="722"/>
                      <a:pt x="780" y="751"/>
                      <a:pt x="780" y="790"/>
                    </a:cubicBezTo>
                    <a:cubicBezTo>
                      <a:pt x="780" y="828"/>
                      <a:pt x="752" y="857"/>
                      <a:pt x="720" y="857"/>
                    </a:cubicBezTo>
                    <a:lnTo>
                      <a:pt x="720" y="817"/>
                    </a:lnTo>
                    <a:cubicBezTo>
                      <a:pt x="733" y="817"/>
                      <a:pt x="745" y="805"/>
                      <a:pt x="745" y="790"/>
                    </a:cubicBezTo>
                    <a:cubicBezTo>
                      <a:pt x="745" y="774"/>
                      <a:pt x="733" y="761"/>
                      <a:pt x="720" y="761"/>
                    </a:cubicBezTo>
                    <a:cubicBezTo>
                      <a:pt x="705" y="761"/>
                      <a:pt x="694" y="774"/>
                      <a:pt x="694" y="790"/>
                    </a:cubicBezTo>
                    <a:cubicBezTo>
                      <a:pt x="694" y="805"/>
                      <a:pt x="705" y="817"/>
                      <a:pt x="720" y="817"/>
                    </a:cubicBezTo>
                    <a:lnTo>
                      <a:pt x="720" y="857"/>
                    </a:lnTo>
                    <a:cubicBezTo>
                      <a:pt x="692" y="857"/>
                      <a:pt x="668" y="836"/>
                      <a:pt x="660" y="807"/>
                    </a:cubicBezTo>
                    <a:cubicBezTo>
                      <a:pt x="625" y="913"/>
                      <a:pt x="553" y="995"/>
                      <a:pt x="486" y="1070"/>
                    </a:cubicBezTo>
                    <a:cubicBezTo>
                      <a:pt x="486" y="1072"/>
                      <a:pt x="480" y="1074"/>
                      <a:pt x="478" y="1078"/>
                    </a:cubicBezTo>
                    <a:cubicBezTo>
                      <a:pt x="473" y="1091"/>
                      <a:pt x="467" y="1103"/>
                      <a:pt x="461" y="1116"/>
                    </a:cubicBezTo>
                    <a:cubicBezTo>
                      <a:pt x="527" y="1057"/>
                      <a:pt x="595" y="1020"/>
                      <a:pt x="632" y="1007"/>
                    </a:cubicBezTo>
                    <a:lnTo>
                      <a:pt x="643" y="1045"/>
                    </a:lnTo>
                    <a:cubicBezTo>
                      <a:pt x="561" y="1078"/>
                      <a:pt x="323" y="1222"/>
                      <a:pt x="323" y="1449"/>
                    </a:cubicBezTo>
                    <a:cubicBezTo>
                      <a:pt x="323" y="1464"/>
                      <a:pt x="324" y="1480"/>
                      <a:pt x="328" y="1495"/>
                    </a:cubicBezTo>
                    <a:cubicBezTo>
                      <a:pt x="360" y="1445"/>
                      <a:pt x="430" y="1387"/>
                      <a:pt x="604" y="1309"/>
                    </a:cubicBezTo>
                    <a:cubicBezTo>
                      <a:pt x="814" y="1216"/>
                      <a:pt x="885" y="1020"/>
                      <a:pt x="882" y="851"/>
                    </a:cubicBezTo>
                    <a:cubicBezTo>
                      <a:pt x="825" y="926"/>
                      <a:pt x="730" y="1011"/>
                      <a:pt x="643" y="1045"/>
                    </a:cubicBezTo>
                    <a:lnTo>
                      <a:pt x="632" y="1007"/>
                    </a:lnTo>
                    <a:cubicBezTo>
                      <a:pt x="728" y="970"/>
                      <a:pt x="840" y="859"/>
                      <a:pt x="882" y="784"/>
                    </a:cubicBezTo>
                    <a:lnTo>
                      <a:pt x="910" y="734"/>
                    </a:lnTo>
                    <a:lnTo>
                      <a:pt x="915" y="790"/>
                    </a:lnTo>
                    <a:cubicBezTo>
                      <a:pt x="936" y="984"/>
                      <a:pt x="869" y="1232"/>
                      <a:pt x="617" y="1347"/>
                    </a:cubicBezTo>
                    <a:cubicBezTo>
                      <a:pt x="373" y="1455"/>
                      <a:pt x="351" y="1522"/>
                      <a:pt x="339" y="1553"/>
                    </a:cubicBezTo>
                    <a:lnTo>
                      <a:pt x="338" y="1560"/>
                    </a:lnTo>
                    <a:cubicBezTo>
                      <a:pt x="347" y="1551"/>
                      <a:pt x="360" y="1547"/>
                      <a:pt x="373" y="1547"/>
                    </a:cubicBezTo>
                    <a:cubicBezTo>
                      <a:pt x="409" y="1547"/>
                      <a:pt x="435" y="1576"/>
                      <a:pt x="435" y="1614"/>
                    </a:cubicBezTo>
                    <a:lnTo>
                      <a:pt x="400" y="1614"/>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68" name="Google Shape;68;p15"/>
              <p:cNvSpPr/>
              <p:nvPr/>
            </p:nvSpPr>
            <p:spPr>
              <a:xfrm>
                <a:off x="9509760" y="4513680"/>
                <a:ext cx="447840" cy="645480"/>
              </a:xfrm>
              <a:custGeom>
                <a:rect b="b" l="l" r="r" t="t"/>
                <a:pathLst>
                  <a:path extrusionOk="0" h="1793" w="1244">
                    <a:moveTo>
                      <a:pt x="811" y="1614"/>
                    </a:moveTo>
                    <a:cubicBezTo>
                      <a:pt x="811" y="1576"/>
                      <a:pt x="837" y="1547"/>
                      <a:pt x="871" y="1547"/>
                    </a:cubicBezTo>
                    <a:cubicBezTo>
                      <a:pt x="884" y="1547"/>
                      <a:pt x="897" y="1551"/>
                      <a:pt x="909" y="1560"/>
                    </a:cubicBezTo>
                    <a:lnTo>
                      <a:pt x="905" y="1553"/>
                    </a:lnTo>
                    <a:cubicBezTo>
                      <a:pt x="895" y="1522"/>
                      <a:pt x="873" y="1457"/>
                      <a:pt x="629" y="1347"/>
                    </a:cubicBezTo>
                    <a:cubicBezTo>
                      <a:pt x="376" y="1234"/>
                      <a:pt x="310" y="984"/>
                      <a:pt x="331" y="790"/>
                    </a:cubicBezTo>
                    <a:lnTo>
                      <a:pt x="336" y="734"/>
                    </a:lnTo>
                    <a:lnTo>
                      <a:pt x="364" y="784"/>
                    </a:lnTo>
                    <a:cubicBezTo>
                      <a:pt x="406" y="859"/>
                      <a:pt x="518" y="970"/>
                      <a:pt x="616" y="1007"/>
                    </a:cubicBezTo>
                    <a:lnTo>
                      <a:pt x="603" y="1045"/>
                    </a:lnTo>
                    <a:cubicBezTo>
                      <a:pt x="515" y="1011"/>
                      <a:pt x="419" y="926"/>
                      <a:pt x="363" y="851"/>
                    </a:cubicBezTo>
                    <a:cubicBezTo>
                      <a:pt x="361" y="1020"/>
                      <a:pt x="432" y="1216"/>
                      <a:pt x="642" y="1309"/>
                    </a:cubicBezTo>
                    <a:cubicBezTo>
                      <a:pt x="817" y="1387"/>
                      <a:pt x="886" y="1445"/>
                      <a:pt x="918" y="1495"/>
                    </a:cubicBezTo>
                    <a:cubicBezTo>
                      <a:pt x="922" y="1480"/>
                      <a:pt x="922" y="1464"/>
                      <a:pt x="922" y="1449"/>
                    </a:cubicBezTo>
                    <a:cubicBezTo>
                      <a:pt x="922" y="1222"/>
                      <a:pt x="685" y="1078"/>
                      <a:pt x="603" y="1045"/>
                    </a:cubicBezTo>
                    <a:lnTo>
                      <a:pt x="616" y="1007"/>
                    </a:lnTo>
                    <a:cubicBezTo>
                      <a:pt x="653" y="1020"/>
                      <a:pt x="719" y="1057"/>
                      <a:pt x="785" y="1116"/>
                    </a:cubicBezTo>
                    <a:cubicBezTo>
                      <a:pt x="779" y="1103"/>
                      <a:pt x="772" y="1091"/>
                      <a:pt x="768" y="1078"/>
                    </a:cubicBezTo>
                    <a:cubicBezTo>
                      <a:pt x="764" y="1074"/>
                      <a:pt x="762" y="1072"/>
                      <a:pt x="760" y="1070"/>
                    </a:cubicBezTo>
                    <a:cubicBezTo>
                      <a:pt x="695" y="995"/>
                      <a:pt x="621" y="913"/>
                      <a:pt x="586" y="807"/>
                    </a:cubicBezTo>
                    <a:cubicBezTo>
                      <a:pt x="578" y="836"/>
                      <a:pt x="554" y="857"/>
                      <a:pt x="526" y="857"/>
                    </a:cubicBezTo>
                    <a:lnTo>
                      <a:pt x="526" y="817"/>
                    </a:lnTo>
                    <a:cubicBezTo>
                      <a:pt x="539" y="817"/>
                      <a:pt x="552" y="805"/>
                      <a:pt x="552" y="790"/>
                    </a:cubicBezTo>
                    <a:cubicBezTo>
                      <a:pt x="552" y="774"/>
                      <a:pt x="539" y="761"/>
                      <a:pt x="526" y="761"/>
                    </a:cubicBezTo>
                    <a:cubicBezTo>
                      <a:pt x="513" y="761"/>
                      <a:pt x="501" y="774"/>
                      <a:pt x="501" y="790"/>
                    </a:cubicBezTo>
                    <a:cubicBezTo>
                      <a:pt x="501" y="805"/>
                      <a:pt x="513" y="817"/>
                      <a:pt x="526" y="817"/>
                    </a:cubicBezTo>
                    <a:lnTo>
                      <a:pt x="526" y="857"/>
                    </a:lnTo>
                    <a:cubicBezTo>
                      <a:pt x="492" y="857"/>
                      <a:pt x="466" y="828"/>
                      <a:pt x="466" y="790"/>
                    </a:cubicBezTo>
                    <a:cubicBezTo>
                      <a:pt x="466" y="751"/>
                      <a:pt x="492" y="722"/>
                      <a:pt x="526" y="722"/>
                    </a:cubicBezTo>
                    <a:cubicBezTo>
                      <a:pt x="543" y="722"/>
                      <a:pt x="558" y="728"/>
                      <a:pt x="569" y="740"/>
                    </a:cubicBezTo>
                    <a:cubicBezTo>
                      <a:pt x="569" y="738"/>
                      <a:pt x="569" y="734"/>
                      <a:pt x="569" y="732"/>
                    </a:cubicBezTo>
                    <a:cubicBezTo>
                      <a:pt x="561" y="722"/>
                      <a:pt x="554" y="711"/>
                      <a:pt x="548" y="703"/>
                    </a:cubicBezTo>
                    <a:lnTo>
                      <a:pt x="535" y="672"/>
                    </a:lnTo>
                    <a:lnTo>
                      <a:pt x="526" y="655"/>
                    </a:lnTo>
                    <a:cubicBezTo>
                      <a:pt x="496" y="640"/>
                      <a:pt x="454" y="630"/>
                      <a:pt x="408" y="619"/>
                    </a:cubicBezTo>
                    <a:lnTo>
                      <a:pt x="415" y="580"/>
                    </a:lnTo>
                    <a:cubicBezTo>
                      <a:pt x="471" y="599"/>
                      <a:pt x="530" y="607"/>
                      <a:pt x="558" y="626"/>
                    </a:cubicBezTo>
                    <a:cubicBezTo>
                      <a:pt x="479" y="317"/>
                      <a:pt x="302" y="252"/>
                      <a:pt x="173" y="202"/>
                    </a:cubicBezTo>
                    <a:cubicBezTo>
                      <a:pt x="119" y="182"/>
                      <a:pt x="70" y="165"/>
                      <a:pt x="38" y="132"/>
                    </a:cubicBezTo>
                    <a:cubicBezTo>
                      <a:pt x="23" y="484"/>
                      <a:pt x="241" y="536"/>
                      <a:pt x="415" y="580"/>
                    </a:cubicBezTo>
                    <a:lnTo>
                      <a:pt x="408" y="619"/>
                    </a:lnTo>
                    <a:cubicBezTo>
                      <a:pt x="317" y="596"/>
                      <a:pt x="205" y="569"/>
                      <a:pt x="122" y="494"/>
                    </a:cubicBezTo>
                    <a:cubicBezTo>
                      <a:pt x="25" y="405"/>
                      <a:pt x="-15" y="267"/>
                      <a:pt x="4" y="75"/>
                    </a:cubicBezTo>
                    <a:lnTo>
                      <a:pt x="12" y="0"/>
                    </a:lnTo>
                    <a:lnTo>
                      <a:pt x="40" y="69"/>
                    </a:lnTo>
                    <a:cubicBezTo>
                      <a:pt x="59" y="117"/>
                      <a:pt x="113" y="138"/>
                      <a:pt x="184" y="165"/>
                    </a:cubicBezTo>
                    <a:cubicBezTo>
                      <a:pt x="310" y="213"/>
                      <a:pt x="475" y="275"/>
                      <a:pt x="567" y="532"/>
                    </a:cubicBezTo>
                    <a:cubicBezTo>
                      <a:pt x="573" y="440"/>
                      <a:pt x="582" y="371"/>
                      <a:pt x="606" y="313"/>
                    </a:cubicBezTo>
                    <a:lnTo>
                      <a:pt x="635" y="227"/>
                    </a:lnTo>
                    <a:lnTo>
                      <a:pt x="642" y="330"/>
                    </a:lnTo>
                    <a:cubicBezTo>
                      <a:pt x="653" y="388"/>
                      <a:pt x="753" y="513"/>
                      <a:pt x="847" y="624"/>
                    </a:cubicBezTo>
                    <a:lnTo>
                      <a:pt x="820" y="651"/>
                    </a:lnTo>
                    <a:cubicBezTo>
                      <a:pt x="723" y="536"/>
                      <a:pt x="657" y="451"/>
                      <a:pt x="625" y="388"/>
                    </a:cubicBezTo>
                    <a:cubicBezTo>
                      <a:pt x="610" y="442"/>
                      <a:pt x="601" y="523"/>
                      <a:pt x="601" y="665"/>
                    </a:cubicBezTo>
                    <a:cubicBezTo>
                      <a:pt x="601" y="672"/>
                      <a:pt x="601" y="680"/>
                      <a:pt x="601" y="682"/>
                    </a:cubicBezTo>
                    <a:cubicBezTo>
                      <a:pt x="605" y="836"/>
                      <a:pt x="697" y="940"/>
                      <a:pt x="787" y="1041"/>
                    </a:cubicBezTo>
                    <a:cubicBezTo>
                      <a:pt x="828" y="1091"/>
                      <a:pt x="867" y="1134"/>
                      <a:pt x="895" y="1182"/>
                    </a:cubicBezTo>
                    <a:cubicBezTo>
                      <a:pt x="897" y="1130"/>
                      <a:pt x="899" y="1082"/>
                      <a:pt x="903" y="1038"/>
                    </a:cubicBezTo>
                    <a:cubicBezTo>
                      <a:pt x="905" y="1009"/>
                      <a:pt x="907" y="984"/>
                      <a:pt x="907" y="965"/>
                    </a:cubicBezTo>
                    <a:cubicBezTo>
                      <a:pt x="907" y="828"/>
                      <a:pt x="877" y="724"/>
                      <a:pt x="818" y="651"/>
                    </a:cubicBezTo>
                    <a:lnTo>
                      <a:pt x="845" y="624"/>
                    </a:lnTo>
                    <a:cubicBezTo>
                      <a:pt x="910" y="705"/>
                      <a:pt x="944" y="817"/>
                      <a:pt x="944" y="965"/>
                    </a:cubicBezTo>
                    <a:cubicBezTo>
                      <a:pt x="944" y="986"/>
                      <a:pt x="940" y="1011"/>
                      <a:pt x="939" y="1043"/>
                    </a:cubicBezTo>
                    <a:cubicBezTo>
                      <a:pt x="935" y="1103"/>
                      <a:pt x="929" y="1174"/>
                      <a:pt x="933" y="1245"/>
                    </a:cubicBezTo>
                    <a:cubicBezTo>
                      <a:pt x="967" y="1324"/>
                      <a:pt x="995" y="1407"/>
                      <a:pt x="1021" y="1491"/>
                    </a:cubicBezTo>
                    <a:cubicBezTo>
                      <a:pt x="1034" y="1432"/>
                      <a:pt x="1047" y="1368"/>
                      <a:pt x="1053" y="1289"/>
                    </a:cubicBezTo>
                    <a:cubicBezTo>
                      <a:pt x="1053" y="1253"/>
                      <a:pt x="1051" y="1197"/>
                      <a:pt x="1047" y="1184"/>
                    </a:cubicBezTo>
                    <a:cubicBezTo>
                      <a:pt x="1062" y="1193"/>
                      <a:pt x="1100" y="1234"/>
                      <a:pt x="1115" y="1257"/>
                    </a:cubicBezTo>
                    <a:cubicBezTo>
                      <a:pt x="1182" y="1341"/>
                      <a:pt x="1244" y="1514"/>
                      <a:pt x="1244" y="1726"/>
                    </a:cubicBezTo>
                    <a:lnTo>
                      <a:pt x="1209" y="1726"/>
                    </a:lnTo>
                    <a:cubicBezTo>
                      <a:pt x="1209" y="1528"/>
                      <a:pt x="1151" y="1362"/>
                      <a:pt x="1091" y="1287"/>
                    </a:cubicBezTo>
                    <a:cubicBezTo>
                      <a:pt x="1079" y="1410"/>
                      <a:pt x="1059" y="1501"/>
                      <a:pt x="1038" y="1585"/>
                    </a:cubicBezTo>
                    <a:cubicBezTo>
                      <a:pt x="1019" y="1660"/>
                      <a:pt x="1004" y="1724"/>
                      <a:pt x="1004" y="1793"/>
                    </a:cubicBezTo>
                    <a:lnTo>
                      <a:pt x="969" y="1793"/>
                    </a:lnTo>
                    <a:cubicBezTo>
                      <a:pt x="969" y="1749"/>
                      <a:pt x="974" y="1706"/>
                      <a:pt x="984" y="1660"/>
                    </a:cubicBezTo>
                    <a:cubicBezTo>
                      <a:pt x="972" y="1618"/>
                      <a:pt x="959" y="1576"/>
                      <a:pt x="946" y="1533"/>
                    </a:cubicBezTo>
                    <a:cubicBezTo>
                      <a:pt x="944" y="1541"/>
                      <a:pt x="940" y="1549"/>
                      <a:pt x="939" y="1555"/>
                    </a:cubicBezTo>
                    <a:lnTo>
                      <a:pt x="925" y="1585"/>
                    </a:lnTo>
                    <a:cubicBezTo>
                      <a:pt x="929" y="1593"/>
                      <a:pt x="933" y="1603"/>
                      <a:pt x="933" y="1614"/>
                    </a:cubicBezTo>
                    <a:cubicBezTo>
                      <a:pt x="933" y="1653"/>
                      <a:pt x="905" y="1683"/>
                      <a:pt x="871" y="1683"/>
                    </a:cubicBezTo>
                    <a:cubicBezTo>
                      <a:pt x="837" y="1683"/>
                      <a:pt x="811" y="1653"/>
                      <a:pt x="811" y="1614"/>
                    </a:cubicBezTo>
                    <a:lnTo>
                      <a:pt x="847" y="1614"/>
                    </a:lnTo>
                    <a:cubicBezTo>
                      <a:pt x="847" y="1631"/>
                      <a:pt x="858" y="1643"/>
                      <a:pt x="871" y="1643"/>
                    </a:cubicBezTo>
                    <a:cubicBezTo>
                      <a:pt x="884" y="1643"/>
                      <a:pt x="897" y="1631"/>
                      <a:pt x="897" y="1614"/>
                    </a:cubicBezTo>
                    <a:cubicBezTo>
                      <a:pt x="897" y="1599"/>
                      <a:pt x="884" y="1587"/>
                      <a:pt x="871" y="1587"/>
                    </a:cubicBezTo>
                    <a:cubicBezTo>
                      <a:pt x="858" y="1587"/>
                      <a:pt x="847" y="1599"/>
                      <a:pt x="847" y="1614"/>
                    </a:cubicBezTo>
                    <a:lnTo>
                      <a:pt x="811" y="1614"/>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69" name="Google Shape;69;p15"/>
              <p:cNvSpPr/>
              <p:nvPr/>
            </p:nvSpPr>
            <p:spPr>
              <a:xfrm>
                <a:off x="8833320" y="4641480"/>
                <a:ext cx="482400" cy="213120"/>
              </a:xfrm>
              <a:custGeom>
                <a:rect b="b" l="l" r="r" t="t"/>
                <a:pathLst>
                  <a:path extrusionOk="0" h="592" w="1340">
                    <a:moveTo>
                      <a:pt x="1319" y="0"/>
                    </a:moveTo>
                    <a:lnTo>
                      <a:pt x="21" y="0"/>
                    </a:lnTo>
                    <a:cubicBezTo>
                      <a:pt x="6" y="0"/>
                      <a:pt x="0" y="6"/>
                      <a:pt x="0" y="16"/>
                    </a:cubicBezTo>
                    <a:cubicBezTo>
                      <a:pt x="0" y="60"/>
                      <a:pt x="10" y="108"/>
                      <a:pt x="106" y="131"/>
                    </a:cubicBezTo>
                    <a:lnTo>
                      <a:pt x="515" y="206"/>
                    </a:lnTo>
                    <a:cubicBezTo>
                      <a:pt x="546" y="212"/>
                      <a:pt x="563" y="223"/>
                      <a:pt x="563" y="258"/>
                    </a:cubicBezTo>
                    <a:lnTo>
                      <a:pt x="563" y="356"/>
                    </a:lnTo>
                    <a:lnTo>
                      <a:pt x="633" y="350"/>
                    </a:lnTo>
                    <a:cubicBezTo>
                      <a:pt x="640" y="350"/>
                      <a:pt x="648" y="354"/>
                      <a:pt x="653" y="358"/>
                    </a:cubicBezTo>
                    <a:cubicBezTo>
                      <a:pt x="685" y="400"/>
                      <a:pt x="700" y="435"/>
                      <a:pt x="700" y="465"/>
                    </a:cubicBezTo>
                    <a:lnTo>
                      <a:pt x="721" y="592"/>
                    </a:lnTo>
                    <a:lnTo>
                      <a:pt x="777" y="592"/>
                    </a:lnTo>
                    <a:lnTo>
                      <a:pt x="777" y="258"/>
                    </a:lnTo>
                    <a:cubicBezTo>
                      <a:pt x="777" y="223"/>
                      <a:pt x="794" y="212"/>
                      <a:pt x="826" y="206"/>
                    </a:cubicBezTo>
                    <a:lnTo>
                      <a:pt x="1235" y="131"/>
                    </a:lnTo>
                    <a:cubicBezTo>
                      <a:pt x="1331" y="108"/>
                      <a:pt x="1340" y="60"/>
                      <a:pt x="1340" y="16"/>
                    </a:cubicBezTo>
                    <a:cubicBezTo>
                      <a:pt x="1340" y="6"/>
                      <a:pt x="1334" y="0"/>
                      <a:pt x="1319" y="0"/>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0" name="Google Shape;70;p15"/>
              <p:cNvSpPr/>
              <p:nvPr/>
            </p:nvSpPr>
            <p:spPr>
              <a:xfrm>
                <a:off x="8476920" y="4658760"/>
                <a:ext cx="92520" cy="60120"/>
              </a:xfrm>
              <a:custGeom>
                <a:rect b="b" l="l" r="r" t="t"/>
                <a:pathLst>
                  <a:path extrusionOk="0" h="167" w="257">
                    <a:moveTo>
                      <a:pt x="0" y="167"/>
                    </a:moveTo>
                    <a:cubicBezTo>
                      <a:pt x="75" y="28"/>
                      <a:pt x="170" y="57"/>
                      <a:pt x="257" y="0"/>
                    </a:cubicBezTo>
                    <a:cubicBezTo>
                      <a:pt x="199" y="88"/>
                      <a:pt x="103" y="38"/>
                      <a:pt x="0" y="167"/>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1" name="Google Shape;71;p15"/>
              <p:cNvSpPr/>
              <p:nvPr/>
            </p:nvSpPr>
            <p:spPr>
              <a:xfrm>
                <a:off x="9596880" y="4658760"/>
                <a:ext cx="93240" cy="60120"/>
              </a:xfrm>
              <a:custGeom>
                <a:rect b="b" l="l" r="r" t="t"/>
                <a:pathLst>
                  <a:path extrusionOk="0" h="167" w="259">
                    <a:moveTo>
                      <a:pt x="259" y="167"/>
                    </a:moveTo>
                    <a:cubicBezTo>
                      <a:pt x="182" y="28"/>
                      <a:pt x="84" y="57"/>
                      <a:pt x="0" y="0"/>
                    </a:cubicBezTo>
                    <a:cubicBezTo>
                      <a:pt x="58" y="88"/>
                      <a:pt x="154" y="38"/>
                      <a:pt x="259" y="167"/>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2" name="Google Shape;72;p15"/>
              <p:cNvSpPr/>
              <p:nvPr/>
            </p:nvSpPr>
            <p:spPr>
              <a:xfrm>
                <a:off x="8400600" y="4726440"/>
                <a:ext cx="21600" cy="36000"/>
              </a:xfrm>
              <a:custGeom>
                <a:rect b="b" l="l" r="r" t="t"/>
                <a:pathLst>
                  <a:path extrusionOk="0" h="100" w="60">
                    <a:moveTo>
                      <a:pt x="11" y="100"/>
                    </a:moveTo>
                    <a:lnTo>
                      <a:pt x="0" y="92"/>
                    </a:lnTo>
                    <a:cubicBezTo>
                      <a:pt x="20" y="67"/>
                      <a:pt x="43" y="35"/>
                      <a:pt x="60" y="0"/>
                    </a:cubicBezTo>
                    <a:cubicBezTo>
                      <a:pt x="47" y="40"/>
                      <a:pt x="28" y="73"/>
                      <a:pt x="11" y="100"/>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3" name="Google Shape;73;p15"/>
              <p:cNvSpPr/>
              <p:nvPr/>
            </p:nvSpPr>
            <p:spPr>
              <a:xfrm>
                <a:off x="9744840" y="4726440"/>
                <a:ext cx="21600" cy="36000"/>
              </a:xfrm>
              <a:custGeom>
                <a:rect b="b" l="l" r="r" t="t"/>
                <a:pathLst>
                  <a:path extrusionOk="0" h="100" w="60">
                    <a:moveTo>
                      <a:pt x="48" y="100"/>
                    </a:moveTo>
                    <a:lnTo>
                      <a:pt x="60" y="92"/>
                    </a:lnTo>
                    <a:cubicBezTo>
                      <a:pt x="37" y="67"/>
                      <a:pt x="15" y="35"/>
                      <a:pt x="0" y="0"/>
                    </a:cubicBezTo>
                    <a:cubicBezTo>
                      <a:pt x="13" y="40"/>
                      <a:pt x="31" y="73"/>
                      <a:pt x="48" y="100"/>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4" name="Google Shape;74;p15"/>
              <p:cNvSpPr/>
              <p:nvPr/>
            </p:nvSpPr>
            <p:spPr>
              <a:xfrm>
                <a:off x="8348400" y="4769640"/>
                <a:ext cx="50040" cy="138240"/>
              </a:xfrm>
              <a:custGeom>
                <a:rect b="b" l="l" r="r" t="t"/>
                <a:pathLst>
                  <a:path extrusionOk="0" h="384" w="139">
                    <a:moveTo>
                      <a:pt x="13" y="384"/>
                    </a:moveTo>
                    <a:cubicBezTo>
                      <a:pt x="13" y="384"/>
                      <a:pt x="-5" y="378"/>
                      <a:pt x="2" y="357"/>
                    </a:cubicBezTo>
                    <a:cubicBezTo>
                      <a:pt x="8" y="334"/>
                      <a:pt x="19" y="257"/>
                      <a:pt x="19" y="190"/>
                    </a:cubicBezTo>
                    <a:cubicBezTo>
                      <a:pt x="19" y="98"/>
                      <a:pt x="66" y="52"/>
                      <a:pt x="116" y="0"/>
                    </a:cubicBezTo>
                    <a:lnTo>
                      <a:pt x="139" y="4"/>
                    </a:lnTo>
                    <a:cubicBezTo>
                      <a:pt x="86" y="69"/>
                      <a:pt x="40" y="98"/>
                      <a:pt x="40" y="169"/>
                    </a:cubicBezTo>
                    <a:cubicBezTo>
                      <a:pt x="40" y="267"/>
                      <a:pt x="25" y="350"/>
                      <a:pt x="13" y="384"/>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5" name="Google Shape;75;p15"/>
              <p:cNvSpPr/>
              <p:nvPr/>
            </p:nvSpPr>
            <p:spPr>
              <a:xfrm>
                <a:off x="9768240" y="4769640"/>
                <a:ext cx="49680" cy="138240"/>
              </a:xfrm>
              <a:custGeom>
                <a:rect b="b" l="l" r="r" t="t"/>
                <a:pathLst>
                  <a:path extrusionOk="0" h="384" w="138">
                    <a:moveTo>
                      <a:pt x="126" y="384"/>
                    </a:moveTo>
                    <a:cubicBezTo>
                      <a:pt x="126" y="384"/>
                      <a:pt x="143" y="378"/>
                      <a:pt x="137" y="357"/>
                    </a:cubicBezTo>
                    <a:cubicBezTo>
                      <a:pt x="132" y="334"/>
                      <a:pt x="120" y="257"/>
                      <a:pt x="120" y="190"/>
                    </a:cubicBezTo>
                    <a:cubicBezTo>
                      <a:pt x="120" y="98"/>
                      <a:pt x="72" y="52"/>
                      <a:pt x="21" y="0"/>
                    </a:cubicBezTo>
                    <a:lnTo>
                      <a:pt x="0" y="4"/>
                    </a:lnTo>
                    <a:cubicBezTo>
                      <a:pt x="51" y="69"/>
                      <a:pt x="96" y="98"/>
                      <a:pt x="96" y="169"/>
                    </a:cubicBezTo>
                    <a:cubicBezTo>
                      <a:pt x="96" y="267"/>
                      <a:pt x="115" y="350"/>
                      <a:pt x="126" y="384"/>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6" name="Google Shape;76;p15"/>
              <p:cNvSpPr/>
              <p:nvPr/>
            </p:nvSpPr>
            <p:spPr>
              <a:xfrm>
                <a:off x="8480160" y="4776480"/>
                <a:ext cx="1212480" cy="622080"/>
              </a:xfrm>
              <a:custGeom>
                <a:rect b="b" l="l" r="r" t="t"/>
                <a:pathLst>
                  <a:path extrusionOk="0" h="1728" w="3368">
                    <a:moveTo>
                      <a:pt x="327" y="1728"/>
                    </a:moveTo>
                    <a:lnTo>
                      <a:pt x="323" y="1728"/>
                    </a:lnTo>
                    <a:cubicBezTo>
                      <a:pt x="405" y="949"/>
                      <a:pt x="927" y="382"/>
                      <a:pt x="1674" y="382"/>
                    </a:cubicBezTo>
                    <a:cubicBezTo>
                      <a:pt x="2422" y="382"/>
                      <a:pt x="3010" y="1057"/>
                      <a:pt x="3023" y="1728"/>
                    </a:cubicBezTo>
                    <a:lnTo>
                      <a:pt x="3368" y="1728"/>
                    </a:lnTo>
                    <a:lnTo>
                      <a:pt x="3353" y="1593"/>
                    </a:lnTo>
                    <a:cubicBezTo>
                      <a:pt x="3334" y="1580"/>
                      <a:pt x="3295" y="1555"/>
                      <a:pt x="3265" y="1564"/>
                    </a:cubicBezTo>
                    <a:lnTo>
                      <a:pt x="3143" y="1568"/>
                    </a:lnTo>
                    <a:cubicBezTo>
                      <a:pt x="3135" y="1568"/>
                      <a:pt x="3132" y="1562"/>
                      <a:pt x="3128" y="1547"/>
                    </a:cubicBezTo>
                    <a:lnTo>
                      <a:pt x="3111" y="1476"/>
                    </a:lnTo>
                    <a:cubicBezTo>
                      <a:pt x="3107" y="1464"/>
                      <a:pt x="3113" y="1451"/>
                      <a:pt x="3119" y="1447"/>
                    </a:cubicBezTo>
                    <a:lnTo>
                      <a:pt x="3227" y="1391"/>
                    </a:lnTo>
                    <a:cubicBezTo>
                      <a:pt x="3257" y="1382"/>
                      <a:pt x="3284" y="1338"/>
                      <a:pt x="3297" y="1320"/>
                    </a:cubicBezTo>
                    <a:lnTo>
                      <a:pt x="3257" y="1197"/>
                    </a:lnTo>
                    <a:cubicBezTo>
                      <a:pt x="3237" y="1190"/>
                      <a:pt x="3192" y="1176"/>
                      <a:pt x="3165" y="1190"/>
                    </a:cubicBezTo>
                    <a:lnTo>
                      <a:pt x="3047" y="1222"/>
                    </a:lnTo>
                    <a:cubicBezTo>
                      <a:pt x="3040" y="1226"/>
                      <a:pt x="3034" y="1220"/>
                      <a:pt x="3028" y="1205"/>
                    </a:cubicBezTo>
                    <a:lnTo>
                      <a:pt x="2998" y="1140"/>
                    </a:lnTo>
                    <a:cubicBezTo>
                      <a:pt x="2993" y="1128"/>
                      <a:pt x="2995" y="1115"/>
                      <a:pt x="2998" y="1109"/>
                    </a:cubicBezTo>
                    <a:lnTo>
                      <a:pt x="3094" y="1030"/>
                    </a:lnTo>
                    <a:cubicBezTo>
                      <a:pt x="3124" y="1015"/>
                      <a:pt x="3141" y="967"/>
                      <a:pt x="3149" y="944"/>
                    </a:cubicBezTo>
                    <a:lnTo>
                      <a:pt x="3087" y="836"/>
                    </a:lnTo>
                    <a:cubicBezTo>
                      <a:pt x="3066" y="832"/>
                      <a:pt x="3019" y="830"/>
                      <a:pt x="2995" y="851"/>
                    </a:cubicBezTo>
                    <a:lnTo>
                      <a:pt x="2886" y="911"/>
                    </a:lnTo>
                    <a:cubicBezTo>
                      <a:pt x="2878" y="915"/>
                      <a:pt x="2871" y="911"/>
                      <a:pt x="2863" y="899"/>
                    </a:cubicBezTo>
                    <a:lnTo>
                      <a:pt x="2820" y="842"/>
                    </a:lnTo>
                    <a:cubicBezTo>
                      <a:pt x="2813" y="832"/>
                      <a:pt x="2813" y="819"/>
                      <a:pt x="2816" y="813"/>
                    </a:cubicBezTo>
                    <a:lnTo>
                      <a:pt x="2895" y="711"/>
                    </a:lnTo>
                    <a:cubicBezTo>
                      <a:pt x="2922" y="690"/>
                      <a:pt x="2929" y="640"/>
                      <a:pt x="2933" y="615"/>
                    </a:cubicBezTo>
                    <a:lnTo>
                      <a:pt x="2848" y="523"/>
                    </a:lnTo>
                    <a:cubicBezTo>
                      <a:pt x="2828" y="525"/>
                      <a:pt x="2783" y="534"/>
                      <a:pt x="2762" y="561"/>
                    </a:cubicBezTo>
                    <a:lnTo>
                      <a:pt x="2670" y="644"/>
                    </a:lnTo>
                    <a:cubicBezTo>
                      <a:pt x="2663" y="650"/>
                      <a:pt x="2655" y="648"/>
                      <a:pt x="2646" y="638"/>
                    </a:cubicBezTo>
                    <a:lnTo>
                      <a:pt x="2593" y="594"/>
                    </a:lnTo>
                    <a:cubicBezTo>
                      <a:pt x="2584" y="586"/>
                      <a:pt x="2580" y="573"/>
                      <a:pt x="2582" y="565"/>
                    </a:cubicBezTo>
                    <a:lnTo>
                      <a:pt x="2638" y="446"/>
                    </a:lnTo>
                    <a:cubicBezTo>
                      <a:pt x="2659" y="421"/>
                      <a:pt x="2657" y="369"/>
                      <a:pt x="2655" y="346"/>
                    </a:cubicBezTo>
                    <a:lnTo>
                      <a:pt x="2558" y="275"/>
                    </a:lnTo>
                    <a:cubicBezTo>
                      <a:pt x="2537" y="281"/>
                      <a:pt x="2494" y="300"/>
                      <a:pt x="2481" y="331"/>
                    </a:cubicBezTo>
                    <a:lnTo>
                      <a:pt x="2406" y="436"/>
                    </a:lnTo>
                    <a:cubicBezTo>
                      <a:pt x="2400" y="442"/>
                      <a:pt x="2392" y="442"/>
                      <a:pt x="2381" y="436"/>
                    </a:cubicBezTo>
                    <a:lnTo>
                      <a:pt x="2321" y="404"/>
                    </a:lnTo>
                    <a:cubicBezTo>
                      <a:pt x="2310" y="398"/>
                      <a:pt x="2304" y="386"/>
                      <a:pt x="2306" y="379"/>
                    </a:cubicBezTo>
                    <a:lnTo>
                      <a:pt x="2338" y="250"/>
                    </a:lnTo>
                    <a:cubicBezTo>
                      <a:pt x="2351" y="219"/>
                      <a:pt x="2340" y="169"/>
                      <a:pt x="2334" y="146"/>
                    </a:cubicBezTo>
                    <a:lnTo>
                      <a:pt x="2225" y="102"/>
                    </a:lnTo>
                    <a:cubicBezTo>
                      <a:pt x="2207" y="115"/>
                      <a:pt x="2169" y="142"/>
                      <a:pt x="2162" y="175"/>
                    </a:cubicBezTo>
                    <a:lnTo>
                      <a:pt x="2107" y="296"/>
                    </a:lnTo>
                    <a:cubicBezTo>
                      <a:pt x="2105" y="304"/>
                      <a:pt x="2096" y="304"/>
                      <a:pt x="2083" y="300"/>
                    </a:cubicBezTo>
                    <a:lnTo>
                      <a:pt x="2019" y="286"/>
                    </a:lnTo>
                    <a:cubicBezTo>
                      <a:pt x="2008" y="281"/>
                      <a:pt x="2000" y="271"/>
                      <a:pt x="2000" y="263"/>
                    </a:cubicBezTo>
                    <a:lnTo>
                      <a:pt x="2006" y="129"/>
                    </a:lnTo>
                    <a:cubicBezTo>
                      <a:pt x="2013" y="98"/>
                      <a:pt x="1993" y="52"/>
                      <a:pt x="1982" y="31"/>
                    </a:cubicBezTo>
                    <a:lnTo>
                      <a:pt x="1867" y="13"/>
                    </a:lnTo>
                    <a:cubicBezTo>
                      <a:pt x="1850" y="29"/>
                      <a:pt x="1818" y="65"/>
                      <a:pt x="1818" y="98"/>
                    </a:cubicBezTo>
                    <a:lnTo>
                      <a:pt x="1790" y="229"/>
                    </a:lnTo>
                    <a:cubicBezTo>
                      <a:pt x="1788" y="238"/>
                      <a:pt x="1781" y="240"/>
                      <a:pt x="1768" y="240"/>
                    </a:cubicBezTo>
                    <a:lnTo>
                      <a:pt x="1702" y="240"/>
                    </a:lnTo>
                    <a:cubicBezTo>
                      <a:pt x="1689" y="240"/>
                      <a:pt x="1679" y="231"/>
                      <a:pt x="1678" y="223"/>
                    </a:cubicBezTo>
                    <a:lnTo>
                      <a:pt x="1657" y="92"/>
                    </a:lnTo>
                    <a:cubicBezTo>
                      <a:pt x="1659" y="56"/>
                      <a:pt x="1631" y="19"/>
                      <a:pt x="1616" y="0"/>
                    </a:cubicBezTo>
                    <a:lnTo>
                      <a:pt x="1499" y="8"/>
                    </a:lnTo>
                    <a:cubicBezTo>
                      <a:pt x="1488" y="29"/>
                      <a:pt x="1464" y="73"/>
                      <a:pt x="1469" y="106"/>
                    </a:cubicBezTo>
                    <a:lnTo>
                      <a:pt x="1467" y="240"/>
                    </a:lnTo>
                    <a:cubicBezTo>
                      <a:pt x="1467" y="250"/>
                      <a:pt x="1460" y="254"/>
                      <a:pt x="1447" y="256"/>
                    </a:cubicBezTo>
                    <a:lnTo>
                      <a:pt x="1381" y="273"/>
                    </a:lnTo>
                    <a:cubicBezTo>
                      <a:pt x="1370" y="275"/>
                      <a:pt x="1360" y="269"/>
                      <a:pt x="1355" y="263"/>
                    </a:cubicBezTo>
                    <a:lnTo>
                      <a:pt x="1312" y="138"/>
                    </a:lnTo>
                    <a:cubicBezTo>
                      <a:pt x="1306" y="104"/>
                      <a:pt x="1270" y="73"/>
                      <a:pt x="1252" y="58"/>
                    </a:cubicBezTo>
                    <a:lnTo>
                      <a:pt x="1141" y="96"/>
                    </a:lnTo>
                    <a:cubicBezTo>
                      <a:pt x="1133" y="117"/>
                      <a:pt x="1117" y="165"/>
                      <a:pt x="1130" y="196"/>
                    </a:cubicBezTo>
                    <a:lnTo>
                      <a:pt x="1152" y="329"/>
                    </a:lnTo>
                    <a:cubicBezTo>
                      <a:pt x="1154" y="336"/>
                      <a:pt x="1148" y="344"/>
                      <a:pt x="1137" y="348"/>
                    </a:cubicBezTo>
                    <a:lnTo>
                      <a:pt x="1077" y="379"/>
                    </a:lnTo>
                    <a:cubicBezTo>
                      <a:pt x="1066" y="386"/>
                      <a:pt x="1055" y="382"/>
                      <a:pt x="1049" y="375"/>
                    </a:cubicBezTo>
                    <a:lnTo>
                      <a:pt x="981" y="265"/>
                    </a:lnTo>
                    <a:cubicBezTo>
                      <a:pt x="970" y="234"/>
                      <a:pt x="929" y="211"/>
                      <a:pt x="908" y="202"/>
                    </a:cubicBezTo>
                    <a:lnTo>
                      <a:pt x="807" y="265"/>
                    </a:lnTo>
                    <a:cubicBezTo>
                      <a:pt x="803" y="288"/>
                      <a:pt x="798" y="340"/>
                      <a:pt x="816" y="367"/>
                    </a:cubicBezTo>
                    <a:lnTo>
                      <a:pt x="863" y="490"/>
                    </a:lnTo>
                    <a:cubicBezTo>
                      <a:pt x="867" y="496"/>
                      <a:pt x="863" y="505"/>
                      <a:pt x="852" y="513"/>
                    </a:cubicBezTo>
                    <a:lnTo>
                      <a:pt x="799" y="559"/>
                    </a:lnTo>
                    <a:cubicBezTo>
                      <a:pt x="788" y="565"/>
                      <a:pt x="777" y="565"/>
                      <a:pt x="771" y="561"/>
                    </a:cubicBezTo>
                    <a:lnTo>
                      <a:pt x="683" y="469"/>
                    </a:lnTo>
                    <a:cubicBezTo>
                      <a:pt x="666" y="440"/>
                      <a:pt x="621" y="429"/>
                      <a:pt x="601" y="425"/>
                    </a:cubicBezTo>
                    <a:lnTo>
                      <a:pt x="512" y="511"/>
                    </a:lnTo>
                    <a:cubicBezTo>
                      <a:pt x="514" y="534"/>
                      <a:pt x="518" y="586"/>
                      <a:pt x="542" y="607"/>
                    </a:cubicBezTo>
                    <a:lnTo>
                      <a:pt x="612" y="715"/>
                    </a:lnTo>
                    <a:cubicBezTo>
                      <a:pt x="617" y="723"/>
                      <a:pt x="614" y="732"/>
                      <a:pt x="606" y="742"/>
                    </a:cubicBezTo>
                    <a:lnTo>
                      <a:pt x="561" y="798"/>
                    </a:lnTo>
                    <a:cubicBezTo>
                      <a:pt x="554" y="809"/>
                      <a:pt x="542" y="811"/>
                      <a:pt x="537" y="807"/>
                    </a:cubicBezTo>
                    <a:lnTo>
                      <a:pt x="432" y="738"/>
                    </a:lnTo>
                    <a:cubicBezTo>
                      <a:pt x="411" y="715"/>
                      <a:pt x="364" y="715"/>
                      <a:pt x="343" y="715"/>
                    </a:cubicBezTo>
                    <a:lnTo>
                      <a:pt x="274" y="819"/>
                    </a:lnTo>
                    <a:cubicBezTo>
                      <a:pt x="280" y="842"/>
                      <a:pt x="295" y="890"/>
                      <a:pt x="321" y="909"/>
                    </a:cubicBezTo>
                    <a:lnTo>
                      <a:pt x="411" y="997"/>
                    </a:lnTo>
                    <a:cubicBezTo>
                      <a:pt x="417" y="1003"/>
                      <a:pt x="415" y="1011"/>
                      <a:pt x="409" y="1026"/>
                    </a:cubicBezTo>
                    <a:lnTo>
                      <a:pt x="377" y="1088"/>
                    </a:lnTo>
                    <a:cubicBezTo>
                      <a:pt x="372" y="1101"/>
                      <a:pt x="360" y="1105"/>
                      <a:pt x="353" y="1105"/>
                    </a:cubicBezTo>
                    <a:lnTo>
                      <a:pt x="238" y="1061"/>
                    </a:lnTo>
                    <a:cubicBezTo>
                      <a:pt x="214" y="1044"/>
                      <a:pt x="169" y="1055"/>
                      <a:pt x="146" y="1061"/>
                    </a:cubicBezTo>
                    <a:lnTo>
                      <a:pt x="100" y="1178"/>
                    </a:lnTo>
                    <a:cubicBezTo>
                      <a:pt x="109" y="1201"/>
                      <a:pt x="133" y="1245"/>
                      <a:pt x="163" y="1253"/>
                    </a:cubicBezTo>
                    <a:lnTo>
                      <a:pt x="268" y="1320"/>
                    </a:lnTo>
                    <a:cubicBezTo>
                      <a:pt x="274" y="1324"/>
                      <a:pt x="276" y="1334"/>
                      <a:pt x="270" y="1347"/>
                    </a:cubicBezTo>
                    <a:lnTo>
                      <a:pt x="253" y="1420"/>
                    </a:lnTo>
                    <a:cubicBezTo>
                      <a:pt x="250" y="1432"/>
                      <a:pt x="240" y="1441"/>
                      <a:pt x="233" y="1441"/>
                    </a:cubicBezTo>
                    <a:lnTo>
                      <a:pt x="113" y="1426"/>
                    </a:lnTo>
                    <a:cubicBezTo>
                      <a:pt x="85" y="1416"/>
                      <a:pt x="41" y="1436"/>
                      <a:pt x="23" y="1447"/>
                    </a:cubicBezTo>
                    <a:lnTo>
                      <a:pt x="0" y="1574"/>
                    </a:lnTo>
                    <a:cubicBezTo>
                      <a:pt x="13" y="1591"/>
                      <a:pt x="45" y="1628"/>
                      <a:pt x="75" y="1632"/>
                    </a:cubicBezTo>
                    <a:lnTo>
                      <a:pt x="192" y="1670"/>
                    </a:lnTo>
                    <a:cubicBezTo>
                      <a:pt x="199" y="1672"/>
                      <a:pt x="201" y="1682"/>
                      <a:pt x="199" y="1697"/>
                    </a:cubicBezTo>
                    <a:lnTo>
                      <a:pt x="197" y="1728"/>
                    </a:lnTo>
                    <a:lnTo>
                      <a:pt x="327" y="1728"/>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7" name="Google Shape;77;p15"/>
              <p:cNvSpPr/>
              <p:nvPr/>
            </p:nvSpPr>
            <p:spPr>
              <a:xfrm>
                <a:off x="8341560" y="4908960"/>
                <a:ext cx="120960" cy="111600"/>
              </a:xfrm>
              <a:custGeom>
                <a:rect b="b" l="l" r="r" t="t"/>
                <a:pathLst>
                  <a:path extrusionOk="0" h="310" w="336">
                    <a:moveTo>
                      <a:pt x="141" y="123"/>
                    </a:moveTo>
                    <a:cubicBezTo>
                      <a:pt x="225" y="54"/>
                      <a:pt x="298" y="44"/>
                      <a:pt x="336" y="0"/>
                    </a:cubicBezTo>
                    <a:cubicBezTo>
                      <a:pt x="327" y="46"/>
                      <a:pt x="252" y="54"/>
                      <a:pt x="160" y="131"/>
                    </a:cubicBezTo>
                    <a:cubicBezTo>
                      <a:pt x="113" y="173"/>
                      <a:pt x="83" y="244"/>
                      <a:pt x="13" y="310"/>
                    </a:cubicBezTo>
                    <a:cubicBezTo>
                      <a:pt x="13" y="310"/>
                      <a:pt x="-7" y="312"/>
                      <a:pt x="4" y="294"/>
                    </a:cubicBezTo>
                    <a:cubicBezTo>
                      <a:pt x="68" y="225"/>
                      <a:pt x="96" y="162"/>
                      <a:pt x="141" y="12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8" name="Google Shape;78;p15"/>
              <p:cNvSpPr/>
              <p:nvPr/>
            </p:nvSpPr>
            <p:spPr>
              <a:xfrm>
                <a:off x="9704160" y="4908960"/>
                <a:ext cx="120600" cy="111600"/>
              </a:xfrm>
              <a:custGeom>
                <a:rect b="b" l="l" r="r" t="t"/>
                <a:pathLst>
                  <a:path extrusionOk="0" h="310" w="335">
                    <a:moveTo>
                      <a:pt x="193" y="123"/>
                    </a:moveTo>
                    <a:cubicBezTo>
                      <a:pt x="109" y="54"/>
                      <a:pt x="38" y="44"/>
                      <a:pt x="0" y="0"/>
                    </a:cubicBezTo>
                    <a:cubicBezTo>
                      <a:pt x="7" y="46"/>
                      <a:pt x="84" y="54"/>
                      <a:pt x="176" y="131"/>
                    </a:cubicBezTo>
                    <a:cubicBezTo>
                      <a:pt x="223" y="173"/>
                      <a:pt x="251" y="244"/>
                      <a:pt x="323" y="310"/>
                    </a:cubicBezTo>
                    <a:cubicBezTo>
                      <a:pt x="323" y="310"/>
                      <a:pt x="343" y="312"/>
                      <a:pt x="332" y="294"/>
                    </a:cubicBezTo>
                    <a:cubicBezTo>
                      <a:pt x="266" y="225"/>
                      <a:pt x="240" y="162"/>
                      <a:pt x="193" y="12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79" name="Google Shape;79;p15"/>
              <p:cNvSpPr/>
              <p:nvPr/>
            </p:nvSpPr>
            <p:spPr>
              <a:xfrm>
                <a:off x="8933400" y="5016240"/>
                <a:ext cx="299160" cy="207360"/>
              </a:xfrm>
              <a:custGeom>
                <a:rect b="b" l="l" r="r" t="t"/>
                <a:pathLst>
                  <a:path extrusionOk="0" h="576" w="831">
                    <a:moveTo>
                      <a:pt x="6" y="13"/>
                    </a:moveTo>
                    <a:cubicBezTo>
                      <a:pt x="13" y="16"/>
                      <a:pt x="199" y="109"/>
                      <a:pt x="212" y="118"/>
                    </a:cubicBezTo>
                    <a:cubicBezTo>
                      <a:pt x="223" y="126"/>
                      <a:pt x="234" y="136"/>
                      <a:pt x="242" y="155"/>
                    </a:cubicBezTo>
                    <a:cubicBezTo>
                      <a:pt x="249" y="170"/>
                      <a:pt x="264" y="203"/>
                      <a:pt x="270" y="220"/>
                    </a:cubicBezTo>
                    <a:cubicBezTo>
                      <a:pt x="189" y="270"/>
                      <a:pt x="169" y="345"/>
                      <a:pt x="167" y="391"/>
                    </a:cubicBezTo>
                    <a:cubicBezTo>
                      <a:pt x="167" y="443"/>
                      <a:pt x="189" y="574"/>
                      <a:pt x="274" y="576"/>
                    </a:cubicBezTo>
                    <a:cubicBezTo>
                      <a:pt x="313" y="576"/>
                      <a:pt x="349" y="516"/>
                      <a:pt x="343" y="462"/>
                    </a:cubicBezTo>
                    <a:cubicBezTo>
                      <a:pt x="332" y="483"/>
                      <a:pt x="317" y="491"/>
                      <a:pt x="302" y="491"/>
                    </a:cubicBezTo>
                    <a:cubicBezTo>
                      <a:pt x="287" y="491"/>
                      <a:pt x="257" y="458"/>
                      <a:pt x="257" y="414"/>
                    </a:cubicBezTo>
                    <a:cubicBezTo>
                      <a:pt x="257" y="370"/>
                      <a:pt x="281" y="343"/>
                      <a:pt x="300" y="343"/>
                    </a:cubicBezTo>
                    <a:cubicBezTo>
                      <a:pt x="317" y="343"/>
                      <a:pt x="321" y="351"/>
                      <a:pt x="330" y="353"/>
                    </a:cubicBezTo>
                    <a:cubicBezTo>
                      <a:pt x="338" y="312"/>
                      <a:pt x="300" y="293"/>
                      <a:pt x="300" y="264"/>
                    </a:cubicBezTo>
                    <a:cubicBezTo>
                      <a:pt x="300" y="249"/>
                      <a:pt x="315" y="243"/>
                      <a:pt x="330" y="243"/>
                    </a:cubicBezTo>
                    <a:cubicBezTo>
                      <a:pt x="345" y="243"/>
                      <a:pt x="358" y="259"/>
                      <a:pt x="373" y="259"/>
                    </a:cubicBezTo>
                    <a:cubicBezTo>
                      <a:pt x="388" y="259"/>
                      <a:pt x="401" y="241"/>
                      <a:pt x="415" y="218"/>
                    </a:cubicBezTo>
                    <a:cubicBezTo>
                      <a:pt x="426" y="241"/>
                      <a:pt x="441" y="259"/>
                      <a:pt x="456" y="259"/>
                    </a:cubicBezTo>
                    <a:cubicBezTo>
                      <a:pt x="471" y="259"/>
                      <a:pt x="484" y="243"/>
                      <a:pt x="499" y="243"/>
                    </a:cubicBezTo>
                    <a:cubicBezTo>
                      <a:pt x="514" y="243"/>
                      <a:pt x="529" y="249"/>
                      <a:pt x="529" y="264"/>
                    </a:cubicBezTo>
                    <a:cubicBezTo>
                      <a:pt x="529" y="293"/>
                      <a:pt x="492" y="312"/>
                      <a:pt x="499" y="353"/>
                    </a:cubicBezTo>
                    <a:cubicBezTo>
                      <a:pt x="508" y="351"/>
                      <a:pt x="512" y="343"/>
                      <a:pt x="529" y="343"/>
                    </a:cubicBezTo>
                    <a:cubicBezTo>
                      <a:pt x="548" y="343"/>
                      <a:pt x="572" y="370"/>
                      <a:pt x="572" y="414"/>
                    </a:cubicBezTo>
                    <a:cubicBezTo>
                      <a:pt x="572" y="458"/>
                      <a:pt x="542" y="491"/>
                      <a:pt x="527" y="491"/>
                    </a:cubicBezTo>
                    <a:cubicBezTo>
                      <a:pt x="512" y="491"/>
                      <a:pt x="499" y="483"/>
                      <a:pt x="488" y="462"/>
                    </a:cubicBezTo>
                    <a:cubicBezTo>
                      <a:pt x="482" y="516"/>
                      <a:pt x="516" y="576"/>
                      <a:pt x="555" y="576"/>
                    </a:cubicBezTo>
                    <a:cubicBezTo>
                      <a:pt x="640" y="574"/>
                      <a:pt x="662" y="443"/>
                      <a:pt x="662" y="391"/>
                    </a:cubicBezTo>
                    <a:cubicBezTo>
                      <a:pt x="662" y="345"/>
                      <a:pt x="640" y="270"/>
                      <a:pt x="559" y="220"/>
                    </a:cubicBezTo>
                    <a:cubicBezTo>
                      <a:pt x="565" y="203"/>
                      <a:pt x="580" y="170"/>
                      <a:pt x="587" y="155"/>
                    </a:cubicBezTo>
                    <a:cubicBezTo>
                      <a:pt x="597" y="136"/>
                      <a:pt x="606" y="126"/>
                      <a:pt x="619" y="118"/>
                    </a:cubicBezTo>
                    <a:cubicBezTo>
                      <a:pt x="630" y="109"/>
                      <a:pt x="818" y="16"/>
                      <a:pt x="825" y="13"/>
                    </a:cubicBezTo>
                    <a:cubicBezTo>
                      <a:pt x="833" y="9"/>
                      <a:pt x="833" y="-3"/>
                      <a:pt x="824" y="1"/>
                    </a:cubicBezTo>
                    <a:cubicBezTo>
                      <a:pt x="799" y="13"/>
                      <a:pt x="625" y="80"/>
                      <a:pt x="615" y="86"/>
                    </a:cubicBezTo>
                    <a:cubicBezTo>
                      <a:pt x="606" y="91"/>
                      <a:pt x="595" y="91"/>
                      <a:pt x="589" y="101"/>
                    </a:cubicBezTo>
                    <a:cubicBezTo>
                      <a:pt x="582" y="111"/>
                      <a:pt x="537" y="166"/>
                      <a:pt x="520" y="199"/>
                    </a:cubicBezTo>
                    <a:cubicBezTo>
                      <a:pt x="518" y="199"/>
                      <a:pt x="516" y="197"/>
                      <a:pt x="514" y="195"/>
                    </a:cubicBezTo>
                    <a:cubicBezTo>
                      <a:pt x="490" y="186"/>
                      <a:pt x="490" y="195"/>
                      <a:pt x="465" y="182"/>
                    </a:cubicBezTo>
                    <a:cubicBezTo>
                      <a:pt x="441" y="170"/>
                      <a:pt x="439" y="151"/>
                      <a:pt x="415" y="151"/>
                    </a:cubicBezTo>
                    <a:cubicBezTo>
                      <a:pt x="390" y="151"/>
                      <a:pt x="388" y="170"/>
                      <a:pt x="364" y="182"/>
                    </a:cubicBezTo>
                    <a:cubicBezTo>
                      <a:pt x="340" y="195"/>
                      <a:pt x="340" y="186"/>
                      <a:pt x="315" y="195"/>
                    </a:cubicBezTo>
                    <a:cubicBezTo>
                      <a:pt x="313" y="197"/>
                      <a:pt x="311" y="199"/>
                      <a:pt x="310" y="199"/>
                    </a:cubicBezTo>
                    <a:cubicBezTo>
                      <a:pt x="293" y="166"/>
                      <a:pt x="248" y="111"/>
                      <a:pt x="240" y="101"/>
                    </a:cubicBezTo>
                    <a:cubicBezTo>
                      <a:pt x="234" y="91"/>
                      <a:pt x="223" y="91"/>
                      <a:pt x="214" y="86"/>
                    </a:cubicBezTo>
                    <a:cubicBezTo>
                      <a:pt x="204" y="80"/>
                      <a:pt x="32" y="13"/>
                      <a:pt x="7" y="1"/>
                    </a:cubicBezTo>
                    <a:cubicBezTo>
                      <a:pt x="-2" y="-3"/>
                      <a:pt x="-2" y="9"/>
                      <a:pt x="6" y="1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80" name="Google Shape;80;p15"/>
              <p:cNvSpPr/>
              <p:nvPr/>
            </p:nvSpPr>
            <p:spPr>
              <a:xfrm>
                <a:off x="8740440" y="5065560"/>
                <a:ext cx="685440" cy="333720"/>
              </a:xfrm>
              <a:custGeom>
                <a:rect b="b" l="l" r="r" t="t"/>
                <a:pathLst>
                  <a:path extrusionOk="0" h="927" w="1904">
                    <a:moveTo>
                      <a:pt x="684" y="927"/>
                    </a:moveTo>
                    <a:cubicBezTo>
                      <a:pt x="684" y="896"/>
                      <a:pt x="684" y="869"/>
                      <a:pt x="686" y="861"/>
                    </a:cubicBezTo>
                    <a:cubicBezTo>
                      <a:pt x="688" y="846"/>
                      <a:pt x="688" y="788"/>
                      <a:pt x="673" y="788"/>
                    </a:cubicBezTo>
                    <a:cubicBezTo>
                      <a:pt x="660" y="788"/>
                      <a:pt x="649" y="794"/>
                      <a:pt x="632" y="813"/>
                    </a:cubicBezTo>
                    <a:cubicBezTo>
                      <a:pt x="596" y="848"/>
                      <a:pt x="553" y="886"/>
                      <a:pt x="508" y="927"/>
                    </a:cubicBezTo>
                    <a:cubicBezTo>
                      <a:pt x="459" y="925"/>
                      <a:pt x="463" y="925"/>
                      <a:pt x="407" y="925"/>
                    </a:cubicBezTo>
                    <a:cubicBezTo>
                      <a:pt x="491" y="850"/>
                      <a:pt x="572" y="777"/>
                      <a:pt x="628" y="710"/>
                    </a:cubicBezTo>
                    <a:cubicBezTo>
                      <a:pt x="637" y="698"/>
                      <a:pt x="690" y="633"/>
                      <a:pt x="697" y="623"/>
                    </a:cubicBezTo>
                    <a:cubicBezTo>
                      <a:pt x="705" y="612"/>
                      <a:pt x="720" y="577"/>
                      <a:pt x="726" y="558"/>
                    </a:cubicBezTo>
                    <a:cubicBezTo>
                      <a:pt x="733" y="540"/>
                      <a:pt x="754" y="544"/>
                      <a:pt x="754" y="544"/>
                    </a:cubicBezTo>
                    <a:lnTo>
                      <a:pt x="754" y="531"/>
                    </a:lnTo>
                    <a:cubicBezTo>
                      <a:pt x="718" y="527"/>
                      <a:pt x="716" y="546"/>
                      <a:pt x="692" y="602"/>
                    </a:cubicBezTo>
                    <a:cubicBezTo>
                      <a:pt x="681" y="629"/>
                      <a:pt x="643" y="671"/>
                      <a:pt x="632" y="671"/>
                    </a:cubicBezTo>
                    <a:cubicBezTo>
                      <a:pt x="611" y="671"/>
                      <a:pt x="551" y="663"/>
                      <a:pt x="544" y="673"/>
                    </a:cubicBezTo>
                    <a:cubicBezTo>
                      <a:pt x="534" y="683"/>
                      <a:pt x="474" y="748"/>
                      <a:pt x="461" y="754"/>
                    </a:cubicBezTo>
                    <a:cubicBezTo>
                      <a:pt x="448" y="758"/>
                      <a:pt x="358" y="771"/>
                      <a:pt x="347" y="760"/>
                    </a:cubicBezTo>
                    <a:cubicBezTo>
                      <a:pt x="333" y="752"/>
                      <a:pt x="328" y="750"/>
                      <a:pt x="318" y="756"/>
                    </a:cubicBezTo>
                    <a:cubicBezTo>
                      <a:pt x="309" y="763"/>
                      <a:pt x="285" y="796"/>
                      <a:pt x="279" y="817"/>
                    </a:cubicBezTo>
                    <a:cubicBezTo>
                      <a:pt x="272" y="836"/>
                      <a:pt x="255" y="842"/>
                      <a:pt x="245" y="846"/>
                    </a:cubicBezTo>
                    <a:cubicBezTo>
                      <a:pt x="228" y="852"/>
                      <a:pt x="140" y="902"/>
                      <a:pt x="110" y="906"/>
                    </a:cubicBezTo>
                    <a:cubicBezTo>
                      <a:pt x="97" y="911"/>
                      <a:pt x="84" y="904"/>
                      <a:pt x="78" y="902"/>
                    </a:cubicBezTo>
                    <a:cubicBezTo>
                      <a:pt x="61" y="909"/>
                      <a:pt x="28" y="919"/>
                      <a:pt x="24" y="925"/>
                    </a:cubicBezTo>
                    <a:cubicBezTo>
                      <a:pt x="20" y="925"/>
                      <a:pt x="11" y="925"/>
                      <a:pt x="0" y="925"/>
                    </a:cubicBezTo>
                    <a:cubicBezTo>
                      <a:pt x="1" y="919"/>
                      <a:pt x="1" y="915"/>
                      <a:pt x="1" y="915"/>
                    </a:cubicBezTo>
                    <a:cubicBezTo>
                      <a:pt x="1" y="911"/>
                      <a:pt x="0" y="904"/>
                      <a:pt x="3" y="900"/>
                    </a:cubicBezTo>
                    <a:cubicBezTo>
                      <a:pt x="13" y="892"/>
                      <a:pt x="54" y="873"/>
                      <a:pt x="63" y="869"/>
                    </a:cubicBezTo>
                    <a:cubicBezTo>
                      <a:pt x="71" y="867"/>
                      <a:pt x="80" y="861"/>
                      <a:pt x="84" y="852"/>
                    </a:cubicBezTo>
                    <a:cubicBezTo>
                      <a:pt x="108" y="773"/>
                      <a:pt x="273" y="717"/>
                      <a:pt x="302" y="706"/>
                    </a:cubicBezTo>
                    <a:cubicBezTo>
                      <a:pt x="303" y="698"/>
                      <a:pt x="309" y="685"/>
                      <a:pt x="322" y="683"/>
                    </a:cubicBezTo>
                    <a:cubicBezTo>
                      <a:pt x="335" y="681"/>
                      <a:pt x="463" y="631"/>
                      <a:pt x="480" y="623"/>
                    </a:cubicBezTo>
                    <a:cubicBezTo>
                      <a:pt x="495" y="617"/>
                      <a:pt x="508" y="608"/>
                      <a:pt x="523" y="610"/>
                    </a:cubicBezTo>
                    <a:cubicBezTo>
                      <a:pt x="570" y="610"/>
                      <a:pt x="579" y="606"/>
                      <a:pt x="626" y="598"/>
                    </a:cubicBezTo>
                    <a:cubicBezTo>
                      <a:pt x="637" y="594"/>
                      <a:pt x="652" y="590"/>
                      <a:pt x="656" y="579"/>
                    </a:cubicBezTo>
                    <a:cubicBezTo>
                      <a:pt x="658" y="571"/>
                      <a:pt x="664" y="533"/>
                      <a:pt x="688" y="519"/>
                    </a:cubicBezTo>
                    <a:cubicBezTo>
                      <a:pt x="688" y="492"/>
                      <a:pt x="709" y="477"/>
                      <a:pt x="729" y="469"/>
                    </a:cubicBezTo>
                    <a:cubicBezTo>
                      <a:pt x="726" y="469"/>
                      <a:pt x="720" y="464"/>
                      <a:pt x="713" y="454"/>
                    </a:cubicBezTo>
                    <a:cubicBezTo>
                      <a:pt x="701" y="437"/>
                      <a:pt x="639" y="412"/>
                      <a:pt x="632" y="408"/>
                    </a:cubicBezTo>
                    <a:cubicBezTo>
                      <a:pt x="624" y="404"/>
                      <a:pt x="619" y="402"/>
                      <a:pt x="615" y="389"/>
                    </a:cubicBezTo>
                    <a:cubicBezTo>
                      <a:pt x="609" y="379"/>
                      <a:pt x="591" y="310"/>
                      <a:pt x="581" y="291"/>
                    </a:cubicBezTo>
                    <a:cubicBezTo>
                      <a:pt x="570" y="273"/>
                      <a:pt x="574" y="256"/>
                      <a:pt x="583" y="241"/>
                    </a:cubicBezTo>
                    <a:cubicBezTo>
                      <a:pt x="570" y="221"/>
                      <a:pt x="564" y="202"/>
                      <a:pt x="564" y="170"/>
                    </a:cubicBezTo>
                    <a:cubicBezTo>
                      <a:pt x="564" y="139"/>
                      <a:pt x="589" y="93"/>
                      <a:pt x="589" y="75"/>
                    </a:cubicBezTo>
                    <a:cubicBezTo>
                      <a:pt x="589" y="56"/>
                      <a:pt x="572" y="50"/>
                      <a:pt x="564" y="47"/>
                    </a:cubicBezTo>
                    <a:cubicBezTo>
                      <a:pt x="555" y="47"/>
                      <a:pt x="532" y="43"/>
                      <a:pt x="532" y="33"/>
                    </a:cubicBezTo>
                    <a:cubicBezTo>
                      <a:pt x="532" y="22"/>
                      <a:pt x="557" y="10"/>
                      <a:pt x="562" y="4"/>
                    </a:cubicBezTo>
                    <a:cubicBezTo>
                      <a:pt x="566" y="0"/>
                      <a:pt x="572" y="-3"/>
                      <a:pt x="581" y="6"/>
                    </a:cubicBezTo>
                    <a:cubicBezTo>
                      <a:pt x="589" y="16"/>
                      <a:pt x="600" y="33"/>
                      <a:pt x="607" y="43"/>
                    </a:cubicBezTo>
                    <a:cubicBezTo>
                      <a:pt x="617" y="54"/>
                      <a:pt x="613" y="85"/>
                      <a:pt x="613" y="95"/>
                    </a:cubicBezTo>
                    <a:cubicBezTo>
                      <a:pt x="613" y="106"/>
                      <a:pt x="619" y="158"/>
                      <a:pt x="619" y="177"/>
                    </a:cubicBezTo>
                    <a:cubicBezTo>
                      <a:pt x="619" y="198"/>
                      <a:pt x="613" y="221"/>
                      <a:pt x="609" y="252"/>
                    </a:cubicBezTo>
                    <a:cubicBezTo>
                      <a:pt x="641" y="314"/>
                      <a:pt x="697" y="316"/>
                      <a:pt x="720" y="364"/>
                    </a:cubicBezTo>
                    <a:cubicBezTo>
                      <a:pt x="735" y="391"/>
                      <a:pt x="741" y="446"/>
                      <a:pt x="741" y="462"/>
                    </a:cubicBezTo>
                    <a:cubicBezTo>
                      <a:pt x="741" y="464"/>
                      <a:pt x="739" y="464"/>
                      <a:pt x="737" y="467"/>
                    </a:cubicBezTo>
                    <a:cubicBezTo>
                      <a:pt x="750" y="462"/>
                      <a:pt x="761" y="462"/>
                      <a:pt x="765" y="462"/>
                    </a:cubicBezTo>
                    <a:cubicBezTo>
                      <a:pt x="774" y="462"/>
                      <a:pt x="799" y="450"/>
                      <a:pt x="812" y="450"/>
                    </a:cubicBezTo>
                    <a:cubicBezTo>
                      <a:pt x="825" y="450"/>
                      <a:pt x="859" y="450"/>
                      <a:pt x="876" y="450"/>
                    </a:cubicBezTo>
                    <a:cubicBezTo>
                      <a:pt x="893" y="450"/>
                      <a:pt x="926" y="439"/>
                      <a:pt x="951" y="439"/>
                    </a:cubicBezTo>
                    <a:cubicBezTo>
                      <a:pt x="977" y="439"/>
                      <a:pt x="1011" y="450"/>
                      <a:pt x="1028" y="450"/>
                    </a:cubicBezTo>
                    <a:cubicBezTo>
                      <a:pt x="1043" y="450"/>
                      <a:pt x="1077" y="450"/>
                      <a:pt x="1090" y="450"/>
                    </a:cubicBezTo>
                    <a:cubicBezTo>
                      <a:pt x="1105" y="450"/>
                      <a:pt x="1129" y="462"/>
                      <a:pt x="1138" y="462"/>
                    </a:cubicBezTo>
                    <a:cubicBezTo>
                      <a:pt x="1142" y="462"/>
                      <a:pt x="1152" y="462"/>
                      <a:pt x="1165" y="467"/>
                    </a:cubicBezTo>
                    <a:cubicBezTo>
                      <a:pt x="1165" y="464"/>
                      <a:pt x="1163" y="464"/>
                      <a:pt x="1161" y="462"/>
                    </a:cubicBezTo>
                    <a:cubicBezTo>
                      <a:pt x="1161" y="446"/>
                      <a:pt x="1170" y="391"/>
                      <a:pt x="1183" y="364"/>
                    </a:cubicBezTo>
                    <a:cubicBezTo>
                      <a:pt x="1208" y="316"/>
                      <a:pt x="1262" y="314"/>
                      <a:pt x="1296" y="252"/>
                    </a:cubicBezTo>
                    <a:cubicBezTo>
                      <a:pt x="1290" y="221"/>
                      <a:pt x="1287" y="198"/>
                      <a:pt x="1287" y="177"/>
                    </a:cubicBezTo>
                    <a:cubicBezTo>
                      <a:pt x="1287" y="158"/>
                      <a:pt x="1290" y="106"/>
                      <a:pt x="1290" y="95"/>
                    </a:cubicBezTo>
                    <a:cubicBezTo>
                      <a:pt x="1290" y="85"/>
                      <a:pt x="1287" y="54"/>
                      <a:pt x="1296" y="43"/>
                    </a:cubicBezTo>
                    <a:cubicBezTo>
                      <a:pt x="1305" y="33"/>
                      <a:pt x="1317" y="16"/>
                      <a:pt x="1324" y="6"/>
                    </a:cubicBezTo>
                    <a:cubicBezTo>
                      <a:pt x="1332" y="-3"/>
                      <a:pt x="1337" y="0"/>
                      <a:pt x="1343" y="4"/>
                    </a:cubicBezTo>
                    <a:cubicBezTo>
                      <a:pt x="1347" y="10"/>
                      <a:pt x="1371" y="22"/>
                      <a:pt x="1371" y="33"/>
                    </a:cubicBezTo>
                    <a:cubicBezTo>
                      <a:pt x="1371" y="43"/>
                      <a:pt x="1350" y="47"/>
                      <a:pt x="1341" y="47"/>
                    </a:cubicBezTo>
                    <a:cubicBezTo>
                      <a:pt x="1332" y="50"/>
                      <a:pt x="1315" y="56"/>
                      <a:pt x="1315" y="75"/>
                    </a:cubicBezTo>
                    <a:cubicBezTo>
                      <a:pt x="1315" y="93"/>
                      <a:pt x="1339" y="139"/>
                      <a:pt x="1339" y="170"/>
                    </a:cubicBezTo>
                    <a:cubicBezTo>
                      <a:pt x="1341" y="202"/>
                      <a:pt x="1335" y="221"/>
                      <a:pt x="1322" y="241"/>
                    </a:cubicBezTo>
                    <a:cubicBezTo>
                      <a:pt x="1332" y="256"/>
                      <a:pt x="1335" y="273"/>
                      <a:pt x="1324" y="291"/>
                    </a:cubicBezTo>
                    <a:cubicBezTo>
                      <a:pt x="1315" y="310"/>
                      <a:pt x="1296" y="379"/>
                      <a:pt x="1290" y="389"/>
                    </a:cubicBezTo>
                    <a:cubicBezTo>
                      <a:pt x="1287" y="402"/>
                      <a:pt x="1281" y="404"/>
                      <a:pt x="1275" y="408"/>
                    </a:cubicBezTo>
                    <a:cubicBezTo>
                      <a:pt x="1266" y="412"/>
                      <a:pt x="1204" y="435"/>
                      <a:pt x="1191" y="454"/>
                    </a:cubicBezTo>
                    <a:cubicBezTo>
                      <a:pt x="1185" y="464"/>
                      <a:pt x="1180" y="469"/>
                      <a:pt x="1176" y="469"/>
                    </a:cubicBezTo>
                    <a:cubicBezTo>
                      <a:pt x="1195" y="477"/>
                      <a:pt x="1217" y="492"/>
                      <a:pt x="1217" y="517"/>
                    </a:cubicBezTo>
                    <a:cubicBezTo>
                      <a:pt x="1240" y="533"/>
                      <a:pt x="1247" y="571"/>
                      <a:pt x="1249" y="579"/>
                    </a:cubicBezTo>
                    <a:cubicBezTo>
                      <a:pt x="1253" y="590"/>
                      <a:pt x="1268" y="594"/>
                      <a:pt x="1279" y="598"/>
                    </a:cubicBezTo>
                    <a:cubicBezTo>
                      <a:pt x="1328" y="606"/>
                      <a:pt x="1335" y="610"/>
                      <a:pt x="1380" y="610"/>
                    </a:cubicBezTo>
                    <a:cubicBezTo>
                      <a:pt x="1397" y="608"/>
                      <a:pt x="1410" y="617"/>
                      <a:pt x="1425" y="623"/>
                    </a:cubicBezTo>
                    <a:cubicBezTo>
                      <a:pt x="1441" y="631"/>
                      <a:pt x="1570" y="681"/>
                      <a:pt x="1581" y="683"/>
                    </a:cubicBezTo>
                    <a:cubicBezTo>
                      <a:pt x="1596" y="685"/>
                      <a:pt x="1602" y="698"/>
                      <a:pt x="1604" y="706"/>
                    </a:cubicBezTo>
                    <a:cubicBezTo>
                      <a:pt x="1632" y="717"/>
                      <a:pt x="1795" y="773"/>
                      <a:pt x="1821" y="852"/>
                    </a:cubicBezTo>
                    <a:cubicBezTo>
                      <a:pt x="1823" y="861"/>
                      <a:pt x="1833" y="867"/>
                      <a:pt x="1842" y="869"/>
                    </a:cubicBezTo>
                    <a:cubicBezTo>
                      <a:pt x="1851" y="873"/>
                      <a:pt x="1891" y="892"/>
                      <a:pt x="1900" y="900"/>
                    </a:cubicBezTo>
                    <a:cubicBezTo>
                      <a:pt x="1906" y="904"/>
                      <a:pt x="1904" y="911"/>
                      <a:pt x="1904" y="915"/>
                    </a:cubicBezTo>
                    <a:cubicBezTo>
                      <a:pt x="1904" y="915"/>
                      <a:pt x="1904" y="919"/>
                      <a:pt x="1904" y="927"/>
                    </a:cubicBezTo>
                    <a:cubicBezTo>
                      <a:pt x="1893" y="925"/>
                      <a:pt x="1887" y="925"/>
                      <a:pt x="1880" y="925"/>
                    </a:cubicBezTo>
                    <a:cubicBezTo>
                      <a:pt x="1878" y="919"/>
                      <a:pt x="1844" y="909"/>
                      <a:pt x="1827" y="902"/>
                    </a:cubicBezTo>
                    <a:cubicBezTo>
                      <a:pt x="1821" y="904"/>
                      <a:pt x="1808" y="911"/>
                      <a:pt x="1793" y="906"/>
                    </a:cubicBezTo>
                    <a:cubicBezTo>
                      <a:pt x="1765" y="902"/>
                      <a:pt x="1677" y="852"/>
                      <a:pt x="1660" y="846"/>
                    </a:cubicBezTo>
                    <a:cubicBezTo>
                      <a:pt x="1651" y="842"/>
                      <a:pt x="1632" y="836"/>
                      <a:pt x="1626" y="817"/>
                    </a:cubicBezTo>
                    <a:cubicBezTo>
                      <a:pt x="1621" y="796"/>
                      <a:pt x="1596" y="763"/>
                      <a:pt x="1587" y="756"/>
                    </a:cubicBezTo>
                    <a:cubicBezTo>
                      <a:pt x="1577" y="750"/>
                      <a:pt x="1570" y="752"/>
                      <a:pt x="1559" y="760"/>
                    </a:cubicBezTo>
                    <a:cubicBezTo>
                      <a:pt x="1546" y="771"/>
                      <a:pt x="1457" y="758"/>
                      <a:pt x="1444" y="754"/>
                    </a:cubicBezTo>
                    <a:cubicBezTo>
                      <a:pt x="1429" y="748"/>
                      <a:pt x="1371" y="683"/>
                      <a:pt x="1362" y="673"/>
                    </a:cubicBezTo>
                    <a:cubicBezTo>
                      <a:pt x="1352" y="663"/>
                      <a:pt x="1294" y="671"/>
                      <a:pt x="1274" y="671"/>
                    </a:cubicBezTo>
                    <a:cubicBezTo>
                      <a:pt x="1262" y="671"/>
                      <a:pt x="1223" y="629"/>
                      <a:pt x="1213" y="602"/>
                    </a:cubicBezTo>
                    <a:cubicBezTo>
                      <a:pt x="1189" y="546"/>
                      <a:pt x="1187" y="527"/>
                      <a:pt x="1148" y="531"/>
                    </a:cubicBezTo>
                    <a:lnTo>
                      <a:pt x="1148" y="544"/>
                    </a:lnTo>
                    <a:cubicBezTo>
                      <a:pt x="1148" y="544"/>
                      <a:pt x="1172" y="540"/>
                      <a:pt x="1178" y="558"/>
                    </a:cubicBezTo>
                    <a:cubicBezTo>
                      <a:pt x="1185" y="575"/>
                      <a:pt x="1198" y="612"/>
                      <a:pt x="1206" y="623"/>
                    </a:cubicBezTo>
                    <a:cubicBezTo>
                      <a:pt x="1213" y="633"/>
                      <a:pt x="1266" y="698"/>
                      <a:pt x="1275" y="710"/>
                    </a:cubicBezTo>
                    <a:cubicBezTo>
                      <a:pt x="1334" y="777"/>
                      <a:pt x="1412" y="852"/>
                      <a:pt x="1499" y="927"/>
                    </a:cubicBezTo>
                    <a:cubicBezTo>
                      <a:pt x="1472" y="925"/>
                      <a:pt x="1465" y="925"/>
                      <a:pt x="1397" y="925"/>
                    </a:cubicBezTo>
                    <a:cubicBezTo>
                      <a:pt x="1352" y="886"/>
                      <a:pt x="1309" y="846"/>
                      <a:pt x="1274" y="811"/>
                    </a:cubicBezTo>
                    <a:cubicBezTo>
                      <a:pt x="1257" y="794"/>
                      <a:pt x="1243" y="788"/>
                      <a:pt x="1232" y="788"/>
                    </a:cubicBezTo>
                    <a:cubicBezTo>
                      <a:pt x="1217" y="788"/>
                      <a:pt x="1217" y="846"/>
                      <a:pt x="1219" y="858"/>
                    </a:cubicBezTo>
                    <a:cubicBezTo>
                      <a:pt x="1219" y="869"/>
                      <a:pt x="1219" y="894"/>
                      <a:pt x="1219" y="925"/>
                    </a:cubicBezTo>
                    <a:cubicBezTo>
                      <a:pt x="1195" y="925"/>
                      <a:pt x="1198" y="925"/>
                      <a:pt x="1182" y="925"/>
                    </a:cubicBezTo>
                    <a:cubicBezTo>
                      <a:pt x="1178" y="877"/>
                      <a:pt x="1170" y="781"/>
                      <a:pt x="1142" y="727"/>
                    </a:cubicBezTo>
                    <a:cubicBezTo>
                      <a:pt x="1120" y="715"/>
                      <a:pt x="1095" y="688"/>
                      <a:pt x="1092" y="663"/>
                    </a:cubicBezTo>
                    <a:cubicBezTo>
                      <a:pt x="1058" y="698"/>
                      <a:pt x="1142" y="744"/>
                      <a:pt x="1142" y="850"/>
                    </a:cubicBezTo>
                    <a:cubicBezTo>
                      <a:pt x="1142" y="871"/>
                      <a:pt x="1127" y="898"/>
                      <a:pt x="1107" y="925"/>
                    </a:cubicBezTo>
                    <a:cubicBezTo>
                      <a:pt x="1015" y="925"/>
                      <a:pt x="836" y="925"/>
                      <a:pt x="797" y="925"/>
                    </a:cubicBezTo>
                    <a:cubicBezTo>
                      <a:pt x="776" y="898"/>
                      <a:pt x="761" y="871"/>
                      <a:pt x="761" y="850"/>
                    </a:cubicBezTo>
                    <a:cubicBezTo>
                      <a:pt x="761" y="744"/>
                      <a:pt x="846" y="698"/>
                      <a:pt x="812" y="663"/>
                    </a:cubicBezTo>
                    <a:cubicBezTo>
                      <a:pt x="808" y="688"/>
                      <a:pt x="782" y="715"/>
                      <a:pt x="761" y="727"/>
                    </a:cubicBezTo>
                    <a:cubicBezTo>
                      <a:pt x="735" y="781"/>
                      <a:pt x="728" y="875"/>
                      <a:pt x="726" y="925"/>
                    </a:cubicBezTo>
                    <a:cubicBezTo>
                      <a:pt x="713" y="925"/>
                      <a:pt x="703" y="925"/>
                      <a:pt x="684" y="927"/>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81" name="Google Shape;81;p15"/>
              <p:cNvSpPr/>
              <p:nvPr/>
            </p:nvSpPr>
            <p:spPr>
              <a:xfrm>
                <a:off x="8129520" y="5104800"/>
                <a:ext cx="258840" cy="294840"/>
              </a:xfrm>
              <a:custGeom>
                <a:rect b="b" l="l" r="r" t="t"/>
                <a:pathLst>
                  <a:path extrusionOk="0" h="819" w="719">
                    <a:moveTo>
                      <a:pt x="548" y="815"/>
                    </a:moveTo>
                    <a:cubicBezTo>
                      <a:pt x="559" y="796"/>
                      <a:pt x="571" y="773"/>
                      <a:pt x="580" y="746"/>
                    </a:cubicBezTo>
                    <a:lnTo>
                      <a:pt x="582" y="738"/>
                    </a:lnTo>
                    <a:cubicBezTo>
                      <a:pt x="588" y="725"/>
                      <a:pt x="603" y="692"/>
                      <a:pt x="605" y="678"/>
                    </a:cubicBezTo>
                    <a:cubicBezTo>
                      <a:pt x="608" y="705"/>
                      <a:pt x="631" y="767"/>
                      <a:pt x="640" y="786"/>
                    </a:cubicBezTo>
                    <a:cubicBezTo>
                      <a:pt x="646" y="796"/>
                      <a:pt x="650" y="805"/>
                      <a:pt x="655" y="817"/>
                    </a:cubicBezTo>
                    <a:cubicBezTo>
                      <a:pt x="629" y="817"/>
                      <a:pt x="629" y="817"/>
                      <a:pt x="614" y="817"/>
                    </a:cubicBezTo>
                    <a:cubicBezTo>
                      <a:pt x="610" y="807"/>
                      <a:pt x="606" y="798"/>
                      <a:pt x="601" y="790"/>
                    </a:cubicBezTo>
                    <a:cubicBezTo>
                      <a:pt x="597" y="801"/>
                      <a:pt x="593" y="809"/>
                      <a:pt x="589" y="817"/>
                    </a:cubicBezTo>
                    <a:cubicBezTo>
                      <a:pt x="453" y="817"/>
                      <a:pt x="36" y="817"/>
                      <a:pt x="21" y="817"/>
                    </a:cubicBezTo>
                    <a:cubicBezTo>
                      <a:pt x="10" y="780"/>
                      <a:pt x="2" y="738"/>
                      <a:pt x="2" y="688"/>
                    </a:cubicBezTo>
                    <a:lnTo>
                      <a:pt x="40" y="688"/>
                    </a:lnTo>
                    <a:cubicBezTo>
                      <a:pt x="40" y="738"/>
                      <a:pt x="47" y="780"/>
                      <a:pt x="60" y="817"/>
                    </a:cubicBezTo>
                    <a:cubicBezTo>
                      <a:pt x="77" y="817"/>
                      <a:pt x="107" y="817"/>
                      <a:pt x="179" y="819"/>
                    </a:cubicBezTo>
                    <a:cubicBezTo>
                      <a:pt x="175" y="788"/>
                      <a:pt x="173" y="757"/>
                      <a:pt x="169" y="723"/>
                    </a:cubicBezTo>
                    <a:cubicBezTo>
                      <a:pt x="180" y="757"/>
                      <a:pt x="186" y="788"/>
                      <a:pt x="192" y="817"/>
                    </a:cubicBezTo>
                    <a:cubicBezTo>
                      <a:pt x="235" y="817"/>
                      <a:pt x="257" y="817"/>
                      <a:pt x="299" y="817"/>
                    </a:cubicBezTo>
                    <a:cubicBezTo>
                      <a:pt x="302" y="792"/>
                      <a:pt x="302" y="769"/>
                      <a:pt x="304" y="748"/>
                    </a:cubicBezTo>
                    <a:cubicBezTo>
                      <a:pt x="308" y="617"/>
                      <a:pt x="235" y="496"/>
                      <a:pt x="169" y="390"/>
                    </a:cubicBezTo>
                    <a:cubicBezTo>
                      <a:pt x="156" y="369"/>
                      <a:pt x="143" y="350"/>
                      <a:pt x="132" y="329"/>
                    </a:cubicBezTo>
                    <a:cubicBezTo>
                      <a:pt x="130" y="336"/>
                      <a:pt x="128" y="342"/>
                      <a:pt x="124" y="346"/>
                    </a:cubicBezTo>
                    <a:cubicBezTo>
                      <a:pt x="90" y="427"/>
                      <a:pt x="40" y="548"/>
                      <a:pt x="40" y="688"/>
                    </a:cubicBezTo>
                    <a:lnTo>
                      <a:pt x="0" y="688"/>
                    </a:lnTo>
                    <a:cubicBezTo>
                      <a:pt x="0" y="538"/>
                      <a:pt x="57" y="413"/>
                      <a:pt x="92" y="329"/>
                    </a:cubicBezTo>
                    <a:cubicBezTo>
                      <a:pt x="98" y="315"/>
                      <a:pt x="100" y="311"/>
                      <a:pt x="105" y="298"/>
                    </a:cubicBezTo>
                    <a:cubicBezTo>
                      <a:pt x="119" y="261"/>
                      <a:pt x="132" y="204"/>
                      <a:pt x="143" y="171"/>
                    </a:cubicBezTo>
                    <a:cubicBezTo>
                      <a:pt x="143" y="194"/>
                      <a:pt x="158" y="294"/>
                      <a:pt x="175" y="329"/>
                    </a:cubicBezTo>
                    <a:cubicBezTo>
                      <a:pt x="182" y="342"/>
                      <a:pt x="190" y="354"/>
                      <a:pt x="199" y="367"/>
                    </a:cubicBezTo>
                    <a:cubicBezTo>
                      <a:pt x="233" y="421"/>
                      <a:pt x="269" y="479"/>
                      <a:pt x="295" y="542"/>
                    </a:cubicBezTo>
                    <a:cubicBezTo>
                      <a:pt x="299" y="509"/>
                      <a:pt x="304" y="475"/>
                      <a:pt x="310" y="444"/>
                    </a:cubicBezTo>
                    <a:cubicBezTo>
                      <a:pt x="304" y="429"/>
                      <a:pt x="299" y="415"/>
                      <a:pt x="293" y="398"/>
                    </a:cubicBezTo>
                    <a:cubicBezTo>
                      <a:pt x="259" y="309"/>
                      <a:pt x="222" y="204"/>
                      <a:pt x="222" y="83"/>
                    </a:cubicBezTo>
                    <a:lnTo>
                      <a:pt x="259" y="83"/>
                    </a:lnTo>
                    <a:cubicBezTo>
                      <a:pt x="259" y="198"/>
                      <a:pt x="295" y="296"/>
                      <a:pt x="327" y="384"/>
                    </a:cubicBezTo>
                    <a:cubicBezTo>
                      <a:pt x="342" y="427"/>
                      <a:pt x="355" y="467"/>
                      <a:pt x="366" y="504"/>
                    </a:cubicBezTo>
                    <a:cubicBezTo>
                      <a:pt x="385" y="396"/>
                      <a:pt x="424" y="319"/>
                      <a:pt x="451" y="277"/>
                    </a:cubicBezTo>
                    <a:cubicBezTo>
                      <a:pt x="460" y="231"/>
                      <a:pt x="464" y="188"/>
                      <a:pt x="464" y="150"/>
                    </a:cubicBezTo>
                    <a:lnTo>
                      <a:pt x="501" y="150"/>
                    </a:lnTo>
                    <a:cubicBezTo>
                      <a:pt x="501" y="173"/>
                      <a:pt x="498" y="198"/>
                      <a:pt x="496" y="225"/>
                    </a:cubicBezTo>
                    <a:cubicBezTo>
                      <a:pt x="520" y="194"/>
                      <a:pt x="546" y="167"/>
                      <a:pt x="571" y="142"/>
                    </a:cubicBezTo>
                    <a:cubicBezTo>
                      <a:pt x="606" y="100"/>
                      <a:pt x="638" y="67"/>
                      <a:pt x="653" y="37"/>
                    </a:cubicBezTo>
                    <a:lnTo>
                      <a:pt x="670" y="0"/>
                    </a:lnTo>
                    <a:lnTo>
                      <a:pt x="685" y="40"/>
                    </a:lnTo>
                    <a:cubicBezTo>
                      <a:pt x="693" y="58"/>
                      <a:pt x="719" y="208"/>
                      <a:pt x="719" y="369"/>
                    </a:cubicBezTo>
                    <a:cubicBezTo>
                      <a:pt x="719" y="548"/>
                      <a:pt x="642" y="600"/>
                      <a:pt x="558" y="659"/>
                    </a:cubicBezTo>
                    <a:lnTo>
                      <a:pt x="541" y="623"/>
                    </a:lnTo>
                    <a:cubicBezTo>
                      <a:pt x="620" y="567"/>
                      <a:pt x="683" y="525"/>
                      <a:pt x="683" y="369"/>
                    </a:cubicBezTo>
                    <a:cubicBezTo>
                      <a:pt x="683" y="256"/>
                      <a:pt x="670" y="150"/>
                      <a:pt x="661" y="96"/>
                    </a:cubicBezTo>
                    <a:cubicBezTo>
                      <a:pt x="642" y="119"/>
                      <a:pt x="620" y="142"/>
                      <a:pt x="595" y="169"/>
                    </a:cubicBezTo>
                    <a:cubicBezTo>
                      <a:pt x="505" y="267"/>
                      <a:pt x="394" y="386"/>
                      <a:pt x="394" y="582"/>
                    </a:cubicBezTo>
                    <a:cubicBezTo>
                      <a:pt x="394" y="600"/>
                      <a:pt x="391" y="617"/>
                      <a:pt x="387" y="636"/>
                    </a:cubicBezTo>
                    <a:cubicBezTo>
                      <a:pt x="385" y="648"/>
                      <a:pt x="381" y="663"/>
                      <a:pt x="381" y="680"/>
                    </a:cubicBezTo>
                    <a:cubicBezTo>
                      <a:pt x="430" y="565"/>
                      <a:pt x="595" y="384"/>
                      <a:pt x="614" y="227"/>
                    </a:cubicBezTo>
                    <a:cubicBezTo>
                      <a:pt x="629" y="375"/>
                      <a:pt x="413" y="634"/>
                      <a:pt x="376" y="730"/>
                    </a:cubicBezTo>
                    <a:cubicBezTo>
                      <a:pt x="376" y="744"/>
                      <a:pt x="377" y="761"/>
                      <a:pt x="379" y="778"/>
                    </a:cubicBezTo>
                    <a:cubicBezTo>
                      <a:pt x="426" y="700"/>
                      <a:pt x="486" y="661"/>
                      <a:pt x="539" y="623"/>
                    </a:cubicBezTo>
                    <a:lnTo>
                      <a:pt x="558" y="659"/>
                    </a:lnTo>
                    <a:cubicBezTo>
                      <a:pt x="499" y="698"/>
                      <a:pt x="445" y="728"/>
                      <a:pt x="400" y="817"/>
                    </a:cubicBezTo>
                    <a:lnTo>
                      <a:pt x="548" y="815"/>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82" name="Google Shape;82;p15"/>
              <p:cNvSpPr/>
              <p:nvPr/>
            </p:nvSpPr>
            <p:spPr>
              <a:xfrm>
                <a:off x="9777960" y="5104800"/>
                <a:ext cx="259200" cy="294840"/>
              </a:xfrm>
              <a:custGeom>
                <a:rect b="b" l="l" r="r" t="t"/>
                <a:pathLst>
                  <a:path extrusionOk="0" h="819" w="720">
                    <a:moveTo>
                      <a:pt x="133" y="819"/>
                    </a:moveTo>
                    <a:cubicBezTo>
                      <a:pt x="127" y="811"/>
                      <a:pt x="121" y="801"/>
                      <a:pt x="118" y="790"/>
                    </a:cubicBezTo>
                    <a:cubicBezTo>
                      <a:pt x="114" y="798"/>
                      <a:pt x="108" y="809"/>
                      <a:pt x="105" y="819"/>
                    </a:cubicBezTo>
                    <a:cubicBezTo>
                      <a:pt x="91" y="817"/>
                      <a:pt x="78" y="817"/>
                      <a:pt x="65" y="819"/>
                    </a:cubicBezTo>
                    <a:cubicBezTo>
                      <a:pt x="69" y="807"/>
                      <a:pt x="75" y="796"/>
                      <a:pt x="78" y="786"/>
                    </a:cubicBezTo>
                    <a:cubicBezTo>
                      <a:pt x="88" y="767"/>
                      <a:pt x="110" y="705"/>
                      <a:pt x="116" y="678"/>
                    </a:cubicBezTo>
                    <a:cubicBezTo>
                      <a:pt x="118" y="692"/>
                      <a:pt x="133" y="723"/>
                      <a:pt x="138" y="738"/>
                    </a:cubicBezTo>
                    <a:lnTo>
                      <a:pt x="136" y="740"/>
                    </a:lnTo>
                    <a:cubicBezTo>
                      <a:pt x="148" y="769"/>
                      <a:pt x="161" y="796"/>
                      <a:pt x="174" y="819"/>
                    </a:cubicBezTo>
                    <a:cubicBezTo>
                      <a:pt x="213" y="817"/>
                      <a:pt x="270" y="817"/>
                      <a:pt x="322" y="817"/>
                    </a:cubicBezTo>
                    <a:cubicBezTo>
                      <a:pt x="275" y="736"/>
                      <a:pt x="217" y="696"/>
                      <a:pt x="161" y="659"/>
                    </a:cubicBezTo>
                    <a:lnTo>
                      <a:pt x="180" y="623"/>
                    </a:lnTo>
                    <a:cubicBezTo>
                      <a:pt x="234" y="661"/>
                      <a:pt x="294" y="700"/>
                      <a:pt x="341" y="778"/>
                    </a:cubicBezTo>
                    <a:cubicBezTo>
                      <a:pt x="343" y="761"/>
                      <a:pt x="343" y="744"/>
                      <a:pt x="343" y="730"/>
                    </a:cubicBezTo>
                    <a:cubicBezTo>
                      <a:pt x="305" y="634"/>
                      <a:pt x="91" y="375"/>
                      <a:pt x="106" y="227"/>
                    </a:cubicBezTo>
                    <a:cubicBezTo>
                      <a:pt x="125" y="384"/>
                      <a:pt x="290" y="565"/>
                      <a:pt x="339" y="680"/>
                    </a:cubicBezTo>
                    <a:cubicBezTo>
                      <a:pt x="337" y="663"/>
                      <a:pt x="335" y="648"/>
                      <a:pt x="332" y="636"/>
                    </a:cubicBezTo>
                    <a:cubicBezTo>
                      <a:pt x="330" y="617"/>
                      <a:pt x="326" y="598"/>
                      <a:pt x="326" y="582"/>
                    </a:cubicBezTo>
                    <a:cubicBezTo>
                      <a:pt x="326" y="386"/>
                      <a:pt x="213" y="267"/>
                      <a:pt x="125" y="169"/>
                    </a:cubicBezTo>
                    <a:cubicBezTo>
                      <a:pt x="101" y="142"/>
                      <a:pt x="76" y="119"/>
                      <a:pt x="60" y="96"/>
                    </a:cubicBezTo>
                    <a:cubicBezTo>
                      <a:pt x="50" y="150"/>
                      <a:pt x="37" y="256"/>
                      <a:pt x="37" y="369"/>
                    </a:cubicBezTo>
                    <a:cubicBezTo>
                      <a:pt x="37" y="525"/>
                      <a:pt x="101" y="567"/>
                      <a:pt x="180" y="623"/>
                    </a:cubicBezTo>
                    <a:lnTo>
                      <a:pt x="161" y="659"/>
                    </a:lnTo>
                    <a:cubicBezTo>
                      <a:pt x="78" y="600"/>
                      <a:pt x="0" y="548"/>
                      <a:pt x="0" y="369"/>
                    </a:cubicBezTo>
                    <a:cubicBezTo>
                      <a:pt x="0" y="208"/>
                      <a:pt x="28" y="58"/>
                      <a:pt x="35" y="40"/>
                    </a:cubicBezTo>
                    <a:lnTo>
                      <a:pt x="48" y="0"/>
                    </a:lnTo>
                    <a:lnTo>
                      <a:pt x="67" y="37"/>
                    </a:lnTo>
                    <a:cubicBezTo>
                      <a:pt x="82" y="67"/>
                      <a:pt x="114" y="100"/>
                      <a:pt x="150" y="142"/>
                    </a:cubicBezTo>
                    <a:cubicBezTo>
                      <a:pt x="174" y="167"/>
                      <a:pt x="200" y="194"/>
                      <a:pt x="225" y="225"/>
                    </a:cubicBezTo>
                    <a:cubicBezTo>
                      <a:pt x="223" y="198"/>
                      <a:pt x="221" y="173"/>
                      <a:pt x="221" y="150"/>
                    </a:cubicBezTo>
                    <a:lnTo>
                      <a:pt x="257" y="150"/>
                    </a:lnTo>
                    <a:cubicBezTo>
                      <a:pt x="257" y="188"/>
                      <a:pt x="262" y="231"/>
                      <a:pt x="270" y="277"/>
                    </a:cubicBezTo>
                    <a:cubicBezTo>
                      <a:pt x="296" y="319"/>
                      <a:pt x="335" y="396"/>
                      <a:pt x="354" y="504"/>
                    </a:cubicBezTo>
                    <a:cubicBezTo>
                      <a:pt x="364" y="467"/>
                      <a:pt x="379" y="427"/>
                      <a:pt x="394" y="384"/>
                    </a:cubicBezTo>
                    <a:cubicBezTo>
                      <a:pt x="425" y="296"/>
                      <a:pt x="463" y="198"/>
                      <a:pt x="463" y="83"/>
                    </a:cubicBezTo>
                    <a:lnTo>
                      <a:pt x="499" y="83"/>
                    </a:lnTo>
                    <a:cubicBezTo>
                      <a:pt x="499" y="204"/>
                      <a:pt x="461" y="309"/>
                      <a:pt x="427" y="398"/>
                    </a:cubicBezTo>
                    <a:cubicBezTo>
                      <a:pt x="422" y="413"/>
                      <a:pt x="416" y="429"/>
                      <a:pt x="410" y="444"/>
                    </a:cubicBezTo>
                    <a:cubicBezTo>
                      <a:pt x="416" y="475"/>
                      <a:pt x="420" y="509"/>
                      <a:pt x="424" y="542"/>
                    </a:cubicBezTo>
                    <a:cubicBezTo>
                      <a:pt x="454" y="479"/>
                      <a:pt x="489" y="423"/>
                      <a:pt x="523" y="367"/>
                    </a:cubicBezTo>
                    <a:cubicBezTo>
                      <a:pt x="532" y="354"/>
                      <a:pt x="540" y="342"/>
                      <a:pt x="547" y="329"/>
                    </a:cubicBezTo>
                    <a:cubicBezTo>
                      <a:pt x="564" y="294"/>
                      <a:pt x="579" y="194"/>
                      <a:pt x="579" y="171"/>
                    </a:cubicBezTo>
                    <a:cubicBezTo>
                      <a:pt x="589" y="204"/>
                      <a:pt x="604" y="261"/>
                      <a:pt x="617" y="298"/>
                    </a:cubicBezTo>
                    <a:cubicBezTo>
                      <a:pt x="622" y="309"/>
                      <a:pt x="624" y="315"/>
                      <a:pt x="630" y="329"/>
                    </a:cubicBezTo>
                    <a:cubicBezTo>
                      <a:pt x="666" y="413"/>
                      <a:pt x="720" y="538"/>
                      <a:pt x="720" y="688"/>
                    </a:cubicBezTo>
                    <a:lnTo>
                      <a:pt x="682" y="688"/>
                    </a:lnTo>
                    <a:cubicBezTo>
                      <a:pt x="682" y="548"/>
                      <a:pt x="632" y="427"/>
                      <a:pt x="598" y="346"/>
                    </a:cubicBezTo>
                    <a:cubicBezTo>
                      <a:pt x="594" y="342"/>
                      <a:pt x="592" y="336"/>
                      <a:pt x="591" y="329"/>
                    </a:cubicBezTo>
                    <a:cubicBezTo>
                      <a:pt x="577" y="350"/>
                      <a:pt x="566" y="369"/>
                      <a:pt x="553" y="390"/>
                    </a:cubicBezTo>
                    <a:cubicBezTo>
                      <a:pt x="487" y="496"/>
                      <a:pt x="410" y="617"/>
                      <a:pt x="416" y="748"/>
                    </a:cubicBezTo>
                    <a:cubicBezTo>
                      <a:pt x="416" y="769"/>
                      <a:pt x="418" y="794"/>
                      <a:pt x="422" y="819"/>
                    </a:cubicBezTo>
                    <a:cubicBezTo>
                      <a:pt x="448" y="817"/>
                      <a:pt x="454" y="817"/>
                      <a:pt x="530" y="817"/>
                    </a:cubicBezTo>
                    <a:cubicBezTo>
                      <a:pt x="534" y="788"/>
                      <a:pt x="542" y="757"/>
                      <a:pt x="551" y="723"/>
                    </a:cubicBezTo>
                    <a:cubicBezTo>
                      <a:pt x="549" y="757"/>
                      <a:pt x="547" y="788"/>
                      <a:pt x="544" y="819"/>
                    </a:cubicBezTo>
                    <a:cubicBezTo>
                      <a:pt x="611" y="817"/>
                      <a:pt x="613" y="817"/>
                      <a:pt x="662" y="817"/>
                    </a:cubicBezTo>
                    <a:cubicBezTo>
                      <a:pt x="675" y="780"/>
                      <a:pt x="682" y="738"/>
                      <a:pt x="682" y="688"/>
                    </a:cubicBezTo>
                    <a:lnTo>
                      <a:pt x="718" y="688"/>
                    </a:lnTo>
                    <a:cubicBezTo>
                      <a:pt x="718" y="738"/>
                      <a:pt x="712" y="780"/>
                      <a:pt x="701" y="817"/>
                    </a:cubicBezTo>
                    <a:cubicBezTo>
                      <a:pt x="677" y="817"/>
                      <a:pt x="197" y="817"/>
                      <a:pt x="133" y="819"/>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83" name="Google Shape;83;p15"/>
              <p:cNvSpPr/>
              <p:nvPr/>
            </p:nvSpPr>
            <p:spPr>
              <a:xfrm>
                <a:off x="8248680" y="5108760"/>
                <a:ext cx="19080" cy="146520"/>
              </a:xfrm>
              <a:custGeom>
                <a:rect b="b" l="l" r="r" t="t"/>
                <a:pathLst>
                  <a:path extrusionOk="0" h="407" w="53">
                    <a:moveTo>
                      <a:pt x="28" y="403"/>
                    </a:moveTo>
                    <a:cubicBezTo>
                      <a:pt x="31" y="282"/>
                      <a:pt x="1" y="121"/>
                      <a:pt x="0" y="0"/>
                    </a:cubicBezTo>
                    <a:cubicBezTo>
                      <a:pt x="31" y="155"/>
                      <a:pt x="61" y="315"/>
                      <a:pt x="50" y="394"/>
                    </a:cubicBezTo>
                    <a:cubicBezTo>
                      <a:pt x="43" y="417"/>
                      <a:pt x="28" y="403"/>
                      <a:pt x="28" y="40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84" name="Google Shape;84;p15"/>
              <p:cNvSpPr/>
              <p:nvPr/>
            </p:nvSpPr>
            <p:spPr>
              <a:xfrm>
                <a:off x="9898560" y="5108760"/>
                <a:ext cx="19440" cy="146520"/>
              </a:xfrm>
              <a:custGeom>
                <a:rect b="b" l="l" r="r" t="t"/>
                <a:pathLst>
                  <a:path extrusionOk="0" h="407" w="54">
                    <a:moveTo>
                      <a:pt x="26" y="403"/>
                    </a:moveTo>
                    <a:cubicBezTo>
                      <a:pt x="20" y="282"/>
                      <a:pt x="52" y="121"/>
                      <a:pt x="54" y="0"/>
                    </a:cubicBezTo>
                    <a:cubicBezTo>
                      <a:pt x="20" y="155"/>
                      <a:pt x="-10" y="315"/>
                      <a:pt x="4" y="394"/>
                    </a:cubicBezTo>
                    <a:cubicBezTo>
                      <a:pt x="7" y="417"/>
                      <a:pt x="26" y="403"/>
                      <a:pt x="26" y="40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85" name="Google Shape;85;p15"/>
              <p:cNvSpPr/>
              <p:nvPr/>
            </p:nvSpPr>
            <p:spPr>
              <a:xfrm>
                <a:off x="9059760" y="5114880"/>
                <a:ext cx="47520" cy="105840"/>
              </a:xfrm>
              <a:custGeom>
                <a:rect b="b" l="l" r="r" t="t"/>
                <a:pathLst>
                  <a:path extrusionOk="0" h="294" w="132">
                    <a:moveTo>
                      <a:pt x="23" y="288"/>
                    </a:moveTo>
                    <a:cubicBezTo>
                      <a:pt x="29" y="281"/>
                      <a:pt x="59" y="263"/>
                      <a:pt x="65" y="254"/>
                    </a:cubicBezTo>
                    <a:cubicBezTo>
                      <a:pt x="72" y="265"/>
                      <a:pt x="102" y="281"/>
                      <a:pt x="110" y="288"/>
                    </a:cubicBezTo>
                    <a:cubicBezTo>
                      <a:pt x="121" y="300"/>
                      <a:pt x="140" y="292"/>
                      <a:pt x="128" y="277"/>
                    </a:cubicBezTo>
                    <a:cubicBezTo>
                      <a:pt x="119" y="261"/>
                      <a:pt x="102" y="181"/>
                      <a:pt x="102" y="140"/>
                    </a:cubicBezTo>
                    <a:cubicBezTo>
                      <a:pt x="102" y="96"/>
                      <a:pt x="121" y="29"/>
                      <a:pt x="125" y="21"/>
                    </a:cubicBezTo>
                    <a:cubicBezTo>
                      <a:pt x="128" y="8"/>
                      <a:pt x="123" y="0"/>
                      <a:pt x="117" y="0"/>
                    </a:cubicBezTo>
                    <a:cubicBezTo>
                      <a:pt x="110" y="0"/>
                      <a:pt x="82" y="29"/>
                      <a:pt x="65" y="44"/>
                    </a:cubicBezTo>
                    <a:cubicBezTo>
                      <a:pt x="50" y="29"/>
                      <a:pt x="21" y="0"/>
                      <a:pt x="16" y="0"/>
                    </a:cubicBezTo>
                    <a:cubicBezTo>
                      <a:pt x="8" y="0"/>
                      <a:pt x="3" y="8"/>
                      <a:pt x="8" y="21"/>
                    </a:cubicBezTo>
                    <a:cubicBezTo>
                      <a:pt x="12" y="29"/>
                      <a:pt x="31" y="96"/>
                      <a:pt x="31" y="140"/>
                    </a:cubicBezTo>
                    <a:cubicBezTo>
                      <a:pt x="31" y="181"/>
                      <a:pt x="14" y="261"/>
                      <a:pt x="3" y="277"/>
                    </a:cubicBezTo>
                    <a:cubicBezTo>
                      <a:pt x="-7" y="292"/>
                      <a:pt x="10" y="300"/>
                      <a:pt x="23" y="288"/>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grpSp>
      </p:grpSp>
      <p:sp>
        <p:nvSpPr>
          <p:cNvPr id="86" name="Google Shape;86;p15"/>
          <p:cNvSpPr txBox="1"/>
          <p:nvPr>
            <p:ph type="title"/>
          </p:nvPr>
        </p:nvSpPr>
        <p:spPr>
          <a:xfrm>
            <a:off x="457172" y="412420"/>
            <a:ext cx="8228700" cy="858600"/>
          </a:xfrm>
          <a:prstGeom prst="rect">
            <a:avLst/>
          </a:prstGeom>
          <a:noFill/>
          <a:ln>
            <a:noFill/>
          </a:ln>
        </p:spPr>
        <p:txBody>
          <a:bodyPr anchorCtr="0" anchor="ctr" bIns="0" lIns="0" spcFirstLastPara="1" rIns="0" wrap="square" tIns="0">
            <a:noAutofit/>
          </a:bodyPr>
          <a:lstStyle>
            <a:lvl1pPr lvl="0" rtl="0" algn="l">
              <a:spcBef>
                <a:spcPts val="0"/>
              </a:spcBef>
              <a:spcAft>
                <a:spcPts val="0"/>
              </a:spcAft>
              <a:buSzPts val="1300"/>
              <a:buNone/>
              <a:defRPr sz="1300"/>
            </a:lvl1pPr>
            <a:lvl2pPr lvl="1" rtl="0" algn="l">
              <a:spcBef>
                <a:spcPts val="0"/>
              </a:spcBef>
              <a:spcAft>
                <a:spcPts val="0"/>
              </a:spcAft>
              <a:buSzPts val="1300"/>
              <a:buNone/>
              <a:defRPr sz="1300"/>
            </a:lvl2pPr>
            <a:lvl3pPr lvl="2" rtl="0" algn="l">
              <a:spcBef>
                <a:spcPts val="0"/>
              </a:spcBef>
              <a:spcAft>
                <a:spcPts val="0"/>
              </a:spcAft>
              <a:buSzPts val="1300"/>
              <a:buNone/>
              <a:defRPr sz="1300"/>
            </a:lvl3pPr>
            <a:lvl4pPr lvl="3" rtl="0" algn="l">
              <a:spcBef>
                <a:spcPts val="0"/>
              </a:spcBef>
              <a:spcAft>
                <a:spcPts val="0"/>
              </a:spcAft>
              <a:buSzPts val="1300"/>
              <a:buNone/>
              <a:defRPr sz="1300"/>
            </a:lvl4pPr>
            <a:lvl5pPr lvl="4" rtl="0" algn="l">
              <a:spcBef>
                <a:spcPts val="0"/>
              </a:spcBef>
              <a:spcAft>
                <a:spcPts val="0"/>
              </a:spcAft>
              <a:buSzPts val="1300"/>
              <a:buNone/>
              <a:defRPr sz="1300"/>
            </a:lvl5pPr>
            <a:lvl6pPr lvl="5" rtl="0" algn="l">
              <a:spcBef>
                <a:spcPts val="0"/>
              </a:spcBef>
              <a:spcAft>
                <a:spcPts val="0"/>
              </a:spcAft>
              <a:buSzPts val="1300"/>
              <a:buNone/>
              <a:defRPr sz="1300"/>
            </a:lvl6pPr>
            <a:lvl7pPr lvl="6" rtl="0" algn="l">
              <a:spcBef>
                <a:spcPts val="0"/>
              </a:spcBef>
              <a:spcAft>
                <a:spcPts val="0"/>
              </a:spcAft>
              <a:buSzPts val="1300"/>
              <a:buNone/>
              <a:defRPr sz="1300"/>
            </a:lvl7pPr>
            <a:lvl8pPr lvl="7" rtl="0" algn="l">
              <a:spcBef>
                <a:spcPts val="0"/>
              </a:spcBef>
              <a:spcAft>
                <a:spcPts val="0"/>
              </a:spcAft>
              <a:buSzPts val="1300"/>
              <a:buNone/>
              <a:defRPr sz="1300"/>
            </a:lvl8pPr>
            <a:lvl9pPr lvl="8" rtl="0" algn="l">
              <a:spcBef>
                <a:spcPts val="0"/>
              </a:spcBef>
              <a:spcAft>
                <a:spcPts val="0"/>
              </a:spcAft>
              <a:buSzPts val="1300"/>
              <a:buNone/>
              <a:defRPr sz="1300"/>
            </a:lvl9pPr>
          </a:lstStyle>
          <a:p/>
        </p:txBody>
      </p:sp>
      <p:sp>
        <p:nvSpPr>
          <p:cNvPr id="87" name="Google Shape;87;p15"/>
          <p:cNvSpPr txBox="1"/>
          <p:nvPr>
            <p:ph idx="1" type="body"/>
          </p:nvPr>
        </p:nvSpPr>
        <p:spPr>
          <a:xfrm>
            <a:off x="457172" y="1410652"/>
            <a:ext cx="8228700" cy="2982600"/>
          </a:xfrm>
          <a:prstGeom prst="rect">
            <a:avLst/>
          </a:prstGeom>
          <a:noFill/>
          <a:ln>
            <a:noFill/>
          </a:ln>
        </p:spPr>
        <p:txBody>
          <a:bodyPr anchorCtr="0" anchor="t" bIns="0" lIns="0" spcFirstLastPara="1" rIns="0" wrap="square" tIns="0">
            <a:normAutofit/>
          </a:bodyPr>
          <a:lstStyle>
            <a:lvl1pPr indent="-228600" lvl="0" marL="457200" rtl="0" algn="l">
              <a:spcBef>
                <a:spcPts val="0"/>
              </a:spcBef>
              <a:spcAft>
                <a:spcPts val="0"/>
              </a:spcAft>
              <a:buSzPts val="1300"/>
              <a:buNone/>
              <a:defRPr sz="1300"/>
            </a:lvl1pPr>
            <a:lvl2pPr indent="-228600" lvl="1" marL="914400" rtl="0" algn="l">
              <a:spcBef>
                <a:spcPts val="0"/>
              </a:spcBef>
              <a:spcAft>
                <a:spcPts val="0"/>
              </a:spcAft>
              <a:buSzPts val="1300"/>
              <a:buNone/>
              <a:defRPr sz="1300"/>
            </a:lvl2pPr>
            <a:lvl3pPr indent="-228600" lvl="2" marL="1371600" rtl="0" algn="l">
              <a:spcBef>
                <a:spcPts val="0"/>
              </a:spcBef>
              <a:spcAft>
                <a:spcPts val="0"/>
              </a:spcAft>
              <a:buSzPts val="1300"/>
              <a:buNone/>
              <a:defRPr sz="1300"/>
            </a:lvl3pPr>
            <a:lvl4pPr indent="-228600" lvl="3" marL="1828800" rtl="0" algn="l">
              <a:spcBef>
                <a:spcPts val="0"/>
              </a:spcBef>
              <a:spcAft>
                <a:spcPts val="0"/>
              </a:spcAft>
              <a:buSzPts val="1300"/>
              <a:buNone/>
              <a:defRPr sz="1300"/>
            </a:lvl4pPr>
            <a:lvl5pPr indent="-228600" lvl="4" marL="2286000" rtl="0" algn="l">
              <a:spcBef>
                <a:spcPts val="0"/>
              </a:spcBef>
              <a:spcAft>
                <a:spcPts val="0"/>
              </a:spcAft>
              <a:buSzPts val="1300"/>
              <a:buNone/>
              <a:defRPr sz="1300"/>
            </a:lvl5pPr>
            <a:lvl6pPr indent="-228600" lvl="5" marL="2743200" rtl="0" algn="l">
              <a:spcBef>
                <a:spcPts val="0"/>
              </a:spcBef>
              <a:spcAft>
                <a:spcPts val="0"/>
              </a:spcAft>
              <a:buSzPts val="1300"/>
              <a:buNone/>
              <a:defRPr sz="1300"/>
            </a:lvl6pPr>
            <a:lvl7pPr indent="-228600" lvl="6" marL="3200400" rtl="0" algn="l">
              <a:spcBef>
                <a:spcPts val="0"/>
              </a:spcBef>
              <a:spcAft>
                <a:spcPts val="0"/>
              </a:spcAft>
              <a:buSzPts val="1300"/>
              <a:buNone/>
              <a:defRPr sz="1300"/>
            </a:lvl7pPr>
            <a:lvl8pPr indent="-228600" lvl="7" marL="3657600" rtl="0" algn="l">
              <a:spcBef>
                <a:spcPts val="0"/>
              </a:spcBef>
              <a:spcAft>
                <a:spcPts val="0"/>
              </a:spcAft>
              <a:buSzPts val="1300"/>
              <a:buNone/>
              <a:defRPr sz="1300"/>
            </a:lvl8pPr>
            <a:lvl9pPr indent="-228600" lvl="8" marL="4114800" rtl="0" algn="l">
              <a:spcBef>
                <a:spcPts val="0"/>
              </a:spcBef>
              <a:spcAft>
                <a:spcPts val="0"/>
              </a:spcAft>
              <a:buSzPts val="1300"/>
              <a:buNone/>
              <a:defRPr sz="1300"/>
            </a:lvl9pPr>
          </a:lstStyle>
          <a:p/>
        </p:txBody>
      </p:sp>
      <p:sp>
        <p:nvSpPr>
          <p:cNvPr id="88" name="Google Shape;88;p15"/>
          <p:cNvSpPr txBox="1"/>
          <p:nvPr/>
        </p:nvSpPr>
        <p:spPr>
          <a:xfrm>
            <a:off x="116579" y="59430"/>
            <a:ext cx="1742400" cy="1344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 sz="900" strike="noStrike">
                <a:solidFill>
                  <a:srgbClr val="FFFFFF"/>
                </a:solidFill>
                <a:latin typeface="Arial"/>
                <a:ea typeface="Arial"/>
                <a:cs typeface="Arial"/>
                <a:sym typeface="Arial"/>
              </a:rPr>
              <a:t>POLYTECHNIQUE</a:t>
            </a:r>
            <a:r>
              <a:rPr b="0" lang="en" sz="900" strike="noStrike">
                <a:solidFill>
                  <a:srgbClr val="FFFFFF"/>
                </a:solidFill>
                <a:latin typeface="Arial"/>
                <a:ea typeface="Arial"/>
                <a:cs typeface="Arial"/>
                <a:sym typeface="Arial"/>
              </a:rPr>
              <a:t> MONTRÉAL</a:t>
            </a:r>
            <a:endParaRPr b="0" sz="900" strike="noStrike">
              <a:latin typeface="Arial"/>
              <a:ea typeface="Arial"/>
              <a:cs typeface="Arial"/>
              <a:sym typeface="Arial"/>
            </a:endParaRPr>
          </a:p>
        </p:txBody>
      </p:sp>
      <p:sp>
        <p:nvSpPr>
          <p:cNvPr id="89" name="Google Shape;89;p15"/>
          <p:cNvSpPr/>
          <p:nvPr/>
        </p:nvSpPr>
        <p:spPr>
          <a:xfrm>
            <a:off x="0" y="4898096"/>
            <a:ext cx="9143400" cy="244578"/>
          </a:xfrm>
          <a:custGeom>
            <a:rect b="b" l="l" r="r" t="t"/>
            <a:pathLst>
              <a:path extrusionOk="0" h="749" w="28000">
                <a:moveTo>
                  <a:pt x="0" y="749"/>
                </a:moveTo>
                <a:lnTo>
                  <a:pt x="28000" y="749"/>
                </a:lnTo>
                <a:lnTo>
                  <a:pt x="28000" y="0"/>
                </a:lnTo>
                <a:lnTo>
                  <a:pt x="0" y="0"/>
                </a:lnTo>
                <a:lnTo>
                  <a:pt x="0" y="749"/>
                </a:lnTo>
                <a:close/>
              </a:path>
            </a:pathLst>
          </a:custGeom>
          <a:solidFill>
            <a:srgbClr val="484848"/>
          </a:solidFill>
          <a:ln>
            <a:noFill/>
          </a:ln>
        </p:spPr>
      </p:sp>
      <p:sp>
        <p:nvSpPr>
          <p:cNvPr id="90" name="Google Shape;90;p15"/>
          <p:cNvSpPr txBox="1"/>
          <p:nvPr>
            <p:ph idx="12" type="sldNum"/>
          </p:nvPr>
        </p:nvSpPr>
        <p:spPr>
          <a:xfrm>
            <a:off x="7303453" y="4892541"/>
            <a:ext cx="1840800" cy="250800"/>
          </a:xfrm>
          <a:prstGeom prst="rect">
            <a:avLst/>
          </a:prstGeom>
          <a:noFill/>
          <a:ln>
            <a:noFill/>
          </a:ln>
        </p:spPr>
        <p:txBody>
          <a:bodyPr anchorCtr="0" anchor="ctr" bIns="0" lIns="0" spcFirstLastPara="1" rIns="0" wrap="square" tIns="0">
            <a:noAutofit/>
          </a:bodyPr>
          <a:lstStyle>
            <a:lvl1pPr indent="0" lvl="0" marL="0" rtl="0" algn="r">
              <a:spcBef>
                <a:spcPts val="0"/>
              </a:spcBef>
              <a:buSzPts val="1300"/>
              <a:buFont typeface="Times New Roman"/>
              <a:buNone/>
              <a:defRPr b="1" sz="1300" strike="noStrike">
                <a:solidFill>
                  <a:schemeClr val="lt1"/>
                </a:solidFill>
                <a:latin typeface="Arial"/>
                <a:ea typeface="Arial"/>
                <a:cs typeface="Arial"/>
                <a:sym typeface="Arial"/>
              </a:defRPr>
            </a:lvl1pPr>
            <a:lvl2pPr indent="0" lvl="1" marL="0" rtl="0" algn="r">
              <a:spcBef>
                <a:spcPts val="0"/>
              </a:spcBef>
              <a:buSzPts val="1300"/>
              <a:buFont typeface="Times New Roman"/>
              <a:buNone/>
              <a:defRPr b="1" sz="1300" strike="noStrike">
                <a:solidFill>
                  <a:schemeClr val="lt1"/>
                </a:solidFill>
                <a:latin typeface="Arial"/>
                <a:ea typeface="Arial"/>
                <a:cs typeface="Arial"/>
                <a:sym typeface="Arial"/>
              </a:defRPr>
            </a:lvl2pPr>
            <a:lvl3pPr indent="0" lvl="2" marL="0" rtl="0" algn="r">
              <a:spcBef>
                <a:spcPts val="0"/>
              </a:spcBef>
              <a:buSzPts val="1300"/>
              <a:buFont typeface="Times New Roman"/>
              <a:buNone/>
              <a:defRPr b="1" sz="1300" strike="noStrike">
                <a:solidFill>
                  <a:schemeClr val="lt1"/>
                </a:solidFill>
                <a:latin typeface="Arial"/>
                <a:ea typeface="Arial"/>
                <a:cs typeface="Arial"/>
                <a:sym typeface="Arial"/>
              </a:defRPr>
            </a:lvl3pPr>
            <a:lvl4pPr indent="0" lvl="3" marL="0" rtl="0" algn="r">
              <a:spcBef>
                <a:spcPts val="0"/>
              </a:spcBef>
              <a:buSzPts val="1300"/>
              <a:buFont typeface="Times New Roman"/>
              <a:buNone/>
              <a:defRPr b="1" sz="1300" strike="noStrike">
                <a:solidFill>
                  <a:schemeClr val="lt1"/>
                </a:solidFill>
                <a:latin typeface="Arial"/>
                <a:ea typeface="Arial"/>
                <a:cs typeface="Arial"/>
                <a:sym typeface="Arial"/>
              </a:defRPr>
            </a:lvl4pPr>
            <a:lvl5pPr indent="0" lvl="4" marL="0" rtl="0" algn="r">
              <a:spcBef>
                <a:spcPts val="0"/>
              </a:spcBef>
              <a:buSzPts val="1300"/>
              <a:buFont typeface="Times New Roman"/>
              <a:buNone/>
              <a:defRPr b="1" sz="1300" strike="noStrike">
                <a:solidFill>
                  <a:schemeClr val="lt1"/>
                </a:solidFill>
                <a:latin typeface="Arial"/>
                <a:ea typeface="Arial"/>
                <a:cs typeface="Arial"/>
                <a:sym typeface="Arial"/>
              </a:defRPr>
            </a:lvl5pPr>
            <a:lvl6pPr indent="0" lvl="5" marL="0" rtl="0" algn="r">
              <a:spcBef>
                <a:spcPts val="0"/>
              </a:spcBef>
              <a:buSzPts val="1300"/>
              <a:buFont typeface="Times New Roman"/>
              <a:buNone/>
              <a:defRPr b="1" sz="1300" strike="noStrike">
                <a:solidFill>
                  <a:schemeClr val="lt1"/>
                </a:solidFill>
                <a:latin typeface="Arial"/>
                <a:ea typeface="Arial"/>
                <a:cs typeface="Arial"/>
                <a:sym typeface="Arial"/>
              </a:defRPr>
            </a:lvl6pPr>
            <a:lvl7pPr indent="0" lvl="6" marL="0" rtl="0" algn="r">
              <a:spcBef>
                <a:spcPts val="0"/>
              </a:spcBef>
              <a:buSzPts val="1300"/>
              <a:buFont typeface="Times New Roman"/>
              <a:buNone/>
              <a:defRPr b="1" sz="1300" strike="noStrike">
                <a:solidFill>
                  <a:schemeClr val="lt1"/>
                </a:solidFill>
                <a:latin typeface="Arial"/>
                <a:ea typeface="Arial"/>
                <a:cs typeface="Arial"/>
                <a:sym typeface="Arial"/>
              </a:defRPr>
            </a:lvl7pPr>
            <a:lvl8pPr indent="0" lvl="7" marL="0" rtl="0" algn="r">
              <a:spcBef>
                <a:spcPts val="0"/>
              </a:spcBef>
              <a:buSzPts val="1300"/>
              <a:buFont typeface="Times New Roman"/>
              <a:buNone/>
              <a:defRPr b="1" sz="1300" strike="noStrike">
                <a:solidFill>
                  <a:schemeClr val="lt1"/>
                </a:solidFill>
                <a:latin typeface="Arial"/>
                <a:ea typeface="Arial"/>
                <a:cs typeface="Arial"/>
                <a:sym typeface="Arial"/>
              </a:defRPr>
            </a:lvl8pPr>
            <a:lvl9pPr indent="0" lvl="8" marL="0" rtl="0" algn="r">
              <a:spcBef>
                <a:spcPts val="0"/>
              </a:spcBef>
              <a:buSzPts val="1300"/>
              <a:buFont typeface="Times New Roman"/>
              <a:buNone/>
              <a:defRPr b="1" sz="1300"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r>
              <a:rPr lang="en"/>
              <a:t> - mistlab.ca	</a:t>
            </a:r>
            <a:endParaRPr/>
          </a:p>
        </p:txBody>
      </p:sp>
      <p:sp>
        <p:nvSpPr>
          <p:cNvPr id="91" name="Google Shape;91;p15"/>
          <p:cNvSpPr txBox="1"/>
          <p:nvPr>
            <p:ph idx="2" type="sldNum"/>
          </p:nvPr>
        </p:nvSpPr>
        <p:spPr>
          <a:xfrm>
            <a:off x="0" y="4892541"/>
            <a:ext cx="2771700" cy="250800"/>
          </a:xfrm>
          <a:prstGeom prst="rect">
            <a:avLst/>
          </a:prstGeom>
          <a:noFill/>
          <a:ln>
            <a:noFill/>
          </a:ln>
        </p:spPr>
        <p:txBody>
          <a:bodyPr anchorCtr="0" anchor="ctr" bIns="0" lIns="0" spcFirstLastPara="1" rIns="0" wrap="square" tIns="0">
            <a:noAutofit/>
          </a:bodyPr>
          <a:lstStyle>
            <a:lvl1pPr indent="0" lvl="0" marL="419100" rtl="0" algn="l">
              <a:spcBef>
                <a:spcPts val="0"/>
              </a:spcBef>
              <a:buSzPts val="1300"/>
              <a:buFont typeface="Times New Roman"/>
              <a:buNone/>
              <a:defRPr sz="1300">
                <a:solidFill>
                  <a:schemeClr val="lt1"/>
                </a:solidFill>
                <a:latin typeface="Arial"/>
                <a:ea typeface="Arial"/>
                <a:cs typeface="Arial"/>
                <a:sym typeface="Arial"/>
              </a:defRPr>
            </a:lvl1pPr>
            <a:lvl2pPr indent="0" lvl="1" marL="419100" rtl="0" algn="l">
              <a:spcBef>
                <a:spcPts val="0"/>
              </a:spcBef>
              <a:buSzPts val="1300"/>
              <a:buFont typeface="Times New Roman"/>
              <a:buNone/>
              <a:defRPr sz="1300">
                <a:solidFill>
                  <a:schemeClr val="lt1"/>
                </a:solidFill>
                <a:latin typeface="Arial"/>
                <a:ea typeface="Arial"/>
                <a:cs typeface="Arial"/>
                <a:sym typeface="Arial"/>
              </a:defRPr>
            </a:lvl2pPr>
            <a:lvl3pPr indent="0" lvl="2" marL="419100" rtl="0" algn="l">
              <a:spcBef>
                <a:spcPts val="0"/>
              </a:spcBef>
              <a:buSzPts val="1300"/>
              <a:buFont typeface="Times New Roman"/>
              <a:buNone/>
              <a:defRPr sz="1300">
                <a:solidFill>
                  <a:schemeClr val="lt1"/>
                </a:solidFill>
                <a:latin typeface="Arial"/>
                <a:ea typeface="Arial"/>
                <a:cs typeface="Arial"/>
                <a:sym typeface="Arial"/>
              </a:defRPr>
            </a:lvl3pPr>
            <a:lvl4pPr indent="0" lvl="3" marL="419100" rtl="0" algn="l">
              <a:spcBef>
                <a:spcPts val="0"/>
              </a:spcBef>
              <a:buSzPts val="1300"/>
              <a:buFont typeface="Times New Roman"/>
              <a:buNone/>
              <a:defRPr sz="1300">
                <a:solidFill>
                  <a:schemeClr val="lt1"/>
                </a:solidFill>
                <a:latin typeface="Arial"/>
                <a:ea typeface="Arial"/>
                <a:cs typeface="Arial"/>
                <a:sym typeface="Arial"/>
              </a:defRPr>
            </a:lvl4pPr>
            <a:lvl5pPr indent="0" lvl="4" marL="419100" rtl="0" algn="l">
              <a:spcBef>
                <a:spcPts val="0"/>
              </a:spcBef>
              <a:buSzPts val="1300"/>
              <a:buFont typeface="Times New Roman"/>
              <a:buNone/>
              <a:defRPr sz="1300">
                <a:solidFill>
                  <a:schemeClr val="lt1"/>
                </a:solidFill>
                <a:latin typeface="Arial"/>
                <a:ea typeface="Arial"/>
                <a:cs typeface="Arial"/>
                <a:sym typeface="Arial"/>
              </a:defRPr>
            </a:lvl5pPr>
            <a:lvl6pPr indent="0" lvl="5" marL="419100" rtl="0" algn="l">
              <a:spcBef>
                <a:spcPts val="0"/>
              </a:spcBef>
              <a:buSzPts val="1300"/>
              <a:buFont typeface="Times New Roman"/>
              <a:buNone/>
              <a:defRPr sz="1300">
                <a:solidFill>
                  <a:schemeClr val="lt1"/>
                </a:solidFill>
                <a:latin typeface="Arial"/>
                <a:ea typeface="Arial"/>
                <a:cs typeface="Arial"/>
                <a:sym typeface="Arial"/>
              </a:defRPr>
            </a:lvl6pPr>
            <a:lvl7pPr indent="0" lvl="6" marL="419100" rtl="0" algn="l">
              <a:spcBef>
                <a:spcPts val="0"/>
              </a:spcBef>
              <a:buSzPts val="1300"/>
              <a:buFont typeface="Times New Roman"/>
              <a:buNone/>
              <a:defRPr sz="1300">
                <a:solidFill>
                  <a:schemeClr val="lt1"/>
                </a:solidFill>
                <a:latin typeface="Arial"/>
                <a:ea typeface="Arial"/>
                <a:cs typeface="Arial"/>
                <a:sym typeface="Arial"/>
              </a:defRPr>
            </a:lvl7pPr>
            <a:lvl8pPr indent="0" lvl="7" marL="419100" rtl="0" algn="l">
              <a:spcBef>
                <a:spcPts val="0"/>
              </a:spcBef>
              <a:buSzPts val="1300"/>
              <a:buFont typeface="Times New Roman"/>
              <a:buNone/>
              <a:defRPr sz="1300">
                <a:solidFill>
                  <a:schemeClr val="lt1"/>
                </a:solidFill>
                <a:latin typeface="Arial"/>
                <a:ea typeface="Arial"/>
                <a:cs typeface="Arial"/>
                <a:sym typeface="Arial"/>
              </a:defRPr>
            </a:lvl8pPr>
            <a:lvl9pPr indent="0" lvl="8" marL="419100" rtl="0" algn="l">
              <a:spcBef>
                <a:spcPts val="0"/>
              </a:spcBef>
              <a:buSzPts val="1300"/>
              <a:buFont typeface="Times New Roman"/>
              <a:buNone/>
              <a:defRPr sz="1300">
                <a:solidFill>
                  <a:schemeClr val="lt1"/>
                </a:solidFill>
                <a:latin typeface="Arial"/>
                <a:ea typeface="Arial"/>
                <a:cs typeface="Arial"/>
                <a:sym typeface="Arial"/>
              </a:defRPr>
            </a:lvl9pPr>
          </a:lstStyle>
          <a:p>
            <a:pPr indent="0" lvl="0" marL="419100" rtl="0" algn="l">
              <a:spcBef>
                <a:spcPts val="0"/>
              </a:spcBef>
              <a:spcAft>
                <a:spcPts val="0"/>
              </a:spcAft>
              <a:buNone/>
            </a:pPr>
            <a:r>
              <a:rPr lang="en"/>
              <a:t>Authors' names</a:t>
            </a:r>
            <a:endParaRPr/>
          </a:p>
        </p:txBody>
      </p:sp>
      <p:sp>
        <p:nvSpPr>
          <p:cNvPr id="92" name="Google Shape;92;p15"/>
          <p:cNvSpPr txBox="1"/>
          <p:nvPr>
            <p:ph idx="3" type="sldNum"/>
          </p:nvPr>
        </p:nvSpPr>
        <p:spPr>
          <a:xfrm>
            <a:off x="3186198" y="4892541"/>
            <a:ext cx="2771700" cy="250800"/>
          </a:xfrm>
          <a:prstGeom prst="rect">
            <a:avLst/>
          </a:prstGeom>
          <a:noFill/>
          <a:ln>
            <a:noFill/>
          </a:ln>
        </p:spPr>
        <p:txBody>
          <a:bodyPr anchorCtr="0" anchor="ctr" bIns="0" lIns="0" spcFirstLastPara="1" rIns="0" wrap="square" tIns="0">
            <a:noAutofit/>
          </a:bodyPr>
          <a:lstStyle>
            <a:lvl1pPr indent="0" lvl="0" marL="0" rtl="0" algn="ctr">
              <a:spcBef>
                <a:spcPts val="0"/>
              </a:spcBef>
              <a:buSzPts val="1300"/>
              <a:buFont typeface="Times New Roman"/>
              <a:buNone/>
              <a:defRPr sz="1300">
                <a:solidFill>
                  <a:schemeClr val="lt1"/>
                </a:solidFill>
                <a:latin typeface="Arial"/>
                <a:ea typeface="Arial"/>
                <a:cs typeface="Arial"/>
                <a:sym typeface="Arial"/>
              </a:defRPr>
            </a:lvl1pPr>
            <a:lvl2pPr indent="0" lvl="1" marL="0" rtl="0" algn="ctr">
              <a:spcBef>
                <a:spcPts val="0"/>
              </a:spcBef>
              <a:buSzPts val="1300"/>
              <a:buFont typeface="Times New Roman"/>
              <a:buNone/>
              <a:defRPr sz="1300">
                <a:solidFill>
                  <a:schemeClr val="lt1"/>
                </a:solidFill>
                <a:latin typeface="Arial"/>
                <a:ea typeface="Arial"/>
                <a:cs typeface="Arial"/>
                <a:sym typeface="Arial"/>
              </a:defRPr>
            </a:lvl2pPr>
            <a:lvl3pPr indent="0" lvl="2" marL="0" rtl="0" algn="ctr">
              <a:spcBef>
                <a:spcPts val="0"/>
              </a:spcBef>
              <a:buSzPts val="1300"/>
              <a:buFont typeface="Times New Roman"/>
              <a:buNone/>
              <a:defRPr sz="1300">
                <a:solidFill>
                  <a:schemeClr val="lt1"/>
                </a:solidFill>
                <a:latin typeface="Arial"/>
                <a:ea typeface="Arial"/>
                <a:cs typeface="Arial"/>
                <a:sym typeface="Arial"/>
              </a:defRPr>
            </a:lvl3pPr>
            <a:lvl4pPr indent="0" lvl="3" marL="0" rtl="0" algn="ctr">
              <a:spcBef>
                <a:spcPts val="0"/>
              </a:spcBef>
              <a:buSzPts val="1300"/>
              <a:buFont typeface="Times New Roman"/>
              <a:buNone/>
              <a:defRPr sz="1300">
                <a:solidFill>
                  <a:schemeClr val="lt1"/>
                </a:solidFill>
                <a:latin typeface="Arial"/>
                <a:ea typeface="Arial"/>
                <a:cs typeface="Arial"/>
                <a:sym typeface="Arial"/>
              </a:defRPr>
            </a:lvl4pPr>
            <a:lvl5pPr indent="0" lvl="4" marL="0" rtl="0" algn="ctr">
              <a:spcBef>
                <a:spcPts val="0"/>
              </a:spcBef>
              <a:buSzPts val="1300"/>
              <a:buFont typeface="Times New Roman"/>
              <a:buNone/>
              <a:defRPr sz="1300">
                <a:solidFill>
                  <a:schemeClr val="lt1"/>
                </a:solidFill>
                <a:latin typeface="Arial"/>
                <a:ea typeface="Arial"/>
                <a:cs typeface="Arial"/>
                <a:sym typeface="Arial"/>
              </a:defRPr>
            </a:lvl5pPr>
            <a:lvl6pPr indent="0" lvl="5" marL="0" rtl="0" algn="ctr">
              <a:spcBef>
                <a:spcPts val="0"/>
              </a:spcBef>
              <a:buSzPts val="1300"/>
              <a:buFont typeface="Times New Roman"/>
              <a:buNone/>
              <a:defRPr sz="1300">
                <a:solidFill>
                  <a:schemeClr val="lt1"/>
                </a:solidFill>
                <a:latin typeface="Arial"/>
                <a:ea typeface="Arial"/>
                <a:cs typeface="Arial"/>
                <a:sym typeface="Arial"/>
              </a:defRPr>
            </a:lvl6pPr>
            <a:lvl7pPr indent="0" lvl="6" marL="0" rtl="0" algn="ctr">
              <a:spcBef>
                <a:spcPts val="0"/>
              </a:spcBef>
              <a:buSzPts val="1300"/>
              <a:buFont typeface="Times New Roman"/>
              <a:buNone/>
              <a:defRPr sz="1300">
                <a:solidFill>
                  <a:schemeClr val="lt1"/>
                </a:solidFill>
                <a:latin typeface="Arial"/>
                <a:ea typeface="Arial"/>
                <a:cs typeface="Arial"/>
                <a:sym typeface="Arial"/>
              </a:defRPr>
            </a:lvl7pPr>
            <a:lvl8pPr indent="0" lvl="7" marL="0" rtl="0" algn="ctr">
              <a:spcBef>
                <a:spcPts val="0"/>
              </a:spcBef>
              <a:buSzPts val="1300"/>
              <a:buFont typeface="Times New Roman"/>
              <a:buNone/>
              <a:defRPr sz="1300">
                <a:solidFill>
                  <a:schemeClr val="lt1"/>
                </a:solidFill>
                <a:latin typeface="Arial"/>
                <a:ea typeface="Arial"/>
                <a:cs typeface="Arial"/>
                <a:sym typeface="Arial"/>
              </a:defRPr>
            </a:lvl8pPr>
            <a:lvl9pPr indent="0" lvl="8" marL="0" rtl="0" algn="ctr">
              <a:spcBef>
                <a:spcPts val="0"/>
              </a:spcBef>
              <a:buSzPts val="1300"/>
              <a:buFont typeface="Times New Roman"/>
              <a:buNone/>
              <a:defRPr sz="1300">
                <a:solidFill>
                  <a:schemeClr val="lt1"/>
                </a:solidFill>
                <a:latin typeface="Arial"/>
                <a:ea typeface="Arial"/>
                <a:cs typeface="Arial"/>
                <a:sym typeface="Arial"/>
              </a:defRPr>
            </a:lvl9pPr>
          </a:lstStyle>
          <a:p>
            <a:pPr indent="0" lvl="0" marL="0" rtl="0" algn="ctr">
              <a:spcBef>
                <a:spcPts val="0"/>
              </a:spcBef>
              <a:spcAft>
                <a:spcPts val="0"/>
              </a:spcAft>
              <a:buNone/>
            </a:pPr>
            <a:r>
              <a:rPr lang="en"/>
              <a:t>Current Section</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p:cSld name="OBJECT_1">
    <p:spTree>
      <p:nvGrpSpPr>
        <p:cNvPr id="93" name="Shape 93"/>
        <p:cNvGrpSpPr/>
        <p:nvPr/>
      </p:nvGrpSpPr>
      <p:grpSpPr>
        <a:xfrm>
          <a:off x="0" y="0"/>
          <a:ext cx="0" cy="0"/>
          <a:chOff x="0" y="0"/>
          <a:chExt cx="0" cy="0"/>
        </a:xfrm>
      </p:grpSpPr>
      <p:grpSp>
        <p:nvGrpSpPr>
          <p:cNvPr id="94" name="Google Shape;94;p16"/>
          <p:cNvGrpSpPr/>
          <p:nvPr/>
        </p:nvGrpSpPr>
        <p:grpSpPr>
          <a:xfrm>
            <a:off x="-5873" y="326556"/>
            <a:ext cx="9143568" cy="4817245"/>
            <a:chOff x="-6475" y="360000"/>
            <a:chExt cx="10080000" cy="5310600"/>
          </a:xfrm>
        </p:grpSpPr>
        <p:sp>
          <p:nvSpPr>
            <p:cNvPr id="95" name="Google Shape;95;p16"/>
            <p:cNvSpPr/>
            <p:nvPr/>
          </p:nvSpPr>
          <p:spPr>
            <a:xfrm>
              <a:off x="-6475" y="360000"/>
              <a:ext cx="10080000" cy="5310600"/>
            </a:xfrm>
            <a:prstGeom prst="rect">
              <a:avLst/>
            </a:prstGeom>
            <a:solidFill>
              <a:schemeClr val="lt1"/>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grpSp>
          <p:nvGrpSpPr>
            <p:cNvPr id="96" name="Google Shape;96;p16"/>
            <p:cNvGrpSpPr/>
            <p:nvPr/>
          </p:nvGrpSpPr>
          <p:grpSpPr>
            <a:xfrm>
              <a:off x="8129520" y="4513680"/>
              <a:ext cx="1907640" cy="885960"/>
              <a:chOff x="8129520" y="4513680"/>
              <a:chExt cx="1907640" cy="885960"/>
            </a:xfrm>
          </p:grpSpPr>
          <p:sp>
            <p:nvSpPr>
              <p:cNvPr id="97" name="Google Shape;97;p16"/>
              <p:cNvSpPr/>
              <p:nvPr/>
            </p:nvSpPr>
            <p:spPr>
              <a:xfrm>
                <a:off x="8208720" y="4513680"/>
                <a:ext cx="448200" cy="645480"/>
              </a:xfrm>
              <a:custGeom>
                <a:rect b="b" l="l" r="r" t="t"/>
                <a:pathLst>
                  <a:path extrusionOk="0" h="1793" w="1245">
                    <a:moveTo>
                      <a:pt x="400" y="1614"/>
                    </a:moveTo>
                    <a:cubicBezTo>
                      <a:pt x="400" y="1599"/>
                      <a:pt x="388" y="1587"/>
                      <a:pt x="373" y="1587"/>
                    </a:cubicBezTo>
                    <a:cubicBezTo>
                      <a:pt x="360" y="1587"/>
                      <a:pt x="349" y="1599"/>
                      <a:pt x="349" y="1614"/>
                    </a:cubicBezTo>
                    <a:cubicBezTo>
                      <a:pt x="349" y="1631"/>
                      <a:pt x="360" y="1643"/>
                      <a:pt x="373" y="1643"/>
                    </a:cubicBezTo>
                    <a:cubicBezTo>
                      <a:pt x="388" y="1643"/>
                      <a:pt x="400" y="1631"/>
                      <a:pt x="400" y="1614"/>
                    </a:cubicBezTo>
                    <a:lnTo>
                      <a:pt x="435" y="1614"/>
                    </a:lnTo>
                    <a:cubicBezTo>
                      <a:pt x="435" y="1651"/>
                      <a:pt x="409" y="1683"/>
                      <a:pt x="373" y="1683"/>
                    </a:cubicBezTo>
                    <a:cubicBezTo>
                      <a:pt x="339" y="1683"/>
                      <a:pt x="313" y="1653"/>
                      <a:pt x="313" y="1614"/>
                    </a:cubicBezTo>
                    <a:cubicBezTo>
                      <a:pt x="313" y="1603"/>
                      <a:pt x="315" y="1593"/>
                      <a:pt x="319" y="1585"/>
                    </a:cubicBezTo>
                    <a:lnTo>
                      <a:pt x="308" y="1555"/>
                    </a:lnTo>
                    <a:cubicBezTo>
                      <a:pt x="304" y="1549"/>
                      <a:pt x="302" y="1541"/>
                      <a:pt x="298" y="1533"/>
                    </a:cubicBezTo>
                    <a:cubicBezTo>
                      <a:pt x="287" y="1576"/>
                      <a:pt x="274" y="1618"/>
                      <a:pt x="263" y="1660"/>
                    </a:cubicBezTo>
                    <a:cubicBezTo>
                      <a:pt x="272" y="1706"/>
                      <a:pt x="278" y="1747"/>
                      <a:pt x="278" y="1793"/>
                    </a:cubicBezTo>
                    <a:lnTo>
                      <a:pt x="242" y="1793"/>
                    </a:lnTo>
                    <a:cubicBezTo>
                      <a:pt x="242" y="1724"/>
                      <a:pt x="227" y="1660"/>
                      <a:pt x="208" y="1585"/>
                    </a:cubicBezTo>
                    <a:cubicBezTo>
                      <a:pt x="187" y="1501"/>
                      <a:pt x="167" y="1410"/>
                      <a:pt x="154" y="1287"/>
                    </a:cubicBezTo>
                    <a:cubicBezTo>
                      <a:pt x="94" y="1362"/>
                      <a:pt x="37" y="1528"/>
                      <a:pt x="37" y="1726"/>
                    </a:cubicBezTo>
                    <a:lnTo>
                      <a:pt x="0" y="1726"/>
                    </a:lnTo>
                    <a:cubicBezTo>
                      <a:pt x="0" y="1514"/>
                      <a:pt x="62" y="1341"/>
                      <a:pt x="129" y="1257"/>
                    </a:cubicBezTo>
                    <a:cubicBezTo>
                      <a:pt x="146" y="1232"/>
                      <a:pt x="182" y="1193"/>
                      <a:pt x="197" y="1184"/>
                    </a:cubicBezTo>
                    <a:cubicBezTo>
                      <a:pt x="195" y="1197"/>
                      <a:pt x="191" y="1253"/>
                      <a:pt x="191" y="1289"/>
                    </a:cubicBezTo>
                    <a:cubicBezTo>
                      <a:pt x="199" y="1368"/>
                      <a:pt x="210" y="1432"/>
                      <a:pt x="223" y="1491"/>
                    </a:cubicBezTo>
                    <a:cubicBezTo>
                      <a:pt x="249" y="1407"/>
                      <a:pt x="279" y="1324"/>
                      <a:pt x="311" y="1245"/>
                    </a:cubicBezTo>
                    <a:cubicBezTo>
                      <a:pt x="315" y="1174"/>
                      <a:pt x="311" y="1103"/>
                      <a:pt x="306" y="1043"/>
                    </a:cubicBezTo>
                    <a:cubicBezTo>
                      <a:pt x="304" y="1011"/>
                      <a:pt x="302" y="986"/>
                      <a:pt x="302" y="965"/>
                    </a:cubicBezTo>
                    <a:cubicBezTo>
                      <a:pt x="302" y="817"/>
                      <a:pt x="336" y="703"/>
                      <a:pt x="400" y="624"/>
                    </a:cubicBezTo>
                    <a:lnTo>
                      <a:pt x="426" y="651"/>
                    </a:lnTo>
                    <a:cubicBezTo>
                      <a:pt x="368" y="724"/>
                      <a:pt x="338" y="828"/>
                      <a:pt x="338" y="965"/>
                    </a:cubicBezTo>
                    <a:cubicBezTo>
                      <a:pt x="338" y="984"/>
                      <a:pt x="339" y="1009"/>
                      <a:pt x="343" y="1038"/>
                    </a:cubicBezTo>
                    <a:cubicBezTo>
                      <a:pt x="345" y="1080"/>
                      <a:pt x="349" y="1130"/>
                      <a:pt x="349" y="1182"/>
                    </a:cubicBezTo>
                    <a:cubicBezTo>
                      <a:pt x="379" y="1134"/>
                      <a:pt x="418" y="1091"/>
                      <a:pt x="460" y="1041"/>
                    </a:cubicBezTo>
                    <a:cubicBezTo>
                      <a:pt x="550" y="938"/>
                      <a:pt x="643" y="836"/>
                      <a:pt x="645" y="680"/>
                    </a:cubicBezTo>
                    <a:cubicBezTo>
                      <a:pt x="645" y="680"/>
                      <a:pt x="645" y="672"/>
                      <a:pt x="645" y="665"/>
                    </a:cubicBezTo>
                    <a:cubicBezTo>
                      <a:pt x="645" y="523"/>
                      <a:pt x="636" y="442"/>
                      <a:pt x="623" y="388"/>
                    </a:cubicBezTo>
                    <a:cubicBezTo>
                      <a:pt x="591" y="451"/>
                      <a:pt x="525" y="536"/>
                      <a:pt x="426" y="651"/>
                    </a:cubicBezTo>
                    <a:lnTo>
                      <a:pt x="400" y="624"/>
                    </a:lnTo>
                    <a:cubicBezTo>
                      <a:pt x="495" y="511"/>
                      <a:pt x="595" y="388"/>
                      <a:pt x="606" y="330"/>
                    </a:cubicBezTo>
                    <a:lnTo>
                      <a:pt x="613" y="227"/>
                    </a:lnTo>
                    <a:lnTo>
                      <a:pt x="642" y="313"/>
                    </a:lnTo>
                    <a:cubicBezTo>
                      <a:pt x="664" y="371"/>
                      <a:pt x="673" y="440"/>
                      <a:pt x="679" y="532"/>
                    </a:cubicBezTo>
                    <a:cubicBezTo>
                      <a:pt x="771" y="275"/>
                      <a:pt x="936" y="213"/>
                      <a:pt x="1062" y="165"/>
                    </a:cubicBezTo>
                    <a:cubicBezTo>
                      <a:pt x="1131" y="138"/>
                      <a:pt x="1188" y="117"/>
                      <a:pt x="1206" y="69"/>
                    </a:cubicBezTo>
                    <a:lnTo>
                      <a:pt x="1233" y="0"/>
                    </a:lnTo>
                    <a:lnTo>
                      <a:pt x="1240" y="75"/>
                    </a:lnTo>
                    <a:cubicBezTo>
                      <a:pt x="1259" y="267"/>
                      <a:pt x="1221" y="405"/>
                      <a:pt x="1124" y="494"/>
                    </a:cubicBezTo>
                    <a:cubicBezTo>
                      <a:pt x="1041" y="569"/>
                      <a:pt x="929" y="596"/>
                      <a:pt x="837" y="619"/>
                    </a:cubicBezTo>
                    <a:lnTo>
                      <a:pt x="829" y="580"/>
                    </a:lnTo>
                    <a:cubicBezTo>
                      <a:pt x="1006" y="536"/>
                      <a:pt x="1223" y="484"/>
                      <a:pt x="1208" y="132"/>
                    </a:cubicBezTo>
                    <a:cubicBezTo>
                      <a:pt x="1174" y="165"/>
                      <a:pt x="1128" y="182"/>
                      <a:pt x="1073" y="202"/>
                    </a:cubicBezTo>
                    <a:cubicBezTo>
                      <a:pt x="942" y="252"/>
                      <a:pt x="767" y="319"/>
                      <a:pt x="688" y="628"/>
                    </a:cubicBezTo>
                    <a:cubicBezTo>
                      <a:pt x="717" y="607"/>
                      <a:pt x="775" y="599"/>
                      <a:pt x="829" y="580"/>
                    </a:cubicBezTo>
                    <a:lnTo>
                      <a:pt x="837" y="619"/>
                    </a:lnTo>
                    <a:cubicBezTo>
                      <a:pt x="792" y="630"/>
                      <a:pt x="750" y="640"/>
                      <a:pt x="720" y="655"/>
                    </a:cubicBezTo>
                    <a:lnTo>
                      <a:pt x="711" y="672"/>
                    </a:lnTo>
                    <a:lnTo>
                      <a:pt x="698" y="703"/>
                    </a:lnTo>
                    <a:cubicBezTo>
                      <a:pt x="692" y="711"/>
                      <a:pt x="685" y="722"/>
                      <a:pt x="677" y="732"/>
                    </a:cubicBezTo>
                    <a:cubicBezTo>
                      <a:pt x="677" y="734"/>
                      <a:pt x="677" y="738"/>
                      <a:pt x="675" y="740"/>
                    </a:cubicBezTo>
                    <a:cubicBezTo>
                      <a:pt x="688" y="728"/>
                      <a:pt x="703" y="722"/>
                      <a:pt x="720" y="722"/>
                    </a:cubicBezTo>
                    <a:cubicBezTo>
                      <a:pt x="752" y="722"/>
                      <a:pt x="780" y="751"/>
                      <a:pt x="780" y="790"/>
                    </a:cubicBezTo>
                    <a:cubicBezTo>
                      <a:pt x="780" y="828"/>
                      <a:pt x="752" y="857"/>
                      <a:pt x="720" y="857"/>
                    </a:cubicBezTo>
                    <a:lnTo>
                      <a:pt x="720" y="817"/>
                    </a:lnTo>
                    <a:cubicBezTo>
                      <a:pt x="733" y="817"/>
                      <a:pt x="745" y="805"/>
                      <a:pt x="745" y="790"/>
                    </a:cubicBezTo>
                    <a:cubicBezTo>
                      <a:pt x="745" y="774"/>
                      <a:pt x="733" y="761"/>
                      <a:pt x="720" y="761"/>
                    </a:cubicBezTo>
                    <a:cubicBezTo>
                      <a:pt x="705" y="761"/>
                      <a:pt x="694" y="774"/>
                      <a:pt x="694" y="790"/>
                    </a:cubicBezTo>
                    <a:cubicBezTo>
                      <a:pt x="694" y="805"/>
                      <a:pt x="705" y="817"/>
                      <a:pt x="720" y="817"/>
                    </a:cubicBezTo>
                    <a:lnTo>
                      <a:pt x="720" y="857"/>
                    </a:lnTo>
                    <a:cubicBezTo>
                      <a:pt x="692" y="857"/>
                      <a:pt x="668" y="836"/>
                      <a:pt x="660" y="807"/>
                    </a:cubicBezTo>
                    <a:cubicBezTo>
                      <a:pt x="625" y="913"/>
                      <a:pt x="553" y="995"/>
                      <a:pt x="486" y="1070"/>
                    </a:cubicBezTo>
                    <a:cubicBezTo>
                      <a:pt x="486" y="1072"/>
                      <a:pt x="480" y="1074"/>
                      <a:pt x="478" y="1078"/>
                    </a:cubicBezTo>
                    <a:cubicBezTo>
                      <a:pt x="473" y="1091"/>
                      <a:pt x="467" y="1103"/>
                      <a:pt x="461" y="1116"/>
                    </a:cubicBezTo>
                    <a:cubicBezTo>
                      <a:pt x="527" y="1057"/>
                      <a:pt x="595" y="1020"/>
                      <a:pt x="632" y="1007"/>
                    </a:cubicBezTo>
                    <a:lnTo>
                      <a:pt x="643" y="1045"/>
                    </a:lnTo>
                    <a:cubicBezTo>
                      <a:pt x="561" y="1078"/>
                      <a:pt x="323" y="1222"/>
                      <a:pt x="323" y="1449"/>
                    </a:cubicBezTo>
                    <a:cubicBezTo>
                      <a:pt x="323" y="1464"/>
                      <a:pt x="324" y="1480"/>
                      <a:pt x="328" y="1495"/>
                    </a:cubicBezTo>
                    <a:cubicBezTo>
                      <a:pt x="360" y="1445"/>
                      <a:pt x="430" y="1387"/>
                      <a:pt x="604" y="1309"/>
                    </a:cubicBezTo>
                    <a:cubicBezTo>
                      <a:pt x="814" y="1216"/>
                      <a:pt x="885" y="1020"/>
                      <a:pt x="882" y="851"/>
                    </a:cubicBezTo>
                    <a:cubicBezTo>
                      <a:pt x="825" y="926"/>
                      <a:pt x="730" y="1011"/>
                      <a:pt x="643" y="1045"/>
                    </a:cubicBezTo>
                    <a:lnTo>
                      <a:pt x="632" y="1007"/>
                    </a:lnTo>
                    <a:cubicBezTo>
                      <a:pt x="728" y="970"/>
                      <a:pt x="840" y="859"/>
                      <a:pt x="882" y="784"/>
                    </a:cubicBezTo>
                    <a:lnTo>
                      <a:pt x="910" y="734"/>
                    </a:lnTo>
                    <a:lnTo>
                      <a:pt x="915" y="790"/>
                    </a:lnTo>
                    <a:cubicBezTo>
                      <a:pt x="936" y="984"/>
                      <a:pt x="869" y="1232"/>
                      <a:pt x="617" y="1347"/>
                    </a:cubicBezTo>
                    <a:cubicBezTo>
                      <a:pt x="373" y="1455"/>
                      <a:pt x="351" y="1522"/>
                      <a:pt x="339" y="1553"/>
                    </a:cubicBezTo>
                    <a:lnTo>
                      <a:pt x="338" y="1560"/>
                    </a:lnTo>
                    <a:cubicBezTo>
                      <a:pt x="347" y="1551"/>
                      <a:pt x="360" y="1547"/>
                      <a:pt x="373" y="1547"/>
                    </a:cubicBezTo>
                    <a:cubicBezTo>
                      <a:pt x="409" y="1547"/>
                      <a:pt x="435" y="1576"/>
                      <a:pt x="435" y="1614"/>
                    </a:cubicBezTo>
                    <a:lnTo>
                      <a:pt x="400" y="1614"/>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98" name="Google Shape;98;p16"/>
              <p:cNvSpPr/>
              <p:nvPr/>
            </p:nvSpPr>
            <p:spPr>
              <a:xfrm>
                <a:off x="9509760" y="4513680"/>
                <a:ext cx="447840" cy="645480"/>
              </a:xfrm>
              <a:custGeom>
                <a:rect b="b" l="l" r="r" t="t"/>
                <a:pathLst>
                  <a:path extrusionOk="0" h="1793" w="1244">
                    <a:moveTo>
                      <a:pt x="811" y="1614"/>
                    </a:moveTo>
                    <a:cubicBezTo>
                      <a:pt x="811" y="1576"/>
                      <a:pt x="837" y="1547"/>
                      <a:pt x="871" y="1547"/>
                    </a:cubicBezTo>
                    <a:cubicBezTo>
                      <a:pt x="884" y="1547"/>
                      <a:pt x="897" y="1551"/>
                      <a:pt x="909" y="1560"/>
                    </a:cubicBezTo>
                    <a:lnTo>
                      <a:pt x="905" y="1553"/>
                    </a:lnTo>
                    <a:cubicBezTo>
                      <a:pt x="895" y="1522"/>
                      <a:pt x="873" y="1457"/>
                      <a:pt x="629" y="1347"/>
                    </a:cubicBezTo>
                    <a:cubicBezTo>
                      <a:pt x="376" y="1234"/>
                      <a:pt x="310" y="984"/>
                      <a:pt x="331" y="790"/>
                    </a:cubicBezTo>
                    <a:lnTo>
                      <a:pt x="336" y="734"/>
                    </a:lnTo>
                    <a:lnTo>
                      <a:pt x="364" y="784"/>
                    </a:lnTo>
                    <a:cubicBezTo>
                      <a:pt x="406" y="859"/>
                      <a:pt x="518" y="970"/>
                      <a:pt x="616" y="1007"/>
                    </a:cubicBezTo>
                    <a:lnTo>
                      <a:pt x="603" y="1045"/>
                    </a:lnTo>
                    <a:cubicBezTo>
                      <a:pt x="515" y="1011"/>
                      <a:pt x="419" y="926"/>
                      <a:pt x="363" y="851"/>
                    </a:cubicBezTo>
                    <a:cubicBezTo>
                      <a:pt x="361" y="1020"/>
                      <a:pt x="432" y="1216"/>
                      <a:pt x="642" y="1309"/>
                    </a:cubicBezTo>
                    <a:cubicBezTo>
                      <a:pt x="817" y="1387"/>
                      <a:pt x="886" y="1445"/>
                      <a:pt x="918" y="1495"/>
                    </a:cubicBezTo>
                    <a:cubicBezTo>
                      <a:pt x="922" y="1480"/>
                      <a:pt x="922" y="1464"/>
                      <a:pt x="922" y="1449"/>
                    </a:cubicBezTo>
                    <a:cubicBezTo>
                      <a:pt x="922" y="1222"/>
                      <a:pt x="685" y="1078"/>
                      <a:pt x="603" y="1045"/>
                    </a:cubicBezTo>
                    <a:lnTo>
                      <a:pt x="616" y="1007"/>
                    </a:lnTo>
                    <a:cubicBezTo>
                      <a:pt x="653" y="1020"/>
                      <a:pt x="719" y="1057"/>
                      <a:pt x="785" y="1116"/>
                    </a:cubicBezTo>
                    <a:cubicBezTo>
                      <a:pt x="779" y="1103"/>
                      <a:pt x="772" y="1091"/>
                      <a:pt x="768" y="1078"/>
                    </a:cubicBezTo>
                    <a:cubicBezTo>
                      <a:pt x="764" y="1074"/>
                      <a:pt x="762" y="1072"/>
                      <a:pt x="760" y="1070"/>
                    </a:cubicBezTo>
                    <a:cubicBezTo>
                      <a:pt x="695" y="995"/>
                      <a:pt x="621" y="913"/>
                      <a:pt x="586" y="807"/>
                    </a:cubicBezTo>
                    <a:cubicBezTo>
                      <a:pt x="578" y="836"/>
                      <a:pt x="554" y="857"/>
                      <a:pt x="526" y="857"/>
                    </a:cubicBezTo>
                    <a:lnTo>
                      <a:pt x="526" y="817"/>
                    </a:lnTo>
                    <a:cubicBezTo>
                      <a:pt x="539" y="817"/>
                      <a:pt x="552" y="805"/>
                      <a:pt x="552" y="790"/>
                    </a:cubicBezTo>
                    <a:cubicBezTo>
                      <a:pt x="552" y="774"/>
                      <a:pt x="539" y="761"/>
                      <a:pt x="526" y="761"/>
                    </a:cubicBezTo>
                    <a:cubicBezTo>
                      <a:pt x="513" y="761"/>
                      <a:pt x="501" y="774"/>
                      <a:pt x="501" y="790"/>
                    </a:cubicBezTo>
                    <a:cubicBezTo>
                      <a:pt x="501" y="805"/>
                      <a:pt x="513" y="817"/>
                      <a:pt x="526" y="817"/>
                    </a:cubicBezTo>
                    <a:lnTo>
                      <a:pt x="526" y="857"/>
                    </a:lnTo>
                    <a:cubicBezTo>
                      <a:pt x="492" y="857"/>
                      <a:pt x="466" y="828"/>
                      <a:pt x="466" y="790"/>
                    </a:cubicBezTo>
                    <a:cubicBezTo>
                      <a:pt x="466" y="751"/>
                      <a:pt x="492" y="722"/>
                      <a:pt x="526" y="722"/>
                    </a:cubicBezTo>
                    <a:cubicBezTo>
                      <a:pt x="543" y="722"/>
                      <a:pt x="558" y="728"/>
                      <a:pt x="569" y="740"/>
                    </a:cubicBezTo>
                    <a:cubicBezTo>
                      <a:pt x="569" y="738"/>
                      <a:pt x="569" y="734"/>
                      <a:pt x="569" y="732"/>
                    </a:cubicBezTo>
                    <a:cubicBezTo>
                      <a:pt x="561" y="722"/>
                      <a:pt x="554" y="711"/>
                      <a:pt x="548" y="703"/>
                    </a:cubicBezTo>
                    <a:lnTo>
                      <a:pt x="535" y="672"/>
                    </a:lnTo>
                    <a:lnTo>
                      <a:pt x="526" y="655"/>
                    </a:lnTo>
                    <a:cubicBezTo>
                      <a:pt x="496" y="640"/>
                      <a:pt x="454" y="630"/>
                      <a:pt x="408" y="619"/>
                    </a:cubicBezTo>
                    <a:lnTo>
                      <a:pt x="415" y="580"/>
                    </a:lnTo>
                    <a:cubicBezTo>
                      <a:pt x="471" y="599"/>
                      <a:pt x="530" y="607"/>
                      <a:pt x="558" y="626"/>
                    </a:cubicBezTo>
                    <a:cubicBezTo>
                      <a:pt x="479" y="317"/>
                      <a:pt x="302" y="252"/>
                      <a:pt x="173" y="202"/>
                    </a:cubicBezTo>
                    <a:cubicBezTo>
                      <a:pt x="119" y="182"/>
                      <a:pt x="70" y="165"/>
                      <a:pt x="38" y="132"/>
                    </a:cubicBezTo>
                    <a:cubicBezTo>
                      <a:pt x="23" y="484"/>
                      <a:pt x="241" y="536"/>
                      <a:pt x="415" y="580"/>
                    </a:cubicBezTo>
                    <a:lnTo>
                      <a:pt x="408" y="619"/>
                    </a:lnTo>
                    <a:cubicBezTo>
                      <a:pt x="317" y="596"/>
                      <a:pt x="205" y="569"/>
                      <a:pt x="122" y="494"/>
                    </a:cubicBezTo>
                    <a:cubicBezTo>
                      <a:pt x="25" y="405"/>
                      <a:pt x="-15" y="267"/>
                      <a:pt x="4" y="75"/>
                    </a:cubicBezTo>
                    <a:lnTo>
                      <a:pt x="12" y="0"/>
                    </a:lnTo>
                    <a:lnTo>
                      <a:pt x="40" y="69"/>
                    </a:lnTo>
                    <a:cubicBezTo>
                      <a:pt x="59" y="117"/>
                      <a:pt x="113" y="138"/>
                      <a:pt x="184" y="165"/>
                    </a:cubicBezTo>
                    <a:cubicBezTo>
                      <a:pt x="310" y="213"/>
                      <a:pt x="475" y="275"/>
                      <a:pt x="567" y="532"/>
                    </a:cubicBezTo>
                    <a:cubicBezTo>
                      <a:pt x="573" y="440"/>
                      <a:pt x="582" y="371"/>
                      <a:pt x="606" y="313"/>
                    </a:cubicBezTo>
                    <a:lnTo>
                      <a:pt x="635" y="227"/>
                    </a:lnTo>
                    <a:lnTo>
                      <a:pt x="642" y="330"/>
                    </a:lnTo>
                    <a:cubicBezTo>
                      <a:pt x="653" y="388"/>
                      <a:pt x="753" y="513"/>
                      <a:pt x="847" y="624"/>
                    </a:cubicBezTo>
                    <a:lnTo>
                      <a:pt x="820" y="651"/>
                    </a:lnTo>
                    <a:cubicBezTo>
                      <a:pt x="723" y="536"/>
                      <a:pt x="657" y="451"/>
                      <a:pt x="625" y="388"/>
                    </a:cubicBezTo>
                    <a:cubicBezTo>
                      <a:pt x="610" y="442"/>
                      <a:pt x="601" y="523"/>
                      <a:pt x="601" y="665"/>
                    </a:cubicBezTo>
                    <a:cubicBezTo>
                      <a:pt x="601" y="672"/>
                      <a:pt x="601" y="680"/>
                      <a:pt x="601" y="682"/>
                    </a:cubicBezTo>
                    <a:cubicBezTo>
                      <a:pt x="605" y="836"/>
                      <a:pt x="697" y="940"/>
                      <a:pt x="787" y="1041"/>
                    </a:cubicBezTo>
                    <a:cubicBezTo>
                      <a:pt x="828" y="1091"/>
                      <a:pt x="867" y="1134"/>
                      <a:pt x="895" y="1182"/>
                    </a:cubicBezTo>
                    <a:cubicBezTo>
                      <a:pt x="897" y="1130"/>
                      <a:pt x="899" y="1082"/>
                      <a:pt x="903" y="1038"/>
                    </a:cubicBezTo>
                    <a:cubicBezTo>
                      <a:pt x="905" y="1009"/>
                      <a:pt x="907" y="984"/>
                      <a:pt x="907" y="965"/>
                    </a:cubicBezTo>
                    <a:cubicBezTo>
                      <a:pt x="907" y="828"/>
                      <a:pt x="877" y="724"/>
                      <a:pt x="818" y="651"/>
                    </a:cubicBezTo>
                    <a:lnTo>
                      <a:pt x="845" y="624"/>
                    </a:lnTo>
                    <a:cubicBezTo>
                      <a:pt x="910" y="705"/>
                      <a:pt x="944" y="817"/>
                      <a:pt x="944" y="965"/>
                    </a:cubicBezTo>
                    <a:cubicBezTo>
                      <a:pt x="944" y="986"/>
                      <a:pt x="940" y="1011"/>
                      <a:pt x="939" y="1043"/>
                    </a:cubicBezTo>
                    <a:cubicBezTo>
                      <a:pt x="935" y="1103"/>
                      <a:pt x="929" y="1174"/>
                      <a:pt x="933" y="1245"/>
                    </a:cubicBezTo>
                    <a:cubicBezTo>
                      <a:pt x="967" y="1324"/>
                      <a:pt x="995" y="1407"/>
                      <a:pt x="1021" y="1491"/>
                    </a:cubicBezTo>
                    <a:cubicBezTo>
                      <a:pt x="1034" y="1432"/>
                      <a:pt x="1047" y="1368"/>
                      <a:pt x="1053" y="1289"/>
                    </a:cubicBezTo>
                    <a:cubicBezTo>
                      <a:pt x="1053" y="1253"/>
                      <a:pt x="1051" y="1197"/>
                      <a:pt x="1047" y="1184"/>
                    </a:cubicBezTo>
                    <a:cubicBezTo>
                      <a:pt x="1062" y="1193"/>
                      <a:pt x="1100" y="1234"/>
                      <a:pt x="1115" y="1257"/>
                    </a:cubicBezTo>
                    <a:cubicBezTo>
                      <a:pt x="1182" y="1341"/>
                      <a:pt x="1244" y="1514"/>
                      <a:pt x="1244" y="1726"/>
                    </a:cubicBezTo>
                    <a:lnTo>
                      <a:pt x="1209" y="1726"/>
                    </a:lnTo>
                    <a:cubicBezTo>
                      <a:pt x="1209" y="1528"/>
                      <a:pt x="1151" y="1362"/>
                      <a:pt x="1091" y="1287"/>
                    </a:cubicBezTo>
                    <a:cubicBezTo>
                      <a:pt x="1079" y="1410"/>
                      <a:pt x="1059" y="1501"/>
                      <a:pt x="1038" y="1585"/>
                    </a:cubicBezTo>
                    <a:cubicBezTo>
                      <a:pt x="1019" y="1660"/>
                      <a:pt x="1004" y="1724"/>
                      <a:pt x="1004" y="1793"/>
                    </a:cubicBezTo>
                    <a:lnTo>
                      <a:pt x="969" y="1793"/>
                    </a:lnTo>
                    <a:cubicBezTo>
                      <a:pt x="969" y="1749"/>
                      <a:pt x="974" y="1706"/>
                      <a:pt x="984" y="1660"/>
                    </a:cubicBezTo>
                    <a:cubicBezTo>
                      <a:pt x="972" y="1618"/>
                      <a:pt x="959" y="1576"/>
                      <a:pt x="946" y="1533"/>
                    </a:cubicBezTo>
                    <a:cubicBezTo>
                      <a:pt x="944" y="1541"/>
                      <a:pt x="940" y="1549"/>
                      <a:pt x="939" y="1555"/>
                    </a:cubicBezTo>
                    <a:lnTo>
                      <a:pt x="925" y="1585"/>
                    </a:lnTo>
                    <a:cubicBezTo>
                      <a:pt x="929" y="1593"/>
                      <a:pt x="933" y="1603"/>
                      <a:pt x="933" y="1614"/>
                    </a:cubicBezTo>
                    <a:cubicBezTo>
                      <a:pt x="933" y="1653"/>
                      <a:pt x="905" y="1683"/>
                      <a:pt x="871" y="1683"/>
                    </a:cubicBezTo>
                    <a:cubicBezTo>
                      <a:pt x="837" y="1683"/>
                      <a:pt x="811" y="1653"/>
                      <a:pt x="811" y="1614"/>
                    </a:cubicBezTo>
                    <a:lnTo>
                      <a:pt x="847" y="1614"/>
                    </a:lnTo>
                    <a:cubicBezTo>
                      <a:pt x="847" y="1631"/>
                      <a:pt x="858" y="1643"/>
                      <a:pt x="871" y="1643"/>
                    </a:cubicBezTo>
                    <a:cubicBezTo>
                      <a:pt x="884" y="1643"/>
                      <a:pt x="897" y="1631"/>
                      <a:pt x="897" y="1614"/>
                    </a:cubicBezTo>
                    <a:cubicBezTo>
                      <a:pt x="897" y="1599"/>
                      <a:pt x="884" y="1587"/>
                      <a:pt x="871" y="1587"/>
                    </a:cubicBezTo>
                    <a:cubicBezTo>
                      <a:pt x="858" y="1587"/>
                      <a:pt x="847" y="1599"/>
                      <a:pt x="847" y="1614"/>
                    </a:cubicBezTo>
                    <a:lnTo>
                      <a:pt x="811" y="1614"/>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99" name="Google Shape;99;p16"/>
              <p:cNvSpPr/>
              <p:nvPr/>
            </p:nvSpPr>
            <p:spPr>
              <a:xfrm>
                <a:off x="8833320" y="4641480"/>
                <a:ext cx="482400" cy="213120"/>
              </a:xfrm>
              <a:custGeom>
                <a:rect b="b" l="l" r="r" t="t"/>
                <a:pathLst>
                  <a:path extrusionOk="0" h="592" w="1340">
                    <a:moveTo>
                      <a:pt x="1319" y="0"/>
                    </a:moveTo>
                    <a:lnTo>
                      <a:pt x="21" y="0"/>
                    </a:lnTo>
                    <a:cubicBezTo>
                      <a:pt x="6" y="0"/>
                      <a:pt x="0" y="6"/>
                      <a:pt x="0" y="16"/>
                    </a:cubicBezTo>
                    <a:cubicBezTo>
                      <a:pt x="0" y="60"/>
                      <a:pt x="10" y="108"/>
                      <a:pt x="106" y="131"/>
                    </a:cubicBezTo>
                    <a:lnTo>
                      <a:pt x="515" y="206"/>
                    </a:lnTo>
                    <a:cubicBezTo>
                      <a:pt x="546" y="212"/>
                      <a:pt x="563" y="223"/>
                      <a:pt x="563" y="258"/>
                    </a:cubicBezTo>
                    <a:lnTo>
                      <a:pt x="563" y="356"/>
                    </a:lnTo>
                    <a:lnTo>
                      <a:pt x="633" y="350"/>
                    </a:lnTo>
                    <a:cubicBezTo>
                      <a:pt x="640" y="350"/>
                      <a:pt x="648" y="354"/>
                      <a:pt x="653" y="358"/>
                    </a:cubicBezTo>
                    <a:cubicBezTo>
                      <a:pt x="685" y="400"/>
                      <a:pt x="700" y="435"/>
                      <a:pt x="700" y="465"/>
                    </a:cubicBezTo>
                    <a:lnTo>
                      <a:pt x="721" y="592"/>
                    </a:lnTo>
                    <a:lnTo>
                      <a:pt x="777" y="592"/>
                    </a:lnTo>
                    <a:lnTo>
                      <a:pt x="777" y="258"/>
                    </a:lnTo>
                    <a:cubicBezTo>
                      <a:pt x="777" y="223"/>
                      <a:pt x="794" y="212"/>
                      <a:pt x="826" y="206"/>
                    </a:cubicBezTo>
                    <a:lnTo>
                      <a:pt x="1235" y="131"/>
                    </a:lnTo>
                    <a:cubicBezTo>
                      <a:pt x="1331" y="108"/>
                      <a:pt x="1340" y="60"/>
                      <a:pt x="1340" y="16"/>
                    </a:cubicBezTo>
                    <a:cubicBezTo>
                      <a:pt x="1340" y="6"/>
                      <a:pt x="1334" y="0"/>
                      <a:pt x="1319" y="0"/>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0" name="Google Shape;100;p16"/>
              <p:cNvSpPr/>
              <p:nvPr/>
            </p:nvSpPr>
            <p:spPr>
              <a:xfrm>
                <a:off x="8476920" y="4658760"/>
                <a:ext cx="92520" cy="60120"/>
              </a:xfrm>
              <a:custGeom>
                <a:rect b="b" l="l" r="r" t="t"/>
                <a:pathLst>
                  <a:path extrusionOk="0" h="167" w="257">
                    <a:moveTo>
                      <a:pt x="0" y="167"/>
                    </a:moveTo>
                    <a:cubicBezTo>
                      <a:pt x="75" y="28"/>
                      <a:pt x="170" y="57"/>
                      <a:pt x="257" y="0"/>
                    </a:cubicBezTo>
                    <a:cubicBezTo>
                      <a:pt x="199" y="88"/>
                      <a:pt x="103" y="38"/>
                      <a:pt x="0" y="167"/>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1" name="Google Shape;101;p16"/>
              <p:cNvSpPr/>
              <p:nvPr/>
            </p:nvSpPr>
            <p:spPr>
              <a:xfrm>
                <a:off x="9596880" y="4658760"/>
                <a:ext cx="93240" cy="60120"/>
              </a:xfrm>
              <a:custGeom>
                <a:rect b="b" l="l" r="r" t="t"/>
                <a:pathLst>
                  <a:path extrusionOk="0" h="167" w="259">
                    <a:moveTo>
                      <a:pt x="259" y="167"/>
                    </a:moveTo>
                    <a:cubicBezTo>
                      <a:pt x="182" y="28"/>
                      <a:pt x="84" y="57"/>
                      <a:pt x="0" y="0"/>
                    </a:cubicBezTo>
                    <a:cubicBezTo>
                      <a:pt x="58" y="88"/>
                      <a:pt x="154" y="38"/>
                      <a:pt x="259" y="167"/>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2" name="Google Shape;102;p16"/>
              <p:cNvSpPr/>
              <p:nvPr/>
            </p:nvSpPr>
            <p:spPr>
              <a:xfrm>
                <a:off x="8400600" y="4726440"/>
                <a:ext cx="21600" cy="36000"/>
              </a:xfrm>
              <a:custGeom>
                <a:rect b="b" l="l" r="r" t="t"/>
                <a:pathLst>
                  <a:path extrusionOk="0" h="100" w="60">
                    <a:moveTo>
                      <a:pt x="11" y="100"/>
                    </a:moveTo>
                    <a:lnTo>
                      <a:pt x="0" y="92"/>
                    </a:lnTo>
                    <a:cubicBezTo>
                      <a:pt x="20" y="67"/>
                      <a:pt x="43" y="35"/>
                      <a:pt x="60" y="0"/>
                    </a:cubicBezTo>
                    <a:cubicBezTo>
                      <a:pt x="47" y="40"/>
                      <a:pt x="28" y="73"/>
                      <a:pt x="11" y="100"/>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3" name="Google Shape;103;p16"/>
              <p:cNvSpPr/>
              <p:nvPr/>
            </p:nvSpPr>
            <p:spPr>
              <a:xfrm>
                <a:off x="9744840" y="4726440"/>
                <a:ext cx="21600" cy="36000"/>
              </a:xfrm>
              <a:custGeom>
                <a:rect b="b" l="l" r="r" t="t"/>
                <a:pathLst>
                  <a:path extrusionOk="0" h="100" w="60">
                    <a:moveTo>
                      <a:pt x="48" y="100"/>
                    </a:moveTo>
                    <a:lnTo>
                      <a:pt x="60" y="92"/>
                    </a:lnTo>
                    <a:cubicBezTo>
                      <a:pt x="37" y="67"/>
                      <a:pt x="15" y="35"/>
                      <a:pt x="0" y="0"/>
                    </a:cubicBezTo>
                    <a:cubicBezTo>
                      <a:pt x="13" y="40"/>
                      <a:pt x="31" y="73"/>
                      <a:pt x="48" y="100"/>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4" name="Google Shape;104;p16"/>
              <p:cNvSpPr/>
              <p:nvPr/>
            </p:nvSpPr>
            <p:spPr>
              <a:xfrm>
                <a:off x="8348400" y="4769640"/>
                <a:ext cx="50040" cy="138240"/>
              </a:xfrm>
              <a:custGeom>
                <a:rect b="b" l="l" r="r" t="t"/>
                <a:pathLst>
                  <a:path extrusionOk="0" h="384" w="139">
                    <a:moveTo>
                      <a:pt x="13" y="384"/>
                    </a:moveTo>
                    <a:cubicBezTo>
                      <a:pt x="13" y="384"/>
                      <a:pt x="-5" y="378"/>
                      <a:pt x="2" y="357"/>
                    </a:cubicBezTo>
                    <a:cubicBezTo>
                      <a:pt x="8" y="334"/>
                      <a:pt x="19" y="257"/>
                      <a:pt x="19" y="190"/>
                    </a:cubicBezTo>
                    <a:cubicBezTo>
                      <a:pt x="19" y="98"/>
                      <a:pt x="66" y="52"/>
                      <a:pt x="116" y="0"/>
                    </a:cubicBezTo>
                    <a:lnTo>
                      <a:pt x="139" y="4"/>
                    </a:lnTo>
                    <a:cubicBezTo>
                      <a:pt x="86" y="69"/>
                      <a:pt x="40" y="98"/>
                      <a:pt x="40" y="169"/>
                    </a:cubicBezTo>
                    <a:cubicBezTo>
                      <a:pt x="40" y="267"/>
                      <a:pt x="25" y="350"/>
                      <a:pt x="13" y="384"/>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5" name="Google Shape;105;p16"/>
              <p:cNvSpPr/>
              <p:nvPr/>
            </p:nvSpPr>
            <p:spPr>
              <a:xfrm>
                <a:off x="9768240" y="4769640"/>
                <a:ext cx="49680" cy="138240"/>
              </a:xfrm>
              <a:custGeom>
                <a:rect b="b" l="l" r="r" t="t"/>
                <a:pathLst>
                  <a:path extrusionOk="0" h="384" w="138">
                    <a:moveTo>
                      <a:pt x="126" y="384"/>
                    </a:moveTo>
                    <a:cubicBezTo>
                      <a:pt x="126" y="384"/>
                      <a:pt x="143" y="378"/>
                      <a:pt x="137" y="357"/>
                    </a:cubicBezTo>
                    <a:cubicBezTo>
                      <a:pt x="132" y="334"/>
                      <a:pt x="120" y="257"/>
                      <a:pt x="120" y="190"/>
                    </a:cubicBezTo>
                    <a:cubicBezTo>
                      <a:pt x="120" y="98"/>
                      <a:pt x="72" y="52"/>
                      <a:pt x="21" y="0"/>
                    </a:cubicBezTo>
                    <a:lnTo>
                      <a:pt x="0" y="4"/>
                    </a:lnTo>
                    <a:cubicBezTo>
                      <a:pt x="51" y="69"/>
                      <a:pt x="96" y="98"/>
                      <a:pt x="96" y="169"/>
                    </a:cubicBezTo>
                    <a:cubicBezTo>
                      <a:pt x="96" y="267"/>
                      <a:pt x="115" y="350"/>
                      <a:pt x="126" y="384"/>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6" name="Google Shape;106;p16"/>
              <p:cNvSpPr/>
              <p:nvPr/>
            </p:nvSpPr>
            <p:spPr>
              <a:xfrm>
                <a:off x="8480160" y="4776480"/>
                <a:ext cx="1212480" cy="622080"/>
              </a:xfrm>
              <a:custGeom>
                <a:rect b="b" l="l" r="r" t="t"/>
                <a:pathLst>
                  <a:path extrusionOk="0" h="1728" w="3368">
                    <a:moveTo>
                      <a:pt x="327" y="1728"/>
                    </a:moveTo>
                    <a:lnTo>
                      <a:pt x="323" y="1728"/>
                    </a:lnTo>
                    <a:cubicBezTo>
                      <a:pt x="405" y="949"/>
                      <a:pt x="927" y="382"/>
                      <a:pt x="1674" y="382"/>
                    </a:cubicBezTo>
                    <a:cubicBezTo>
                      <a:pt x="2422" y="382"/>
                      <a:pt x="3010" y="1057"/>
                      <a:pt x="3023" y="1728"/>
                    </a:cubicBezTo>
                    <a:lnTo>
                      <a:pt x="3368" y="1728"/>
                    </a:lnTo>
                    <a:lnTo>
                      <a:pt x="3353" y="1593"/>
                    </a:lnTo>
                    <a:cubicBezTo>
                      <a:pt x="3334" y="1580"/>
                      <a:pt x="3295" y="1555"/>
                      <a:pt x="3265" y="1564"/>
                    </a:cubicBezTo>
                    <a:lnTo>
                      <a:pt x="3143" y="1568"/>
                    </a:lnTo>
                    <a:cubicBezTo>
                      <a:pt x="3135" y="1568"/>
                      <a:pt x="3132" y="1562"/>
                      <a:pt x="3128" y="1547"/>
                    </a:cubicBezTo>
                    <a:lnTo>
                      <a:pt x="3111" y="1476"/>
                    </a:lnTo>
                    <a:cubicBezTo>
                      <a:pt x="3107" y="1464"/>
                      <a:pt x="3113" y="1451"/>
                      <a:pt x="3119" y="1447"/>
                    </a:cubicBezTo>
                    <a:lnTo>
                      <a:pt x="3227" y="1391"/>
                    </a:lnTo>
                    <a:cubicBezTo>
                      <a:pt x="3257" y="1382"/>
                      <a:pt x="3284" y="1338"/>
                      <a:pt x="3297" y="1320"/>
                    </a:cubicBezTo>
                    <a:lnTo>
                      <a:pt x="3257" y="1197"/>
                    </a:lnTo>
                    <a:cubicBezTo>
                      <a:pt x="3237" y="1190"/>
                      <a:pt x="3192" y="1176"/>
                      <a:pt x="3165" y="1190"/>
                    </a:cubicBezTo>
                    <a:lnTo>
                      <a:pt x="3047" y="1222"/>
                    </a:lnTo>
                    <a:cubicBezTo>
                      <a:pt x="3040" y="1226"/>
                      <a:pt x="3034" y="1220"/>
                      <a:pt x="3028" y="1205"/>
                    </a:cubicBezTo>
                    <a:lnTo>
                      <a:pt x="2998" y="1140"/>
                    </a:lnTo>
                    <a:cubicBezTo>
                      <a:pt x="2993" y="1128"/>
                      <a:pt x="2995" y="1115"/>
                      <a:pt x="2998" y="1109"/>
                    </a:cubicBezTo>
                    <a:lnTo>
                      <a:pt x="3094" y="1030"/>
                    </a:lnTo>
                    <a:cubicBezTo>
                      <a:pt x="3124" y="1015"/>
                      <a:pt x="3141" y="967"/>
                      <a:pt x="3149" y="944"/>
                    </a:cubicBezTo>
                    <a:lnTo>
                      <a:pt x="3087" y="836"/>
                    </a:lnTo>
                    <a:cubicBezTo>
                      <a:pt x="3066" y="832"/>
                      <a:pt x="3019" y="830"/>
                      <a:pt x="2995" y="851"/>
                    </a:cubicBezTo>
                    <a:lnTo>
                      <a:pt x="2886" y="911"/>
                    </a:lnTo>
                    <a:cubicBezTo>
                      <a:pt x="2878" y="915"/>
                      <a:pt x="2871" y="911"/>
                      <a:pt x="2863" y="899"/>
                    </a:cubicBezTo>
                    <a:lnTo>
                      <a:pt x="2820" y="842"/>
                    </a:lnTo>
                    <a:cubicBezTo>
                      <a:pt x="2813" y="832"/>
                      <a:pt x="2813" y="819"/>
                      <a:pt x="2816" y="813"/>
                    </a:cubicBezTo>
                    <a:lnTo>
                      <a:pt x="2895" y="711"/>
                    </a:lnTo>
                    <a:cubicBezTo>
                      <a:pt x="2922" y="690"/>
                      <a:pt x="2929" y="640"/>
                      <a:pt x="2933" y="615"/>
                    </a:cubicBezTo>
                    <a:lnTo>
                      <a:pt x="2848" y="523"/>
                    </a:lnTo>
                    <a:cubicBezTo>
                      <a:pt x="2828" y="525"/>
                      <a:pt x="2783" y="534"/>
                      <a:pt x="2762" y="561"/>
                    </a:cubicBezTo>
                    <a:lnTo>
                      <a:pt x="2670" y="644"/>
                    </a:lnTo>
                    <a:cubicBezTo>
                      <a:pt x="2663" y="650"/>
                      <a:pt x="2655" y="648"/>
                      <a:pt x="2646" y="638"/>
                    </a:cubicBezTo>
                    <a:lnTo>
                      <a:pt x="2593" y="594"/>
                    </a:lnTo>
                    <a:cubicBezTo>
                      <a:pt x="2584" y="586"/>
                      <a:pt x="2580" y="573"/>
                      <a:pt x="2582" y="565"/>
                    </a:cubicBezTo>
                    <a:lnTo>
                      <a:pt x="2638" y="446"/>
                    </a:lnTo>
                    <a:cubicBezTo>
                      <a:pt x="2659" y="421"/>
                      <a:pt x="2657" y="369"/>
                      <a:pt x="2655" y="346"/>
                    </a:cubicBezTo>
                    <a:lnTo>
                      <a:pt x="2558" y="275"/>
                    </a:lnTo>
                    <a:cubicBezTo>
                      <a:pt x="2537" y="281"/>
                      <a:pt x="2494" y="300"/>
                      <a:pt x="2481" y="331"/>
                    </a:cubicBezTo>
                    <a:lnTo>
                      <a:pt x="2406" y="436"/>
                    </a:lnTo>
                    <a:cubicBezTo>
                      <a:pt x="2400" y="442"/>
                      <a:pt x="2392" y="442"/>
                      <a:pt x="2381" y="436"/>
                    </a:cubicBezTo>
                    <a:lnTo>
                      <a:pt x="2321" y="404"/>
                    </a:lnTo>
                    <a:cubicBezTo>
                      <a:pt x="2310" y="398"/>
                      <a:pt x="2304" y="386"/>
                      <a:pt x="2306" y="379"/>
                    </a:cubicBezTo>
                    <a:lnTo>
                      <a:pt x="2338" y="250"/>
                    </a:lnTo>
                    <a:cubicBezTo>
                      <a:pt x="2351" y="219"/>
                      <a:pt x="2340" y="169"/>
                      <a:pt x="2334" y="146"/>
                    </a:cubicBezTo>
                    <a:lnTo>
                      <a:pt x="2225" y="102"/>
                    </a:lnTo>
                    <a:cubicBezTo>
                      <a:pt x="2207" y="115"/>
                      <a:pt x="2169" y="142"/>
                      <a:pt x="2162" y="175"/>
                    </a:cubicBezTo>
                    <a:lnTo>
                      <a:pt x="2107" y="296"/>
                    </a:lnTo>
                    <a:cubicBezTo>
                      <a:pt x="2105" y="304"/>
                      <a:pt x="2096" y="304"/>
                      <a:pt x="2083" y="300"/>
                    </a:cubicBezTo>
                    <a:lnTo>
                      <a:pt x="2019" y="286"/>
                    </a:lnTo>
                    <a:cubicBezTo>
                      <a:pt x="2008" y="281"/>
                      <a:pt x="2000" y="271"/>
                      <a:pt x="2000" y="263"/>
                    </a:cubicBezTo>
                    <a:lnTo>
                      <a:pt x="2006" y="129"/>
                    </a:lnTo>
                    <a:cubicBezTo>
                      <a:pt x="2013" y="98"/>
                      <a:pt x="1993" y="52"/>
                      <a:pt x="1982" y="31"/>
                    </a:cubicBezTo>
                    <a:lnTo>
                      <a:pt x="1867" y="13"/>
                    </a:lnTo>
                    <a:cubicBezTo>
                      <a:pt x="1850" y="29"/>
                      <a:pt x="1818" y="65"/>
                      <a:pt x="1818" y="98"/>
                    </a:cubicBezTo>
                    <a:lnTo>
                      <a:pt x="1790" y="229"/>
                    </a:lnTo>
                    <a:cubicBezTo>
                      <a:pt x="1788" y="238"/>
                      <a:pt x="1781" y="240"/>
                      <a:pt x="1768" y="240"/>
                    </a:cubicBezTo>
                    <a:lnTo>
                      <a:pt x="1702" y="240"/>
                    </a:lnTo>
                    <a:cubicBezTo>
                      <a:pt x="1689" y="240"/>
                      <a:pt x="1679" y="231"/>
                      <a:pt x="1678" y="223"/>
                    </a:cubicBezTo>
                    <a:lnTo>
                      <a:pt x="1657" y="92"/>
                    </a:lnTo>
                    <a:cubicBezTo>
                      <a:pt x="1659" y="56"/>
                      <a:pt x="1631" y="19"/>
                      <a:pt x="1616" y="0"/>
                    </a:cubicBezTo>
                    <a:lnTo>
                      <a:pt x="1499" y="8"/>
                    </a:lnTo>
                    <a:cubicBezTo>
                      <a:pt x="1488" y="29"/>
                      <a:pt x="1464" y="73"/>
                      <a:pt x="1469" y="106"/>
                    </a:cubicBezTo>
                    <a:lnTo>
                      <a:pt x="1467" y="240"/>
                    </a:lnTo>
                    <a:cubicBezTo>
                      <a:pt x="1467" y="250"/>
                      <a:pt x="1460" y="254"/>
                      <a:pt x="1447" y="256"/>
                    </a:cubicBezTo>
                    <a:lnTo>
                      <a:pt x="1381" y="273"/>
                    </a:lnTo>
                    <a:cubicBezTo>
                      <a:pt x="1370" y="275"/>
                      <a:pt x="1360" y="269"/>
                      <a:pt x="1355" y="263"/>
                    </a:cubicBezTo>
                    <a:lnTo>
                      <a:pt x="1312" y="138"/>
                    </a:lnTo>
                    <a:cubicBezTo>
                      <a:pt x="1306" y="104"/>
                      <a:pt x="1270" y="73"/>
                      <a:pt x="1252" y="58"/>
                    </a:cubicBezTo>
                    <a:lnTo>
                      <a:pt x="1141" y="96"/>
                    </a:lnTo>
                    <a:cubicBezTo>
                      <a:pt x="1133" y="117"/>
                      <a:pt x="1117" y="165"/>
                      <a:pt x="1130" y="196"/>
                    </a:cubicBezTo>
                    <a:lnTo>
                      <a:pt x="1152" y="329"/>
                    </a:lnTo>
                    <a:cubicBezTo>
                      <a:pt x="1154" y="336"/>
                      <a:pt x="1148" y="344"/>
                      <a:pt x="1137" y="348"/>
                    </a:cubicBezTo>
                    <a:lnTo>
                      <a:pt x="1077" y="379"/>
                    </a:lnTo>
                    <a:cubicBezTo>
                      <a:pt x="1066" y="386"/>
                      <a:pt x="1055" y="382"/>
                      <a:pt x="1049" y="375"/>
                    </a:cubicBezTo>
                    <a:lnTo>
                      <a:pt x="981" y="265"/>
                    </a:lnTo>
                    <a:cubicBezTo>
                      <a:pt x="970" y="234"/>
                      <a:pt x="929" y="211"/>
                      <a:pt x="908" y="202"/>
                    </a:cubicBezTo>
                    <a:lnTo>
                      <a:pt x="807" y="265"/>
                    </a:lnTo>
                    <a:cubicBezTo>
                      <a:pt x="803" y="288"/>
                      <a:pt x="798" y="340"/>
                      <a:pt x="816" y="367"/>
                    </a:cubicBezTo>
                    <a:lnTo>
                      <a:pt x="863" y="490"/>
                    </a:lnTo>
                    <a:cubicBezTo>
                      <a:pt x="867" y="496"/>
                      <a:pt x="863" y="505"/>
                      <a:pt x="852" y="513"/>
                    </a:cubicBezTo>
                    <a:lnTo>
                      <a:pt x="799" y="559"/>
                    </a:lnTo>
                    <a:cubicBezTo>
                      <a:pt x="788" y="565"/>
                      <a:pt x="777" y="565"/>
                      <a:pt x="771" y="561"/>
                    </a:cubicBezTo>
                    <a:lnTo>
                      <a:pt x="683" y="469"/>
                    </a:lnTo>
                    <a:cubicBezTo>
                      <a:pt x="666" y="440"/>
                      <a:pt x="621" y="429"/>
                      <a:pt x="601" y="425"/>
                    </a:cubicBezTo>
                    <a:lnTo>
                      <a:pt x="512" y="511"/>
                    </a:lnTo>
                    <a:cubicBezTo>
                      <a:pt x="514" y="534"/>
                      <a:pt x="518" y="586"/>
                      <a:pt x="542" y="607"/>
                    </a:cubicBezTo>
                    <a:lnTo>
                      <a:pt x="612" y="715"/>
                    </a:lnTo>
                    <a:cubicBezTo>
                      <a:pt x="617" y="723"/>
                      <a:pt x="614" y="732"/>
                      <a:pt x="606" y="742"/>
                    </a:cubicBezTo>
                    <a:lnTo>
                      <a:pt x="561" y="798"/>
                    </a:lnTo>
                    <a:cubicBezTo>
                      <a:pt x="554" y="809"/>
                      <a:pt x="542" y="811"/>
                      <a:pt x="537" y="807"/>
                    </a:cubicBezTo>
                    <a:lnTo>
                      <a:pt x="432" y="738"/>
                    </a:lnTo>
                    <a:cubicBezTo>
                      <a:pt x="411" y="715"/>
                      <a:pt x="364" y="715"/>
                      <a:pt x="343" y="715"/>
                    </a:cubicBezTo>
                    <a:lnTo>
                      <a:pt x="274" y="819"/>
                    </a:lnTo>
                    <a:cubicBezTo>
                      <a:pt x="280" y="842"/>
                      <a:pt x="295" y="890"/>
                      <a:pt x="321" y="909"/>
                    </a:cubicBezTo>
                    <a:lnTo>
                      <a:pt x="411" y="997"/>
                    </a:lnTo>
                    <a:cubicBezTo>
                      <a:pt x="417" y="1003"/>
                      <a:pt x="415" y="1011"/>
                      <a:pt x="409" y="1026"/>
                    </a:cubicBezTo>
                    <a:lnTo>
                      <a:pt x="377" y="1088"/>
                    </a:lnTo>
                    <a:cubicBezTo>
                      <a:pt x="372" y="1101"/>
                      <a:pt x="360" y="1105"/>
                      <a:pt x="353" y="1105"/>
                    </a:cubicBezTo>
                    <a:lnTo>
                      <a:pt x="238" y="1061"/>
                    </a:lnTo>
                    <a:cubicBezTo>
                      <a:pt x="214" y="1044"/>
                      <a:pt x="169" y="1055"/>
                      <a:pt x="146" y="1061"/>
                    </a:cubicBezTo>
                    <a:lnTo>
                      <a:pt x="100" y="1178"/>
                    </a:lnTo>
                    <a:cubicBezTo>
                      <a:pt x="109" y="1201"/>
                      <a:pt x="133" y="1245"/>
                      <a:pt x="163" y="1253"/>
                    </a:cubicBezTo>
                    <a:lnTo>
                      <a:pt x="268" y="1320"/>
                    </a:lnTo>
                    <a:cubicBezTo>
                      <a:pt x="274" y="1324"/>
                      <a:pt x="276" y="1334"/>
                      <a:pt x="270" y="1347"/>
                    </a:cubicBezTo>
                    <a:lnTo>
                      <a:pt x="253" y="1420"/>
                    </a:lnTo>
                    <a:cubicBezTo>
                      <a:pt x="250" y="1432"/>
                      <a:pt x="240" y="1441"/>
                      <a:pt x="233" y="1441"/>
                    </a:cubicBezTo>
                    <a:lnTo>
                      <a:pt x="113" y="1426"/>
                    </a:lnTo>
                    <a:cubicBezTo>
                      <a:pt x="85" y="1416"/>
                      <a:pt x="41" y="1436"/>
                      <a:pt x="23" y="1447"/>
                    </a:cubicBezTo>
                    <a:lnTo>
                      <a:pt x="0" y="1574"/>
                    </a:lnTo>
                    <a:cubicBezTo>
                      <a:pt x="13" y="1591"/>
                      <a:pt x="45" y="1628"/>
                      <a:pt x="75" y="1632"/>
                    </a:cubicBezTo>
                    <a:lnTo>
                      <a:pt x="192" y="1670"/>
                    </a:lnTo>
                    <a:cubicBezTo>
                      <a:pt x="199" y="1672"/>
                      <a:pt x="201" y="1682"/>
                      <a:pt x="199" y="1697"/>
                    </a:cubicBezTo>
                    <a:lnTo>
                      <a:pt x="197" y="1728"/>
                    </a:lnTo>
                    <a:lnTo>
                      <a:pt x="327" y="1728"/>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7" name="Google Shape;107;p16"/>
              <p:cNvSpPr/>
              <p:nvPr/>
            </p:nvSpPr>
            <p:spPr>
              <a:xfrm>
                <a:off x="8341560" y="4908960"/>
                <a:ext cx="120960" cy="111600"/>
              </a:xfrm>
              <a:custGeom>
                <a:rect b="b" l="l" r="r" t="t"/>
                <a:pathLst>
                  <a:path extrusionOk="0" h="310" w="336">
                    <a:moveTo>
                      <a:pt x="141" y="123"/>
                    </a:moveTo>
                    <a:cubicBezTo>
                      <a:pt x="225" y="54"/>
                      <a:pt x="298" y="44"/>
                      <a:pt x="336" y="0"/>
                    </a:cubicBezTo>
                    <a:cubicBezTo>
                      <a:pt x="327" y="46"/>
                      <a:pt x="252" y="54"/>
                      <a:pt x="160" y="131"/>
                    </a:cubicBezTo>
                    <a:cubicBezTo>
                      <a:pt x="113" y="173"/>
                      <a:pt x="83" y="244"/>
                      <a:pt x="13" y="310"/>
                    </a:cubicBezTo>
                    <a:cubicBezTo>
                      <a:pt x="13" y="310"/>
                      <a:pt x="-7" y="312"/>
                      <a:pt x="4" y="294"/>
                    </a:cubicBezTo>
                    <a:cubicBezTo>
                      <a:pt x="68" y="225"/>
                      <a:pt x="96" y="162"/>
                      <a:pt x="141" y="12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8" name="Google Shape;108;p16"/>
              <p:cNvSpPr/>
              <p:nvPr/>
            </p:nvSpPr>
            <p:spPr>
              <a:xfrm>
                <a:off x="9704160" y="4908960"/>
                <a:ext cx="120600" cy="111600"/>
              </a:xfrm>
              <a:custGeom>
                <a:rect b="b" l="l" r="r" t="t"/>
                <a:pathLst>
                  <a:path extrusionOk="0" h="310" w="335">
                    <a:moveTo>
                      <a:pt x="193" y="123"/>
                    </a:moveTo>
                    <a:cubicBezTo>
                      <a:pt x="109" y="54"/>
                      <a:pt x="38" y="44"/>
                      <a:pt x="0" y="0"/>
                    </a:cubicBezTo>
                    <a:cubicBezTo>
                      <a:pt x="7" y="46"/>
                      <a:pt x="84" y="54"/>
                      <a:pt x="176" y="131"/>
                    </a:cubicBezTo>
                    <a:cubicBezTo>
                      <a:pt x="223" y="173"/>
                      <a:pt x="251" y="244"/>
                      <a:pt x="323" y="310"/>
                    </a:cubicBezTo>
                    <a:cubicBezTo>
                      <a:pt x="323" y="310"/>
                      <a:pt x="343" y="312"/>
                      <a:pt x="332" y="294"/>
                    </a:cubicBezTo>
                    <a:cubicBezTo>
                      <a:pt x="266" y="225"/>
                      <a:pt x="240" y="162"/>
                      <a:pt x="193" y="12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09" name="Google Shape;109;p16"/>
              <p:cNvSpPr/>
              <p:nvPr/>
            </p:nvSpPr>
            <p:spPr>
              <a:xfrm>
                <a:off x="8933400" y="5016240"/>
                <a:ext cx="299160" cy="207360"/>
              </a:xfrm>
              <a:custGeom>
                <a:rect b="b" l="l" r="r" t="t"/>
                <a:pathLst>
                  <a:path extrusionOk="0" h="576" w="831">
                    <a:moveTo>
                      <a:pt x="6" y="13"/>
                    </a:moveTo>
                    <a:cubicBezTo>
                      <a:pt x="13" y="16"/>
                      <a:pt x="199" y="109"/>
                      <a:pt x="212" y="118"/>
                    </a:cubicBezTo>
                    <a:cubicBezTo>
                      <a:pt x="223" y="126"/>
                      <a:pt x="234" y="136"/>
                      <a:pt x="242" y="155"/>
                    </a:cubicBezTo>
                    <a:cubicBezTo>
                      <a:pt x="249" y="170"/>
                      <a:pt x="264" y="203"/>
                      <a:pt x="270" y="220"/>
                    </a:cubicBezTo>
                    <a:cubicBezTo>
                      <a:pt x="189" y="270"/>
                      <a:pt x="169" y="345"/>
                      <a:pt x="167" y="391"/>
                    </a:cubicBezTo>
                    <a:cubicBezTo>
                      <a:pt x="167" y="443"/>
                      <a:pt x="189" y="574"/>
                      <a:pt x="274" y="576"/>
                    </a:cubicBezTo>
                    <a:cubicBezTo>
                      <a:pt x="313" y="576"/>
                      <a:pt x="349" y="516"/>
                      <a:pt x="343" y="462"/>
                    </a:cubicBezTo>
                    <a:cubicBezTo>
                      <a:pt x="332" y="483"/>
                      <a:pt x="317" y="491"/>
                      <a:pt x="302" y="491"/>
                    </a:cubicBezTo>
                    <a:cubicBezTo>
                      <a:pt x="287" y="491"/>
                      <a:pt x="257" y="458"/>
                      <a:pt x="257" y="414"/>
                    </a:cubicBezTo>
                    <a:cubicBezTo>
                      <a:pt x="257" y="370"/>
                      <a:pt x="281" y="343"/>
                      <a:pt x="300" y="343"/>
                    </a:cubicBezTo>
                    <a:cubicBezTo>
                      <a:pt x="317" y="343"/>
                      <a:pt x="321" y="351"/>
                      <a:pt x="330" y="353"/>
                    </a:cubicBezTo>
                    <a:cubicBezTo>
                      <a:pt x="338" y="312"/>
                      <a:pt x="300" y="293"/>
                      <a:pt x="300" y="264"/>
                    </a:cubicBezTo>
                    <a:cubicBezTo>
                      <a:pt x="300" y="249"/>
                      <a:pt x="315" y="243"/>
                      <a:pt x="330" y="243"/>
                    </a:cubicBezTo>
                    <a:cubicBezTo>
                      <a:pt x="345" y="243"/>
                      <a:pt x="358" y="259"/>
                      <a:pt x="373" y="259"/>
                    </a:cubicBezTo>
                    <a:cubicBezTo>
                      <a:pt x="388" y="259"/>
                      <a:pt x="401" y="241"/>
                      <a:pt x="415" y="218"/>
                    </a:cubicBezTo>
                    <a:cubicBezTo>
                      <a:pt x="426" y="241"/>
                      <a:pt x="441" y="259"/>
                      <a:pt x="456" y="259"/>
                    </a:cubicBezTo>
                    <a:cubicBezTo>
                      <a:pt x="471" y="259"/>
                      <a:pt x="484" y="243"/>
                      <a:pt x="499" y="243"/>
                    </a:cubicBezTo>
                    <a:cubicBezTo>
                      <a:pt x="514" y="243"/>
                      <a:pt x="529" y="249"/>
                      <a:pt x="529" y="264"/>
                    </a:cubicBezTo>
                    <a:cubicBezTo>
                      <a:pt x="529" y="293"/>
                      <a:pt x="492" y="312"/>
                      <a:pt x="499" y="353"/>
                    </a:cubicBezTo>
                    <a:cubicBezTo>
                      <a:pt x="508" y="351"/>
                      <a:pt x="512" y="343"/>
                      <a:pt x="529" y="343"/>
                    </a:cubicBezTo>
                    <a:cubicBezTo>
                      <a:pt x="548" y="343"/>
                      <a:pt x="572" y="370"/>
                      <a:pt x="572" y="414"/>
                    </a:cubicBezTo>
                    <a:cubicBezTo>
                      <a:pt x="572" y="458"/>
                      <a:pt x="542" y="491"/>
                      <a:pt x="527" y="491"/>
                    </a:cubicBezTo>
                    <a:cubicBezTo>
                      <a:pt x="512" y="491"/>
                      <a:pt x="499" y="483"/>
                      <a:pt x="488" y="462"/>
                    </a:cubicBezTo>
                    <a:cubicBezTo>
                      <a:pt x="482" y="516"/>
                      <a:pt x="516" y="576"/>
                      <a:pt x="555" y="576"/>
                    </a:cubicBezTo>
                    <a:cubicBezTo>
                      <a:pt x="640" y="574"/>
                      <a:pt x="662" y="443"/>
                      <a:pt x="662" y="391"/>
                    </a:cubicBezTo>
                    <a:cubicBezTo>
                      <a:pt x="662" y="345"/>
                      <a:pt x="640" y="270"/>
                      <a:pt x="559" y="220"/>
                    </a:cubicBezTo>
                    <a:cubicBezTo>
                      <a:pt x="565" y="203"/>
                      <a:pt x="580" y="170"/>
                      <a:pt x="587" y="155"/>
                    </a:cubicBezTo>
                    <a:cubicBezTo>
                      <a:pt x="597" y="136"/>
                      <a:pt x="606" y="126"/>
                      <a:pt x="619" y="118"/>
                    </a:cubicBezTo>
                    <a:cubicBezTo>
                      <a:pt x="630" y="109"/>
                      <a:pt x="818" y="16"/>
                      <a:pt x="825" y="13"/>
                    </a:cubicBezTo>
                    <a:cubicBezTo>
                      <a:pt x="833" y="9"/>
                      <a:pt x="833" y="-3"/>
                      <a:pt x="824" y="1"/>
                    </a:cubicBezTo>
                    <a:cubicBezTo>
                      <a:pt x="799" y="13"/>
                      <a:pt x="625" y="80"/>
                      <a:pt x="615" y="86"/>
                    </a:cubicBezTo>
                    <a:cubicBezTo>
                      <a:pt x="606" y="91"/>
                      <a:pt x="595" y="91"/>
                      <a:pt x="589" y="101"/>
                    </a:cubicBezTo>
                    <a:cubicBezTo>
                      <a:pt x="582" y="111"/>
                      <a:pt x="537" y="166"/>
                      <a:pt x="520" y="199"/>
                    </a:cubicBezTo>
                    <a:cubicBezTo>
                      <a:pt x="518" y="199"/>
                      <a:pt x="516" y="197"/>
                      <a:pt x="514" y="195"/>
                    </a:cubicBezTo>
                    <a:cubicBezTo>
                      <a:pt x="490" y="186"/>
                      <a:pt x="490" y="195"/>
                      <a:pt x="465" y="182"/>
                    </a:cubicBezTo>
                    <a:cubicBezTo>
                      <a:pt x="441" y="170"/>
                      <a:pt x="439" y="151"/>
                      <a:pt x="415" y="151"/>
                    </a:cubicBezTo>
                    <a:cubicBezTo>
                      <a:pt x="390" y="151"/>
                      <a:pt x="388" y="170"/>
                      <a:pt x="364" y="182"/>
                    </a:cubicBezTo>
                    <a:cubicBezTo>
                      <a:pt x="340" y="195"/>
                      <a:pt x="340" y="186"/>
                      <a:pt x="315" y="195"/>
                    </a:cubicBezTo>
                    <a:cubicBezTo>
                      <a:pt x="313" y="197"/>
                      <a:pt x="311" y="199"/>
                      <a:pt x="310" y="199"/>
                    </a:cubicBezTo>
                    <a:cubicBezTo>
                      <a:pt x="293" y="166"/>
                      <a:pt x="248" y="111"/>
                      <a:pt x="240" y="101"/>
                    </a:cubicBezTo>
                    <a:cubicBezTo>
                      <a:pt x="234" y="91"/>
                      <a:pt x="223" y="91"/>
                      <a:pt x="214" y="86"/>
                    </a:cubicBezTo>
                    <a:cubicBezTo>
                      <a:pt x="204" y="80"/>
                      <a:pt x="32" y="13"/>
                      <a:pt x="7" y="1"/>
                    </a:cubicBezTo>
                    <a:cubicBezTo>
                      <a:pt x="-2" y="-3"/>
                      <a:pt x="-2" y="9"/>
                      <a:pt x="6" y="1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10" name="Google Shape;110;p16"/>
              <p:cNvSpPr/>
              <p:nvPr/>
            </p:nvSpPr>
            <p:spPr>
              <a:xfrm>
                <a:off x="8740440" y="5065560"/>
                <a:ext cx="685440" cy="333720"/>
              </a:xfrm>
              <a:custGeom>
                <a:rect b="b" l="l" r="r" t="t"/>
                <a:pathLst>
                  <a:path extrusionOk="0" h="927" w="1904">
                    <a:moveTo>
                      <a:pt x="684" y="927"/>
                    </a:moveTo>
                    <a:cubicBezTo>
                      <a:pt x="684" y="896"/>
                      <a:pt x="684" y="869"/>
                      <a:pt x="686" y="861"/>
                    </a:cubicBezTo>
                    <a:cubicBezTo>
                      <a:pt x="688" y="846"/>
                      <a:pt x="688" y="788"/>
                      <a:pt x="673" y="788"/>
                    </a:cubicBezTo>
                    <a:cubicBezTo>
                      <a:pt x="660" y="788"/>
                      <a:pt x="649" y="794"/>
                      <a:pt x="632" y="813"/>
                    </a:cubicBezTo>
                    <a:cubicBezTo>
                      <a:pt x="596" y="848"/>
                      <a:pt x="553" y="886"/>
                      <a:pt x="508" y="927"/>
                    </a:cubicBezTo>
                    <a:cubicBezTo>
                      <a:pt x="459" y="925"/>
                      <a:pt x="463" y="925"/>
                      <a:pt x="407" y="925"/>
                    </a:cubicBezTo>
                    <a:cubicBezTo>
                      <a:pt x="491" y="850"/>
                      <a:pt x="572" y="777"/>
                      <a:pt x="628" y="710"/>
                    </a:cubicBezTo>
                    <a:cubicBezTo>
                      <a:pt x="637" y="698"/>
                      <a:pt x="690" y="633"/>
                      <a:pt x="697" y="623"/>
                    </a:cubicBezTo>
                    <a:cubicBezTo>
                      <a:pt x="705" y="612"/>
                      <a:pt x="720" y="577"/>
                      <a:pt x="726" y="558"/>
                    </a:cubicBezTo>
                    <a:cubicBezTo>
                      <a:pt x="733" y="540"/>
                      <a:pt x="754" y="544"/>
                      <a:pt x="754" y="544"/>
                    </a:cubicBezTo>
                    <a:lnTo>
                      <a:pt x="754" y="531"/>
                    </a:lnTo>
                    <a:cubicBezTo>
                      <a:pt x="718" y="527"/>
                      <a:pt x="716" y="546"/>
                      <a:pt x="692" y="602"/>
                    </a:cubicBezTo>
                    <a:cubicBezTo>
                      <a:pt x="681" y="629"/>
                      <a:pt x="643" y="671"/>
                      <a:pt x="632" y="671"/>
                    </a:cubicBezTo>
                    <a:cubicBezTo>
                      <a:pt x="611" y="671"/>
                      <a:pt x="551" y="663"/>
                      <a:pt x="544" y="673"/>
                    </a:cubicBezTo>
                    <a:cubicBezTo>
                      <a:pt x="534" y="683"/>
                      <a:pt x="474" y="748"/>
                      <a:pt x="461" y="754"/>
                    </a:cubicBezTo>
                    <a:cubicBezTo>
                      <a:pt x="448" y="758"/>
                      <a:pt x="358" y="771"/>
                      <a:pt x="347" y="760"/>
                    </a:cubicBezTo>
                    <a:cubicBezTo>
                      <a:pt x="333" y="752"/>
                      <a:pt x="328" y="750"/>
                      <a:pt x="318" y="756"/>
                    </a:cubicBezTo>
                    <a:cubicBezTo>
                      <a:pt x="309" y="763"/>
                      <a:pt x="285" y="796"/>
                      <a:pt x="279" y="817"/>
                    </a:cubicBezTo>
                    <a:cubicBezTo>
                      <a:pt x="272" y="836"/>
                      <a:pt x="255" y="842"/>
                      <a:pt x="245" y="846"/>
                    </a:cubicBezTo>
                    <a:cubicBezTo>
                      <a:pt x="228" y="852"/>
                      <a:pt x="140" y="902"/>
                      <a:pt x="110" y="906"/>
                    </a:cubicBezTo>
                    <a:cubicBezTo>
                      <a:pt x="97" y="911"/>
                      <a:pt x="84" y="904"/>
                      <a:pt x="78" y="902"/>
                    </a:cubicBezTo>
                    <a:cubicBezTo>
                      <a:pt x="61" y="909"/>
                      <a:pt x="28" y="919"/>
                      <a:pt x="24" y="925"/>
                    </a:cubicBezTo>
                    <a:cubicBezTo>
                      <a:pt x="20" y="925"/>
                      <a:pt x="11" y="925"/>
                      <a:pt x="0" y="925"/>
                    </a:cubicBezTo>
                    <a:cubicBezTo>
                      <a:pt x="1" y="919"/>
                      <a:pt x="1" y="915"/>
                      <a:pt x="1" y="915"/>
                    </a:cubicBezTo>
                    <a:cubicBezTo>
                      <a:pt x="1" y="911"/>
                      <a:pt x="0" y="904"/>
                      <a:pt x="3" y="900"/>
                    </a:cubicBezTo>
                    <a:cubicBezTo>
                      <a:pt x="13" y="892"/>
                      <a:pt x="54" y="873"/>
                      <a:pt x="63" y="869"/>
                    </a:cubicBezTo>
                    <a:cubicBezTo>
                      <a:pt x="71" y="867"/>
                      <a:pt x="80" y="861"/>
                      <a:pt x="84" y="852"/>
                    </a:cubicBezTo>
                    <a:cubicBezTo>
                      <a:pt x="108" y="773"/>
                      <a:pt x="273" y="717"/>
                      <a:pt x="302" y="706"/>
                    </a:cubicBezTo>
                    <a:cubicBezTo>
                      <a:pt x="303" y="698"/>
                      <a:pt x="309" y="685"/>
                      <a:pt x="322" y="683"/>
                    </a:cubicBezTo>
                    <a:cubicBezTo>
                      <a:pt x="335" y="681"/>
                      <a:pt x="463" y="631"/>
                      <a:pt x="480" y="623"/>
                    </a:cubicBezTo>
                    <a:cubicBezTo>
                      <a:pt x="495" y="617"/>
                      <a:pt x="508" y="608"/>
                      <a:pt x="523" y="610"/>
                    </a:cubicBezTo>
                    <a:cubicBezTo>
                      <a:pt x="570" y="610"/>
                      <a:pt x="579" y="606"/>
                      <a:pt x="626" y="598"/>
                    </a:cubicBezTo>
                    <a:cubicBezTo>
                      <a:pt x="637" y="594"/>
                      <a:pt x="652" y="590"/>
                      <a:pt x="656" y="579"/>
                    </a:cubicBezTo>
                    <a:cubicBezTo>
                      <a:pt x="658" y="571"/>
                      <a:pt x="664" y="533"/>
                      <a:pt x="688" y="519"/>
                    </a:cubicBezTo>
                    <a:cubicBezTo>
                      <a:pt x="688" y="492"/>
                      <a:pt x="709" y="477"/>
                      <a:pt x="729" y="469"/>
                    </a:cubicBezTo>
                    <a:cubicBezTo>
                      <a:pt x="726" y="469"/>
                      <a:pt x="720" y="464"/>
                      <a:pt x="713" y="454"/>
                    </a:cubicBezTo>
                    <a:cubicBezTo>
                      <a:pt x="701" y="437"/>
                      <a:pt x="639" y="412"/>
                      <a:pt x="632" y="408"/>
                    </a:cubicBezTo>
                    <a:cubicBezTo>
                      <a:pt x="624" y="404"/>
                      <a:pt x="619" y="402"/>
                      <a:pt x="615" y="389"/>
                    </a:cubicBezTo>
                    <a:cubicBezTo>
                      <a:pt x="609" y="379"/>
                      <a:pt x="591" y="310"/>
                      <a:pt x="581" y="291"/>
                    </a:cubicBezTo>
                    <a:cubicBezTo>
                      <a:pt x="570" y="273"/>
                      <a:pt x="574" y="256"/>
                      <a:pt x="583" y="241"/>
                    </a:cubicBezTo>
                    <a:cubicBezTo>
                      <a:pt x="570" y="221"/>
                      <a:pt x="564" y="202"/>
                      <a:pt x="564" y="170"/>
                    </a:cubicBezTo>
                    <a:cubicBezTo>
                      <a:pt x="564" y="139"/>
                      <a:pt x="589" y="93"/>
                      <a:pt x="589" y="75"/>
                    </a:cubicBezTo>
                    <a:cubicBezTo>
                      <a:pt x="589" y="56"/>
                      <a:pt x="572" y="50"/>
                      <a:pt x="564" y="47"/>
                    </a:cubicBezTo>
                    <a:cubicBezTo>
                      <a:pt x="555" y="47"/>
                      <a:pt x="532" y="43"/>
                      <a:pt x="532" y="33"/>
                    </a:cubicBezTo>
                    <a:cubicBezTo>
                      <a:pt x="532" y="22"/>
                      <a:pt x="557" y="10"/>
                      <a:pt x="562" y="4"/>
                    </a:cubicBezTo>
                    <a:cubicBezTo>
                      <a:pt x="566" y="0"/>
                      <a:pt x="572" y="-3"/>
                      <a:pt x="581" y="6"/>
                    </a:cubicBezTo>
                    <a:cubicBezTo>
                      <a:pt x="589" y="16"/>
                      <a:pt x="600" y="33"/>
                      <a:pt x="607" y="43"/>
                    </a:cubicBezTo>
                    <a:cubicBezTo>
                      <a:pt x="617" y="54"/>
                      <a:pt x="613" y="85"/>
                      <a:pt x="613" y="95"/>
                    </a:cubicBezTo>
                    <a:cubicBezTo>
                      <a:pt x="613" y="106"/>
                      <a:pt x="619" y="158"/>
                      <a:pt x="619" y="177"/>
                    </a:cubicBezTo>
                    <a:cubicBezTo>
                      <a:pt x="619" y="198"/>
                      <a:pt x="613" y="221"/>
                      <a:pt x="609" y="252"/>
                    </a:cubicBezTo>
                    <a:cubicBezTo>
                      <a:pt x="641" y="314"/>
                      <a:pt x="697" y="316"/>
                      <a:pt x="720" y="364"/>
                    </a:cubicBezTo>
                    <a:cubicBezTo>
                      <a:pt x="735" y="391"/>
                      <a:pt x="741" y="446"/>
                      <a:pt x="741" y="462"/>
                    </a:cubicBezTo>
                    <a:cubicBezTo>
                      <a:pt x="741" y="464"/>
                      <a:pt x="739" y="464"/>
                      <a:pt x="737" y="467"/>
                    </a:cubicBezTo>
                    <a:cubicBezTo>
                      <a:pt x="750" y="462"/>
                      <a:pt x="761" y="462"/>
                      <a:pt x="765" y="462"/>
                    </a:cubicBezTo>
                    <a:cubicBezTo>
                      <a:pt x="774" y="462"/>
                      <a:pt x="799" y="450"/>
                      <a:pt x="812" y="450"/>
                    </a:cubicBezTo>
                    <a:cubicBezTo>
                      <a:pt x="825" y="450"/>
                      <a:pt x="859" y="450"/>
                      <a:pt x="876" y="450"/>
                    </a:cubicBezTo>
                    <a:cubicBezTo>
                      <a:pt x="893" y="450"/>
                      <a:pt x="926" y="439"/>
                      <a:pt x="951" y="439"/>
                    </a:cubicBezTo>
                    <a:cubicBezTo>
                      <a:pt x="977" y="439"/>
                      <a:pt x="1011" y="450"/>
                      <a:pt x="1028" y="450"/>
                    </a:cubicBezTo>
                    <a:cubicBezTo>
                      <a:pt x="1043" y="450"/>
                      <a:pt x="1077" y="450"/>
                      <a:pt x="1090" y="450"/>
                    </a:cubicBezTo>
                    <a:cubicBezTo>
                      <a:pt x="1105" y="450"/>
                      <a:pt x="1129" y="462"/>
                      <a:pt x="1138" y="462"/>
                    </a:cubicBezTo>
                    <a:cubicBezTo>
                      <a:pt x="1142" y="462"/>
                      <a:pt x="1152" y="462"/>
                      <a:pt x="1165" y="467"/>
                    </a:cubicBezTo>
                    <a:cubicBezTo>
                      <a:pt x="1165" y="464"/>
                      <a:pt x="1163" y="464"/>
                      <a:pt x="1161" y="462"/>
                    </a:cubicBezTo>
                    <a:cubicBezTo>
                      <a:pt x="1161" y="446"/>
                      <a:pt x="1170" y="391"/>
                      <a:pt x="1183" y="364"/>
                    </a:cubicBezTo>
                    <a:cubicBezTo>
                      <a:pt x="1208" y="316"/>
                      <a:pt x="1262" y="314"/>
                      <a:pt x="1296" y="252"/>
                    </a:cubicBezTo>
                    <a:cubicBezTo>
                      <a:pt x="1290" y="221"/>
                      <a:pt x="1287" y="198"/>
                      <a:pt x="1287" y="177"/>
                    </a:cubicBezTo>
                    <a:cubicBezTo>
                      <a:pt x="1287" y="158"/>
                      <a:pt x="1290" y="106"/>
                      <a:pt x="1290" y="95"/>
                    </a:cubicBezTo>
                    <a:cubicBezTo>
                      <a:pt x="1290" y="85"/>
                      <a:pt x="1287" y="54"/>
                      <a:pt x="1296" y="43"/>
                    </a:cubicBezTo>
                    <a:cubicBezTo>
                      <a:pt x="1305" y="33"/>
                      <a:pt x="1317" y="16"/>
                      <a:pt x="1324" y="6"/>
                    </a:cubicBezTo>
                    <a:cubicBezTo>
                      <a:pt x="1332" y="-3"/>
                      <a:pt x="1337" y="0"/>
                      <a:pt x="1343" y="4"/>
                    </a:cubicBezTo>
                    <a:cubicBezTo>
                      <a:pt x="1347" y="10"/>
                      <a:pt x="1371" y="22"/>
                      <a:pt x="1371" y="33"/>
                    </a:cubicBezTo>
                    <a:cubicBezTo>
                      <a:pt x="1371" y="43"/>
                      <a:pt x="1350" y="47"/>
                      <a:pt x="1341" y="47"/>
                    </a:cubicBezTo>
                    <a:cubicBezTo>
                      <a:pt x="1332" y="50"/>
                      <a:pt x="1315" y="56"/>
                      <a:pt x="1315" y="75"/>
                    </a:cubicBezTo>
                    <a:cubicBezTo>
                      <a:pt x="1315" y="93"/>
                      <a:pt x="1339" y="139"/>
                      <a:pt x="1339" y="170"/>
                    </a:cubicBezTo>
                    <a:cubicBezTo>
                      <a:pt x="1341" y="202"/>
                      <a:pt x="1335" y="221"/>
                      <a:pt x="1322" y="241"/>
                    </a:cubicBezTo>
                    <a:cubicBezTo>
                      <a:pt x="1332" y="256"/>
                      <a:pt x="1335" y="273"/>
                      <a:pt x="1324" y="291"/>
                    </a:cubicBezTo>
                    <a:cubicBezTo>
                      <a:pt x="1315" y="310"/>
                      <a:pt x="1296" y="379"/>
                      <a:pt x="1290" y="389"/>
                    </a:cubicBezTo>
                    <a:cubicBezTo>
                      <a:pt x="1287" y="402"/>
                      <a:pt x="1281" y="404"/>
                      <a:pt x="1275" y="408"/>
                    </a:cubicBezTo>
                    <a:cubicBezTo>
                      <a:pt x="1266" y="412"/>
                      <a:pt x="1204" y="435"/>
                      <a:pt x="1191" y="454"/>
                    </a:cubicBezTo>
                    <a:cubicBezTo>
                      <a:pt x="1185" y="464"/>
                      <a:pt x="1180" y="469"/>
                      <a:pt x="1176" y="469"/>
                    </a:cubicBezTo>
                    <a:cubicBezTo>
                      <a:pt x="1195" y="477"/>
                      <a:pt x="1217" y="492"/>
                      <a:pt x="1217" y="517"/>
                    </a:cubicBezTo>
                    <a:cubicBezTo>
                      <a:pt x="1240" y="533"/>
                      <a:pt x="1247" y="571"/>
                      <a:pt x="1249" y="579"/>
                    </a:cubicBezTo>
                    <a:cubicBezTo>
                      <a:pt x="1253" y="590"/>
                      <a:pt x="1268" y="594"/>
                      <a:pt x="1279" y="598"/>
                    </a:cubicBezTo>
                    <a:cubicBezTo>
                      <a:pt x="1328" y="606"/>
                      <a:pt x="1335" y="610"/>
                      <a:pt x="1380" y="610"/>
                    </a:cubicBezTo>
                    <a:cubicBezTo>
                      <a:pt x="1397" y="608"/>
                      <a:pt x="1410" y="617"/>
                      <a:pt x="1425" y="623"/>
                    </a:cubicBezTo>
                    <a:cubicBezTo>
                      <a:pt x="1441" y="631"/>
                      <a:pt x="1570" y="681"/>
                      <a:pt x="1581" y="683"/>
                    </a:cubicBezTo>
                    <a:cubicBezTo>
                      <a:pt x="1596" y="685"/>
                      <a:pt x="1602" y="698"/>
                      <a:pt x="1604" y="706"/>
                    </a:cubicBezTo>
                    <a:cubicBezTo>
                      <a:pt x="1632" y="717"/>
                      <a:pt x="1795" y="773"/>
                      <a:pt x="1821" y="852"/>
                    </a:cubicBezTo>
                    <a:cubicBezTo>
                      <a:pt x="1823" y="861"/>
                      <a:pt x="1833" y="867"/>
                      <a:pt x="1842" y="869"/>
                    </a:cubicBezTo>
                    <a:cubicBezTo>
                      <a:pt x="1851" y="873"/>
                      <a:pt x="1891" y="892"/>
                      <a:pt x="1900" y="900"/>
                    </a:cubicBezTo>
                    <a:cubicBezTo>
                      <a:pt x="1906" y="904"/>
                      <a:pt x="1904" y="911"/>
                      <a:pt x="1904" y="915"/>
                    </a:cubicBezTo>
                    <a:cubicBezTo>
                      <a:pt x="1904" y="915"/>
                      <a:pt x="1904" y="919"/>
                      <a:pt x="1904" y="927"/>
                    </a:cubicBezTo>
                    <a:cubicBezTo>
                      <a:pt x="1893" y="925"/>
                      <a:pt x="1887" y="925"/>
                      <a:pt x="1880" y="925"/>
                    </a:cubicBezTo>
                    <a:cubicBezTo>
                      <a:pt x="1878" y="919"/>
                      <a:pt x="1844" y="909"/>
                      <a:pt x="1827" y="902"/>
                    </a:cubicBezTo>
                    <a:cubicBezTo>
                      <a:pt x="1821" y="904"/>
                      <a:pt x="1808" y="911"/>
                      <a:pt x="1793" y="906"/>
                    </a:cubicBezTo>
                    <a:cubicBezTo>
                      <a:pt x="1765" y="902"/>
                      <a:pt x="1677" y="852"/>
                      <a:pt x="1660" y="846"/>
                    </a:cubicBezTo>
                    <a:cubicBezTo>
                      <a:pt x="1651" y="842"/>
                      <a:pt x="1632" y="836"/>
                      <a:pt x="1626" y="817"/>
                    </a:cubicBezTo>
                    <a:cubicBezTo>
                      <a:pt x="1621" y="796"/>
                      <a:pt x="1596" y="763"/>
                      <a:pt x="1587" y="756"/>
                    </a:cubicBezTo>
                    <a:cubicBezTo>
                      <a:pt x="1577" y="750"/>
                      <a:pt x="1570" y="752"/>
                      <a:pt x="1559" y="760"/>
                    </a:cubicBezTo>
                    <a:cubicBezTo>
                      <a:pt x="1546" y="771"/>
                      <a:pt x="1457" y="758"/>
                      <a:pt x="1444" y="754"/>
                    </a:cubicBezTo>
                    <a:cubicBezTo>
                      <a:pt x="1429" y="748"/>
                      <a:pt x="1371" y="683"/>
                      <a:pt x="1362" y="673"/>
                    </a:cubicBezTo>
                    <a:cubicBezTo>
                      <a:pt x="1352" y="663"/>
                      <a:pt x="1294" y="671"/>
                      <a:pt x="1274" y="671"/>
                    </a:cubicBezTo>
                    <a:cubicBezTo>
                      <a:pt x="1262" y="671"/>
                      <a:pt x="1223" y="629"/>
                      <a:pt x="1213" y="602"/>
                    </a:cubicBezTo>
                    <a:cubicBezTo>
                      <a:pt x="1189" y="546"/>
                      <a:pt x="1187" y="527"/>
                      <a:pt x="1148" y="531"/>
                    </a:cubicBezTo>
                    <a:lnTo>
                      <a:pt x="1148" y="544"/>
                    </a:lnTo>
                    <a:cubicBezTo>
                      <a:pt x="1148" y="544"/>
                      <a:pt x="1172" y="540"/>
                      <a:pt x="1178" y="558"/>
                    </a:cubicBezTo>
                    <a:cubicBezTo>
                      <a:pt x="1185" y="575"/>
                      <a:pt x="1198" y="612"/>
                      <a:pt x="1206" y="623"/>
                    </a:cubicBezTo>
                    <a:cubicBezTo>
                      <a:pt x="1213" y="633"/>
                      <a:pt x="1266" y="698"/>
                      <a:pt x="1275" y="710"/>
                    </a:cubicBezTo>
                    <a:cubicBezTo>
                      <a:pt x="1334" y="777"/>
                      <a:pt x="1412" y="852"/>
                      <a:pt x="1499" y="927"/>
                    </a:cubicBezTo>
                    <a:cubicBezTo>
                      <a:pt x="1472" y="925"/>
                      <a:pt x="1465" y="925"/>
                      <a:pt x="1397" y="925"/>
                    </a:cubicBezTo>
                    <a:cubicBezTo>
                      <a:pt x="1352" y="886"/>
                      <a:pt x="1309" y="846"/>
                      <a:pt x="1274" y="811"/>
                    </a:cubicBezTo>
                    <a:cubicBezTo>
                      <a:pt x="1257" y="794"/>
                      <a:pt x="1243" y="788"/>
                      <a:pt x="1232" y="788"/>
                    </a:cubicBezTo>
                    <a:cubicBezTo>
                      <a:pt x="1217" y="788"/>
                      <a:pt x="1217" y="846"/>
                      <a:pt x="1219" y="858"/>
                    </a:cubicBezTo>
                    <a:cubicBezTo>
                      <a:pt x="1219" y="869"/>
                      <a:pt x="1219" y="894"/>
                      <a:pt x="1219" y="925"/>
                    </a:cubicBezTo>
                    <a:cubicBezTo>
                      <a:pt x="1195" y="925"/>
                      <a:pt x="1198" y="925"/>
                      <a:pt x="1182" y="925"/>
                    </a:cubicBezTo>
                    <a:cubicBezTo>
                      <a:pt x="1178" y="877"/>
                      <a:pt x="1170" y="781"/>
                      <a:pt x="1142" y="727"/>
                    </a:cubicBezTo>
                    <a:cubicBezTo>
                      <a:pt x="1120" y="715"/>
                      <a:pt x="1095" y="688"/>
                      <a:pt x="1092" y="663"/>
                    </a:cubicBezTo>
                    <a:cubicBezTo>
                      <a:pt x="1058" y="698"/>
                      <a:pt x="1142" y="744"/>
                      <a:pt x="1142" y="850"/>
                    </a:cubicBezTo>
                    <a:cubicBezTo>
                      <a:pt x="1142" y="871"/>
                      <a:pt x="1127" y="898"/>
                      <a:pt x="1107" y="925"/>
                    </a:cubicBezTo>
                    <a:cubicBezTo>
                      <a:pt x="1015" y="925"/>
                      <a:pt x="836" y="925"/>
                      <a:pt x="797" y="925"/>
                    </a:cubicBezTo>
                    <a:cubicBezTo>
                      <a:pt x="776" y="898"/>
                      <a:pt x="761" y="871"/>
                      <a:pt x="761" y="850"/>
                    </a:cubicBezTo>
                    <a:cubicBezTo>
                      <a:pt x="761" y="744"/>
                      <a:pt x="846" y="698"/>
                      <a:pt x="812" y="663"/>
                    </a:cubicBezTo>
                    <a:cubicBezTo>
                      <a:pt x="808" y="688"/>
                      <a:pt x="782" y="715"/>
                      <a:pt x="761" y="727"/>
                    </a:cubicBezTo>
                    <a:cubicBezTo>
                      <a:pt x="735" y="781"/>
                      <a:pt x="728" y="875"/>
                      <a:pt x="726" y="925"/>
                    </a:cubicBezTo>
                    <a:cubicBezTo>
                      <a:pt x="713" y="925"/>
                      <a:pt x="703" y="925"/>
                      <a:pt x="684" y="927"/>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11" name="Google Shape;111;p16"/>
              <p:cNvSpPr/>
              <p:nvPr/>
            </p:nvSpPr>
            <p:spPr>
              <a:xfrm>
                <a:off x="8129520" y="5104800"/>
                <a:ext cx="258840" cy="294840"/>
              </a:xfrm>
              <a:custGeom>
                <a:rect b="b" l="l" r="r" t="t"/>
                <a:pathLst>
                  <a:path extrusionOk="0" h="819" w="719">
                    <a:moveTo>
                      <a:pt x="548" y="815"/>
                    </a:moveTo>
                    <a:cubicBezTo>
                      <a:pt x="559" y="796"/>
                      <a:pt x="571" y="773"/>
                      <a:pt x="580" y="746"/>
                    </a:cubicBezTo>
                    <a:lnTo>
                      <a:pt x="582" y="738"/>
                    </a:lnTo>
                    <a:cubicBezTo>
                      <a:pt x="588" y="725"/>
                      <a:pt x="603" y="692"/>
                      <a:pt x="605" y="678"/>
                    </a:cubicBezTo>
                    <a:cubicBezTo>
                      <a:pt x="608" y="705"/>
                      <a:pt x="631" y="767"/>
                      <a:pt x="640" y="786"/>
                    </a:cubicBezTo>
                    <a:cubicBezTo>
                      <a:pt x="646" y="796"/>
                      <a:pt x="650" y="805"/>
                      <a:pt x="655" y="817"/>
                    </a:cubicBezTo>
                    <a:cubicBezTo>
                      <a:pt x="629" y="817"/>
                      <a:pt x="629" y="817"/>
                      <a:pt x="614" y="817"/>
                    </a:cubicBezTo>
                    <a:cubicBezTo>
                      <a:pt x="610" y="807"/>
                      <a:pt x="606" y="798"/>
                      <a:pt x="601" y="790"/>
                    </a:cubicBezTo>
                    <a:cubicBezTo>
                      <a:pt x="597" y="801"/>
                      <a:pt x="593" y="809"/>
                      <a:pt x="589" y="817"/>
                    </a:cubicBezTo>
                    <a:cubicBezTo>
                      <a:pt x="453" y="817"/>
                      <a:pt x="36" y="817"/>
                      <a:pt x="21" y="817"/>
                    </a:cubicBezTo>
                    <a:cubicBezTo>
                      <a:pt x="10" y="780"/>
                      <a:pt x="2" y="738"/>
                      <a:pt x="2" y="688"/>
                    </a:cubicBezTo>
                    <a:lnTo>
                      <a:pt x="40" y="688"/>
                    </a:lnTo>
                    <a:cubicBezTo>
                      <a:pt x="40" y="738"/>
                      <a:pt x="47" y="780"/>
                      <a:pt x="60" y="817"/>
                    </a:cubicBezTo>
                    <a:cubicBezTo>
                      <a:pt x="77" y="817"/>
                      <a:pt x="107" y="817"/>
                      <a:pt x="179" y="819"/>
                    </a:cubicBezTo>
                    <a:cubicBezTo>
                      <a:pt x="175" y="788"/>
                      <a:pt x="173" y="757"/>
                      <a:pt x="169" y="723"/>
                    </a:cubicBezTo>
                    <a:cubicBezTo>
                      <a:pt x="180" y="757"/>
                      <a:pt x="186" y="788"/>
                      <a:pt x="192" y="817"/>
                    </a:cubicBezTo>
                    <a:cubicBezTo>
                      <a:pt x="235" y="817"/>
                      <a:pt x="257" y="817"/>
                      <a:pt x="299" y="817"/>
                    </a:cubicBezTo>
                    <a:cubicBezTo>
                      <a:pt x="302" y="792"/>
                      <a:pt x="302" y="769"/>
                      <a:pt x="304" y="748"/>
                    </a:cubicBezTo>
                    <a:cubicBezTo>
                      <a:pt x="308" y="617"/>
                      <a:pt x="235" y="496"/>
                      <a:pt x="169" y="390"/>
                    </a:cubicBezTo>
                    <a:cubicBezTo>
                      <a:pt x="156" y="369"/>
                      <a:pt x="143" y="350"/>
                      <a:pt x="132" y="329"/>
                    </a:cubicBezTo>
                    <a:cubicBezTo>
                      <a:pt x="130" y="336"/>
                      <a:pt x="128" y="342"/>
                      <a:pt x="124" y="346"/>
                    </a:cubicBezTo>
                    <a:cubicBezTo>
                      <a:pt x="90" y="427"/>
                      <a:pt x="40" y="548"/>
                      <a:pt x="40" y="688"/>
                    </a:cubicBezTo>
                    <a:lnTo>
                      <a:pt x="0" y="688"/>
                    </a:lnTo>
                    <a:cubicBezTo>
                      <a:pt x="0" y="538"/>
                      <a:pt x="57" y="413"/>
                      <a:pt x="92" y="329"/>
                    </a:cubicBezTo>
                    <a:cubicBezTo>
                      <a:pt x="98" y="315"/>
                      <a:pt x="100" y="311"/>
                      <a:pt x="105" y="298"/>
                    </a:cubicBezTo>
                    <a:cubicBezTo>
                      <a:pt x="119" y="261"/>
                      <a:pt x="132" y="204"/>
                      <a:pt x="143" y="171"/>
                    </a:cubicBezTo>
                    <a:cubicBezTo>
                      <a:pt x="143" y="194"/>
                      <a:pt x="158" y="294"/>
                      <a:pt x="175" y="329"/>
                    </a:cubicBezTo>
                    <a:cubicBezTo>
                      <a:pt x="182" y="342"/>
                      <a:pt x="190" y="354"/>
                      <a:pt x="199" y="367"/>
                    </a:cubicBezTo>
                    <a:cubicBezTo>
                      <a:pt x="233" y="421"/>
                      <a:pt x="269" y="479"/>
                      <a:pt x="295" y="542"/>
                    </a:cubicBezTo>
                    <a:cubicBezTo>
                      <a:pt x="299" y="509"/>
                      <a:pt x="304" y="475"/>
                      <a:pt x="310" y="444"/>
                    </a:cubicBezTo>
                    <a:cubicBezTo>
                      <a:pt x="304" y="429"/>
                      <a:pt x="299" y="415"/>
                      <a:pt x="293" y="398"/>
                    </a:cubicBezTo>
                    <a:cubicBezTo>
                      <a:pt x="259" y="309"/>
                      <a:pt x="222" y="204"/>
                      <a:pt x="222" y="83"/>
                    </a:cubicBezTo>
                    <a:lnTo>
                      <a:pt x="259" y="83"/>
                    </a:lnTo>
                    <a:cubicBezTo>
                      <a:pt x="259" y="198"/>
                      <a:pt x="295" y="296"/>
                      <a:pt x="327" y="384"/>
                    </a:cubicBezTo>
                    <a:cubicBezTo>
                      <a:pt x="342" y="427"/>
                      <a:pt x="355" y="467"/>
                      <a:pt x="366" y="504"/>
                    </a:cubicBezTo>
                    <a:cubicBezTo>
                      <a:pt x="385" y="396"/>
                      <a:pt x="424" y="319"/>
                      <a:pt x="451" y="277"/>
                    </a:cubicBezTo>
                    <a:cubicBezTo>
                      <a:pt x="460" y="231"/>
                      <a:pt x="464" y="188"/>
                      <a:pt x="464" y="150"/>
                    </a:cubicBezTo>
                    <a:lnTo>
                      <a:pt x="501" y="150"/>
                    </a:lnTo>
                    <a:cubicBezTo>
                      <a:pt x="501" y="173"/>
                      <a:pt x="498" y="198"/>
                      <a:pt x="496" y="225"/>
                    </a:cubicBezTo>
                    <a:cubicBezTo>
                      <a:pt x="520" y="194"/>
                      <a:pt x="546" y="167"/>
                      <a:pt x="571" y="142"/>
                    </a:cubicBezTo>
                    <a:cubicBezTo>
                      <a:pt x="606" y="100"/>
                      <a:pt x="638" y="67"/>
                      <a:pt x="653" y="37"/>
                    </a:cubicBezTo>
                    <a:lnTo>
                      <a:pt x="670" y="0"/>
                    </a:lnTo>
                    <a:lnTo>
                      <a:pt x="685" y="40"/>
                    </a:lnTo>
                    <a:cubicBezTo>
                      <a:pt x="693" y="58"/>
                      <a:pt x="719" y="208"/>
                      <a:pt x="719" y="369"/>
                    </a:cubicBezTo>
                    <a:cubicBezTo>
                      <a:pt x="719" y="548"/>
                      <a:pt x="642" y="600"/>
                      <a:pt x="558" y="659"/>
                    </a:cubicBezTo>
                    <a:lnTo>
                      <a:pt x="541" y="623"/>
                    </a:lnTo>
                    <a:cubicBezTo>
                      <a:pt x="620" y="567"/>
                      <a:pt x="683" y="525"/>
                      <a:pt x="683" y="369"/>
                    </a:cubicBezTo>
                    <a:cubicBezTo>
                      <a:pt x="683" y="256"/>
                      <a:pt x="670" y="150"/>
                      <a:pt x="661" y="96"/>
                    </a:cubicBezTo>
                    <a:cubicBezTo>
                      <a:pt x="642" y="119"/>
                      <a:pt x="620" y="142"/>
                      <a:pt x="595" y="169"/>
                    </a:cubicBezTo>
                    <a:cubicBezTo>
                      <a:pt x="505" y="267"/>
                      <a:pt x="394" y="386"/>
                      <a:pt x="394" y="582"/>
                    </a:cubicBezTo>
                    <a:cubicBezTo>
                      <a:pt x="394" y="600"/>
                      <a:pt x="391" y="617"/>
                      <a:pt x="387" y="636"/>
                    </a:cubicBezTo>
                    <a:cubicBezTo>
                      <a:pt x="385" y="648"/>
                      <a:pt x="381" y="663"/>
                      <a:pt x="381" y="680"/>
                    </a:cubicBezTo>
                    <a:cubicBezTo>
                      <a:pt x="430" y="565"/>
                      <a:pt x="595" y="384"/>
                      <a:pt x="614" y="227"/>
                    </a:cubicBezTo>
                    <a:cubicBezTo>
                      <a:pt x="629" y="375"/>
                      <a:pt x="413" y="634"/>
                      <a:pt x="376" y="730"/>
                    </a:cubicBezTo>
                    <a:cubicBezTo>
                      <a:pt x="376" y="744"/>
                      <a:pt x="377" y="761"/>
                      <a:pt x="379" y="778"/>
                    </a:cubicBezTo>
                    <a:cubicBezTo>
                      <a:pt x="426" y="700"/>
                      <a:pt x="486" y="661"/>
                      <a:pt x="539" y="623"/>
                    </a:cubicBezTo>
                    <a:lnTo>
                      <a:pt x="558" y="659"/>
                    </a:lnTo>
                    <a:cubicBezTo>
                      <a:pt x="499" y="698"/>
                      <a:pt x="445" y="728"/>
                      <a:pt x="400" y="817"/>
                    </a:cubicBezTo>
                    <a:lnTo>
                      <a:pt x="548" y="815"/>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12" name="Google Shape;112;p16"/>
              <p:cNvSpPr/>
              <p:nvPr/>
            </p:nvSpPr>
            <p:spPr>
              <a:xfrm>
                <a:off x="9777960" y="5104800"/>
                <a:ext cx="259200" cy="294840"/>
              </a:xfrm>
              <a:custGeom>
                <a:rect b="b" l="l" r="r" t="t"/>
                <a:pathLst>
                  <a:path extrusionOk="0" h="819" w="720">
                    <a:moveTo>
                      <a:pt x="133" y="819"/>
                    </a:moveTo>
                    <a:cubicBezTo>
                      <a:pt x="127" y="811"/>
                      <a:pt x="121" y="801"/>
                      <a:pt x="118" y="790"/>
                    </a:cubicBezTo>
                    <a:cubicBezTo>
                      <a:pt x="114" y="798"/>
                      <a:pt x="108" y="809"/>
                      <a:pt x="105" y="819"/>
                    </a:cubicBezTo>
                    <a:cubicBezTo>
                      <a:pt x="91" y="817"/>
                      <a:pt x="78" y="817"/>
                      <a:pt x="65" y="819"/>
                    </a:cubicBezTo>
                    <a:cubicBezTo>
                      <a:pt x="69" y="807"/>
                      <a:pt x="75" y="796"/>
                      <a:pt x="78" y="786"/>
                    </a:cubicBezTo>
                    <a:cubicBezTo>
                      <a:pt x="88" y="767"/>
                      <a:pt x="110" y="705"/>
                      <a:pt x="116" y="678"/>
                    </a:cubicBezTo>
                    <a:cubicBezTo>
                      <a:pt x="118" y="692"/>
                      <a:pt x="133" y="723"/>
                      <a:pt x="138" y="738"/>
                    </a:cubicBezTo>
                    <a:lnTo>
                      <a:pt x="136" y="740"/>
                    </a:lnTo>
                    <a:cubicBezTo>
                      <a:pt x="148" y="769"/>
                      <a:pt x="161" y="796"/>
                      <a:pt x="174" y="819"/>
                    </a:cubicBezTo>
                    <a:cubicBezTo>
                      <a:pt x="213" y="817"/>
                      <a:pt x="270" y="817"/>
                      <a:pt x="322" y="817"/>
                    </a:cubicBezTo>
                    <a:cubicBezTo>
                      <a:pt x="275" y="736"/>
                      <a:pt x="217" y="696"/>
                      <a:pt x="161" y="659"/>
                    </a:cubicBezTo>
                    <a:lnTo>
                      <a:pt x="180" y="623"/>
                    </a:lnTo>
                    <a:cubicBezTo>
                      <a:pt x="234" y="661"/>
                      <a:pt x="294" y="700"/>
                      <a:pt x="341" y="778"/>
                    </a:cubicBezTo>
                    <a:cubicBezTo>
                      <a:pt x="343" y="761"/>
                      <a:pt x="343" y="744"/>
                      <a:pt x="343" y="730"/>
                    </a:cubicBezTo>
                    <a:cubicBezTo>
                      <a:pt x="305" y="634"/>
                      <a:pt x="91" y="375"/>
                      <a:pt x="106" y="227"/>
                    </a:cubicBezTo>
                    <a:cubicBezTo>
                      <a:pt x="125" y="384"/>
                      <a:pt x="290" y="565"/>
                      <a:pt x="339" y="680"/>
                    </a:cubicBezTo>
                    <a:cubicBezTo>
                      <a:pt x="337" y="663"/>
                      <a:pt x="335" y="648"/>
                      <a:pt x="332" y="636"/>
                    </a:cubicBezTo>
                    <a:cubicBezTo>
                      <a:pt x="330" y="617"/>
                      <a:pt x="326" y="598"/>
                      <a:pt x="326" y="582"/>
                    </a:cubicBezTo>
                    <a:cubicBezTo>
                      <a:pt x="326" y="386"/>
                      <a:pt x="213" y="267"/>
                      <a:pt x="125" y="169"/>
                    </a:cubicBezTo>
                    <a:cubicBezTo>
                      <a:pt x="101" y="142"/>
                      <a:pt x="76" y="119"/>
                      <a:pt x="60" y="96"/>
                    </a:cubicBezTo>
                    <a:cubicBezTo>
                      <a:pt x="50" y="150"/>
                      <a:pt x="37" y="256"/>
                      <a:pt x="37" y="369"/>
                    </a:cubicBezTo>
                    <a:cubicBezTo>
                      <a:pt x="37" y="525"/>
                      <a:pt x="101" y="567"/>
                      <a:pt x="180" y="623"/>
                    </a:cubicBezTo>
                    <a:lnTo>
                      <a:pt x="161" y="659"/>
                    </a:lnTo>
                    <a:cubicBezTo>
                      <a:pt x="78" y="600"/>
                      <a:pt x="0" y="548"/>
                      <a:pt x="0" y="369"/>
                    </a:cubicBezTo>
                    <a:cubicBezTo>
                      <a:pt x="0" y="208"/>
                      <a:pt x="28" y="58"/>
                      <a:pt x="35" y="40"/>
                    </a:cubicBezTo>
                    <a:lnTo>
                      <a:pt x="48" y="0"/>
                    </a:lnTo>
                    <a:lnTo>
                      <a:pt x="67" y="37"/>
                    </a:lnTo>
                    <a:cubicBezTo>
                      <a:pt x="82" y="67"/>
                      <a:pt x="114" y="100"/>
                      <a:pt x="150" y="142"/>
                    </a:cubicBezTo>
                    <a:cubicBezTo>
                      <a:pt x="174" y="167"/>
                      <a:pt x="200" y="194"/>
                      <a:pt x="225" y="225"/>
                    </a:cubicBezTo>
                    <a:cubicBezTo>
                      <a:pt x="223" y="198"/>
                      <a:pt x="221" y="173"/>
                      <a:pt x="221" y="150"/>
                    </a:cubicBezTo>
                    <a:lnTo>
                      <a:pt x="257" y="150"/>
                    </a:lnTo>
                    <a:cubicBezTo>
                      <a:pt x="257" y="188"/>
                      <a:pt x="262" y="231"/>
                      <a:pt x="270" y="277"/>
                    </a:cubicBezTo>
                    <a:cubicBezTo>
                      <a:pt x="296" y="319"/>
                      <a:pt x="335" y="396"/>
                      <a:pt x="354" y="504"/>
                    </a:cubicBezTo>
                    <a:cubicBezTo>
                      <a:pt x="364" y="467"/>
                      <a:pt x="379" y="427"/>
                      <a:pt x="394" y="384"/>
                    </a:cubicBezTo>
                    <a:cubicBezTo>
                      <a:pt x="425" y="296"/>
                      <a:pt x="463" y="198"/>
                      <a:pt x="463" y="83"/>
                    </a:cubicBezTo>
                    <a:lnTo>
                      <a:pt x="499" y="83"/>
                    </a:lnTo>
                    <a:cubicBezTo>
                      <a:pt x="499" y="204"/>
                      <a:pt x="461" y="309"/>
                      <a:pt x="427" y="398"/>
                    </a:cubicBezTo>
                    <a:cubicBezTo>
                      <a:pt x="422" y="413"/>
                      <a:pt x="416" y="429"/>
                      <a:pt x="410" y="444"/>
                    </a:cubicBezTo>
                    <a:cubicBezTo>
                      <a:pt x="416" y="475"/>
                      <a:pt x="420" y="509"/>
                      <a:pt x="424" y="542"/>
                    </a:cubicBezTo>
                    <a:cubicBezTo>
                      <a:pt x="454" y="479"/>
                      <a:pt x="489" y="423"/>
                      <a:pt x="523" y="367"/>
                    </a:cubicBezTo>
                    <a:cubicBezTo>
                      <a:pt x="532" y="354"/>
                      <a:pt x="540" y="342"/>
                      <a:pt x="547" y="329"/>
                    </a:cubicBezTo>
                    <a:cubicBezTo>
                      <a:pt x="564" y="294"/>
                      <a:pt x="579" y="194"/>
                      <a:pt x="579" y="171"/>
                    </a:cubicBezTo>
                    <a:cubicBezTo>
                      <a:pt x="589" y="204"/>
                      <a:pt x="604" y="261"/>
                      <a:pt x="617" y="298"/>
                    </a:cubicBezTo>
                    <a:cubicBezTo>
                      <a:pt x="622" y="309"/>
                      <a:pt x="624" y="315"/>
                      <a:pt x="630" y="329"/>
                    </a:cubicBezTo>
                    <a:cubicBezTo>
                      <a:pt x="666" y="413"/>
                      <a:pt x="720" y="538"/>
                      <a:pt x="720" y="688"/>
                    </a:cubicBezTo>
                    <a:lnTo>
                      <a:pt x="682" y="688"/>
                    </a:lnTo>
                    <a:cubicBezTo>
                      <a:pt x="682" y="548"/>
                      <a:pt x="632" y="427"/>
                      <a:pt x="598" y="346"/>
                    </a:cubicBezTo>
                    <a:cubicBezTo>
                      <a:pt x="594" y="342"/>
                      <a:pt x="592" y="336"/>
                      <a:pt x="591" y="329"/>
                    </a:cubicBezTo>
                    <a:cubicBezTo>
                      <a:pt x="577" y="350"/>
                      <a:pt x="566" y="369"/>
                      <a:pt x="553" y="390"/>
                    </a:cubicBezTo>
                    <a:cubicBezTo>
                      <a:pt x="487" y="496"/>
                      <a:pt x="410" y="617"/>
                      <a:pt x="416" y="748"/>
                    </a:cubicBezTo>
                    <a:cubicBezTo>
                      <a:pt x="416" y="769"/>
                      <a:pt x="418" y="794"/>
                      <a:pt x="422" y="819"/>
                    </a:cubicBezTo>
                    <a:cubicBezTo>
                      <a:pt x="448" y="817"/>
                      <a:pt x="454" y="817"/>
                      <a:pt x="530" y="817"/>
                    </a:cubicBezTo>
                    <a:cubicBezTo>
                      <a:pt x="534" y="788"/>
                      <a:pt x="542" y="757"/>
                      <a:pt x="551" y="723"/>
                    </a:cubicBezTo>
                    <a:cubicBezTo>
                      <a:pt x="549" y="757"/>
                      <a:pt x="547" y="788"/>
                      <a:pt x="544" y="819"/>
                    </a:cubicBezTo>
                    <a:cubicBezTo>
                      <a:pt x="611" y="817"/>
                      <a:pt x="613" y="817"/>
                      <a:pt x="662" y="817"/>
                    </a:cubicBezTo>
                    <a:cubicBezTo>
                      <a:pt x="675" y="780"/>
                      <a:pt x="682" y="738"/>
                      <a:pt x="682" y="688"/>
                    </a:cubicBezTo>
                    <a:lnTo>
                      <a:pt x="718" y="688"/>
                    </a:lnTo>
                    <a:cubicBezTo>
                      <a:pt x="718" y="738"/>
                      <a:pt x="712" y="780"/>
                      <a:pt x="701" y="817"/>
                    </a:cubicBezTo>
                    <a:cubicBezTo>
                      <a:pt x="677" y="817"/>
                      <a:pt x="197" y="817"/>
                      <a:pt x="133" y="819"/>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13" name="Google Shape;113;p16"/>
              <p:cNvSpPr/>
              <p:nvPr/>
            </p:nvSpPr>
            <p:spPr>
              <a:xfrm>
                <a:off x="8248680" y="5108760"/>
                <a:ext cx="19080" cy="146520"/>
              </a:xfrm>
              <a:custGeom>
                <a:rect b="b" l="l" r="r" t="t"/>
                <a:pathLst>
                  <a:path extrusionOk="0" h="407" w="53">
                    <a:moveTo>
                      <a:pt x="28" y="403"/>
                    </a:moveTo>
                    <a:cubicBezTo>
                      <a:pt x="31" y="282"/>
                      <a:pt x="1" y="121"/>
                      <a:pt x="0" y="0"/>
                    </a:cubicBezTo>
                    <a:cubicBezTo>
                      <a:pt x="31" y="155"/>
                      <a:pt x="61" y="315"/>
                      <a:pt x="50" y="394"/>
                    </a:cubicBezTo>
                    <a:cubicBezTo>
                      <a:pt x="43" y="417"/>
                      <a:pt x="28" y="403"/>
                      <a:pt x="28" y="40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14" name="Google Shape;114;p16"/>
              <p:cNvSpPr/>
              <p:nvPr/>
            </p:nvSpPr>
            <p:spPr>
              <a:xfrm>
                <a:off x="9898560" y="5108760"/>
                <a:ext cx="19440" cy="146520"/>
              </a:xfrm>
              <a:custGeom>
                <a:rect b="b" l="l" r="r" t="t"/>
                <a:pathLst>
                  <a:path extrusionOk="0" h="407" w="54">
                    <a:moveTo>
                      <a:pt x="26" y="403"/>
                    </a:moveTo>
                    <a:cubicBezTo>
                      <a:pt x="20" y="282"/>
                      <a:pt x="52" y="121"/>
                      <a:pt x="54" y="0"/>
                    </a:cubicBezTo>
                    <a:cubicBezTo>
                      <a:pt x="20" y="155"/>
                      <a:pt x="-10" y="315"/>
                      <a:pt x="4" y="394"/>
                    </a:cubicBezTo>
                    <a:cubicBezTo>
                      <a:pt x="7" y="417"/>
                      <a:pt x="26" y="403"/>
                      <a:pt x="26" y="40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15" name="Google Shape;115;p16"/>
              <p:cNvSpPr/>
              <p:nvPr/>
            </p:nvSpPr>
            <p:spPr>
              <a:xfrm>
                <a:off x="9059760" y="5114880"/>
                <a:ext cx="47520" cy="105840"/>
              </a:xfrm>
              <a:custGeom>
                <a:rect b="b" l="l" r="r" t="t"/>
                <a:pathLst>
                  <a:path extrusionOk="0" h="294" w="132">
                    <a:moveTo>
                      <a:pt x="23" y="288"/>
                    </a:moveTo>
                    <a:cubicBezTo>
                      <a:pt x="29" y="281"/>
                      <a:pt x="59" y="263"/>
                      <a:pt x="65" y="254"/>
                    </a:cubicBezTo>
                    <a:cubicBezTo>
                      <a:pt x="72" y="265"/>
                      <a:pt x="102" y="281"/>
                      <a:pt x="110" y="288"/>
                    </a:cubicBezTo>
                    <a:cubicBezTo>
                      <a:pt x="121" y="300"/>
                      <a:pt x="140" y="292"/>
                      <a:pt x="128" y="277"/>
                    </a:cubicBezTo>
                    <a:cubicBezTo>
                      <a:pt x="119" y="261"/>
                      <a:pt x="102" y="181"/>
                      <a:pt x="102" y="140"/>
                    </a:cubicBezTo>
                    <a:cubicBezTo>
                      <a:pt x="102" y="96"/>
                      <a:pt x="121" y="29"/>
                      <a:pt x="125" y="21"/>
                    </a:cubicBezTo>
                    <a:cubicBezTo>
                      <a:pt x="128" y="8"/>
                      <a:pt x="123" y="0"/>
                      <a:pt x="117" y="0"/>
                    </a:cubicBezTo>
                    <a:cubicBezTo>
                      <a:pt x="110" y="0"/>
                      <a:pt x="82" y="29"/>
                      <a:pt x="65" y="44"/>
                    </a:cubicBezTo>
                    <a:cubicBezTo>
                      <a:pt x="50" y="29"/>
                      <a:pt x="21" y="0"/>
                      <a:pt x="16" y="0"/>
                    </a:cubicBezTo>
                    <a:cubicBezTo>
                      <a:pt x="8" y="0"/>
                      <a:pt x="3" y="8"/>
                      <a:pt x="8" y="21"/>
                    </a:cubicBezTo>
                    <a:cubicBezTo>
                      <a:pt x="12" y="29"/>
                      <a:pt x="31" y="96"/>
                      <a:pt x="31" y="140"/>
                    </a:cubicBezTo>
                    <a:cubicBezTo>
                      <a:pt x="31" y="181"/>
                      <a:pt x="14" y="261"/>
                      <a:pt x="3" y="277"/>
                    </a:cubicBezTo>
                    <a:cubicBezTo>
                      <a:pt x="-7" y="292"/>
                      <a:pt x="10" y="300"/>
                      <a:pt x="23" y="288"/>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grpSp>
      </p:grpSp>
      <p:sp>
        <p:nvSpPr>
          <p:cNvPr id="116" name="Google Shape;116;p16"/>
          <p:cNvSpPr txBox="1"/>
          <p:nvPr/>
        </p:nvSpPr>
        <p:spPr>
          <a:xfrm>
            <a:off x="116579" y="59430"/>
            <a:ext cx="1742400" cy="1344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 sz="900" strike="noStrike">
                <a:solidFill>
                  <a:srgbClr val="FFFFFF"/>
                </a:solidFill>
                <a:latin typeface="Arial"/>
                <a:ea typeface="Arial"/>
                <a:cs typeface="Arial"/>
                <a:sym typeface="Arial"/>
              </a:rPr>
              <a:t>POLYTECHNIQUE</a:t>
            </a:r>
            <a:r>
              <a:rPr b="0" lang="en" sz="900" strike="noStrike">
                <a:solidFill>
                  <a:srgbClr val="FFFFFF"/>
                </a:solidFill>
                <a:latin typeface="Arial"/>
                <a:ea typeface="Arial"/>
                <a:cs typeface="Arial"/>
                <a:sym typeface="Arial"/>
              </a:rPr>
              <a:t> MONTRÉAL</a:t>
            </a:r>
            <a:endParaRPr b="0" sz="900" strike="noStrike">
              <a:latin typeface="Arial"/>
              <a:ea typeface="Arial"/>
              <a:cs typeface="Arial"/>
              <a:sym typeface="Arial"/>
            </a:endParaRPr>
          </a:p>
        </p:txBody>
      </p:sp>
      <p:sp>
        <p:nvSpPr>
          <p:cNvPr id="117" name="Google Shape;117;p16"/>
          <p:cNvSpPr/>
          <p:nvPr/>
        </p:nvSpPr>
        <p:spPr>
          <a:xfrm>
            <a:off x="0" y="4898096"/>
            <a:ext cx="9143400" cy="244578"/>
          </a:xfrm>
          <a:custGeom>
            <a:rect b="b" l="l" r="r" t="t"/>
            <a:pathLst>
              <a:path extrusionOk="0" h="749" w="28000">
                <a:moveTo>
                  <a:pt x="0" y="749"/>
                </a:moveTo>
                <a:lnTo>
                  <a:pt x="28000" y="749"/>
                </a:lnTo>
                <a:lnTo>
                  <a:pt x="28000" y="0"/>
                </a:lnTo>
                <a:lnTo>
                  <a:pt x="0" y="0"/>
                </a:lnTo>
                <a:lnTo>
                  <a:pt x="0" y="749"/>
                </a:lnTo>
                <a:close/>
              </a:path>
            </a:pathLst>
          </a:custGeom>
          <a:solidFill>
            <a:srgbClr val="484848"/>
          </a:solidFill>
          <a:ln>
            <a:noFill/>
          </a:ln>
        </p:spPr>
      </p:sp>
      <p:sp>
        <p:nvSpPr>
          <p:cNvPr id="118" name="Google Shape;118;p16"/>
          <p:cNvSpPr txBox="1"/>
          <p:nvPr>
            <p:ph idx="12" type="sldNum"/>
          </p:nvPr>
        </p:nvSpPr>
        <p:spPr>
          <a:xfrm>
            <a:off x="7303453" y="4892541"/>
            <a:ext cx="1840800" cy="250800"/>
          </a:xfrm>
          <a:prstGeom prst="rect">
            <a:avLst/>
          </a:prstGeom>
          <a:noFill/>
          <a:ln>
            <a:noFill/>
          </a:ln>
        </p:spPr>
        <p:txBody>
          <a:bodyPr anchorCtr="0" anchor="ctr" bIns="0" lIns="0" spcFirstLastPara="1" rIns="0" wrap="square" tIns="0">
            <a:noAutofit/>
          </a:bodyPr>
          <a:lstStyle>
            <a:lvl1pPr indent="0" lvl="0" marL="0" rtl="0" algn="r">
              <a:spcBef>
                <a:spcPts val="0"/>
              </a:spcBef>
              <a:buSzPts val="1300"/>
              <a:buFont typeface="Times New Roman"/>
              <a:buNone/>
              <a:defRPr b="1" sz="1300" strike="noStrike">
                <a:solidFill>
                  <a:schemeClr val="lt1"/>
                </a:solidFill>
                <a:latin typeface="Arial"/>
                <a:ea typeface="Arial"/>
                <a:cs typeface="Arial"/>
                <a:sym typeface="Arial"/>
              </a:defRPr>
            </a:lvl1pPr>
            <a:lvl2pPr indent="0" lvl="1" marL="0" rtl="0" algn="r">
              <a:spcBef>
                <a:spcPts val="0"/>
              </a:spcBef>
              <a:buSzPts val="1300"/>
              <a:buFont typeface="Times New Roman"/>
              <a:buNone/>
              <a:defRPr b="1" sz="1300" strike="noStrike">
                <a:solidFill>
                  <a:schemeClr val="lt1"/>
                </a:solidFill>
                <a:latin typeface="Arial"/>
                <a:ea typeface="Arial"/>
                <a:cs typeface="Arial"/>
                <a:sym typeface="Arial"/>
              </a:defRPr>
            </a:lvl2pPr>
            <a:lvl3pPr indent="0" lvl="2" marL="0" rtl="0" algn="r">
              <a:spcBef>
                <a:spcPts val="0"/>
              </a:spcBef>
              <a:buSzPts val="1300"/>
              <a:buFont typeface="Times New Roman"/>
              <a:buNone/>
              <a:defRPr b="1" sz="1300" strike="noStrike">
                <a:solidFill>
                  <a:schemeClr val="lt1"/>
                </a:solidFill>
                <a:latin typeface="Arial"/>
                <a:ea typeface="Arial"/>
                <a:cs typeface="Arial"/>
                <a:sym typeface="Arial"/>
              </a:defRPr>
            </a:lvl3pPr>
            <a:lvl4pPr indent="0" lvl="3" marL="0" rtl="0" algn="r">
              <a:spcBef>
                <a:spcPts val="0"/>
              </a:spcBef>
              <a:buSzPts val="1300"/>
              <a:buFont typeface="Times New Roman"/>
              <a:buNone/>
              <a:defRPr b="1" sz="1300" strike="noStrike">
                <a:solidFill>
                  <a:schemeClr val="lt1"/>
                </a:solidFill>
                <a:latin typeface="Arial"/>
                <a:ea typeface="Arial"/>
                <a:cs typeface="Arial"/>
                <a:sym typeface="Arial"/>
              </a:defRPr>
            </a:lvl4pPr>
            <a:lvl5pPr indent="0" lvl="4" marL="0" rtl="0" algn="r">
              <a:spcBef>
                <a:spcPts val="0"/>
              </a:spcBef>
              <a:buSzPts val="1300"/>
              <a:buFont typeface="Times New Roman"/>
              <a:buNone/>
              <a:defRPr b="1" sz="1300" strike="noStrike">
                <a:solidFill>
                  <a:schemeClr val="lt1"/>
                </a:solidFill>
                <a:latin typeface="Arial"/>
                <a:ea typeface="Arial"/>
                <a:cs typeface="Arial"/>
                <a:sym typeface="Arial"/>
              </a:defRPr>
            </a:lvl5pPr>
            <a:lvl6pPr indent="0" lvl="5" marL="0" rtl="0" algn="r">
              <a:spcBef>
                <a:spcPts val="0"/>
              </a:spcBef>
              <a:buSzPts val="1300"/>
              <a:buFont typeface="Times New Roman"/>
              <a:buNone/>
              <a:defRPr b="1" sz="1300" strike="noStrike">
                <a:solidFill>
                  <a:schemeClr val="lt1"/>
                </a:solidFill>
                <a:latin typeface="Arial"/>
                <a:ea typeface="Arial"/>
                <a:cs typeface="Arial"/>
                <a:sym typeface="Arial"/>
              </a:defRPr>
            </a:lvl6pPr>
            <a:lvl7pPr indent="0" lvl="6" marL="0" rtl="0" algn="r">
              <a:spcBef>
                <a:spcPts val="0"/>
              </a:spcBef>
              <a:buSzPts val="1300"/>
              <a:buFont typeface="Times New Roman"/>
              <a:buNone/>
              <a:defRPr b="1" sz="1300" strike="noStrike">
                <a:solidFill>
                  <a:schemeClr val="lt1"/>
                </a:solidFill>
                <a:latin typeface="Arial"/>
                <a:ea typeface="Arial"/>
                <a:cs typeface="Arial"/>
                <a:sym typeface="Arial"/>
              </a:defRPr>
            </a:lvl7pPr>
            <a:lvl8pPr indent="0" lvl="7" marL="0" rtl="0" algn="r">
              <a:spcBef>
                <a:spcPts val="0"/>
              </a:spcBef>
              <a:buSzPts val="1300"/>
              <a:buFont typeface="Times New Roman"/>
              <a:buNone/>
              <a:defRPr b="1" sz="1300" strike="noStrike">
                <a:solidFill>
                  <a:schemeClr val="lt1"/>
                </a:solidFill>
                <a:latin typeface="Arial"/>
                <a:ea typeface="Arial"/>
                <a:cs typeface="Arial"/>
                <a:sym typeface="Arial"/>
              </a:defRPr>
            </a:lvl8pPr>
            <a:lvl9pPr indent="0" lvl="8" marL="0" rtl="0" algn="r">
              <a:spcBef>
                <a:spcPts val="0"/>
              </a:spcBef>
              <a:buSzPts val="1300"/>
              <a:buFont typeface="Times New Roman"/>
              <a:buNone/>
              <a:defRPr b="1" sz="1300"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r>
              <a:rPr lang="en"/>
              <a:t> - mistlab.ca	</a:t>
            </a:r>
            <a:endParaRPr/>
          </a:p>
        </p:txBody>
      </p:sp>
      <p:sp>
        <p:nvSpPr>
          <p:cNvPr id="119" name="Google Shape;119;p16"/>
          <p:cNvSpPr txBox="1"/>
          <p:nvPr>
            <p:ph idx="2" type="sldNum"/>
          </p:nvPr>
        </p:nvSpPr>
        <p:spPr>
          <a:xfrm>
            <a:off x="0" y="4892541"/>
            <a:ext cx="2771700" cy="250800"/>
          </a:xfrm>
          <a:prstGeom prst="rect">
            <a:avLst/>
          </a:prstGeom>
          <a:noFill/>
          <a:ln>
            <a:noFill/>
          </a:ln>
        </p:spPr>
        <p:txBody>
          <a:bodyPr anchorCtr="0" anchor="ctr" bIns="0" lIns="0" spcFirstLastPara="1" rIns="0" wrap="square" tIns="0">
            <a:noAutofit/>
          </a:bodyPr>
          <a:lstStyle>
            <a:lvl1pPr indent="0" lvl="0" marL="419100" rtl="0" algn="l">
              <a:spcBef>
                <a:spcPts val="0"/>
              </a:spcBef>
              <a:buSzPts val="1300"/>
              <a:buFont typeface="Times New Roman"/>
              <a:buNone/>
              <a:defRPr sz="1300">
                <a:solidFill>
                  <a:schemeClr val="lt1"/>
                </a:solidFill>
                <a:latin typeface="Arial"/>
                <a:ea typeface="Arial"/>
                <a:cs typeface="Arial"/>
                <a:sym typeface="Arial"/>
              </a:defRPr>
            </a:lvl1pPr>
            <a:lvl2pPr indent="0" lvl="1" marL="419100" rtl="0" algn="l">
              <a:spcBef>
                <a:spcPts val="0"/>
              </a:spcBef>
              <a:buSzPts val="1300"/>
              <a:buFont typeface="Times New Roman"/>
              <a:buNone/>
              <a:defRPr sz="1300">
                <a:solidFill>
                  <a:schemeClr val="lt1"/>
                </a:solidFill>
                <a:latin typeface="Arial"/>
                <a:ea typeface="Arial"/>
                <a:cs typeface="Arial"/>
                <a:sym typeface="Arial"/>
              </a:defRPr>
            </a:lvl2pPr>
            <a:lvl3pPr indent="0" lvl="2" marL="419100" rtl="0" algn="l">
              <a:spcBef>
                <a:spcPts val="0"/>
              </a:spcBef>
              <a:buSzPts val="1300"/>
              <a:buFont typeface="Times New Roman"/>
              <a:buNone/>
              <a:defRPr sz="1300">
                <a:solidFill>
                  <a:schemeClr val="lt1"/>
                </a:solidFill>
                <a:latin typeface="Arial"/>
                <a:ea typeface="Arial"/>
                <a:cs typeface="Arial"/>
                <a:sym typeface="Arial"/>
              </a:defRPr>
            </a:lvl3pPr>
            <a:lvl4pPr indent="0" lvl="3" marL="419100" rtl="0" algn="l">
              <a:spcBef>
                <a:spcPts val="0"/>
              </a:spcBef>
              <a:buSzPts val="1300"/>
              <a:buFont typeface="Times New Roman"/>
              <a:buNone/>
              <a:defRPr sz="1300">
                <a:solidFill>
                  <a:schemeClr val="lt1"/>
                </a:solidFill>
                <a:latin typeface="Arial"/>
                <a:ea typeface="Arial"/>
                <a:cs typeface="Arial"/>
                <a:sym typeface="Arial"/>
              </a:defRPr>
            </a:lvl4pPr>
            <a:lvl5pPr indent="0" lvl="4" marL="419100" rtl="0" algn="l">
              <a:spcBef>
                <a:spcPts val="0"/>
              </a:spcBef>
              <a:buSzPts val="1300"/>
              <a:buFont typeface="Times New Roman"/>
              <a:buNone/>
              <a:defRPr sz="1300">
                <a:solidFill>
                  <a:schemeClr val="lt1"/>
                </a:solidFill>
                <a:latin typeface="Arial"/>
                <a:ea typeface="Arial"/>
                <a:cs typeface="Arial"/>
                <a:sym typeface="Arial"/>
              </a:defRPr>
            </a:lvl5pPr>
            <a:lvl6pPr indent="0" lvl="5" marL="419100" rtl="0" algn="l">
              <a:spcBef>
                <a:spcPts val="0"/>
              </a:spcBef>
              <a:buSzPts val="1300"/>
              <a:buFont typeface="Times New Roman"/>
              <a:buNone/>
              <a:defRPr sz="1300">
                <a:solidFill>
                  <a:schemeClr val="lt1"/>
                </a:solidFill>
                <a:latin typeface="Arial"/>
                <a:ea typeface="Arial"/>
                <a:cs typeface="Arial"/>
                <a:sym typeface="Arial"/>
              </a:defRPr>
            </a:lvl6pPr>
            <a:lvl7pPr indent="0" lvl="6" marL="419100" rtl="0" algn="l">
              <a:spcBef>
                <a:spcPts val="0"/>
              </a:spcBef>
              <a:buSzPts val="1300"/>
              <a:buFont typeface="Times New Roman"/>
              <a:buNone/>
              <a:defRPr sz="1300">
                <a:solidFill>
                  <a:schemeClr val="lt1"/>
                </a:solidFill>
                <a:latin typeface="Arial"/>
                <a:ea typeface="Arial"/>
                <a:cs typeface="Arial"/>
                <a:sym typeface="Arial"/>
              </a:defRPr>
            </a:lvl7pPr>
            <a:lvl8pPr indent="0" lvl="7" marL="419100" rtl="0" algn="l">
              <a:spcBef>
                <a:spcPts val="0"/>
              </a:spcBef>
              <a:buSzPts val="1300"/>
              <a:buFont typeface="Times New Roman"/>
              <a:buNone/>
              <a:defRPr sz="1300">
                <a:solidFill>
                  <a:schemeClr val="lt1"/>
                </a:solidFill>
                <a:latin typeface="Arial"/>
                <a:ea typeface="Arial"/>
                <a:cs typeface="Arial"/>
                <a:sym typeface="Arial"/>
              </a:defRPr>
            </a:lvl8pPr>
            <a:lvl9pPr indent="0" lvl="8" marL="419100" rtl="0" algn="l">
              <a:spcBef>
                <a:spcPts val="0"/>
              </a:spcBef>
              <a:buSzPts val="1300"/>
              <a:buFont typeface="Times New Roman"/>
              <a:buNone/>
              <a:defRPr sz="1300">
                <a:solidFill>
                  <a:schemeClr val="lt1"/>
                </a:solidFill>
                <a:latin typeface="Arial"/>
                <a:ea typeface="Arial"/>
                <a:cs typeface="Arial"/>
                <a:sym typeface="Arial"/>
              </a:defRPr>
            </a:lvl9pPr>
          </a:lstStyle>
          <a:p>
            <a:pPr indent="0" lvl="0" marL="419100" rtl="0" algn="l">
              <a:spcBef>
                <a:spcPts val="0"/>
              </a:spcBef>
              <a:spcAft>
                <a:spcPts val="0"/>
              </a:spcAft>
              <a:buNone/>
            </a:pPr>
            <a:r>
              <a:rPr lang="en"/>
              <a:t>Authors' names</a:t>
            </a:r>
            <a:endParaRPr/>
          </a:p>
        </p:txBody>
      </p:sp>
      <p:sp>
        <p:nvSpPr>
          <p:cNvPr id="120" name="Google Shape;120;p16"/>
          <p:cNvSpPr txBox="1"/>
          <p:nvPr>
            <p:ph idx="3" type="sldNum"/>
          </p:nvPr>
        </p:nvSpPr>
        <p:spPr>
          <a:xfrm>
            <a:off x="3186198" y="4892541"/>
            <a:ext cx="2771700" cy="250800"/>
          </a:xfrm>
          <a:prstGeom prst="rect">
            <a:avLst/>
          </a:prstGeom>
          <a:noFill/>
          <a:ln>
            <a:noFill/>
          </a:ln>
        </p:spPr>
        <p:txBody>
          <a:bodyPr anchorCtr="0" anchor="ctr" bIns="0" lIns="0" spcFirstLastPara="1" rIns="0" wrap="square" tIns="0">
            <a:noAutofit/>
          </a:bodyPr>
          <a:lstStyle>
            <a:lvl1pPr indent="0" lvl="0" marL="0" rtl="0" algn="ctr">
              <a:spcBef>
                <a:spcPts val="0"/>
              </a:spcBef>
              <a:buSzPts val="1300"/>
              <a:buFont typeface="Times New Roman"/>
              <a:buNone/>
              <a:defRPr sz="1300">
                <a:solidFill>
                  <a:schemeClr val="lt1"/>
                </a:solidFill>
                <a:latin typeface="Arial"/>
                <a:ea typeface="Arial"/>
                <a:cs typeface="Arial"/>
                <a:sym typeface="Arial"/>
              </a:defRPr>
            </a:lvl1pPr>
            <a:lvl2pPr indent="0" lvl="1" marL="0" rtl="0" algn="ctr">
              <a:spcBef>
                <a:spcPts val="0"/>
              </a:spcBef>
              <a:buSzPts val="1300"/>
              <a:buFont typeface="Times New Roman"/>
              <a:buNone/>
              <a:defRPr sz="1300">
                <a:solidFill>
                  <a:schemeClr val="lt1"/>
                </a:solidFill>
                <a:latin typeface="Arial"/>
                <a:ea typeface="Arial"/>
                <a:cs typeface="Arial"/>
                <a:sym typeface="Arial"/>
              </a:defRPr>
            </a:lvl2pPr>
            <a:lvl3pPr indent="0" lvl="2" marL="0" rtl="0" algn="ctr">
              <a:spcBef>
                <a:spcPts val="0"/>
              </a:spcBef>
              <a:buSzPts val="1300"/>
              <a:buFont typeface="Times New Roman"/>
              <a:buNone/>
              <a:defRPr sz="1300">
                <a:solidFill>
                  <a:schemeClr val="lt1"/>
                </a:solidFill>
                <a:latin typeface="Arial"/>
                <a:ea typeface="Arial"/>
                <a:cs typeface="Arial"/>
                <a:sym typeface="Arial"/>
              </a:defRPr>
            </a:lvl3pPr>
            <a:lvl4pPr indent="0" lvl="3" marL="0" rtl="0" algn="ctr">
              <a:spcBef>
                <a:spcPts val="0"/>
              </a:spcBef>
              <a:buSzPts val="1300"/>
              <a:buFont typeface="Times New Roman"/>
              <a:buNone/>
              <a:defRPr sz="1300">
                <a:solidFill>
                  <a:schemeClr val="lt1"/>
                </a:solidFill>
                <a:latin typeface="Arial"/>
                <a:ea typeface="Arial"/>
                <a:cs typeface="Arial"/>
                <a:sym typeface="Arial"/>
              </a:defRPr>
            </a:lvl4pPr>
            <a:lvl5pPr indent="0" lvl="4" marL="0" rtl="0" algn="ctr">
              <a:spcBef>
                <a:spcPts val="0"/>
              </a:spcBef>
              <a:buSzPts val="1300"/>
              <a:buFont typeface="Times New Roman"/>
              <a:buNone/>
              <a:defRPr sz="1300">
                <a:solidFill>
                  <a:schemeClr val="lt1"/>
                </a:solidFill>
                <a:latin typeface="Arial"/>
                <a:ea typeface="Arial"/>
                <a:cs typeface="Arial"/>
                <a:sym typeface="Arial"/>
              </a:defRPr>
            </a:lvl5pPr>
            <a:lvl6pPr indent="0" lvl="5" marL="0" rtl="0" algn="ctr">
              <a:spcBef>
                <a:spcPts val="0"/>
              </a:spcBef>
              <a:buSzPts val="1300"/>
              <a:buFont typeface="Times New Roman"/>
              <a:buNone/>
              <a:defRPr sz="1300">
                <a:solidFill>
                  <a:schemeClr val="lt1"/>
                </a:solidFill>
                <a:latin typeface="Arial"/>
                <a:ea typeface="Arial"/>
                <a:cs typeface="Arial"/>
                <a:sym typeface="Arial"/>
              </a:defRPr>
            </a:lvl6pPr>
            <a:lvl7pPr indent="0" lvl="6" marL="0" rtl="0" algn="ctr">
              <a:spcBef>
                <a:spcPts val="0"/>
              </a:spcBef>
              <a:buSzPts val="1300"/>
              <a:buFont typeface="Times New Roman"/>
              <a:buNone/>
              <a:defRPr sz="1300">
                <a:solidFill>
                  <a:schemeClr val="lt1"/>
                </a:solidFill>
                <a:latin typeface="Arial"/>
                <a:ea typeface="Arial"/>
                <a:cs typeface="Arial"/>
                <a:sym typeface="Arial"/>
              </a:defRPr>
            </a:lvl7pPr>
            <a:lvl8pPr indent="0" lvl="7" marL="0" rtl="0" algn="ctr">
              <a:spcBef>
                <a:spcPts val="0"/>
              </a:spcBef>
              <a:buSzPts val="1300"/>
              <a:buFont typeface="Times New Roman"/>
              <a:buNone/>
              <a:defRPr sz="1300">
                <a:solidFill>
                  <a:schemeClr val="lt1"/>
                </a:solidFill>
                <a:latin typeface="Arial"/>
                <a:ea typeface="Arial"/>
                <a:cs typeface="Arial"/>
                <a:sym typeface="Arial"/>
              </a:defRPr>
            </a:lvl8pPr>
            <a:lvl9pPr indent="0" lvl="8" marL="0" rtl="0" algn="ctr">
              <a:spcBef>
                <a:spcPts val="0"/>
              </a:spcBef>
              <a:buSzPts val="1300"/>
              <a:buFont typeface="Times New Roman"/>
              <a:buNone/>
              <a:defRPr sz="1300">
                <a:solidFill>
                  <a:schemeClr val="lt1"/>
                </a:solidFill>
                <a:latin typeface="Arial"/>
                <a:ea typeface="Arial"/>
                <a:cs typeface="Arial"/>
                <a:sym typeface="Arial"/>
              </a:defRPr>
            </a:lvl9pPr>
          </a:lstStyle>
          <a:p>
            <a:pPr indent="0" lvl="0" marL="0" rtl="0" algn="ctr">
              <a:spcBef>
                <a:spcPts val="0"/>
              </a:spcBef>
              <a:spcAft>
                <a:spcPts val="0"/>
              </a:spcAft>
              <a:buNone/>
            </a:pPr>
            <a:r>
              <a:rPr lang="en"/>
              <a:t>Current Section</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st Slide">
  <p:cSld name="OBJECT_1_1">
    <p:spTree>
      <p:nvGrpSpPr>
        <p:cNvPr id="121" name="Shape 121"/>
        <p:cNvGrpSpPr/>
        <p:nvPr/>
      </p:nvGrpSpPr>
      <p:grpSpPr>
        <a:xfrm>
          <a:off x="0" y="0"/>
          <a:ext cx="0" cy="0"/>
          <a:chOff x="0" y="0"/>
          <a:chExt cx="0" cy="0"/>
        </a:xfrm>
      </p:grpSpPr>
      <p:grpSp>
        <p:nvGrpSpPr>
          <p:cNvPr id="122" name="Google Shape;122;p17"/>
          <p:cNvGrpSpPr/>
          <p:nvPr/>
        </p:nvGrpSpPr>
        <p:grpSpPr>
          <a:xfrm>
            <a:off x="-5873" y="326556"/>
            <a:ext cx="9143568" cy="4817245"/>
            <a:chOff x="-6475" y="360000"/>
            <a:chExt cx="10080000" cy="5310600"/>
          </a:xfrm>
        </p:grpSpPr>
        <p:sp>
          <p:nvSpPr>
            <p:cNvPr id="123" name="Google Shape;123;p17"/>
            <p:cNvSpPr/>
            <p:nvPr/>
          </p:nvSpPr>
          <p:spPr>
            <a:xfrm>
              <a:off x="-6475" y="360000"/>
              <a:ext cx="10080000" cy="5310600"/>
            </a:xfrm>
            <a:prstGeom prst="rect">
              <a:avLst/>
            </a:prstGeom>
            <a:solidFill>
              <a:schemeClr val="lt1"/>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grpSp>
          <p:nvGrpSpPr>
            <p:cNvPr id="124" name="Google Shape;124;p17"/>
            <p:cNvGrpSpPr/>
            <p:nvPr/>
          </p:nvGrpSpPr>
          <p:grpSpPr>
            <a:xfrm>
              <a:off x="8129520" y="4513680"/>
              <a:ext cx="1907640" cy="885960"/>
              <a:chOff x="8129520" y="4513680"/>
              <a:chExt cx="1907640" cy="885960"/>
            </a:xfrm>
          </p:grpSpPr>
          <p:sp>
            <p:nvSpPr>
              <p:cNvPr id="125" name="Google Shape;125;p17"/>
              <p:cNvSpPr/>
              <p:nvPr/>
            </p:nvSpPr>
            <p:spPr>
              <a:xfrm>
                <a:off x="8208720" y="4513680"/>
                <a:ext cx="448200" cy="645480"/>
              </a:xfrm>
              <a:custGeom>
                <a:rect b="b" l="l" r="r" t="t"/>
                <a:pathLst>
                  <a:path extrusionOk="0" h="1793" w="1245">
                    <a:moveTo>
                      <a:pt x="400" y="1614"/>
                    </a:moveTo>
                    <a:cubicBezTo>
                      <a:pt x="400" y="1599"/>
                      <a:pt x="388" y="1587"/>
                      <a:pt x="373" y="1587"/>
                    </a:cubicBezTo>
                    <a:cubicBezTo>
                      <a:pt x="360" y="1587"/>
                      <a:pt x="349" y="1599"/>
                      <a:pt x="349" y="1614"/>
                    </a:cubicBezTo>
                    <a:cubicBezTo>
                      <a:pt x="349" y="1631"/>
                      <a:pt x="360" y="1643"/>
                      <a:pt x="373" y="1643"/>
                    </a:cubicBezTo>
                    <a:cubicBezTo>
                      <a:pt x="388" y="1643"/>
                      <a:pt x="400" y="1631"/>
                      <a:pt x="400" y="1614"/>
                    </a:cubicBezTo>
                    <a:lnTo>
                      <a:pt x="435" y="1614"/>
                    </a:lnTo>
                    <a:cubicBezTo>
                      <a:pt x="435" y="1651"/>
                      <a:pt x="409" y="1683"/>
                      <a:pt x="373" y="1683"/>
                    </a:cubicBezTo>
                    <a:cubicBezTo>
                      <a:pt x="339" y="1683"/>
                      <a:pt x="313" y="1653"/>
                      <a:pt x="313" y="1614"/>
                    </a:cubicBezTo>
                    <a:cubicBezTo>
                      <a:pt x="313" y="1603"/>
                      <a:pt x="315" y="1593"/>
                      <a:pt x="319" y="1585"/>
                    </a:cubicBezTo>
                    <a:lnTo>
                      <a:pt x="308" y="1555"/>
                    </a:lnTo>
                    <a:cubicBezTo>
                      <a:pt x="304" y="1549"/>
                      <a:pt x="302" y="1541"/>
                      <a:pt x="298" y="1533"/>
                    </a:cubicBezTo>
                    <a:cubicBezTo>
                      <a:pt x="287" y="1576"/>
                      <a:pt x="274" y="1618"/>
                      <a:pt x="263" y="1660"/>
                    </a:cubicBezTo>
                    <a:cubicBezTo>
                      <a:pt x="272" y="1706"/>
                      <a:pt x="278" y="1747"/>
                      <a:pt x="278" y="1793"/>
                    </a:cubicBezTo>
                    <a:lnTo>
                      <a:pt x="242" y="1793"/>
                    </a:lnTo>
                    <a:cubicBezTo>
                      <a:pt x="242" y="1724"/>
                      <a:pt x="227" y="1660"/>
                      <a:pt x="208" y="1585"/>
                    </a:cubicBezTo>
                    <a:cubicBezTo>
                      <a:pt x="187" y="1501"/>
                      <a:pt x="167" y="1410"/>
                      <a:pt x="154" y="1287"/>
                    </a:cubicBezTo>
                    <a:cubicBezTo>
                      <a:pt x="94" y="1362"/>
                      <a:pt x="37" y="1528"/>
                      <a:pt x="37" y="1726"/>
                    </a:cubicBezTo>
                    <a:lnTo>
                      <a:pt x="0" y="1726"/>
                    </a:lnTo>
                    <a:cubicBezTo>
                      <a:pt x="0" y="1514"/>
                      <a:pt x="62" y="1341"/>
                      <a:pt x="129" y="1257"/>
                    </a:cubicBezTo>
                    <a:cubicBezTo>
                      <a:pt x="146" y="1232"/>
                      <a:pt x="182" y="1193"/>
                      <a:pt x="197" y="1184"/>
                    </a:cubicBezTo>
                    <a:cubicBezTo>
                      <a:pt x="195" y="1197"/>
                      <a:pt x="191" y="1253"/>
                      <a:pt x="191" y="1289"/>
                    </a:cubicBezTo>
                    <a:cubicBezTo>
                      <a:pt x="199" y="1368"/>
                      <a:pt x="210" y="1432"/>
                      <a:pt x="223" y="1491"/>
                    </a:cubicBezTo>
                    <a:cubicBezTo>
                      <a:pt x="249" y="1407"/>
                      <a:pt x="279" y="1324"/>
                      <a:pt x="311" y="1245"/>
                    </a:cubicBezTo>
                    <a:cubicBezTo>
                      <a:pt x="315" y="1174"/>
                      <a:pt x="311" y="1103"/>
                      <a:pt x="306" y="1043"/>
                    </a:cubicBezTo>
                    <a:cubicBezTo>
                      <a:pt x="304" y="1011"/>
                      <a:pt x="302" y="986"/>
                      <a:pt x="302" y="965"/>
                    </a:cubicBezTo>
                    <a:cubicBezTo>
                      <a:pt x="302" y="817"/>
                      <a:pt x="336" y="703"/>
                      <a:pt x="400" y="624"/>
                    </a:cubicBezTo>
                    <a:lnTo>
                      <a:pt x="426" y="651"/>
                    </a:lnTo>
                    <a:cubicBezTo>
                      <a:pt x="368" y="724"/>
                      <a:pt x="338" y="828"/>
                      <a:pt x="338" y="965"/>
                    </a:cubicBezTo>
                    <a:cubicBezTo>
                      <a:pt x="338" y="984"/>
                      <a:pt x="339" y="1009"/>
                      <a:pt x="343" y="1038"/>
                    </a:cubicBezTo>
                    <a:cubicBezTo>
                      <a:pt x="345" y="1080"/>
                      <a:pt x="349" y="1130"/>
                      <a:pt x="349" y="1182"/>
                    </a:cubicBezTo>
                    <a:cubicBezTo>
                      <a:pt x="379" y="1134"/>
                      <a:pt x="418" y="1091"/>
                      <a:pt x="460" y="1041"/>
                    </a:cubicBezTo>
                    <a:cubicBezTo>
                      <a:pt x="550" y="938"/>
                      <a:pt x="643" y="836"/>
                      <a:pt x="645" y="680"/>
                    </a:cubicBezTo>
                    <a:cubicBezTo>
                      <a:pt x="645" y="680"/>
                      <a:pt x="645" y="672"/>
                      <a:pt x="645" y="665"/>
                    </a:cubicBezTo>
                    <a:cubicBezTo>
                      <a:pt x="645" y="523"/>
                      <a:pt x="636" y="442"/>
                      <a:pt x="623" y="388"/>
                    </a:cubicBezTo>
                    <a:cubicBezTo>
                      <a:pt x="591" y="451"/>
                      <a:pt x="525" y="536"/>
                      <a:pt x="426" y="651"/>
                    </a:cubicBezTo>
                    <a:lnTo>
                      <a:pt x="400" y="624"/>
                    </a:lnTo>
                    <a:cubicBezTo>
                      <a:pt x="495" y="511"/>
                      <a:pt x="595" y="388"/>
                      <a:pt x="606" y="330"/>
                    </a:cubicBezTo>
                    <a:lnTo>
                      <a:pt x="613" y="227"/>
                    </a:lnTo>
                    <a:lnTo>
                      <a:pt x="642" y="313"/>
                    </a:lnTo>
                    <a:cubicBezTo>
                      <a:pt x="664" y="371"/>
                      <a:pt x="673" y="440"/>
                      <a:pt x="679" y="532"/>
                    </a:cubicBezTo>
                    <a:cubicBezTo>
                      <a:pt x="771" y="275"/>
                      <a:pt x="936" y="213"/>
                      <a:pt x="1062" y="165"/>
                    </a:cubicBezTo>
                    <a:cubicBezTo>
                      <a:pt x="1131" y="138"/>
                      <a:pt x="1188" y="117"/>
                      <a:pt x="1206" y="69"/>
                    </a:cubicBezTo>
                    <a:lnTo>
                      <a:pt x="1233" y="0"/>
                    </a:lnTo>
                    <a:lnTo>
                      <a:pt x="1240" y="75"/>
                    </a:lnTo>
                    <a:cubicBezTo>
                      <a:pt x="1259" y="267"/>
                      <a:pt x="1221" y="405"/>
                      <a:pt x="1124" y="494"/>
                    </a:cubicBezTo>
                    <a:cubicBezTo>
                      <a:pt x="1041" y="569"/>
                      <a:pt x="929" y="596"/>
                      <a:pt x="837" y="619"/>
                    </a:cubicBezTo>
                    <a:lnTo>
                      <a:pt x="829" y="580"/>
                    </a:lnTo>
                    <a:cubicBezTo>
                      <a:pt x="1006" y="536"/>
                      <a:pt x="1223" y="484"/>
                      <a:pt x="1208" y="132"/>
                    </a:cubicBezTo>
                    <a:cubicBezTo>
                      <a:pt x="1174" y="165"/>
                      <a:pt x="1128" y="182"/>
                      <a:pt x="1073" y="202"/>
                    </a:cubicBezTo>
                    <a:cubicBezTo>
                      <a:pt x="942" y="252"/>
                      <a:pt x="767" y="319"/>
                      <a:pt x="688" y="628"/>
                    </a:cubicBezTo>
                    <a:cubicBezTo>
                      <a:pt x="717" y="607"/>
                      <a:pt x="775" y="599"/>
                      <a:pt x="829" y="580"/>
                    </a:cubicBezTo>
                    <a:lnTo>
                      <a:pt x="837" y="619"/>
                    </a:lnTo>
                    <a:cubicBezTo>
                      <a:pt x="792" y="630"/>
                      <a:pt x="750" y="640"/>
                      <a:pt x="720" y="655"/>
                    </a:cubicBezTo>
                    <a:lnTo>
                      <a:pt x="711" y="672"/>
                    </a:lnTo>
                    <a:lnTo>
                      <a:pt x="698" y="703"/>
                    </a:lnTo>
                    <a:cubicBezTo>
                      <a:pt x="692" y="711"/>
                      <a:pt x="685" y="722"/>
                      <a:pt x="677" y="732"/>
                    </a:cubicBezTo>
                    <a:cubicBezTo>
                      <a:pt x="677" y="734"/>
                      <a:pt x="677" y="738"/>
                      <a:pt x="675" y="740"/>
                    </a:cubicBezTo>
                    <a:cubicBezTo>
                      <a:pt x="688" y="728"/>
                      <a:pt x="703" y="722"/>
                      <a:pt x="720" y="722"/>
                    </a:cubicBezTo>
                    <a:cubicBezTo>
                      <a:pt x="752" y="722"/>
                      <a:pt x="780" y="751"/>
                      <a:pt x="780" y="790"/>
                    </a:cubicBezTo>
                    <a:cubicBezTo>
                      <a:pt x="780" y="828"/>
                      <a:pt x="752" y="857"/>
                      <a:pt x="720" y="857"/>
                    </a:cubicBezTo>
                    <a:lnTo>
                      <a:pt x="720" y="817"/>
                    </a:lnTo>
                    <a:cubicBezTo>
                      <a:pt x="733" y="817"/>
                      <a:pt x="745" y="805"/>
                      <a:pt x="745" y="790"/>
                    </a:cubicBezTo>
                    <a:cubicBezTo>
                      <a:pt x="745" y="774"/>
                      <a:pt x="733" y="761"/>
                      <a:pt x="720" y="761"/>
                    </a:cubicBezTo>
                    <a:cubicBezTo>
                      <a:pt x="705" y="761"/>
                      <a:pt x="694" y="774"/>
                      <a:pt x="694" y="790"/>
                    </a:cubicBezTo>
                    <a:cubicBezTo>
                      <a:pt x="694" y="805"/>
                      <a:pt x="705" y="817"/>
                      <a:pt x="720" y="817"/>
                    </a:cubicBezTo>
                    <a:lnTo>
                      <a:pt x="720" y="857"/>
                    </a:lnTo>
                    <a:cubicBezTo>
                      <a:pt x="692" y="857"/>
                      <a:pt x="668" y="836"/>
                      <a:pt x="660" y="807"/>
                    </a:cubicBezTo>
                    <a:cubicBezTo>
                      <a:pt x="625" y="913"/>
                      <a:pt x="553" y="995"/>
                      <a:pt x="486" y="1070"/>
                    </a:cubicBezTo>
                    <a:cubicBezTo>
                      <a:pt x="486" y="1072"/>
                      <a:pt x="480" y="1074"/>
                      <a:pt x="478" y="1078"/>
                    </a:cubicBezTo>
                    <a:cubicBezTo>
                      <a:pt x="473" y="1091"/>
                      <a:pt x="467" y="1103"/>
                      <a:pt x="461" y="1116"/>
                    </a:cubicBezTo>
                    <a:cubicBezTo>
                      <a:pt x="527" y="1057"/>
                      <a:pt x="595" y="1020"/>
                      <a:pt x="632" y="1007"/>
                    </a:cubicBezTo>
                    <a:lnTo>
                      <a:pt x="643" y="1045"/>
                    </a:lnTo>
                    <a:cubicBezTo>
                      <a:pt x="561" y="1078"/>
                      <a:pt x="323" y="1222"/>
                      <a:pt x="323" y="1449"/>
                    </a:cubicBezTo>
                    <a:cubicBezTo>
                      <a:pt x="323" y="1464"/>
                      <a:pt x="324" y="1480"/>
                      <a:pt x="328" y="1495"/>
                    </a:cubicBezTo>
                    <a:cubicBezTo>
                      <a:pt x="360" y="1445"/>
                      <a:pt x="430" y="1387"/>
                      <a:pt x="604" y="1309"/>
                    </a:cubicBezTo>
                    <a:cubicBezTo>
                      <a:pt x="814" y="1216"/>
                      <a:pt x="885" y="1020"/>
                      <a:pt x="882" y="851"/>
                    </a:cubicBezTo>
                    <a:cubicBezTo>
                      <a:pt x="825" y="926"/>
                      <a:pt x="730" y="1011"/>
                      <a:pt x="643" y="1045"/>
                    </a:cubicBezTo>
                    <a:lnTo>
                      <a:pt x="632" y="1007"/>
                    </a:lnTo>
                    <a:cubicBezTo>
                      <a:pt x="728" y="970"/>
                      <a:pt x="840" y="859"/>
                      <a:pt x="882" y="784"/>
                    </a:cubicBezTo>
                    <a:lnTo>
                      <a:pt x="910" y="734"/>
                    </a:lnTo>
                    <a:lnTo>
                      <a:pt x="915" y="790"/>
                    </a:lnTo>
                    <a:cubicBezTo>
                      <a:pt x="936" y="984"/>
                      <a:pt x="869" y="1232"/>
                      <a:pt x="617" y="1347"/>
                    </a:cubicBezTo>
                    <a:cubicBezTo>
                      <a:pt x="373" y="1455"/>
                      <a:pt x="351" y="1522"/>
                      <a:pt x="339" y="1553"/>
                    </a:cubicBezTo>
                    <a:lnTo>
                      <a:pt x="338" y="1560"/>
                    </a:lnTo>
                    <a:cubicBezTo>
                      <a:pt x="347" y="1551"/>
                      <a:pt x="360" y="1547"/>
                      <a:pt x="373" y="1547"/>
                    </a:cubicBezTo>
                    <a:cubicBezTo>
                      <a:pt x="409" y="1547"/>
                      <a:pt x="435" y="1576"/>
                      <a:pt x="435" y="1614"/>
                    </a:cubicBezTo>
                    <a:lnTo>
                      <a:pt x="400" y="1614"/>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26" name="Google Shape;126;p17"/>
              <p:cNvSpPr/>
              <p:nvPr/>
            </p:nvSpPr>
            <p:spPr>
              <a:xfrm>
                <a:off x="9509760" y="4513680"/>
                <a:ext cx="447840" cy="645480"/>
              </a:xfrm>
              <a:custGeom>
                <a:rect b="b" l="l" r="r" t="t"/>
                <a:pathLst>
                  <a:path extrusionOk="0" h="1793" w="1244">
                    <a:moveTo>
                      <a:pt x="811" y="1614"/>
                    </a:moveTo>
                    <a:cubicBezTo>
                      <a:pt x="811" y="1576"/>
                      <a:pt x="837" y="1547"/>
                      <a:pt x="871" y="1547"/>
                    </a:cubicBezTo>
                    <a:cubicBezTo>
                      <a:pt x="884" y="1547"/>
                      <a:pt x="897" y="1551"/>
                      <a:pt x="909" y="1560"/>
                    </a:cubicBezTo>
                    <a:lnTo>
                      <a:pt x="905" y="1553"/>
                    </a:lnTo>
                    <a:cubicBezTo>
                      <a:pt x="895" y="1522"/>
                      <a:pt x="873" y="1457"/>
                      <a:pt x="629" y="1347"/>
                    </a:cubicBezTo>
                    <a:cubicBezTo>
                      <a:pt x="376" y="1234"/>
                      <a:pt x="310" y="984"/>
                      <a:pt x="331" y="790"/>
                    </a:cubicBezTo>
                    <a:lnTo>
                      <a:pt x="336" y="734"/>
                    </a:lnTo>
                    <a:lnTo>
                      <a:pt x="364" y="784"/>
                    </a:lnTo>
                    <a:cubicBezTo>
                      <a:pt x="406" y="859"/>
                      <a:pt x="518" y="970"/>
                      <a:pt x="616" y="1007"/>
                    </a:cubicBezTo>
                    <a:lnTo>
                      <a:pt x="603" y="1045"/>
                    </a:lnTo>
                    <a:cubicBezTo>
                      <a:pt x="515" y="1011"/>
                      <a:pt x="419" y="926"/>
                      <a:pt x="363" y="851"/>
                    </a:cubicBezTo>
                    <a:cubicBezTo>
                      <a:pt x="361" y="1020"/>
                      <a:pt x="432" y="1216"/>
                      <a:pt x="642" y="1309"/>
                    </a:cubicBezTo>
                    <a:cubicBezTo>
                      <a:pt x="817" y="1387"/>
                      <a:pt x="886" y="1445"/>
                      <a:pt x="918" y="1495"/>
                    </a:cubicBezTo>
                    <a:cubicBezTo>
                      <a:pt x="922" y="1480"/>
                      <a:pt x="922" y="1464"/>
                      <a:pt x="922" y="1449"/>
                    </a:cubicBezTo>
                    <a:cubicBezTo>
                      <a:pt x="922" y="1222"/>
                      <a:pt x="685" y="1078"/>
                      <a:pt x="603" y="1045"/>
                    </a:cubicBezTo>
                    <a:lnTo>
                      <a:pt x="616" y="1007"/>
                    </a:lnTo>
                    <a:cubicBezTo>
                      <a:pt x="653" y="1020"/>
                      <a:pt x="719" y="1057"/>
                      <a:pt x="785" y="1116"/>
                    </a:cubicBezTo>
                    <a:cubicBezTo>
                      <a:pt x="779" y="1103"/>
                      <a:pt x="772" y="1091"/>
                      <a:pt x="768" y="1078"/>
                    </a:cubicBezTo>
                    <a:cubicBezTo>
                      <a:pt x="764" y="1074"/>
                      <a:pt x="762" y="1072"/>
                      <a:pt x="760" y="1070"/>
                    </a:cubicBezTo>
                    <a:cubicBezTo>
                      <a:pt x="695" y="995"/>
                      <a:pt x="621" y="913"/>
                      <a:pt x="586" y="807"/>
                    </a:cubicBezTo>
                    <a:cubicBezTo>
                      <a:pt x="578" y="836"/>
                      <a:pt x="554" y="857"/>
                      <a:pt x="526" y="857"/>
                    </a:cubicBezTo>
                    <a:lnTo>
                      <a:pt x="526" y="817"/>
                    </a:lnTo>
                    <a:cubicBezTo>
                      <a:pt x="539" y="817"/>
                      <a:pt x="552" y="805"/>
                      <a:pt x="552" y="790"/>
                    </a:cubicBezTo>
                    <a:cubicBezTo>
                      <a:pt x="552" y="774"/>
                      <a:pt x="539" y="761"/>
                      <a:pt x="526" y="761"/>
                    </a:cubicBezTo>
                    <a:cubicBezTo>
                      <a:pt x="513" y="761"/>
                      <a:pt x="501" y="774"/>
                      <a:pt x="501" y="790"/>
                    </a:cubicBezTo>
                    <a:cubicBezTo>
                      <a:pt x="501" y="805"/>
                      <a:pt x="513" y="817"/>
                      <a:pt x="526" y="817"/>
                    </a:cubicBezTo>
                    <a:lnTo>
                      <a:pt x="526" y="857"/>
                    </a:lnTo>
                    <a:cubicBezTo>
                      <a:pt x="492" y="857"/>
                      <a:pt x="466" y="828"/>
                      <a:pt x="466" y="790"/>
                    </a:cubicBezTo>
                    <a:cubicBezTo>
                      <a:pt x="466" y="751"/>
                      <a:pt x="492" y="722"/>
                      <a:pt x="526" y="722"/>
                    </a:cubicBezTo>
                    <a:cubicBezTo>
                      <a:pt x="543" y="722"/>
                      <a:pt x="558" y="728"/>
                      <a:pt x="569" y="740"/>
                    </a:cubicBezTo>
                    <a:cubicBezTo>
                      <a:pt x="569" y="738"/>
                      <a:pt x="569" y="734"/>
                      <a:pt x="569" y="732"/>
                    </a:cubicBezTo>
                    <a:cubicBezTo>
                      <a:pt x="561" y="722"/>
                      <a:pt x="554" y="711"/>
                      <a:pt x="548" y="703"/>
                    </a:cubicBezTo>
                    <a:lnTo>
                      <a:pt x="535" y="672"/>
                    </a:lnTo>
                    <a:lnTo>
                      <a:pt x="526" y="655"/>
                    </a:lnTo>
                    <a:cubicBezTo>
                      <a:pt x="496" y="640"/>
                      <a:pt x="454" y="630"/>
                      <a:pt x="408" y="619"/>
                    </a:cubicBezTo>
                    <a:lnTo>
                      <a:pt x="415" y="580"/>
                    </a:lnTo>
                    <a:cubicBezTo>
                      <a:pt x="471" y="599"/>
                      <a:pt x="530" y="607"/>
                      <a:pt x="558" y="626"/>
                    </a:cubicBezTo>
                    <a:cubicBezTo>
                      <a:pt x="479" y="317"/>
                      <a:pt x="302" y="252"/>
                      <a:pt x="173" y="202"/>
                    </a:cubicBezTo>
                    <a:cubicBezTo>
                      <a:pt x="119" y="182"/>
                      <a:pt x="70" y="165"/>
                      <a:pt x="38" y="132"/>
                    </a:cubicBezTo>
                    <a:cubicBezTo>
                      <a:pt x="23" y="484"/>
                      <a:pt x="241" y="536"/>
                      <a:pt x="415" y="580"/>
                    </a:cubicBezTo>
                    <a:lnTo>
                      <a:pt x="408" y="619"/>
                    </a:lnTo>
                    <a:cubicBezTo>
                      <a:pt x="317" y="596"/>
                      <a:pt x="205" y="569"/>
                      <a:pt x="122" y="494"/>
                    </a:cubicBezTo>
                    <a:cubicBezTo>
                      <a:pt x="25" y="405"/>
                      <a:pt x="-15" y="267"/>
                      <a:pt x="4" y="75"/>
                    </a:cubicBezTo>
                    <a:lnTo>
                      <a:pt x="12" y="0"/>
                    </a:lnTo>
                    <a:lnTo>
                      <a:pt x="40" y="69"/>
                    </a:lnTo>
                    <a:cubicBezTo>
                      <a:pt x="59" y="117"/>
                      <a:pt x="113" y="138"/>
                      <a:pt x="184" y="165"/>
                    </a:cubicBezTo>
                    <a:cubicBezTo>
                      <a:pt x="310" y="213"/>
                      <a:pt x="475" y="275"/>
                      <a:pt x="567" y="532"/>
                    </a:cubicBezTo>
                    <a:cubicBezTo>
                      <a:pt x="573" y="440"/>
                      <a:pt x="582" y="371"/>
                      <a:pt x="606" y="313"/>
                    </a:cubicBezTo>
                    <a:lnTo>
                      <a:pt x="635" y="227"/>
                    </a:lnTo>
                    <a:lnTo>
                      <a:pt x="642" y="330"/>
                    </a:lnTo>
                    <a:cubicBezTo>
                      <a:pt x="653" y="388"/>
                      <a:pt x="753" y="513"/>
                      <a:pt x="847" y="624"/>
                    </a:cubicBezTo>
                    <a:lnTo>
                      <a:pt x="820" y="651"/>
                    </a:lnTo>
                    <a:cubicBezTo>
                      <a:pt x="723" y="536"/>
                      <a:pt x="657" y="451"/>
                      <a:pt x="625" y="388"/>
                    </a:cubicBezTo>
                    <a:cubicBezTo>
                      <a:pt x="610" y="442"/>
                      <a:pt x="601" y="523"/>
                      <a:pt x="601" y="665"/>
                    </a:cubicBezTo>
                    <a:cubicBezTo>
                      <a:pt x="601" y="672"/>
                      <a:pt x="601" y="680"/>
                      <a:pt x="601" y="682"/>
                    </a:cubicBezTo>
                    <a:cubicBezTo>
                      <a:pt x="605" y="836"/>
                      <a:pt x="697" y="940"/>
                      <a:pt x="787" y="1041"/>
                    </a:cubicBezTo>
                    <a:cubicBezTo>
                      <a:pt x="828" y="1091"/>
                      <a:pt x="867" y="1134"/>
                      <a:pt x="895" y="1182"/>
                    </a:cubicBezTo>
                    <a:cubicBezTo>
                      <a:pt x="897" y="1130"/>
                      <a:pt x="899" y="1082"/>
                      <a:pt x="903" y="1038"/>
                    </a:cubicBezTo>
                    <a:cubicBezTo>
                      <a:pt x="905" y="1009"/>
                      <a:pt x="907" y="984"/>
                      <a:pt x="907" y="965"/>
                    </a:cubicBezTo>
                    <a:cubicBezTo>
                      <a:pt x="907" y="828"/>
                      <a:pt x="877" y="724"/>
                      <a:pt x="818" y="651"/>
                    </a:cubicBezTo>
                    <a:lnTo>
                      <a:pt x="845" y="624"/>
                    </a:lnTo>
                    <a:cubicBezTo>
                      <a:pt x="910" y="705"/>
                      <a:pt x="944" y="817"/>
                      <a:pt x="944" y="965"/>
                    </a:cubicBezTo>
                    <a:cubicBezTo>
                      <a:pt x="944" y="986"/>
                      <a:pt x="940" y="1011"/>
                      <a:pt x="939" y="1043"/>
                    </a:cubicBezTo>
                    <a:cubicBezTo>
                      <a:pt x="935" y="1103"/>
                      <a:pt x="929" y="1174"/>
                      <a:pt x="933" y="1245"/>
                    </a:cubicBezTo>
                    <a:cubicBezTo>
                      <a:pt x="967" y="1324"/>
                      <a:pt x="995" y="1407"/>
                      <a:pt x="1021" y="1491"/>
                    </a:cubicBezTo>
                    <a:cubicBezTo>
                      <a:pt x="1034" y="1432"/>
                      <a:pt x="1047" y="1368"/>
                      <a:pt x="1053" y="1289"/>
                    </a:cubicBezTo>
                    <a:cubicBezTo>
                      <a:pt x="1053" y="1253"/>
                      <a:pt x="1051" y="1197"/>
                      <a:pt x="1047" y="1184"/>
                    </a:cubicBezTo>
                    <a:cubicBezTo>
                      <a:pt x="1062" y="1193"/>
                      <a:pt x="1100" y="1234"/>
                      <a:pt x="1115" y="1257"/>
                    </a:cubicBezTo>
                    <a:cubicBezTo>
                      <a:pt x="1182" y="1341"/>
                      <a:pt x="1244" y="1514"/>
                      <a:pt x="1244" y="1726"/>
                    </a:cubicBezTo>
                    <a:lnTo>
                      <a:pt x="1209" y="1726"/>
                    </a:lnTo>
                    <a:cubicBezTo>
                      <a:pt x="1209" y="1528"/>
                      <a:pt x="1151" y="1362"/>
                      <a:pt x="1091" y="1287"/>
                    </a:cubicBezTo>
                    <a:cubicBezTo>
                      <a:pt x="1079" y="1410"/>
                      <a:pt x="1059" y="1501"/>
                      <a:pt x="1038" y="1585"/>
                    </a:cubicBezTo>
                    <a:cubicBezTo>
                      <a:pt x="1019" y="1660"/>
                      <a:pt x="1004" y="1724"/>
                      <a:pt x="1004" y="1793"/>
                    </a:cubicBezTo>
                    <a:lnTo>
                      <a:pt x="969" y="1793"/>
                    </a:lnTo>
                    <a:cubicBezTo>
                      <a:pt x="969" y="1749"/>
                      <a:pt x="974" y="1706"/>
                      <a:pt x="984" y="1660"/>
                    </a:cubicBezTo>
                    <a:cubicBezTo>
                      <a:pt x="972" y="1618"/>
                      <a:pt x="959" y="1576"/>
                      <a:pt x="946" y="1533"/>
                    </a:cubicBezTo>
                    <a:cubicBezTo>
                      <a:pt x="944" y="1541"/>
                      <a:pt x="940" y="1549"/>
                      <a:pt x="939" y="1555"/>
                    </a:cubicBezTo>
                    <a:lnTo>
                      <a:pt x="925" y="1585"/>
                    </a:lnTo>
                    <a:cubicBezTo>
                      <a:pt x="929" y="1593"/>
                      <a:pt x="933" y="1603"/>
                      <a:pt x="933" y="1614"/>
                    </a:cubicBezTo>
                    <a:cubicBezTo>
                      <a:pt x="933" y="1653"/>
                      <a:pt x="905" y="1683"/>
                      <a:pt x="871" y="1683"/>
                    </a:cubicBezTo>
                    <a:cubicBezTo>
                      <a:pt x="837" y="1683"/>
                      <a:pt x="811" y="1653"/>
                      <a:pt x="811" y="1614"/>
                    </a:cubicBezTo>
                    <a:lnTo>
                      <a:pt x="847" y="1614"/>
                    </a:lnTo>
                    <a:cubicBezTo>
                      <a:pt x="847" y="1631"/>
                      <a:pt x="858" y="1643"/>
                      <a:pt x="871" y="1643"/>
                    </a:cubicBezTo>
                    <a:cubicBezTo>
                      <a:pt x="884" y="1643"/>
                      <a:pt x="897" y="1631"/>
                      <a:pt x="897" y="1614"/>
                    </a:cubicBezTo>
                    <a:cubicBezTo>
                      <a:pt x="897" y="1599"/>
                      <a:pt x="884" y="1587"/>
                      <a:pt x="871" y="1587"/>
                    </a:cubicBezTo>
                    <a:cubicBezTo>
                      <a:pt x="858" y="1587"/>
                      <a:pt x="847" y="1599"/>
                      <a:pt x="847" y="1614"/>
                    </a:cubicBezTo>
                    <a:lnTo>
                      <a:pt x="811" y="1614"/>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27" name="Google Shape;127;p17"/>
              <p:cNvSpPr/>
              <p:nvPr/>
            </p:nvSpPr>
            <p:spPr>
              <a:xfrm>
                <a:off x="8833320" y="4641480"/>
                <a:ext cx="482400" cy="213120"/>
              </a:xfrm>
              <a:custGeom>
                <a:rect b="b" l="l" r="r" t="t"/>
                <a:pathLst>
                  <a:path extrusionOk="0" h="592" w="1340">
                    <a:moveTo>
                      <a:pt x="1319" y="0"/>
                    </a:moveTo>
                    <a:lnTo>
                      <a:pt x="21" y="0"/>
                    </a:lnTo>
                    <a:cubicBezTo>
                      <a:pt x="6" y="0"/>
                      <a:pt x="0" y="6"/>
                      <a:pt x="0" y="16"/>
                    </a:cubicBezTo>
                    <a:cubicBezTo>
                      <a:pt x="0" y="60"/>
                      <a:pt x="10" y="108"/>
                      <a:pt x="106" y="131"/>
                    </a:cubicBezTo>
                    <a:lnTo>
                      <a:pt x="515" y="206"/>
                    </a:lnTo>
                    <a:cubicBezTo>
                      <a:pt x="546" y="212"/>
                      <a:pt x="563" y="223"/>
                      <a:pt x="563" y="258"/>
                    </a:cubicBezTo>
                    <a:lnTo>
                      <a:pt x="563" y="356"/>
                    </a:lnTo>
                    <a:lnTo>
                      <a:pt x="633" y="350"/>
                    </a:lnTo>
                    <a:cubicBezTo>
                      <a:pt x="640" y="350"/>
                      <a:pt x="648" y="354"/>
                      <a:pt x="653" y="358"/>
                    </a:cubicBezTo>
                    <a:cubicBezTo>
                      <a:pt x="685" y="400"/>
                      <a:pt x="700" y="435"/>
                      <a:pt x="700" y="465"/>
                    </a:cubicBezTo>
                    <a:lnTo>
                      <a:pt x="721" y="592"/>
                    </a:lnTo>
                    <a:lnTo>
                      <a:pt x="777" y="592"/>
                    </a:lnTo>
                    <a:lnTo>
                      <a:pt x="777" y="258"/>
                    </a:lnTo>
                    <a:cubicBezTo>
                      <a:pt x="777" y="223"/>
                      <a:pt x="794" y="212"/>
                      <a:pt x="826" y="206"/>
                    </a:cubicBezTo>
                    <a:lnTo>
                      <a:pt x="1235" y="131"/>
                    </a:lnTo>
                    <a:cubicBezTo>
                      <a:pt x="1331" y="108"/>
                      <a:pt x="1340" y="60"/>
                      <a:pt x="1340" y="16"/>
                    </a:cubicBezTo>
                    <a:cubicBezTo>
                      <a:pt x="1340" y="6"/>
                      <a:pt x="1334" y="0"/>
                      <a:pt x="1319" y="0"/>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28" name="Google Shape;128;p17"/>
              <p:cNvSpPr/>
              <p:nvPr/>
            </p:nvSpPr>
            <p:spPr>
              <a:xfrm>
                <a:off x="8476920" y="4658760"/>
                <a:ext cx="92520" cy="60120"/>
              </a:xfrm>
              <a:custGeom>
                <a:rect b="b" l="l" r="r" t="t"/>
                <a:pathLst>
                  <a:path extrusionOk="0" h="167" w="257">
                    <a:moveTo>
                      <a:pt x="0" y="167"/>
                    </a:moveTo>
                    <a:cubicBezTo>
                      <a:pt x="75" y="28"/>
                      <a:pt x="170" y="57"/>
                      <a:pt x="257" y="0"/>
                    </a:cubicBezTo>
                    <a:cubicBezTo>
                      <a:pt x="199" y="88"/>
                      <a:pt x="103" y="38"/>
                      <a:pt x="0" y="167"/>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29" name="Google Shape;129;p17"/>
              <p:cNvSpPr/>
              <p:nvPr/>
            </p:nvSpPr>
            <p:spPr>
              <a:xfrm>
                <a:off x="9596880" y="4658760"/>
                <a:ext cx="93240" cy="60120"/>
              </a:xfrm>
              <a:custGeom>
                <a:rect b="b" l="l" r="r" t="t"/>
                <a:pathLst>
                  <a:path extrusionOk="0" h="167" w="259">
                    <a:moveTo>
                      <a:pt x="259" y="167"/>
                    </a:moveTo>
                    <a:cubicBezTo>
                      <a:pt x="182" y="28"/>
                      <a:pt x="84" y="57"/>
                      <a:pt x="0" y="0"/>
                    </a:cubicBezTo>
                    <a:cubicBezTo>
                      <a:pt x="58" y="88"/>
                      <a:pt x="154" y="38"/>
                      <a:pt x="259" y="167"/>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0" name="Google Shape;130;p17"/>
              <p:cNvSpPr/>
              <p:nvPr/>
            </p:nvSpPr>
            <p:spPr>
              <a:xfrm>
                <a:off x="8400600" y="4726440"/>
                <a:ext cx="21600" cy="36000"/>
              </a:xfrm>
              <a:custGeom>
                <a:rect b="b" l="l" r="r" t="t"/>
                <a:pathLst>
                  <a:path extrusionOk="0" h="100" w="60">
                    <a:moveTo>
                      <a:pt x="11" y="100"/>
                    </a:moveTo>
                    <a:lnTo>
                      <a:pt x="0" y="92"/>
                    </a:lnTo>
                    <a:cubicBezTo>
                      <a:pt x="20" y="67"/>
                      <a:pt x="43" y="35"/>
                      <a:pt x="60" y="0"/>
                    </a:cubicBezTo>
                    <a:cubicBezTo>
                      <a:pt x="47" y="40"/>
                      <a:pt x="28" y="73"/>
                      <a:pt x="11" y="100"/>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1" name="Google Shape;131;p17"/>
              <p:cNvSpPr/>
              <p:nvPr/>
            </p:nvSpPr>
            <p:spPr>
              <a:xfrm>
                <a:off x="9744840" y="4726440"/>
                <a:ext cx="21600" cy="36000"/>
              </a:xfrm>
              <a:custGeom>
                <a:rect b="b" l="l" r="r" t="t"/>
                <a:pathLst>
                  <a:path extrusionOk="0" h="100" w="60">
                    <a:moveTo>
                      <a:pt x="48" y="100"/>
                    </a:moveTo>
                    <a:lnTo>
                      <a:pt x="60" y="92"/>
                    </a:lnTo>
                    <a:cubicBezTo>
                      <a:pt x="37" y="67"/>
                      <a:pt x="15" y="35"/>
                      <a:pt x="0" y="0"/>
                    </a:cubicBezTo>
                    <a:cubicBezTo>
                      <a:pt x="13" y="40"/>
                      <a:pt x="31" y="73"/>
                      <a:pt x="48" y="100"/>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2" name="Google Shape;132;p17"/>
              <p:cNvSpPr/>
              <p:nvPr/>
            </p:nvSpPr>
            <p:spPr>
              <a:xfrm>
                <a:off x="8348400" y="4769640"/>
                <a:ext cx="50040" cy="138240"/>
              </a:xfrm>
              <a:custGeom>
                <a:rect b="b" l="l" r="r" t="t"/>
                <a:pathLst>
                  <a:path extrusionOk="0" h="384" w="139">
                    <a:moveTo>
                      <a:pt x="13" y="384"/>
                    </a:moveTo>
                    <a:cubicBezTo>
                      <a:pt x="13" y="384"/>
                      <a:pt x="-5" y="378"/>
                      <a:pt x="2" y="357"/>
                    </a:cubicBezTo>
                    <a:cubicBezTo>
                      <a:pt x="8" y="334"/>
                      <a:pt x="19" y="257"/>
                      <a:pt x="19" y="190"/>
                    </a:cubicBezTo>
                    <a:cubicBezTo>
                      <a:pt x="19" y="98"/>
                      <a:pt x="66" y="52"/>
                      <a:pt x="116" y="0"/>
                    </a:cubicBezTo>
                    <a:lnTo>
                      <a:pt x="139" y="4"/>
                    </a:lnTo>
                    <a:cubicBezTo>
                      <a:pt x="86" y="69"/>
                      <a:pt x="40" y="98"/>
                      <a:pt x="40" y="169"/>
                    </a:cubicBezTo>
                    <a:cubicBezTo>
                      <a:pt x="40" y="267"/>
                      <a:pt x="25" y="350"/>
                      <a:pt x="13" y="384"/>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3" name="Google Shape;133;p17"/>
              <p:cNvSpPr/>
              <p:nvPr/>
            </p:nvSpPr>
            <p:spPr>
              <a:xfrm>
                <a:off x="9768240" y="4769640"/>
                <a:ext cx="49680" cy="138240"/>
              </a:xfrm>
              <a:custGeom>
                <a:rect b="b" l="l" r="r" t="t"/>
                <a:pathLst>
                  <a:path extrusionOk="0" h="384" w="138">
                    <a:moveTo>
                      <a:pt x="126" y="384"/>
                    </a:moveTo>
                    <a:cubicBezTo>
                      <a:pt x="126" y="384"/>
                      <a:pt x="143" y="378"/>
                      <a:pt x="137" y="357"/>
                    </a:cubicBezTo>
                    <a:cubicBezTo>
                      <a:pt x="132" y="334"/>
                      <a:pt x="120" y="257"/>
                      <a:pt x="120" y="190"/>
                    </a:cubicBezTo>
                    <a:cubicBezTo>
                      <a:pt x="120" y="98"/>
                      <a:pt x="72" y="52"/>
                      <a:pt x="21" y="0"/>
                    </a:cubicBezTo>
                    <a:lnTo>
                      <a:pt x="0" y="4"/>
                    </a:lnTo>
                    <a:cubicBezTo>
                      <a:pt x="51" y="69"/>
                      <a:pt x="96" y="98"/>
                      <a:pt x="96" y="169"/>
                    </a:cubicBezTo>
                    <a:cubicBezTo>
                      <a:pt x="96" y="267"/>
                      <a:pt x="115" y="350"/>
                      <a:pt x="126" y="384"/>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4" name="Google Shape;134;p17"/>
              <p:cNvSpPr/>
              <p:nvPr/>
            </p:nvSpPr>
            <p:spPr>
              <a:xfrm>
                <a:off x="8480160" y="4776480"/>
                <a:ext cx="1212480" cy="622080"/>
              </a:xfrm>
              <a:custGeom>
                <a:rect b="b" l="l" r="r" t="t"/>
                <a:pathLst>
                  <a:path extrusionOk="0" h="1728" w="3368">
                    <a:moveTo>
                      <a:pt x="327" y="1728"/>
                    </a:moveTo>
                    <a:lnTo>
                      <a:pt x="323" y="1728"/>
                    </a:lnTo>
                    <a:cubicBezTo>
                      <a:pt x="405" y="949"/>
                      <a:pt x="927" y="382"/>
                      <a:pt x="1674" y="382"/>
                    </a:cubicBezTo>
                    <a:cubicBezTo>
                      <a:pt x="2422" y="382"/>
                      <a:pt x="3010" y="1057"/>
                      <a:pt x="3023" y="1728"/>
                    </a:cubicBezTo>
                    <a:lnTo>
                      <a:pt x="3368" y="1728"/>
                    </a:lnTo>
                    <a:lnTo>
                      <a:pt x="3353" y="1593"/>
                    </a:lnTo>
                    <a:cubicBezTo>
                      <a:pt x="3334" y="1580"/>
                      <a:pt x="3295" y="1555"/>
                      <a:pt x="3265" y="1564"/>
                    </a:cubicBezTo>
                    <a:lnTo>
                      <a:pt x="3143" y="1568"/>
                    </a:lnTo>
                    <a:cubicBezTo>
                      <a:pt x="3135" y="1568"/>
                      <a:pt x="3132" y="1562"/>
                      <a:pt x="3128" y="1547"/>
                    </a:cubicBezTo>
                    <a:lnTo>
                      <a:pt x="3111" y="1476"/>
                    </a:lnTo>
                    <a:cubicBezTo>
                      <a:pt x="3107" y="1464"/>
                      <a:pt x="3113" y="1451"/>
                      <a:pt x="3119" y="1447"/>
                    </a:cubicBezTo>
                    <a:lnTo>
                      <a:pt x="3227" y="1391"/>
                    </a:lnTo>
                    <a:cubicBezTo>
                      <a:pt x="3257" y="1382"/>
                      <a:pt x="3284" y="1338"/>
                      <a:pt x="3297" y="1320"/>
                    </a:cubicBezTo>
                    <a:lnTo>
                      <a:pt x="3257" y="1197"/>
                    </a:lnTo>
                    <a:cubicBezTo>
                      <a:pt x="3237" y="1190"/>
                      <a:pt x="3192" y="1176"/>
                      <a:pt x="3165" y="1190"/>
                    </a:cubicBezTo>
                    <a:lnTo>
                      <a:pt x="3047" y="1222"/>
                    </a:lnTo>
                    <a:cubicBezTo>
                      <a:pt x="3040" y="1226"/>
                      <a:pt x="3034" y="1220"/>
                      <a:pt x="3028" y="1205"/>
                    </a:cubicBezTo>
                    <a:lnTo>
                      <a:pt x="2998" y="1140"/>
                    </a:lnTo>
                    <a:cubicBezTo>
                      <a:pt x="2993" y="1128"/>
                      <a:pt x="2995" y="1115"/>
                      <a:pt x="2998" y="1109"/>
                    </a:cubicBezTo>
                    <a:lnTo>
                      <a:pt x="3094" y="1030"/>
                    </a:lnTo>
                    <a:cubicBezTo>
                      <a:pt x="3124" y="1015"/>
                      <a:pt x="3141" y="967"/>
                      <a:pt x="3149" y="944"/>
                    </a:cubicBezTo>
                    <a:lnTo>
                      <a:pt x="3087" y="836"/>
                    </a:lnTo>
                    <a:cubicBezTo>
                      <a:pt x="3066" y="832"/>
                      <a:pt x="3019" y="830"/>
                      <a:pt x="2995" y="851"/>
                    </a:cubicBezTo>
                    <a:lnTo>
                      <a:pt x="2886" y="911"/>
                    </a:lnTo>
                    <a:cubicBezTo>
                      <a:pt x="2878" y="915"/>
                      <a:pt x="2871" y="911"/>
                      <a:pt x="2863" y="899"/>
                    </a:cubicBezTo>
                    <a:lnTo>
                      <a:pt x="2820" y="842"/>
                    </a:lnTo>
                    <a:cubicBezTo>
                      <a:pt x="2813" y="832"/>
                      <a:pt x="2813" y="819"/>
                      <a:pt x="2816" y="813"/>
                    </a:cubicBezTo>
                    <a:lnTo>
                      <a:pt x="2895" y="711"/>
                    </a:lnTo>
                    <a:cubicBezTo>
                      <a:pt x="2922" y="690"/>
                      <a:pt x="2929" y="640"/>
                      <a:pt x="2933" y="615"/>
                    </a:cubicBezTo>
                    <a:lnTo>
                      <a:pt x="2848" y="523"/>
                    </a:lnTo>
                    <a:cubicBezTo>
                      <a:pt x="2828" y="525"/>
                      <a:pt x="2783" y="534"/>
                      <a:pt x="2762" y="561"/>
                    </a:cubicBezTo>
                    <a:lnTo>
                      <a:pt x="2670" y="644"/>
                    </a:lnTo>
                    <a:cubicBezTo>
                      <a:pt x="2663" y="650"/>
                      <a:pt x="2655" y="648"/>
                      <a:pt x="2646" y="638"/>
                    </a:cubicBezTo>
                    <a:lnTo>
                      <a:pt x="2593" y="594"/>
                    </a:lnTo>
                    <a:cubicBezTo>
                      <a:pt x="2584" y="586"/>
                      <a:pt x="2580" y="573"/>
                      <a:pt x="2582" y="565"/>
                    </a:cubicBezTo>
                    <a:lnTo>
                      <a:pt x="2638" y="446"/>
                    </a:lnTo>
                    <a:cubicBezTo>
                      <a:pt x="2659" y="421"/>
                      <a:pt x="2657" y="369"/>
                      <a:pt x="2655" y="346"/>
                    </a:cubicBezTo>
                    <a:lnTo>
                      <a:pt x="2558" y="275"/>
                    </a:lnTo>
                    <a:cubicBezTo>
                      <a:pt x="2537" y="281"/>
                      <a:pt x="2494" y="300"/>
                      <a:pt x="2481" y="331"/>
                    </a:cubicBezTo>
                    <a:lnTo>
                      <a:pt x="2406" y="436"/>
                    </a:lnTo>
                    <a:cubicBezTo>
                      <a:pt x="2400" y="442"/>
                      <a:pt x="2392" y="442"/>
                      <a:pt x="2381" y="436"/>
                    </a:cubicBezTo>
                    <a:lnTo>
                      <a:pt x="2321" y="404"/>
                    </a:lnTo>
                    <a:cubicBezTo>
                      <a:pt x="2310" y="398"/>
                      <a:pt x="2304" y="386"/>
                      <a:pt x="2306" y="379"/>
                    </a:cubicBezTo>
                    <a:lnTo>
                      <a:pt x="2338" y="250"/>
                    </a:lnTo>
                    <a:cubicBezTo>
                      <a:pt x="2351" y="219"/>
                      <a:pt x="2340" y="169"/>
                      <a:pt x="2334" y="146"/>
                    </a:cubicBezTo>
                    <a:lnTo>
                      <a:pt x="2225" y="102"/>
                    </a:lnTo>
                    <a:cubicBezTo>
                      <a:pt x="2207" y="115"/>
                      <a:pt x="2169" y="142"/>
                      <a:pt x="2162" y="175"/>
                    </a:cubicBezTo>
                    <a:lnTo>
                      <a:pt x="2107" y="296"/>
                    </a:lnTo>
                    <a:cubicBezTo>
                      <a:pt x="2105" y="304"/>
                      <a:pt x="2096" y="304"/>
                      <a:pt x="2083" y="300"/>
                    </a:cubicBezTo>
                    <a:lnTo>
                      <a:pt x="2019" y="286"/>
                    </a:lnTo>
                    <a:cubicBezTo>
                      <a:pt x="2008" y="281"/>
                      <a:pt x="2000" y="271"/>
                      <a:pt x="2000" y="263"/>
                    </a:cubicBezTo>
                    <a:lnTo>
                      <a:pt x="2006" y="129"/>
                    </a:lnTo>
                    <a:cubicBezTo>
                      <a:pt x="2013" y="98"/>
                      <a:pt x="1993" y="52"/>
                      <a:pt x="1982" y="31"/>
                    </a:cubicBezTo>
                    <a:lnTo>
                      <a:pt x="1867" y="13"/>
                    </a:lnTo>
                    <a:cubicBezTo>
                      <a:pt x="1850" y="29"/>
                      <a:pt x="1818" y="65"/>
                      <a:pt x="1818" y="98"/>
                    </a:cubicBezTo>
                    <a:lnTo>
                      <a:pt x="1790" y="229"/>
                    </a:lnTo>
                    <a:cubicBezTo>
                      <a:pt x="1788" y="238"/>
                      <a:pt x="1781" y="240"/>
                      <a:pt x="1768" y="240"/>
                    </a:cubicBezTo>
                    <a:lnTo>
                      <a:pt x="1702" y="240"/>
                    </a:lnTo>
                    <a:cubicBezTo>
                      <a:pt x="1689" y="240"/>
                      <a:pt x="1679" y="231"/>
                      <a:pt x="1678" y="223"/>
                    </a:cubicBezTo>
                    <a:lnTo>
                      <a:pt x="1657" y="92"/>
                    </a:lnTo>
                    <a:cubicBezTo>
                      <a:pt x="1659" y="56"/>
                      <a:pt x="1631" y="19"/>
                      <a:pt x="1616" y="0"/>
                    </a:cubicBezTo>
                    <a:lnTo>
                      <a:pt x="1499" y="8"/>
                    </a:lnTo>
                    <a:cubicBezTo>
                      <a:pt x="1488" y="29"/>
                      <a:pt x="1464" y="73"/>
                      <a:pt x="1469" y="106"/>
                    </a:cubicBezTo>
                    <a:lnTo>
                      <a:pt x="1467" y="240"/>
                    </a:lnTo>
                    <a:cubicBezTo>
                      <a:pt x="1467" y="250"/>
                      <a:pt x="1460" y="254"/>
                      <a:pt x="1447" y="256"/>
                    </a:cubicBezTo>
                    <a:lnTo>
                      <a:pt x="1381" y="273"/>
                    </a:lnTo>
                    <a:cubicBezTo>
                      <a:pt x="1370" y="275"/>
                      <a:pt x="1360" y="269"/>
                      <a:pt x="1355" y="263"/>
                    </a:cubicBezTo>
                    <a:lnTo>
                      <a:pt x="1312" y="138"/>
                    </a:lnTo>
                    <a:cubicBezTo>
                      <a:pt x="1306" y="104"/>
                      <a:pt x="1270" y="73"/>
                      <a:pt x="1252" y="58"/>
                    </a:cubicBezTo>
                    <a:lnTo>
                      <a:pt x="1141" y="96"/>
                    </a:lnTo>
                    <a:cubicBezTo>
                      <a:pt x="1133" y="117"/>
                      <a:pt x="1117" y="165"/>
                      <a:pt x="1130" y="196"/>
                    </a:cubicBezTo>
                    <a:lnTo>
                      <a:pt x="1152" y="329"/>
                    </a:lnTo>
                    <a:cubicBezTo>
                      <a:pt x="1154" y="336"/>
                      <a:pt x="1148" y="344"/>
                      <a:pt x="1137" y="348"/>
                    </a:cubicBezTo>
                    <a:lnTo>
                      <a:pt x="1077" y="379"/>
                    </a:lnTo>
                    <a:cubicBezTo>
                      <a:pt x="1066" y="386"/>
                      <a:pt x="1055" y="382"/>
                      <a:pt x="1049" y="375"/>
                    </a:cubicBezTo>
                    <a:lnTo>
                      <a:pt x="981" y="265"/>
                    </a:lnTo>
                    <a:cubicBezTo>
                      <a:pt x="970" y="234"/>
                      <a:pt x="929" y="211"/>
                      <a:pt x="908" y="202"/>
                    </a:cubicBezTo>
                    <a:lnTo>
                      <a:pt x="807" y="265"/>
                    </a:lnTo>
                    <a:cubicBezTo>
                      <a:pt x="803" y="288"/>
                      <a:pt x="798" y="340"/>
                      <a:pt x="816" y="367"/>
                    </a:cubicBezTo>
                    <a:lnTo>
                      <a:pt x="863" y="490"/>
                    </a:lnTo>
                    <a:cubicBezTo>
                      <a:pt x="867" y="496"/>
                      <a:pt x="863" y="505"/>
                      <a:pt x="852" y="513"/>
                    </a:cubicBezTo>
                    <a:lnTo>
                      <a:pt x="799" y="559"/>
                    </a:lnTo>
                    <a:cubicBezTo>
                      <a:pt x="788" y="565"/>
                      <a:pt x="777" y="565"/>
                      <a:pt x="771" y="561"/>
                    </a:cubicBezTo>
                    <a:lnTo>
                      <a:pt x="683" y="469"/>
                    </a:lnTo>
                    <a:cubicBezTo>
                      <a:pt x="666" y="440"/>
                      <a:pt x="621" y="429"/>
                      <a:pt x="601" y="425"/>
                    </a:cubicBezTo>
                    <a:lnTo>
                      <a:pt x="512" y="511"/>
                    </a:lnTo>
                    <a:cubicBezTo>
                      <a:pt x="514" y="534"/>
                      <a:pt x="518" y="586"/>
                      <a:pt x="542" y="607"/>
                    </a:cubicBezTo>
                    <a:lnTo>
                      <a:pt x="612" y="715"/>
                    </a:lnTo>
                    <a:cubicBezTo>
                      <a:pt x="617" y="723"/>
                      <a:pt x="614" y="732"/>
                      <a:pt x="606" y="742"/>
                    </a:cubicBezTo>
                    <a:lnTo>
                      <a:pt x="561" y="798"/>
                    </a:lnTo>
                    <a:cubicBezTo>
                      <a:pt x="554" y="809"/>
                      <a:pt x="542" y="811"/>
                      <a:pt x="537" y="807"/>
                    </a:cubicBezTo>
                    <a:lnTo>
                      <a:pt x="432" y="738"/>
                    </a:lnTo>
                    <a:cubicBezTo>
                      <a:pt x="411" y="715"/>
                      <a:pt x="364" y="715"/>
                      <a:pt x="343" y="715"/>
                    </a:cubicBezTo>
                    <a:lnTo>
                      <a:pt x="274" y="819"/>
                    </a:lnTo>
                    <a:cubicBezTo>
                      <a:pt x="280" y="842"/>
                      <a:pt x="295" y="890"/>
                      <a:pt x="321" y="909"/>
                    </a:cubicBezTo>
                    <a:lnTo>
                      <a:pt x="411" y="997"/>
                    </a:lnTo>
                    <a:cubicBezTo>
                      <a:pt x="417" y="1003"/>
                      <a:pt x="415" y="1011"/>
                      <a:pt x="409" y="1026"/>
                    </a:cubicBezTo>
                    <a:lnTo>
                      <a:pt x="377" y="1088"/>
                    </a:lnTo>
                    <a:cubicBezTo>
                      <a:pt x="372" y="1101"/>
                      <a:pt x="360" y="1105"/>
                      <a:pt x="353" y="1105"/>
                    </a:cubicBezTo>
                    <a:lnTo>
                      <a:pt x="238" y="1061"/>
                    </a:lnTo>
                    <a:cubicBezTo>
                      <a:pt x="214" y="1044"/>
                      <a:pt x="169" y="1055"/>
                      <a:pt x="146" y="1061"/>
                    </a:cubicBezTo>
                    <a:lnTo>
                      <a:pt x="100" y="1178"/>
                    </a:lnTo>
                    <a:cubicBezTo>
                      <a:pt x="109" y="1201"/>
                      <a:pt x="133" y="1245"/>
                      <a:pt x="163" y="1253"/>
                    </a:cubicBezTo>
                    <a:lnTo>
                      <a:pt x="268" y="1320"/>
                    </a:lnTo>
                    <a:cubicBezTo>
                      <a:pt x="274" y="1324"/>
                      <a:pt x="276" y="1334"/>
                      <a:pt x="270" y="1347"/>
                    </a:cubicBezTo>
                    <a:lnTo>
                      <a:pt x="253" y="1420"/>
                    </a:lnTo>
                    <a:cubicBezTo>
                      <a:pt x="250" y="1432"/>
                      <a:pt x="240" y="1441"/>
                      <a:pt x="233" y="1441"/>
                    </a:cubicBezTo>
                    <a:lnTo>
                      <a:pt x="113" y="1426"/>
                    </a:lnTo>
                    <a:cubicBezTo>
                      <a:pt x="85" y="1416"/>
                      <a:pt x="41" y="1436"/>
                      <a:pt x="23" y="1447"/>
                    </a:cubicBezTo>
                    <a:lnTo>
                      <a:pt x="0" y="1574"/>
                    </a:lnTo>
                    <a:cubicBezTo>
                      <a:pt x="13" y="1591"/>
                      <a:pt x="45" y="1628"/>
                      <a:pt x="75" y="1632"/>
                    </a:cubicBezTo>
                    <a:lnTo>
                      <a:pt x="192" y="1670"/>
                    </a:lnTo>
                    <a:cubicBezTo>
                      <a:pt x="199" y="1672"/>
                      <a:pt x="201" y="1682"/>
                      <a:pt x="199" y="1697"/>
                    </a:cubicBezTo>
                    <a:lnTo>
                      <a:pt x="197" y="1728"/>
                    </a:lnTo>
                    <a:lnTo>
                      <a:pt x="327" y="1728"/>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5" name="Google Shape;135;p17"/>
              <p:cNvSpPr/>
              <p:nvPr/>
            </p:nvSpPr>
            <p:spPr>
              <a:xfrm>
                <a:off x="8341560" y="4908960"/>
                <a:ext cx="120960" cy="111600"/>
              </a:xfrm>
              <a:custGeom>
                <a:rect b="b" l="l" r="r" t="t"/>
                <a:pathLst>
                  <a:path extrusionOk="0" h="310" w="336">
                    <a:moveTo>
                      <a:pt x="141" y="123"/>
                    </a:moveTo>
                    <a:cubicBezTo>
                      <a:pt x="225" y="54"/>
                      <a:pt x="298" y="44"/>
                      <a:pt x="336" y="0"/>
                    </a:cubicBezTo>
                    <a:cubicBezTo>
                      <a:pt x="327" y="46"/>
                      <a:pt x="252" y="54"/>
                      <a:pt x="160" y="131"/>
                    </a:cubicBezTo>
                    <a:cubicBezTo>
                      <a:pt x="113" y="173"/>
                      <a:pt x="83" y="244"/>
                      <a:pt x="13" y="310"/>
                    </a:cubicBezTo>
                    <a:cubicBezTo>
                      <a:pt x="13" y="310"/>
                      <a:pt x="-7" y="312"/>
                      <a:pt x="4" y="294"/>
                    </a:cubicBezTo>
                    <a:cubicBezTo>
                      <a:pt x="68" y="225"/>
                      <a:pt x="96" y="162"/>
                      <a:pt x="141" y="12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6" name="Google Shape;136;p17"/>
              <p:cNvSpPr/>
              <p:nvPr/>
            </p:nvSpPr>
            <p:spPr>
              <a:xfrm>
                <a:off x="9704160" y="4908960"/>
                <a:ext cx="120600" cy="111600"/>
              </a:xfrm>
              <a:custGeom>
                <a:rect b="b" l="l" r="r" t="t"/>
                <a:pathLst>
                  <a:path extrusionOk="0" h="310" w="335">
                    <a:moveTo>
                      <a:pt x="193" y="123"/>
                    </a:moveTo>
                    <a:cubicBezTo>
                      <a:pt x="109" y="54"/>
                      <a:pt x="38" y="44"/>
                      <a:pt x="0" y="0"/>
                    </a:cubicBezTo>
                    <a:cubicBezTo>
                      <a:pt x="7" y="46"/>
                      <a:pt x="84" y="54"/>
                      <a:pt x="176" y="131"/>
                    </a:cubicBezTo>
                    <a:cubicBezTo>
                      <a:pt x="223" y="173"/>
                      <a:pt x="251" y="244"/>
                      <a:pt x="323" y="310"/>
                    </a:cubicBezTo>
                    <a:cubicBezTo>
                      <a:pt x="323" y="310"/>
                      <a:pt x="343" y="312"/>
                      <a:pt x="332" y="294"/>
                    </a:cubicBezTo>
                    <a:cubicBezTo>
                      <a:pt x="266" y="225"/>
                      <a:pt x="240" y="162"/>
                      <a:pt x="193" y="12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7" name="Google Shape;137;p17"/>
              <p:cNvSpPr/>
              <p:nvPr/>
            </p:nvSpPr>
            <p:spPr>
              <a:xfrm>
                <a:off x="8933400" y="5016240"/>
                <a:ext cx="299160" cy="207360"/>
              </a:xfrm>
              <a:custGeom>
                <a:rect b="b" l="l" r="r" t="t"/>
                <a:pathLst>
                  <a:path extrusionOk="0" h="576" w="831">
                    <a:moveTo>
                      <a:pt x="6" y="13"/>
                    </a:moveTo>
                    <a:cubicBezTo>
                      <a:pt x="13" y="16"/>
                      <a:pt x="199" y="109"/>
                      <a:pt x="212" y="118"/>
                    </a:cubicBezTo>
                    <a:cubicBezTo>
                      <a:pt x="223" y="126"/>
                      <a:pt x="234" y="136"/>
                      <a:pt x="242" y="155"/>
                    </a:cubicBezTo>
                    <a:cubicBezTo>
                      <a:pt x="249" y="170"/>
                      <a:pt x="264" y="203"/>
                      <a:pt x="270" y="220"/>
                    </a:cubicBezTo>
                    <a:cubicBezTo>
                      <a:pt x="189" y="270"/>
                      <a:pt x="169" y="345"/>
                      <a:pt x="167" y="391"/>
                    </a:cubicBezTo>
                    <a:cubicBezTo>
                      <a:pt x="167" y="443"/>
                      <a:pt x="189" y="574"/>
                      <a:pt x="274" y="576"/>
                    </a:cubicBezTo>
                    <a:cubicBezTo>
                      <a:pt x="313" y="576"/>
                      <a:pt x="349" y="516"/>
                      <a:pt x="343" y="462"/>
                    </a:cubicBezTo>
                    <a:cubicBezTo>
                      <a:pt x="332" y="483"/>
                      <a:pt x="317" y="491"/>
                      <a:pt x="302" y="491"/>
                    </a:cubicBezTo>
                    <a:cubicBezTo>
                      <a:pt x="287" y="491"/>
                      <a:pt x="257" y="458"/>
                      <a:pt x="257" y="414"/>
                    </a:cubicBezTo>
                    <a:cubicBezTo>
                      <a:pt x="257" y="370"/>
                      <a:pt x="281" y="343"/>
                      <a:pt x="300" y="343"/>
                    </a:cubicBezTo>
                    <a:cubicBezTo>
                      <a:pt x="317" y="343"/>
                      <a:pt x="321" y="351"/>
                      <a:pt x="330" y="353"/>
                    </a:cubicBezTo>
                    <a:cubicBezTo>
                      <a:pt x="338" y="312"/>
                      <a:pt x="300" y="293"/>
                      <a:pt x="300" y="264"/>
                    </a:cubicBezTo>
                    <a:cubicBezTo>
                      <a:pt x="300" y="249"/>
                      <a:pt x="315" y="243"/>
                      <a:pt x="330" y="243"/>
                    </a:cubicBezTo>
                    <a:cubicBezTo>
                      <a:pt x="345" y="243"/>
                      <a:pt x="358" y="259"/>
                      <a:pt x="373" y="259"/>
                    </a:cubicBezTo>
                    <a:cubicBezTo>
                      <a:pt x="388" y="259"/>
                      <a:pt x="401" y="241"/>
                      <a:pt x="415" y="218"/>
                    </a:cubicBezTo>
                    <a:cubicBezTo>
                      <a:pt x="426" y="241"/>
                      <a:pt x="441" y="259"/>
                      <a:pt x="456" y="259"/>
                    </a:cubicBezTo>
                    <a:cubicBezTo>
                      <a:pt x="471" y="259"/>
                      <a:pt x="484" y="243"/>
                      <a:pt x="499" y="243"/>
                    </a:cubicBezTo>
                    <a:cubicBezTo>
                      <a:pt x="514" y="243"/>
                      <a:pt x="529" y="249"/>
                      <a:pt x="529" y="264"/>
                    </a:cubicBezTo>
                    <a:cubicBezTo>
                      <a:pt x="529" y="293"/>
                      <a:pt x="492" y="312"/>
                      <a:pt x="499" y="353"/>
                    </a:cubicBezTo>
                    <a:cubicBezTo>
                      <a:pt x="508" y="351"/>
                      <a:pt x="512" y="343"/>
                      <a:pt x="529" y="343"/>
                    </a:cubicBezTo>
                    <a:cubicBezTo>
                      <a:pt x="548" y="343"/>
                      <a:pt x="572" y="370"/>
                      <a:pt x="572" y="414"/>
                    </a:cubicBezTo>
                    <a:cubicBezTo>
                      <a:pt x="572" y="458"/>
                      <a:pt x="542" y="491"/>
                      <a:pt x="527" y="491"/>
                    </a:cubicBezTo>
                    <a:cubicBezTo>
                      <a:pt x="512" y="491"/>
                      <a:pt x="499" y="483"/>
                      <a:pt x="488" y="462"/>
                    </a:cubicBezTo>
                    <a:cubicBezTo>
                      <a:pt x="482" y="516"/>
                      <a:pt x="516" y="576"/>
                      <a:pt x="555" y="576"/>
                    </a:cubicBezTo>
                    <a:cubicBezTo>
                      <a:pt x="640" y="574"/>
                      <a:pt x="662" y="443"/>
                      <a:pt x="662" y="391"/>
                    </a:cubicBezTo>
                    <a:cubicBezTo>
                      <a:pt x="662" y="345"/>
                      <a:pt x="640" y="270"/>
                      <a:pt x="559" y="220"/>
                    </a:cubicBezTo>
                    <a:cubicBezTo>
                      <a:pt x="565" y="203"/>
                      <a:pt x="580" y="170"/>
                      <a:pt x="587" y="155"/>
                    </a:cubicBezTo>
                    <a:cubicBezTo>
                      <a:pt x="597" y="136"/>
                      <a:pt x="606" y="126"/>
                      <a:pt x="619" y="118"/>
                    </a:cubicBezTo>
                    <a:cubicBezTo>
                      <a:pt x="630" y="109"/>
                      <a:pt x="818" y="16"/>
                      <a:pt x="825" y="13"/>
                    </a:cubicBezTo>
                    <a:cubicBezTo>
                      <a:pt x="833" y="9"/>
                      <a:pt x="833" y="-3"/>
                      <a:pt x="824" y="1"/>
                    </a:cubicBezTo>
                    <a:cubicBezTo>
                      <a:pt x="799" y="13"/>
                      <a:pt x="625" y="80"/>
                      <a:pt x="615" y="86"/>
                    </a:cubicBezTo>
                    <a:cubicBezTo>
                      <a:pt x="606" y="91"/>
                      <a:pt x="595" y="91"/>
                      <a:pt x="589" y="101"/>
                    </a:cubicBezTo>
                    <a:cubicBezTo>
                      <a:pt x="582" y="111"/>
                      <a:pt x="537" y="166"/>
                      <a:pt x="520" y="199"/>
                    </a:cubicBezTo>
                    <a:cubicBezTo>
                      <a:pt x="518" y="199"/>
                      <a:pt x="516" y="197"/>
                      <a:pt x="514" y="195"/>
                    </a:cubicBezTo>
                    <a:cubicBezTo>
                      <a:pt x="490" y="186"/>
                      <a:pt x="490" y="195"/>
                      <a:pt x="465" y="182"/>
                    </a:cubicBezTo>
                    <a:cubicBezTo>
                      <a:pt x="441" y="170"/>
                      <a:pt x="439" y="151"/>
                      <a:pt x="415" y="151"/>
                    </a:cubicBezTo>
                    <a:cubicBezTo>
                      <a:pt x="390" y="151"/>
                      <a:pt x="388" y="170"/>
                      <a:pt x="364" y="182"/>
                    </a:cubicBezTo>
                    <a:cubicBezTo>
                      <a:pt x="340" y="195"/>
                      <a:pt x="340" y="186"/>
                      <a:pt x="315" y="195"/>
                    </a:cubicBezTo>
                    <a:cubicBezTo>
                      <a:pt x="313" y="197"/>
                      <a:pt x="311" y="199"/>
                      <a:pt x="310" y="199"/>
                    </a:cubicBezTo>
                    <a:cubicBezTo>
                      <a:pt x="293" y="166"/>
                      <a:pt x="248" y="111"/>
                      <a:pt x="240" y="101"/>
                    </a:cubicBezTo>
                    <a:cubicBezTo>
                      <a:pt x="234" y="91"/>
                      <a:pt x="223" y="91"/>
                      <a:pt x="214" y="86"/>
                    </a:cubicBezTo>
                    <a:cubicBezTo>
                      <a:pt x="204" y="80"/>
                      <a:pt x="32" y="13"/>
                      <a:pt x="7" y="1"/>
                    </a:cubicBezTo>
                    <a:cubicBezTo>
                      <a:pt x="-2" y="-3"/>
                      <a:pt x="-2" y="9"/>
                      <a:pt x="6" y="1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8" name="Google Shape;138;p17"/>
              <p:cNvSpPr/>
              <p:nvPr/>
            </p:nvSpPr>
            <p:spPr>
              <a:xfrm>
                <a:off x="8740440" y="5065560"/>
                <a:ext cx="685440" cy="333720"/>
              </a:xfrm>
              <a:custGeom>
                <a:rect b="b" l="l" r="r" t="t"/>
                <a:pathLst>
                  <a:path extrusionOk="0" h="927" w="1904">
                    <a:moveTo>
                      <a:pt x="684" y="927"/>
                    </a:moveTo>
                    <a:cubicBezTo>
                      <a:pt x="684" y="896"/>
                      <a:pt x="684" y="869"/>
                      <a:pt x="686" y="861"/>
                    </a:cubicBezTo>
                    <a:cubicBezTo>
                      <a:pt x="688" y="846"/>
                      <a:pt x="688" y="788"/>
                      <a:pt x="673" y="788"/>
                    </a:cubicBezTo>
                    <a:cubicBezTo>
                      <a:pt x="660" y="788"/>
                      <a:pt x="649" y="794"/>
                      <a:pt x="632" y="813"/>
                    </a:cubicBezTo>
                    <a:cubicBezTo>
                      <a:pt x="596" y="848"/>
                      <a:pt x="553" y="886"/>
                      <a:pt x="508" y="927"/>
                    </a:cubicBezTo>
                    <a:cubicBezTo>
                      <a:pt x="459" y="925"/>
                      <a:pt x="463" y="925"/>
                      <a:pt x="407" y="925"/>
                    </a:cubicBezTo>
                    <a:cubicBezTo>
                      <a:pt x="491" y="850"/>
                      <a:pt x="572" y="777"/>
                      <a:pt x="628" y="710"/>
                    </a:cubicBezTo>
                    <a:cubicBezTo>
                      <a:pt x="637" y="698"/>
                      <a:pt x="690" y="633"/>
                      <a:pt x="697" y="623"/>
                    </a:cubicBezTo>
                    <a:cubicBezTo>
                      <a:pt x="705" y="612"/>
                      <a:pt x="720" y="577"/>
                      <a:pt x="726" y="558"/>
                    </a:cubicBezTo>
                    <a:cubicBezTo>
                      <a:pt x="733" y="540"/>
                      <a:pt x="754" y="544"/>
                      <a:pt x="754" y="544"/>
                    </a:cubicBezTo>
                    <a:lnTo>
                      <a:pt x="754" y="531"/>
                    </a:lnTo>
                    <a:cubicBezTo>
                      <a:pt x="718" y="527"/>
                      <a:pt x="716" y="546"/>
                      <a:pt x="692" y="602"/>
                    </a:cubicBezTo>
                    <a:cubicBezTo>
                      <a:pt x="681" y="629"/>
                      <a:pt x="643" y="671"/>
                      <a:pt x="632" y="671"/>
                    </a:cubicBezTo>
                    <a:cubicBezTo>
                      <a:pt x="611" y="671"/>
                      <a:pt x="551" y="663"/>
                      <a:pt x="544" y="673"/>
                    </a:cubicBezTo>
                    <a:cubicBezTo>
                      <a:pt x="534" y="683"/>
                      <a:pt x="474" y="748"/>
                      <a:pt x="461" y="754"/>
                    </a:cubicBezTo>
                    <a:cubicBezTo>
                      <a:pt x="448" y="758"/>
                      <a:pt x="358" y="771"/>
                      <a:pt x="347" y="760"/>
                    </a:cubicBezTo>
                    <a:cubicBezTo>
                      <a:pt x="333" y="752"/>
                      <a:pt x="328" y="750"/>
                      <a:pt x="318" y="756"/>
                    </a:cubicBezTo>
                    <a:cubicBezTo>
                      <a:pt x="309" y="763"/>
                      <a:pt x="285" y="796"/>
                      <a:pt x="279" y="817"/>
                    </a:cubicBezTo>
                    <a:cubicBezTo>
                      <a:pt x="272" y="836"/>
                      <a:pt x="255" y="842"/>
                      <a:pt x="245" y="846"/>
                    </a:cubicBezTo>
                    <a:cubicBezTo>
                      <a:pt x="228" y="852"/>
                      <a:pt x="140" y="902"/>
                      <a:pt x="110" y="906"/>
                    </a:cubicBezTo>
                    <a:cubicBezTo>
                      <a:pt x="97" y="911"/>
                      <a:pt x="84" y="904"/>
                      <a:pt x="78" y="902"/>
                    </a:cubicBezTo>
                    <a:cubicBezTo>
                      <a:pt x="61" y="909"/>
                      <a:pt x="28" y="919"/>
                      <a:pt x="24" y="925"/>
                    </a:cubicBezTo>
                    <a:cubicBezTo>
                      <a:pt x="20" y="925"/>
                      <a:pt x="11" y="925"/>
                      <a:pt x="0" y="925"/>
                    </a:cubicBezTo>
                    <a:cubicBezTo>
                      <a:pt x="1" y="919"/>
                      <a:pt x="1" y="915"/>
                      <a:pt x="1" y="915"/>
                    </a:cubicBezTo>
                    <a:cubicBezTo>
                      <a:pt x="1" y="911"/>
                      <a:pt x="0" y="904"/>
                      <a:pt x="3" y="900"/>
                    </a:cubicBezTo>
                    <a:cubicBezTo>
                      <a:pt x="13" y="892"/>
                      <a:pt x="54" y="873"/>
                      <a:pt x="63" y="869"/>
                    </a:cubicBezTo>
                    <a:cubicBezTo>
                      <a:pt x="71" y="867"/>
                      <a:pt x="80" y="861"/>
                      <a:pt x="84" y="852"/>
                    </a:cubicBezTo>
                    <a:cubicBezTo>
                      <a:pt x="108" y="773"/>
                      <a:pt x="273" y="717"/>
                      <a:pt x="302" y="706"/>
                    </a:cubicBezTo>
                    <a:cubicBezTo>
                      <a:pt x="303" y="698"/>
                      <a:pt x="309" y="685"/>
                      <a:pt x="322" y="683"/>
                    </a:cubicBezTo>
                    <a:cubicBezTo>
                      <a:pt x="335" y="681"/>
                      <a:pt x="463" y="631"/>
                      <a:pt x="480" y="623"/>
                    </a:cubicBezTo>
                    <a:cubicBezTo>
                      <a:pt x="495" y="617"/>
                      <a:pt x="508" y="608"/>
                      <a:pt x="523" y="610"/>
                    </a:cubicBezTo>
                    <a:cubicBezTo>
                      <a:pt x="570" y="610"/>
                      <a:pt x="579" y="606"/>
                      <a:pt x="626" y="598"/>
                    </a:cubicBezTo>
                    <a:cubicBezTo>
                      <a:pt x="637" y="594"/>
                      <a:pt x="652" y="590"/>
                      <a:pt x="656" y="579"/>
                    </a:cubicBezTo>
                    <a:cubicBezTo>
                      <a:pt x="658" y="571"/>
                      <a:pt x="664" y="533"/>
                      <a:pt x="688" y="519"/>
                    </a:cubicBezTo>
                    <a:cubicBezTo>
                      <a:pt x="688" y="492"/>
                      <a:pt x="709" y="477"/>
                      <a:pt x="729" y="469"/>
                    </a:cubicBezTo>
                    <a:cubicBezTo>
                      <a:pt x="726" y="469"/>
                      <a:pt x="720" y="464"/>
                      <a:pt x="713" y="454"/>
                    </a:cubicBezTo>
                    <a:cubicBezTo>
                      <a:pt x="701" y="437"/>
                      <a:pt x="639" y="412"/>
                      <a:pt x="632" y="408"/>
                    </a:cubicBezTo>
                    <a:cubicBezTo>
                      <a:pt x="624" y="404"/>
                      <a:pt x="619" y="402"/>
                      <a:pt x="615" y="389"/>
                    </a:cubicBezTo>
                    <a:cubicBezTo>
                      <a:pt x="609" y="379"/>
                      <a:pt x="591" y="310"/>
                      <a:pt x="581" y="291"/>
                    </a:cubicBezTo>
                    <a:cubicBezTo>
                      <a:pt x="570" y="273"/>
                      <a:pt x="574" y="256"/>
                      <a:pt x="583" y="241"/>
                    </a:cubicBezTo>
                    <a:cubicBezTo>
                      <a:pt x="570" y="221"/>
                      <a:pt x="564" y="202"/>
                      <a:pt x="564" y="170"/>
                    </a:cubicBezTo>
                    <a:cubicBezTo>
                      <a:pt x="564" y="139"/>
                      <a:pt x="589" y="93"/>
                      <a:pt x="589" y="75"/>
                    </a:cubicBezTo>
                    <a:cubicBezTo>
                      <a:pt x="589" y="56"/>
                      <a:pt x="572" y="50"/>
                      <a:pt x="564" y="47"/>
                    </a:cubicBezTo>
                    <a:cubicBezTo>
                      <a:pt x="555" y="47"/>
                      <a:pt x="532" y="43"/>
                      <a:pt x="532" y="33"/>
                    </a:cubicBezTo>
                    <a:cubicBezTo>
                      <a:pt x="532" y="22"/>
                      <a:pt x="557" y="10"/>
                      <a:pt x="562" y="4"/>
                    </a:cubicBezTo>
                    <a:cubicBezTo>
                      <a:pt x="566" y="0"/>
                      <a:pt x="572" y="-3"/>
                      <a:pt x="581" y="6"/>
                    </a:cubicBezTo>
                    <a:cubicBezTo>
                      <a:pt x="589" y="16"/>
                      <a:pt x="600" y="33"/>
                      <a:pt x="607" y="43"/>
                    </a:cubicBezTo>
                    <a:cubicBezTo>
                      <a:pt x="617" y="54"/>
                      <a:pt x="613" y="85"/>
                      <a:pt x="613" y="95"/>
                    </a:cubicBezTo>
                    <a:cubicBezTo>
                      <a:pt x="613" y="106"/>
                      <a:pt x="619" y="158"/>
                      <a:pt x="619" y="177"/>
                    </a:cubicBezTo>
                    <a:cubicBezTo>
                      <a:pt x="619" y="198"/>
                      <a:pt x="613" y="221"/>
                      <a:pt x="609" y="252"/>
                    </a:cubicBezTo>
                    <a:cubicBezTo>
                      <a:pt x="641" y="314"/>
                      <a:pt x="697" y="316"/>
                      <a:pt x="720" y="364"/>
                    </a:cubicBezTo>
                    <a:cubicBezTo>
                      <a:pt x="735" y="391"/>
                      <a:pt x="741" y="446"/>
                      <a:pt x="741" y="462"/>
                    </a:cubicBezTo>
                    <a:cubicBezTo>
                      <a:pt x="741" y="464"/>
                      <a:pt x="739" y="464"/>
                      <a:pt x="737" y="467"/>
                    </a:cubicBezTo>
                    <a:cubicBezTo>
                      <a:pt x="750" y="462"/>
                      <a:pt x="761" y="462"/>
                      <a:pt x="765" y="462"/>
                    </a:cubicBezTo>
                    <a:cubicBezTo>
                      <a:pt x="774" y="462"/>
                      <a:pt x="799" y="450"/>
                      <a:pt x="812" y="450"/>
                    </a:cubicBezTo>
                    <a:cubicBezTo>
                      <a:pt x="825" y="450"/>
                      <a:pt x="859" y="450"/>
                      <a:pt x="876" y="450"/>
                    </a:cubicBezTo>
                    <a:cubicBezTo>
                      <a:pt x="893" y="450"/>
                      <a:pt x="926" y="439"/>
                      <a:pt x="951" y="439"/>
                    </a:cubicBezTo>
                    <a:cubicBezTo>
                      <a:pt x="977" y="439"/>
                      <a:pt x="1011" y="450"/>
                      <a:pt x="1028" y="450"/>
                    </a:cubicBezTo>
                    <a:cubicBezTo>
                      <a:pt x="1043" y="450"/>
                      <a:pt x="1077" y="450"/>
                      <a:pt x="1090" y="450"/>
                    </a:cubicBezTo>
                    <a:cubicBezTo>
                      <a:pt x="1105" y="450"/>
                      <a:pt x="1129" y="462"/>
                      <a:pt x="1138" y="462"/>
                    </a:cubicBezTo>
                    <a:cubicBezTo>
                      <a:pt x="1142" y="462"/>
                      <a:pt x="1152" y="462"/>
                      <a:pt x="1165" y="467"/>
                    </a:cubicBezTo>
                    <a:cubicBezTo>
                      <a:pt x="1165" y="464"/>
                      <a:pt x="1163" y="464"/>
                      <a:pt x="1161" y="462"/>
                    </a:cubicBezTo>
                    <a:cubicBezTo>
                      <a:pt x="1161" y="446"/>
                      <a:pt x="1170" y="391"/>
                      <a:pt x="1183" y="364"/>
                    </a:cubicBezTo>
                    <a:cubicBezTo>
                      <a:pt x="1208" y="316"/>
                      <a:pt x="1262" y="314"/>
                      <a:pt x="1296" y="252"/>
                    </a:cubicBezTo>
                    <a:cubicBezTo>
                      <a:pt x="1290" y="221"/>
                      <a:pt x="1287" y="198"/>
                      <a:pt x="1287" y="177"/>
                    </a:cubicBezTo>
                    <a:cubicBezTo>
                      <a:pt x="1287" y="158"/>
                      <a:pt x="1290" y="106"/>
                      <a:pt x="1290" y="95"/>
                    </a:cubicBezTo>
                    <a:cubicBezTo>
                      <a:pt x="1290" y="85"/>
                      <a:pt x="1287" y="54"/>
                      <a:pt x="1296" y="43"/>
                    </a:cubicBezTo>
                    <a:cubicBezTo>
                      <a:pt x="1305" y="33"/>
                      <a:pt x="1317" y="16"/>
                      <a:pt x="1324" y="6"/>
                    </a:cubicBezTo>
                    <a:cubicBezTo>
                      <a:pt x="1332" y="-3"/>
                      <a:pt x="1337" y="0"/>
                      <a:pt x="1343" y="4"/>
                    </a:cubicBezTo>
                    <a:cubicBezTo>
                      <a:pt x="1347" y="10"/>
                      <a:pt x="1371" y="22"/>
                      <a:pt x="1371" y="33"/>
                    </a:cubicBezTo>
                    <a:cubicBezTo>
                      <a:pt x="1371" y="43"/>
                      <a:pt x="1350" y="47"/>
                      <a:pt x="1341" y="47"/>
                    </a:cubicBezTo>
                    <a:cubicBezTo>
                      <a:pt x="1332" y="50"/>
                      <a:pt x="1315" y="56"/>
                      <a:pt x="1315" y="75"/>
                    </a:cubicBezTo>
                    <a:cubicBezTo>
                      <a:pt x="1315" y="93"/>
                      <a:pt x="1339" y="139"/>
                      <a:pt x="1339" y="170"/>
                    </a:cubicBezTo>
                    <a:cubicBezTo>
                      <a:pt x="1341" y="202"/>
                      <a:pt x="1335" y="221"/>
                      <a:pt x="1322" y="241"/>
                    </a:cubicBezTo>
                    <a:cubicBezTo>
                      <a:pt x="1332" y="256"/>
                      <a:pt x="1335" y="273"/>
                      <a:pt x="1324" y="291"/>
                    </a:cubicBezTo>
                    <a:cubicBezTo>
                      <a:pt x="1315" y="310"/>
                      <a:pt x="1296" y="379"/>
                      <a:pt x="1290" y="389"/>
                    </a:cubicBezTo>
                    <a:cubicBezTo>
                      <a:pt x="1287" y="402"/>
                      <a:pt x="1281" y="404"/>
                      <a:pt x="1275" y="408"/>
                    </a:cubicBezTo>
                    <a:cubicBezTo>
                      <a:pt x="1266" y="412"/>
                      <a:pt x="1204" y="435"/>
                      <a:pt x="1191" y="454"/>
                    </a:cubicBezTo>
                    <a:cubicBezTo>
                      <a:pt x="1185" y="464"/>
                      <a:pt x="1180" y="469"/>
                      <a:pt x="1176" y="469"/>
                    </a:cubicBezTo>
                    <a:cubicBezTo>
                      <a:pt x="1195" y="477"/>
                      <a:pt x="1217" y="492"/>
                      <a:pt x="1217" y="517"/>
                    </a:cubicBezTo>
                    <a:cubicBezTo>
                      <a:pt x="1240" y="533"/>
                      <a:pt x="1247" y="571"/>
                      <a:pt x="1249" y="579"/>
                    </a:cubicBezTo>
                    <a:cubicBezTo>
                      <a:pt x="1253" y="590"/>
                      <a:pt x="1268" y="594"/>
                      <a:pt x="1279" y="598"/>
                    </a:cubicBezTo>
                    <a:cubicBezTo>
                      <a:pt x="1328" y="606"/>
                      <a:pt x="1335" y="610"/>
                      <a:pt x="1380" y="610"/>
                    </a:cubicBezTo>
                    <a:cubicBezTo>
                      <a:pt x="1397" y="608"/>
                      <a:pt x="1410" y="617"/>
                      <a:pt x="1425" y="623"/>
                    </a:cubicBezTo>
                    <a:cubicBezTo>
                      <a:pt x="1441" y="631"/>
                      <a:pt x="1570" y="681"/>
                      <a:pt x="1581" y="683"/>
                    </a:cubicBezTo>
                    <a:cubicBezTo>
                      <a:pt x="1596" y="685"/>
                      <a:pt x="1602" y="698"/>
                      <a:pt x="1604" y="706"/>
                    </a:cubicBezTo>
                    <a:cubicBezTo>
                      <a:pt x="1632" y="717"/>
                      <a:pt x="1795" y="773"/>
                      <a:pt x="1821" y="852"/>
                    </a:cubicBezTo>
                    <a:cubicBezTo>
                      <a:pt x="1823" y="861"/>
                      <a:pt x="1833" y="867"/>
                      <a:pt x="1842" y="869"/>
                    </a:cubicBezTo>
                    <a:cubicBezTo>
                      <a:pt x="1851" y="873"/>
                      <a:pt x="1891" y="892"/>
                      <a:pt x="1900" y="900"/>
                    </a:cubicBezTo>
                    <a:cubicBezTo>
                      <a:pt x="1906" y="904"/>
                      <a:pt x="1904" y="911"/>
                      <a:pt x="1904" y="915"/>
                    </a:cubicBezTo>
                    <a:cubicBezTo>
                      <a:pt x="1904" y="915"/>
                      <a:pt x="1904" y="919"/>
                      <a:pt x="1904" y="927"/>
                    </a:cubicBezTo>
                    <a:cubicBezTo>
                      <a:pt x="1893" y="925"/>
                      <a:pt x="1887" y="925"/>
                      <a:pt x="1880" y="925"/>
                    </a:cubicBezTo>
                    <a:cubicBezTo>
                      <a:pt x="1878" y="919"/>
                      <a:pt x="1844" y="909"/>
                      <a:pt x="1827" y="902"/>
                    </a:cubicBezTo>
                    <a:cubicBezTo>
                      <a:pt x="1821" y="904"/>
                      <a:pt x="1808" y="911"/>
                      <a:pt x="1793" y="906"/>
                    </a:cubicBezTo>
                    <a:cubicBezTo>
                      <a:pt x="1765" y="902"/>
                      <a:pt x="1677" y="852"/>
                      <a:pt x="1660" y="846"/>
                    </a:cubicBezTo>
                    <a:cubicBezTo>
                      <a:pt x="1651" y="842"/>
                      <a:pt x="1632" y="836"/>
                      <a:pt x="1626" y="817"/>
                    </a:cubicBezTo>
                    <a:cubicBezTo>
                      <a:pt x="1621" y="796"/>
                      <a:pt x="1596" y="763"/>
                      <a:pt x="1587" y="756"/>
                    </a:cubicBezTo>
                    <a:cubicBezTo>
                      <a:pt x="1577" y="750"/>
                      <a:pt x="1570" y="752"/>
                      <a:pt x="1559" y="760"/>
                    </a:cubicBezTo>
                    <a:cubicBezTo>
                      <a:pt x="1546" y="771"/>
                      <a:pt x="1457" y="758"/>
                      <a:pt x="1444" y="754"/>
                    </a:cubicBezTo>
                    <a:cubicBezTo>
                      <a:pt x="1429" y="748"/>
                      <a:pt x="1371" y="683"/>
                      <a:pt x="1362" y="673"/>
                    </a:cubicBezTo>
                    <a:cubicBezTo>
                      <a:pt x="1352" y="663"/>
                      <a:pt x="1294" y="671"/>
                      <a:pt x="1274" y="671"/>
                    </a:cubicBezTo>
                    <a:cubicBezTo>
                      <a:pt x="1262" y="671"/>
                      <a:pt x="1223" y="629"/>
                      <a:pt x="1213" y="602"/>
                    </a:cubicBezTo>
                    <a:cubicBezTo>
                      <a:pt x="1189" y="546"/>
                      <a:pt x="1187" y="527"/>
                      <a:pt x="1148" y="531"/>
                    </a:cubicBezTo>
                    <a:lnTo>
                      <a:pt x="1148" y="544"/>
                    </a:lnTo>
                    <a:cubicBezTo>
                      <a:pt x="1148" y="544"/>
                      <a:pt x="1172" y="540"/>
                      <a:pt x="1178" y="558"/>
                    </a:cubicBezTo>
                    <a:cubicBezTo>
                      <a:pt x="1185" y="575"/>
                      <a:pt x="1198" y="612"/>
                      <a:pt x="1206" y="623"/>
                    </a:cubicBezTo>
                    <a:cubicBezTo>
                      <a:pt x="1213" y="633"/>
                      <a:pt x="1266" y="698"/>
                      <a:pt x="1275" y="710"/>
                    </a:cubicBezTo>
                    <a:cubicBezTo>
                      <a:pt x="1334" y="777"/>
                      <a:pt x="1412" y="852"/>
                      <a:pt x="1499" y="927"/>
                    </a:cubicBezTo>
                    <a:cubicBezTo>
                      <a:pt x="1472" y="925"/>
                      <a:pt x="1465" y="925"/>
                      <a:pt x="1397" y="925"/>
                    </a:cubicBezTo>
                    <a:cubicBezTo>
                      <a:pt x="1352" y="886"/>
                      <a:pt x="1309" y="846"/>
                      <a:pt x="1274" y="811"/>
                    </a:cubicBezTo>
                    <a:cubicBezTo>
                      <a:pt x="1257" y="794"/>
                      <a:pt x="1243" y="788"/>
                      <a:pt x="1232" y="788"/>
                    </a:cubicBezTo>
                    <a:cubicBezTo>
                      <a:pt x="1217" y="788"/>
                      <a:pt x="1217" y="846"/>
                      <a:pt x="1219" y="858"/>
                    </a:cubicBezTo>
                    <a:cubicBezTo>
                      <a:pt x="1219" y="869"/>
                      <a:pt x="1219" y="894"/>
                      <a:pt x="1219" y="925"/>
                    </a:cubicBezTo>
                    <a:cubicBezTo>
                      <a:pt x="1195" y="925"/>
                      <a:pt x="1198" y="925"/>
                      <a:pt x="1182" y="925"/>
                    </a:cubicBezTo>
                    <a:cubicBezTo>
                      <a:pt x="1178" y="877"/>
                      <a:pt x="1170" y="781"/>
                      <a:pt x="1142" y="727"/>
                    </a:cubicBezTo>
                    <a:cubicBezTo>
                      <a:pt x="1120" y="715"/>
                      <a:pt x="1095" y="688"/>
                      <a:pt x="1092" y="663"/>
                    </a:cubicBezTo>
                    <a:cubicBezTo>
                      <a:pt x="1058" y="698"/>
                      <a:pt x="1142" y="744"/>
                      <a:pt x="1142" y="850"/>
                    </a:cubicBezTo>
                    <a:cubicBezTo>
                      <a:pt x="1142" y="871"/>
                      <a:pt x="1127" y="898"/>
                      <a:pt x="1107" y="925"/>
                    </a:cubicBezTo>
                    <a:cubicBezTo>
                      <a:pt x="1015" y="925"/>
                      <a:pt x="836" y="925"/>
                      <a:pt x="797" y="925"/>
                    </a:cubicBezTo>
                    <a:cubicBezTo>
                      <a:pt x="776" y="898"/>
                      <a:pt x="761" y="871"/>
                      <a:pt x="761" y="850"/>
                    </a:cubicBezTo>
                    <a:cubicBezTo>
                      <a:pt x="761" y="744"/>
                      <a:pt x="846" y="698"/>
                      <a:pt x="812" y="663"/>
                    </a:cubicBezTo>
                    <a:cubicBezTo>
                      <a:pt x="808" y="688"/>
                      <a:pt x="782" y="715"/>
                      <a:pt x="761" y="727"/>
                    </a:cubicBezTo>
                    <a:cubicBezTo>
                      <a:pt x="735" y="781"/>
                      <a:pt x="728" y="875"/>
                      <a:pt x="726" y="925"/>
                    </a:cubicBezTo>
                    <a:cubicBezTo>
                      <a:pt x="713" y="925"/>
                      <a:pt x="703" y="925"/>
                      <a:pt x="684" y="927"/>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39" name="Google Shape;139;p17"/>
              <p:cNvSpPr/>
              <p:nvPr/>
            </p:nvSpPr>
            <p:spPr>
              <a:xfrm>
                <a:off x="8129520" y="5104800"/>
                <a:ext cx="258840" cy="294840"/>
              </a:xfrm>
              <a:custGeom>
                <a:rect b="b" l="l" r="r" t="t"/>
                <a:pathLst>
                  <a:path extrusionOk="0" h="819" w="719">
                    <a:moveTo>
                      <a:pt x="548" y="815"/>
                    </a:moveTo>
                    <a:cubicBezTo>
                      <a:pt x="559" y="796"/>
                      <a:pt x="571" y="773"/>
                      <a:pt x="580" y="746"/>
                    </a:cubicBezTo>
                    <a:lnTo>
                      <a:pt x="582" y="738"/>
                    </a:lnTo>
                    <a:cubicBezTo>
                      <a:pt x="588" y="725"/>
                      <a:pt x="603" y="692"/>
                      <a:pt x="605" y="678"/>
                    </a:cubicBezTo>
                    <a:cubicBezTo>
                      <a:pt x="608" y="705"/>
                      <a:pt x="631" y="767"/>
                      <a:pt x="640" y="786"/>
                    </a:cubicBezTo>
                    <a:cubicBezTo>
                      <a:pt x="646" y="796"/>
                      <a:pt x="650" y="805"/>
                      <a:pt x="655" y="817"/>
                    </a:cubicBezTo>
                    <a:cubicBezTo>
                      <a:pt x="629" y="817"/>
                      <a:pt x="629" y="817"/>
                      <a:pt x="614" y="817"/>
                    </a:cubicBezTo>
                    <a:cubicBezTo>
                      <a:pt x="610" y="807"/>
                      <a:pt x="606" y="798"/>
                      <a:pt x="601" y="790"/>
                    </a:cubicBezTo>
                    <a:cubicBezTo>
                      <a:pt x="597" y="801"/>
                      <a:pt x="593" y="809"/>
                      <a:pt x="589" y="817"/>
                    </a:cubicBezTo>
                    <a:cubicBezTo>
                      <a:pt x="453" y="817"/>
                      <a:pt x="36" y="817"/>
                      <a:pt x="21" y="817"/>
                    </a:cubicBezTo>
                    <a:cubicBezTo>
                      <a:pt x="10" y="780"/>
                      <a:pt x="2" y="738"/>
                      <a:pt x="2" y="688"/>
                    </a:cubicBezTo>
                    <a:lnTo>
                      <a:pt x="40" y="688"/>
                    </a:lnTo>
                    <a:cubicBezTo>
                      <a:pt x="40" y="738"/>
                      <a:pt x="47" y="780"/>
                      <a:pt x="60" y="817"/>
                    </a:cubicBezTo>
                    <a:cubicBezTo>
                      <a:pt x="77" y="817"/>
                      <a:pt x="107" y="817"/>
                      <a:pt x="179" y="819"/>
                    </a:cubicBezTo>
                    <a:cubicBezTo>
                      <a:pt x="175" y="788"/>
                      <a:pt x="173" y="757"/>
                      <a:pt x="169" y="723"/>
                    </a:cubicBezTo>
                    <a:cubicBezTo>
                      <a:pt x="180" y="757"/>
                      <a:pt x="186" y="788"/>
                      <a:pt x="192" y="817"/>
                    </a:cubicBezTo>
                    <a:cubicBezTo>
                      <a:pt x="235" y="817"/>
                      <a:pt x="257" y="817"/>
                      <a:pt x="299" y="817"/>
                    </a:cubicBezTo>
                    <a:cubicBezTo>
                      <a:pt x="302" y="792"/>
                      <a:pt x="302" y="769"/>
                      <a:pt x="304" y="748"/>
                    </a:cubicBezTo>
                    <a:cubicBezTo>
                      <a:pt x="308" y="617"/>
                      <a:pt x="235" y="496"/>
                      <a:pt x="169" y="390"/>
                    </a:cubicBezTo>
                    <a:cubicBezTo>
                      <a:pt x="156" y="369"/>
                      <a:pt x="143" y="350"/>
                      <a:pt x="132" y="329"/>
                    </a:cubicBezTo>
                    <a:cubicBezTo>
                      <a:pt x="130" y="336"/>
                      <a:pt x="128" y="342"/>
                      <a:pt x="124" y="346"/>
                    </a:cubicBezTo>
                    <a:cubicBezTo>
                      <a:pt x="90" y="427"/>
                      <a:pt x="40" y="548"/>
                      <a:pt x="40" y="688"/>
                    </a:cubicBezTo>
                    <a:lnTo>
                      <a:pt x="0" y="688"/>
                    </a:lnTo>
                    <a:cubicBezTo>
                      <a:pt x="0" y="538"/>
                      <a:pt x="57" y="413"/>
                      <a:pt x="92" y="329"/>
                    </a:cubicBezTo>
                    <a:cubicBezTo>
                      <a:pt x="98" y="315"/>
                      <a:pt x="100" y="311"/>
                      <a:pt x="105" y="298"/>
                    </a:cubicBezTo>
                    <a:cubicBezTo>
                      <a:pt x="119" y="261"/>
                      <a:pt x="132" y="204"/>
                      <a:pt x="143" y="171"/>
                    </a:cubicBezTo>
                    <a:cubicBezTo>
                      <a:pt x="143" y="194"/>
                      <a:pt x="158" y="294"/>
                      <a:pt x="175" y="329"/>
                    </a:cubicBezTo>
                    <a:cubicBezTo>
                      <a:pt x="182" y="342"/>
                      <a:pt x="190" y="354"/>
                      <a:pt x="199" y="367"/>
                    </a:cubicBezTo>
                    <a:cubicBezTo>
                      <a:pt x="233" y="421"/>
                      <a:pt x="269" y="479"/>
                      <a:pt x="295" y="542"/>
                    </a:cubicBezTo>
                    <a:cubicBezTo>
                      <a:pt x="299" y="509"/>
                      <a:pt x="304" y="475"/>
                      <a:pt x="310" y="444"/>
                    </a:cubicBezTo>
                    <a:cubicBezTo>
                      <a:pt x="304" y="429"/>
                      <a:pt x="299" y="415"/>
                      <a:pt x="293" y="398"/>
                    </a:cubicBezTo>
                    <a:cubicBezTo>
                      <a:pt x="259" y="309"/>
                      <a:pt x="222" y="204"/>
                      <a:pt x="222" y="83"/>
                    </a:cubicBezTo>
                    <a:lnTo>
                      <a:pt x="259" y="83"/>
                    </a:lnTo>
                    <a:cubicBezTo>
                      <a:pt x="259" y="198"/>
                      <a:pt x="295" y="296"/>
                      <a:pt x="327" y="384"/>
                    </a:cubicBezTo>
                    <a:cubicBezTo>
                      <a:pt x="342" y="427"/>
                      <a:pt x="355" y="467"/>
                      <a:pt x="366" y="504"/>
                    </a:cubicBezTo>
                    <a:cubicBezTo>
                      <a:pt x="385" y="396"/>
                      <a:pt x="424" y="319"/>
                      <a:pt x="451" y="277"/>
                    </a:cubicBezTo>
                    <a:cubicBezTo>
                      <a:pt x="460" y="231"/>
                      <a:pt x="464" y="188"/>
                      <a:pt x="464" y="150"/>
                    </a:cubicBezTo>
                    <a:lnTo>
                      <a:pt x="501" y="150"/>
                    </a:lnTo>
                    <a:cubicBezTo>
                      <a:pt x="501" y="173"/>
                      <a:pt x="498" y="198"/>
                      <a:pt x="496" y="225"/>
                    </a:cubicBezTo>
                    <a:cubicBezTo>
                      <a:pt x="520" y="194"/>
                      <a:pt x="546" y="167"/>
                      <a:pt x="571" y="142"/>
                    </a:cubicBezTo>
                    <a:cubicBezTo>
                      <a:pt x="606" y="100"/>
                      <a:pt x="638" y="67"/>
                      <a:pt x="653" y="37"/>
                    </a:cubicBezTo>
                    <a:lnTo>
                      <a:pt x="670" y="0"/>
                    </a:lnTo>
                    <a:lnTo>
                      <a:pt x="685" y="40"/>
                    </a:lnTo>
                    <a:cubicBezTo>
                      <a:pt x="693" y="58"/>
                      <a:pt x="719" y="208"/>
                      <a:pt x="719" y="369"/>
                    </a:cubicBezTo>
                    <a:cubicBezTo>
                      <a:pt x="719" y="548"/>
                      <a:pt x="642" y="600"/>
                      <a:pt x="558" y="659"/>
                    </a:cubicBezTo>
                    <a:lnTo>
                      <a:pt x="541" y="623"/>
                    </a:lnTo>
                    <a:cubicBezTo>
                      <a:pt x="620" y="567"/>
                      <a:pt x="683" y="525"/>
                      <a:pt x="683" y="369"/>
                    </a:cubicBezTo>
                    <a:cubicBezTo>
                      <a:pt x="683" y="256"/>
                      <a:pt x="670" y="150"/>
                      <a:pt x="661" y="96"/>
                    </a:cubicBezTo>
                    <a:cubicBezTo>
                      <a:pt x="642" y="119"/>
                      <a:pt x="620" y="142"/>
                      <a:pt x="595" y="169"/>
                    </a:cubicBezTo>
                    <a:cubicBezTo>
                      <a:pt x="505" y="267"/>
                      <a:pt x="394" y="386"/>
                      <a:pt x="394" y="582"/>
                    </a:cubicBezTo>
                    <a:cubicBezTo>
                      <a:pt x="394" y="600"/>
                      <a:pt x="391" y="617"/>
                      <a:pt x="387" y="636"/>
                    </a:cubicBezTo>
                    <a:cubicBezTo>
                      <a:pt x="385" y="648"/>
                      <a:pt x="381" y="663"/>
                      <a:pt x="381" y="680"/>
                    </a:cubicBezTo>
                    <a:cubicBezTo>
                      <a:pt x="430" y="565"/>
                      <a:pt x="595" y="384"/>
                      <a:pt x="614" y="227"/>
                    </a:cubicBezTo>
                    <a:cubicBezTo>
                      <a:pt x="629" y="375"/>
                      <a:pt x="413" y="634"/>
                      <a:pt x="376" y="730"/>
                    </a:cubicBezTo>
                    <a:cubicBezTo>
                      <a:pt x="376" y="744"/>
                      <a:pt x="377" y="761"/>
                      <a:pt x="379" y="778"/>
                    </a:cubicBezTo>
                    <a:cubicBezTo>
                      <a:pt x="426" y="700"/>
                      <a:pt x="486" y="661"/>
                      <a:pt x="539" y="623"/>
                    </a:cubicBezTo>
                    <a:lnTo>
                      <a:pt x="558" y="659"/>
                    </a:lnTo>
                    <a:cubicBezTo>
                      <a:pt x="499" y="698"/>
                      <a:pt x="445" y="728"/>
                      <a:pt x="400" y="817"/>
                    </a:cubicBezTo>
                    <a:lnTo>
                      <a:pt x="548" y="815"/>
                    </a:ln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40" name="Google Shape;140;p17"/>
              <p:cNvSpPr/>
              <p:nvPr/>
            </p:nvSpPr>
            <p:spPr>
              <a:xfrm>
                <a:off x="9777960" y="5104800"/>
                <a:ext cx="259200" cy="294840"/>
              </a:xfrm>
              <a:custGeom>
                <a:rect b="b" l="l" r="r" t="t"/>
                <a:pathLst>
                  <a:path extrusionOk="0" h="819" w="720">
                    <a:moveTo>
                      <a:pt x="133" y="819"/>
                    </a:moveTo>
                    <a:cubicBezTo>
                      <a:pt x="127" y="811"/>
                      <a:pt x="121" y="801"/>
                      <a:pt x="118" y="790"/>
                    </a:cubicBezTo>
                    <a:cubicBezTo>
                      <a:pt x="114" y="798"/>
                      <a:pt x="108" y="809"/>
                      <a:pt x="105" y="819"/>
                    </a:cubicBezTo>
                    <a:cubicBezTo>
                      <a:pt x="91" y="817"/>
                      <a:pt x="78" y="817"/>
                      <a:pt x="65" y="819"/>
                    </a:cubicBezTo>
                    <a:cubicBezTo>
                      <a:pt x="69" y="807"/>
                      <a:pt x="75" y="796"/>
                      <a:pt x="78" y="786"/>
                    </a:cubicBezTo>
                    <a:cubicBezTo>
                      <a:pt x="88" y="767"/>
                      <a:pt x="110" y="705"/>
                      <a:pt x="116" y="678"/>
                    </a:cubicBezTo>
                    <a:cubicBezTo>
                      <a:pt x="118" y="692"/>
                      <a:pt x="133" y="723"/>
                      <a:pt x="138" y="738"/>
                    </a:cubicBezTo>
                    <a:lnTo>
                      <a:pt x="136" y="740"/>
                    </a:lnTo>
                    <a:cubicBezTo>
                      <a:pt x="148" y="769"/>
                      <a:pt x="161" y="796"/>
                      <a:pt x="174" y="819"/>
                    </a:cubicBezTo>
                    <a:cubicBezTo>
                      <a:pt x="213" y="817"/>
                      <a:pt x="270" y="817"/>
                      <a:pt x="322" y="817"/>
                    </a:cubicBezTo>
                    <a:cubicBezTo>
                      <a:pt x="275" y="736"/>
                      <a:pt x="217" y="696"/>
                      <a:pt x="161" y="659"/>
                    </a:cubicBezTo>
                    <a:lnTo>
                      <a:pt x="180" y="623"/>
                    </a:lnTo>
                    <a:cubicBezTo>
                      <a:pt x="234" y="661"/>
                      <a:pt x="294" y="700"/>
                      <a:pt x="341" y="778"/>
                    </a:cubicBezTo>
                    <a:cubicBezTo>
                      <a:pt x="343" y="761"/>
                      <a:pt x="343" y="744"/>
                      <a:pt x="343" y="730"/>
                    </a:cubicBezTo>
                    <a:cubicBezTo>
                      <a:pt x="305" y="634"/>
                      <a:pt x="91" y="375"/>
                      <a:pt x="106" y="227"/>
                    </a:cubicBezTo>
                    <a:cubicBezTo>
                      <a:pt x="125" y="384"/>
                      <a:pt x="290" y="565"/>
                      <a:pt x="339" y="680"/>
                    </a:cubicBezTo>
                    <a:cubicBezTo>
                      <a:pt x="337" y="663"/>
                      <a:pt x="335" y="648"/>
                      <a:pt x="332" y="636"/>
                    </a:cubicBezTo>
                    <a:cubicBezTo>
                      <a:pt x="330" y="617"/>
                      <a:pt x="326" y="598"/>
                      <a:pt x="326" y="582"/>
                    </a:cubicBezTo>
                    <a:cubicBezTo>
                      <a:pt x="326" y="386"/>
                      <a:pt x="213" y="267"/>
                      <a:pt x="125" y="169"/>
                    </a:cubicBezTo>
                    <a:cubicBezTo>
                      <a:pt x="101" y="142"/>
                      <a:pt x="76" y="119"/>
                      <a:pt x="60" y="96"/>
                    </a:cubicBezTo>
                    <a:cubicBezTo>
                      <a:pt x="50" y="150"/>
                      <a:pt x="37" y="256"/>
                      <a:pt x="37" y="369"/>
                    </a:cubicBezTo>
                    <a:cubicBezTo>
                      <a:pt x="37" y="525"/>
                      <a:pt x="101" y="567"/>
                      <a:pt x="180" y="623"/>
                    </a:cubicBezTo>
                    <a:lnTo>
                      <a:pt x="161" y="659"/>
                    </a:lnTo>
                    <a:cubicBezTo>
                      <a:pt x="78" y="600"/>
                      <a:pt x="0" y="548"/>
                      <a:pt x="0" y="369"/>
                    </a:cubicBezTo>
                    <a:cubicBezTo>
                      <a:pt x="0" y="208"/>
                      <a:pt x="28" y="58"/>
                      <a:pt x="35" y="40"/>
                    </a:cubicBezTo>
                    <a:lnTo>
                      <a:pt x="48" y="0"/>
                    </a:lnTo>
                    <a:lnTo>
                      <a:pt x="67" y="37"/>
                    </a:lnTo>
                    <a:cubicBezTo>
                      <a:pt x="82" y="67"/>
                      <a:pt x="114" y="100"/>
                      <a:pt x="150" y="142"/>
                    </a:cubicBezTo>
                    <a:cubicBezTo>
                      <a:pt x="174" y="167"/>
                      <a:pt x="200" y="194"/>
                      <a:pt x="225" y="225"/>
                    </a:cubicBezTo>
                    <a:cubicBezTo>
                      <a:pt x="223" y="198"/>
                      <a:pt x="221" y="173"/>
                      <a:pt x="221" y="150"/>
                    </a:cubicBezTo>
                    <a:lnTo>
                      <a:pt x="257" y="150"/>
                    </a:lnTo>
                    <a:cubicBezTo>
                      <a:pt x="257" y="188"/>
                      <a:pt x="262" y="231"/>
                      <a:pt x="270" y="277"/>
                    </a:cubicBezTo>
                    <a:cubicBezTo>
                      <a:pt x="296" y="319"/>
                      <a:pt x="335" y="396"/>
                      <a:pt x="354" y="504"/>
                    </a:cubicBezTo>
                    <a:cubicBezTo>
                      <a:pt x="364" y="467"/>
                      <a:pt x="379" y="427"/>
                      <a:pt x="394" y="384"/>
                    </a:cubicBezTo>
                    <a:cubicBezTo>
                      <a:pt x="425" y="296"/>
                      <a:pt x="463" y="198"/>
                      <a:pt x="463" y="83"/>
                    </a:cubicBezTo>
                    <a:lnTo>
                      <a:pt x="499" y="83"/>
                    </a:lnTo>
                    <a:cubicBezTo>
                      <a:pt x="499" y="204"/>
                      <a:pt x="461" y="309"/>
                      <a:pt x="427" y="398"/>
                    </a:cubicBezTo>
                    <a:cubicBezTo>
                      <a:pt x="422" y="413"/>
                      <a:pt x="416" y="429"/>
                      <a:pt x="410" y="444"/>
                    </a:cubicBezTo>
                    <a:cubicBezTo>
                      <a:pt x="416" y="475"/>
                      <a:pt x="420" y="509"/>
                      <a:pt x="424" y="542"/>
                    </a:cubicBezTo>
                    <a:cubicBezTo>
                      <a:pt x="454" y="479"/>
                      <a:pt x="489" y="423"/>
                      <a:pt x="523" y="367"/>
                    </a:cubicBezTo>
                    <a:cubicBezTo>
                      <a:pt x="532" y="354"/>
                      <a:pt x="540" y="342"/>
                      <a:pt x="547" y="329"/>
                    </a:cubicBezTo>
                    <a:cubicBezTo>
                      <a:pt x="564" y="294"/>
                      <a:pt x="579" y="194"/>
                      <a:pt x="579" y="171"/>
                    </a:cubicBezTo>
                    <a:cubicBezTo>
                      <a:pt x="589" y="204"/>
                      <a:pt x="604" y="261"/>
                      <a:pt x="617" y="298"/>
                    </a:cubicBezTo>
                    <a:cubicBezTo>
                      <a:pt x="622" y="309"/>
                      <a:pt x="624" y="315"/>
                      <a:pt x="630" y="329"/>
                    </a:cubicBezTo>
                    <a:cubicBezTo>
                      <a:pt x="666" y="413"/>
                      <a:pt x="720" y="538"/>
                      <a:pt x="720" y="688"/>
                    </a:cubicBezTo>
                    <a:lnTo>
                      <a:pt x="682" y="688"/>
                    </a:lnTo>
                    <a:cubicBezTo>
                      <a:pt x="682" y="548"/>
                      <a:pt x="632" y="427"/>
                      <a:pt x="598" y="346"/>
                    </a:cubicBezTo>
                    <a:cubicBezTo>
                      <a:pt x="594" y="342"/>
                      <a:pt x="592" y="336"/>
                      <a:pt x="591" y="329"/>
                    </a:cubicBezTo>
                    <a:cubicBezTo>
                      <a:pt x="577" y="350"/>
                      <a:pt x="566" y="369"/>
                      <a:pt x="553" y="390"/>
                    </a:cubicBezTo>
                    <a:cubicBezTo>
                      <a:pt x="487" y="496"/>
                      <a:pt x="410" y="617"/>
                      <a:pt x="416" y="748"/>
                    </a:cubicBezTo>
                    <a:cubicBezTo>
                      <a:pt x="416" y="769"/>
                      <a:pt x="418" y="794"/>
                      <a:pt x="422" y="819"/>
                    </a:cubicBezTo>
                    <a:cubicBezTo>
                      <a:pt x="448" y="817"/>
                      <a:pt x="454" y="817"/>
                      <a:pt x="530" y="817"/>
                    </a:cubicBezTo>
                    <a:cubicBezTo>
                      <a:pt x="534" y="788"/>
                      <a:pt x="542" y="757"/>
                      <a:pt x="551" y="723"/>
                    </a:cubicBezTo>
                    <a:cubicBezTo>
                      <a:pt x="549" y="757"/>
                      <a:pt x="547" y="788"/>
                      <a:pt x="544" y="819"/>
                    </a:cubicBezTo>
                    <a:cubicBezTo>
                      <a:pt x="611" y="817"/>
                      <a:pt x="613" y="817"/>
                      <a:pt x="662" y="817"/>
                    </a:cubicBezTo>
                    <a:cubicBezTo>
                      <a:pt x="675" y="780"/>
                      <a:pt x="682" y="738"/>
                      <a:pt x="682" y="688"/>
                    </a:cubicBezTo>
                    <a:lnTo>
                      <a:pt x="718" y="688"/>
                    </a:lnTo>
                    <a:cubicBezTo>
                      <a:pt x="718" y="738"/>
                      <a:pt x="712" y="780"/>
                      <a:pt x="701" y="817"/>
                    </a:cubicBezTo>
                    <a:cubicBezTo>
                      <a:pt x="677" y="817"/>
                      <a:pt x="197" y="817"/>
                      <a:pt x="133" y="819"/>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41" name="Google Shape;141;p17"/>
              <p:cNvSpPr/>
              <p:nvPr/>
            </p:nvSpPr>
            <p:spPr>
              <a:xfrm>
                <a:off x="8248680" y="5108760"/>
                <a:ext cx="19080" cy="146520"/>
              </a:xfrm>
              <a:custGeom>
                <a:rect b="b" l="l" r="r" t="t"/>
                <a:pathLst>
                  <a:path extrusionOk="0" h="407" w="53">
                    <a:moveTo>
                      <a:pt x="28" y="403"/>
                    </a:moveTo>
                    <a:cubicBezTo>
                      <a:pt x="31" y="282"/>
                      <a:pt x="1" y="121"/>
                      <a:pt x="0" y="0"/>
                    </a:cubicBezTo>
                    <a:cubicBezTo>
                      <a:pt x="31" y="155"/>
                      <a:pt x="61" y="315"/>
                      <a:pt x="50" y="394"/>
                    </a:cubicBezTo>
                    <a:cubicBezTo>
                      <a:pt x="43" y="417"/>
                      <a:pt x="28" y="403"/>
                      <a:pt x="28" y="40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42" name="Google Shape;142;p17"/>
              <p:cNvSpPr/>
              <p:nvPr/>
            </p:nvSpPr>
            <p:spPr>
              <a:xfrm>
                <a:off x="9898560" y="5108760"/>
                <a:ext cx="19440" cy="146520"/>
              </a:xfrm>
              <a:custGeom>
                <a:rect b="b" l="l" r="r" t="t"/>
                <a:pathLst>
                  <a:path extrusionOk="0" h="407" w="54">
                    <a:moveTo>
                      <a:pt x="26" y="403"/>
                    </a:moveTo>
                    <a:cubicBezTo>
                      <a:pt x="20" y="282"/>
                      <a:pt x="52" y="121"/>
                      <a:pt x="54" y="0"/>
                    </a:cubicBezTo>
                    <a:cubicBezTo>
                      <a:pt x="20" y="155"/>
                      <a:pt x="-10" y="315"/>
                      <a:pt x="4" y="394"/>
                    </a:cubicBezTo>
                    <a:cubicBezTo>
                      <a:pt x="7" y="417"/>
                      <a:pt x="26" y="403"/>
                      <a:pt x="26" y="403"/>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sp>
            <p:nvSpPr>
              <p:cNvPr id="143" name="Google Shape;143;p17"/>
              <p:cNvSpPr/>
              <p:nvPr/>
            </p:nvSpPr>
            <p:spPr>
              <a:xfrm>
                <a:off x="9059760" y="5114880"/>
                <a:ext cx="47520" cy="105840"/>
              </a:xfrm>
              <a:custGeom>
                <a:rect b="b" l="l" r="r" t="t"/>
                <a:pathLst>
                  <a:path extrusionOk="0" h="294" w="132">
                    <a:moveTo>
                      <a:pt x="23" y="288"/>
                    </a:moveTo>
                    <a:cubicBezTo>
                      <a:pt x="29" y="281"/>
                      <a:pt x="59" y="263"/>
                      <a:pt x="65" y="254"/>
                    </a:cubicBezTo>
                    <a:cubicBezTo>
                      <a:pt x="72" y="265"/>
                      <a:pt x="102" y="281"/>
                      <a:pt x="110" y="288"/>
                    </a:cubicBezTo>
                    <a:cubicBezTo>
                      <a:pt x="121" y="300"/>
                      <a:pt x="140" y="292"/>
                      <a:pt x="128" y="277"/>
                    </a:cubicBezTo>
                    <a:cubicBezTo>
                      <a:pt x="119" y="261"/>
                      <a:pt x="102" y="181"/>
                      <a:pt x="102" y="140"/>
                    </a:cubicBezTo>
                    <a:cubicBezTo>
                      <a:pt x="102" y="96"/>
                      <a:pt x="121" y="29"/>
                      <a:pt x="125" y="21"/>
                    </a:cubicBezTo>
                    <a:cubicBezTo>
                      <a:pt x="128" y="8"/>
                      <a:pt x="123" y="0"/>
                      <a:pt x="117" y="0"/>
                    </a:cubicBezTo>
                    <a:cubicBezTo>
                      <a:pt x="110" y="0"/>
                      <a:pt x="82" y="29"/>
                      <a:pt x="65" y="44"/>
                    </a:cubicBezTo>
                    <a:cubicBezTo>
                      <a:pt x="50" y="29"/>
                      <a:pt x="21" y="0"/>
                      <a:pt x="16" y="0"/>
                    </a:cubicBezTo>
                    <a:cubicBezTo>
                      <a:pt x="8" y="0"/>
                      <a:pt x="3" y="8"/>
                      <a:pt x="8" y="21"/>
                    </a:cubicBezTo>
                    <a:cubicBezTo>
                      <a:pt x="12" y="29"/>
                      <a:pt x="31" y="96"/>
                      <a:pt x="31" y="140"/>
                    </a:cubicBezTo>
                    <a:cubicBezTo>
                      <a:pt x="31" y="181"/>
                      <a:pt x="14" y="261"/>
                      <a:pt x="3" y="277"/>
                    </a:cubicBezTo>
                    <a:cubicBezTo>
                      <a:pt x="-7" y="292"/>
                      <a:pt x="10" y="300"/>
                      <a:pt x="23" y="288"/>
                    </a:cubicBezTo>
                    <a:close/>
                  </a:path>
                </a:pathLst>
              </a:custGeom>
              <a:solidFill>
                <a:srgbClr val="E6E6E6"/>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grpSp>
      </p:grpSp>
      <p:sp>
        <p:nvSpPr>
          <p:cNvPr id="144" name="Google Shape;144;p17"/>
          <p:cNvSpPr txBox="1"/>
          <p:nvPr/>
        </p:nvSpPr>
        <p:spPr>
          <a:xfrm>
            <a:off x="116579" y="59430"/>
            <a:ext cx="1742400" cy="1344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1" lang="en" sz="900" strike="noStrike">
                <a:solidFill>
                  <a:srgbClr val="FFFFFF"/>
                </a:solidFill>
                <a:latin typeface="Arial"/>
                <a:ea typeface="Arial"/>
                <a:cs typeface="Arial"/>
                <a:sym typeface="Arial"/>
              </a:rPr>
              <a:t>POLYTECHNIQUE</a:t>
            </a:r>
            <a:r>
              <a:rPr b="0" lang="en" sz="900" strike="noStrike">
                <a:solidFill>
                  <a:srgbClr val="FFFFFF"/>
                </a:solidFill>
                <a:latin typeface="Arial"/>
                <a:ea typeface="Arial"/>
                <a:cs typeface="Arial"/>
                <a:sym typeface="Arial"/>
              </a:rPr>
              <a:t> MONTRÉAL</a:t>
            </a:r>
            <a:endParaRPr b="0" sz="900" strike="noStrike">
              <a:latin typeface="Arial"/>
              <a:ea typeface="Arial"/>
              <a:cs typeface="Arial"/>
              <a:sym typeface="Arial"/>
            </a:endParaRPr>
          </a:p>
        </p:txBody>
      </p:sp>
      <p:sp>
        <p:nvSpPr>
          <p:cNvPr id="145" name="Google Shape;145;p17"/>
          <p:cNvSpPr/>
          <p:nvPr/>
        </p:nvSpPr>
        <p:spPr>
          <a:xfrm>
            <a:off x="0" y="4898096"/>
            <a:ext cx="9143400" cy="244578"/>
          </a:xfrm>
          <a:custGeom>
            <a:rect b="b" l="l" r="r" t="t"/>
            <a:pathLst>
              <a:path extrusionOk="0" h="749" w="28000">
                <a:moveTo>
                  <a:pt x="0" y="749"/>
                </a:moveTo>
                <a:lnTo>
                  <a:pt x="28000" y="749"/>
                </a:lnTo>
                <a:lnTo>
                  <a:pt x="28000" y="0"/>
                </a:lnTo>
                <a:lnTo>
                  <a:pt x="0" y="0"/>
                </a:lnTo>
                <a:lnTo>
                  <a:pt x="0" y="749"/>
                </a:lnTo>
                <a:close/>
              </a:path>
            </a:pathLst>
          </a:custGeom>
          <a:solidFill>
            <a:srgbClr val="484848"/>
          </a:solidFill>
          <a:ln>
            <a:noFill/>
          </a:ln>
        </p:spPr>
      </p:sp>
      <p:sp>
        <p:nvSpPr>
          <p:cNvPr id="146" name="Google Shape;146;p17"/>
          <p:cNvSpPr txBox="1"/>
          <p:nvPr>
            <p:ph idx="12" type="sldNum"/>
          </p:nvPr>
        </p:nvSpPr>
        <p:spPr>
          <a:xfrm>
            <a:off x="7303453" y="4892541"/>
            <a:ext cx="1840800" cy="250800"/>
          </a:xfrm>
          <a:prstGeom prst="rect">
            <a:avLst/>
          </a:prstGeom>
          <a:noFill/>
          <a:ln>
            <a:noFill/>
          </a:ln>
        </p:spPr>
        <p:txBody>
          <a:bodyPr anchorCtr="0" anchor="ctr" bIns="0" lIns="0" spcFirstLastPara="1" rIns="0" wrap="square" tIns="0">
            <a:noAutofit/>
          </a:bodyPr>
          <a:lstStyle>
            <a:lvl1pPr indent="0" lvl="0" marL="0" rtl="0" algn="r">
              <a:spcBef>
                <a:spcPts val="0"/>
              </a:spcBef>
              <a:buSzPts val="1300"/>
              <a:buFont typeface="Times New Roman"/>
              <a:buNone/>
              <a:defRPr b="1" sz="1300" strike="noStrike">
                <a:solidFill>
                  <a:schemeClr val="lt1"/>
                </a:solidFill>
                <a:latin typeface="Arial"/>
                <a:ea typeface="Arial"/>
                <a:cs typeface="Arial"/>
                <a:sym typeface="Arial"/>
              </a:defRPr>
            </a:lvl1pPr>
            <a:lvl2pPr indent="0" lvl="1" marL="0" rtl="0" algn="r">
              <a:spcBef>
                <a:spcPts val="0"/>
              </a:spcBef>
              <a:buSzPts val="1300"/>
              <a:buFont typeface="Times New Roman"/>
              <a:buNone/>
              <a:defRPr b="1" sz="1300" strike="noStrike">
                <a:solidFill>
                  <a:schemeClr val="lt1"/>
                </a:solidFill>
                <a:latin typeface="Arial"/>
                <a:ea typeface="Arial"/>
                <a:cs typeface="Arial"/>
                <a:sym typeface="Arial"/>
              </a:defRPr>
            </a:lvl2pPr>
            <a:lvl3pPr indent="0" lvl="2" marL="0" rtl="0" algn="r">
              <a:spcBef>
                <a:spcPts val="0"/>
              </a:spcBef>
              <a:buSzPts val="1300"/>
              <a:buFont typeface="Times New Roman"/>
              <a:buNone/>
              <a:defRPr b="1" sz="1300" strike="noStrike">
                <a:solidFill>
                  <a:schemeClr val="lt1"/>
                </a:solidFill>
                <a:latin typeface="Arial"/>
                <a:ea typeface="Arial"/>
                <a:cs typeface="Arial"/>
                <a:sym typeface="Arial"/>
              </a:defRPr>
            </a:lvl3pPr>
            <a:lvl4pPr indent="0" lvl="3" marL="0" rtl="0" algn="r">
              <a:spcBef>
                <a:spcPts val="0"/>
              </a:spcBef>
              <a:buSzPts val="1300"/>
              <a:buFont typeface="Times New Roman"/>
              <a:buNone/>
              <a:defRPr b="1" sz="1300" strike="noStrike">
                <a:solidFill>
                  <a:schemeClr val="lt1"/>
                </a:solidFill>
                <a:latin typeface="Arial"/>
                <a:ea typeface="Arial"/>
                <a:cs typeface="Arial"/>
                <a:sym typeface="Arial"/>
              </a:defRPr>
            </a:lvl4pPr>
            <a:lvl5pPr indent="0" lvl="4" marL="0" rtl="0" algn="r">
              <a:spcBef>
                <a:spcPts val="0"/>
              </a:spcBef>
              <a:buSzPts val="1300"/>
              <a:buFont typeface="Times New Roman"/>
              <a:buNone/>
              <a:defRPr b="1" sz="1300" strike="noStrike">
                <a:solidFill>
                  <a:schemeClr val="lt1"/>
                </a:solidFill>
                <a:latin typeface="Arial"/>
                <a:ea typeface="Arial"/>
                <a:cs typeface="Arial"/>
                <a:sym typeface="Arial"/>
              </a:defRPr>
            </a:lvl5pPr>
            <a:lvl6pPr indent="0" lvl="5" marL="0" rtl="0" algn="r">
              <a:spcBef>
                <a:spcPts val="0"/>
              </a:spcBef>
              <a:buSzPts val="1300"/>
              <a:buFont typeface="Times New Roman"/>
              <a:buNone/>
              <a:defRPr b="1" sz="1300" strike="noStrike">
                <a:solidFill>
                  <a:schemeClr val="lt1"/>
                </a:solidFill>
                <a:latin typeface="Arial"/>
                <a:ea typeface="Arial"/>
                <a:cs typeface="Arial"/>
                <a:sym typeface="Arial"/>
              </a:defRPr>
            </a:lvl6pPr>
            <a:lvl7pPr indent="0" lvl="6" marL="0" rtl="0" algn="r">
              <a:spcBef>
                <a:spcPts val="0"/>
              </a:spcBef>
              <a:buSzPts val="1300"/>
              <a:buFont typeface="Times New Roman"/>
              <a:buNone/>
              <a:defRPr b="1" sz="1300" strike="noStrike">
                <a:solidFill>
                  <a:schemeClr val="lt1"/>
                </a:solidFill>
                <a:latin typeface="Arial"/>
                <a:ea typeface="Arial"/>
                <a:cs typeface="Arial"/>
                <a:sym typeface="Arial"/>
              </a:defRPr>
            </a:lvl7pPr>
            <a:lvl8pPr indent="0" lvl="7" marL="0" rtl="0" algn="r">
              <a:spcBef>
                <a:spcPts val="0"/>
              </a:spcBef>
              <a:buSzPts val="1300"/>
              <a:buFont typeface="Times New Roman"/>
              <a:buNone/>
              <a:defRPr b="1" sz="1300" strike="noStrike">
                <a:solidFill>
                  <a:schemeClr val="lt1"/>
                </a:solidFill>
                <a:latin typeface="Arial"/>
                <a:ea typeface="Arial"/>
                <a:cs typeface="Arial"/>
                <a:sym typeface="Arial"/>
              </a:defRPr>
            </a:lvl8pPr>
            <a:lvl9pPr indent="0" lvl="8" marL="0" rtl="0" algn="r">
              <a:spcBef>
                <a:spcPts val="0"/>
              </a:spcBef>
              <a:buSzPts val="1300"/>
              <a:buFont typeface="Times New Roman"/>
              <a:buNone/>
              <a:defRPr b="1" sz="1300"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r>
              <a:rPr lang="en"/>
              <a:t> - mistlab.ca	</a:t>
            </a:r>
            <a:endParaRPr/>
          </a:p>
        </p:txBody>
      </p:sp>
      <p:sp>
        <p:nvSpPr>
          <p:cNvPr id="147" name="Google Shape;147;p17"/>
          <p:cNvSpPr txBox="1"/>
          <p:nvPr>
            <p:ph idx="2" type="sldNum"/>
          </p:nvPr>
        </p:nvSpPr>
        <p:spPr>
          <a:xfrm>
            <a:off x="0" y="4892541"/>
            <a:ext cx="2771700" cy="250800"/>
          </a:xfrm>
          <a:prstGeom prst="rect">
            <a:avLst/>
          </a:prstGeom>
          <a:noFill/>
          <a:ln>
            <a:noFill/>
          </a:ln>
        </p:spPr>
        <p:txBody>
          <a:bodyPr anchorCtr="0" anchor="ctr" bIns="0" lIns="0" spcFirstLastPara="1" rIns="0" wrap="square" tIns="0">
            <a:noAutofit/>
          </a:bodyPr>
          <a:lstStyle>
            <a:lvl1pPr indent="0" lvl="0" marL="419100" rtl="0" algn="l">
              <a:spcBef>
                <a:spcPts val="0"/>
              </a:spcBef>
              <a:buSzPts val="1300"/>
              <a:buFont typeface="Times New Roman"/>
              <a:buNone/>
              <a:defRPr sz="1300">
                <a:solidFill>
                  <a:schemeClr val="lt1"/>
                </a:solidFill>
                <a:latin typeface="Arial"/>
                <a:ea typeface="Arial"/>
                <a:cs typeface="Arial"/>
                <a:sym typeface="Arial"/>
              </a:defRPr>
            </a:lvl1pPr>
            <a:lvl2pPr indent="0" lvl="1" marL="419100" rtl="0" algn="l">
              <a:spcBef>
                <a:spcPts val="0"/>
              </a:spcBef>
              <a:buSzPts val="1300"/>
              <a:buFont typeface="Times New Roman"/>
              <a:buNone/>
              <a:defRPr sz="1300">
                <a:solidFill>
                  <a:schemeClr val="lt1"/>
                </a:solidFill>
                <a:latin typeface="Arial"/>
                <a:ea typeface="Arial"/>
                <a:cs typeface="Arial"/>
                <a:sym typeface="Arial"/>
              </a:defRPr>
            </a:lvl2pPr>
            <a:lvl3pPr indent="0" lvl="2" marL="419100" rtl="0" algn="l">
              <a:spcBef>
                <a:spcPts val="0"/>
              </a:spcBef>
              <a:buSzPts val="1300"/>
              <a:buFont typeface="Times New Roman"/>
              <a:buNone/>
              <a:defRPr sz="1300">
                <a:solidFill>
                  <a:schemeClr val="lt1"/>
                </a:solidFill>
                <a:latin typeface="Arial"/>
                <a:ea typeface="Arial"/>
                <a:cs typeface="Arial"/>
                <a:sym typeface="Arial"/>
              </a:defRPr>
            </a:lvl3pPr>
            <a:lvl4pPr indent="0" lvl="3" marL="419100" rtl="0" algn="l">
              <a:spcBef>
                <a:spcPts val="0"/>
              </a:spcBef>
              <a:buSzPts val="1300"/>
              <a:buFont typeface="Times New Roman"/>
              <a:buNone/>
              <a:defRPr sz="1300">
                <a:solidFill>
                  <a:schemeClr val="lt1"/>
                </a:solidFill>
                <a:latin typeface="Arial"/>
                <a:ea typeface="Arial"/>
                <a:cs typeface="Arial"/>
                <a:sym typeface="Arial"/>
              </a:defRPr>
            </a:lvl4pPr>
            <a:lvl5pPr indent="0" lvl="4" marL="419100" rtl="0" algn="l">
              <a:spcBef>
                <a:spcPts val="0"/>
              </a:spcBef>
              <a:buSzPts val="1300"/>
              <a:buFont typeface="Times New Roman"/>
              <a:buNone/>
              <a:defRPr sz="1300">
                <a:solidFill>
                  <a:schemeClr val="lt1"/>
                </a:solidFill>
                <a:latin typeface="Arial"/>
                <a:ea typeface="Arial"/>
                <a:cs typeface="Arial"/>
                <a:sym typeface="Arial"/>
              </a:defRPr>
            </a:lvl5pPr>
            <a:lvl6pPr indent="0" lvl="5" marL="419100" rtl="0" algn="l">
              <a:spcBef>
                <a:spcPts val="0"/>
              </a:spcBef>
              <a:buSzPts val="1300"/>
              <a:buFont typeface="Times New Roman"/>
              <a:buNone/>
              <a:defRPr sz="1300">
                <a:solidFill>
                  <a:schemeClr val="lt1"/>
                </a:solidFill>
                <a:latin typeface="Arial"/>
                <a:ea typeface="Arial"/>
                <a:cs typeface="Arial"/>
                <a:sym typeface="Arial"/>
              </a:defRPr>
            </a:lvl6pPr>
            <a:lvl7pPr indent="0" lvl="6" marL="419100" rtl="0" algn="l">
              <a:spcBef>
                <a:spcPts val="0"/>
              </a:spcBef>
              <a:buSzPts val="1300"/>
              <a:buFont typeface="Times New Roman"/>
              <a:buNone/>
              <a:defRPr sz="1300">
                <a:solidFill>
                  <a:schemeClr val="lt1"/>
                </a:solidFill>
                <a:latin typeface="Arial"/>
                <a:ea typeface="Arial"/>
                <a:cs typeface="Arial"/>
                <a:sym typeface="Arial"/>
              </a:defRPr>
            </a:lvl7pPr>
            <a:lvl8pPr indent="0" lvl="7" marL="419100" rtl="0" algn="l">
              <a:spcBef>
                <a:spcPts val="0"/>
              </a:spcBef>
              <a:buSzPts val="1300"/>
              <a:buFont typeface="Times New Roman"/>
              <a:buNone/>
              <a:defRPr sz="1300">
                <a:solidFill>
                  <a:schemeClr val="lt1"/>
                </a:solidFill>
                <a:latin typeface="Arial"/>
                <a:ea typeface="Arial"/>
                <a:cs typeface="Arial"/>
                <a:sym typeface="Arial"/>
              </a:defRPr>
            </a:lvl8pPr>
            <a:lvl9pPr indent="0" lvl="8" marL="419100" rtl="0" algn="l">
              <a:spcBef>
                <a:spcPts val="0"/>
              </a:spcBef>
              <a:buSzPts val="1300"/>
              <a:buFont typeface="Times New Roman"/>
              <a:buNone/>
              <a:defRPr sz="1300">
                <a:solidFill>
                  <a:schemeClr val="lt1"/>
                </a:solidFill>
                <a:latin typeface="Arial"/>
                <a:ea typeface="Arial"/>
                <a:cs typeface="Arial"/>
                <a:sym typeface="Arial"/>
              </a:defRPr>
            </a:lvl9pPr>
          </a:lstStyle>
          <a:p>
            <a:pPr indent="0" lvl="0" marL="419100" rtl="0" algn="l">
              <a:spcBef>
                <a:spcPts val="0"/>
              </a:spcBef>
              <a:spcAft>
                <a:spcPts val="0"/>
              </a:spcAft>
              <a:buNone/>
            </a:pPr>
            <a:r>
              <a:rPr lang="en"/>
              <a:t>Authors' names</a:t>
            </a:r>
            <a:endParaRPr/>
          </a:p>
        </p:txBody>
      </p:sp>
      <p:sp>
        <p:nvSpPr>
          <p:cNvPr id="148" name="Google Shape;148;p17"/>
          <p:cNvSpPr txBox="1"/>
          <p:nvPr>
            <p:ph idx="3" type="sldNum"/>
          </p:nvPr>
        </p:nvSpPr>
        <p:spPr>
          <a:xfrm>
            <a:off x="3186198" y="4892541"/>
            <a:ext cx="2771700" cy="250800"/>
          </a:xfrm>
          <a:prstGeom prst="rect">
            <a:avLst/>
          </a:prstGeom>
          <a:noFill/>
          <a:ln>
            <a:noFill/>
          </a:ln>
        </p:spPr>
        <p:txBody>
          <a:bodyPr anchorCtr="0" anchor="ctr" bIns="0" lIns="0" spcFirstLastPara="1" rIns="0" wrap="square" tIns="0">
            <a:noAutofit/>
          </a:bodyPr>
          <a:lstStyle>
            <a:lvl1pPr indent="0" lvl="0" marL="0" rtl="0" algn="ctr">
              <a:spcBef>
                <a:spcPts val="0"/>
              </a:spcBef>
              <a:buSzPts val="1300"/>
              <a:buFont typeface="Times New Roman"/>
              <a:buNone/>
              <a:defRPr sz="1300">
                <a:solidFill>
                  <a:schemeClr val="lt1"/>
                </a:solidFill>
                <a:latin typeface="Arial"/>
                <a:ea typeface="Arial"/>
                <a:cs typeface="Arial"/>
                <a:sym typeface="Arial"/>
              </a:defRPr>
            </a:lvl1pPr>
            <a:lvl2pPr indent="0" lvl="1" marL="0" rtl="0" algn="ctr">
              <a:spcBef>
                <a:spcPts val="0"/>
              </a:spcBef>
              <a:buSzPts val="1300"/>
              <a:buFont typeface="Times New Roman"/>
              <a:buNone/>
              <a:defRPr sz="1300">
                <a:solidFill>
                  <a:schemeClr val="lt1"/>
                </a:solidFill>
                <a:latin typeface="Arial"/>
                <a:ea typeface="Arial"/>
                <a:cs typeface="Arial"/>
                <a:sym typeface="Arial"/>
              </a:defRPr>
            </a:lvl2pPr>
            <a:lvl3pPr indent="0" lvl="2" marL="0" rtl="0" algn="ctr">
              <a:spcBef>
                <a:spcPts val="0"/>
              </a:spcBef>
              <a:buSzPts val="1300"/>
              <a:buFont typeface="Times New Roman"/>
              <a:buNone/>
              <a:defRPr sz="1300">
                <a:solidFill>
                  <a:schemeClr val="lt1"/>
                </a:solidFill>
                <a:latin typeface="Arial"/>
                <a:ea typeface="Arial"/>
                <a:cs typeface="Arial"/>
                <a:sym typeface="Arial"/>
              </a:defRPr>
            </a:lvl3pPr>
            <a:lvl4pPr indent="0" lvl="3" marL="0" rtl="0" algn="ctr">
              <a:spcBef>
                <a:spcPts val="0"/>
              </a:spcBef>
              <a:buSzPts val="1300"/>
              <a:buFont typeface="Times New Roman"/>
              <a:buNone/>
              <a:defRPr sz="1300">
                <a:solidFill>
                  <a:schemeClr val="lt1"/>
                </a:solidFill>
                <a:latin typeface="Arial"/>
                <a:ea typeface="Arial"/>
                <a:cs typeface="Arial"/>
                <a:sym typeface="Arial"/>
              </a:defRPr>
            </a:lvl4pPr>
            <a:lvl5pPr indent="0" lvl="4" marL="0" rtl="0" algn="ctr">
              <a:spcBef>
                <a:spcPts val="0"/>
              </a:spcBef>
              <a:buSzPts val="1300"/>
              <a:buFont typeface="Times New Roman"/>
              <a:buNone/>
              <a:defRPr sz="1300">
                <a:solidFill>
                  <a:schemeClr val="lt1"/>
                </a:solidFill>
                <a:latin typeface="Arial"/>
                <a:ea typeface="Arial"/>
                <a:cs typeface="Arial"/>
                <a:sym typeface="Arial"/>
              </a:defRPr>
            </a:lvl5pPr>
            <a:lvl6pPr indent="0" lvl="5" marL="0" rtl="0" algn="ctr">
              <a:spcBef>
                <a:spcPts val="0"/>
              </a:spcBef>
              <a:buSzPts val="1300"/>
              <a:buFont typeface="Times New Roman"/>
              <a:buNone/>
              <a:defRPr sz="1300">
                <a:solidFill>
                  <a:schemeClr val="lt1"/>
                </a:solidFill>
                <a:latin typeface="Arial"/>
                <a:ea typeface="Arial"/>
                <a:cs typeface="Arial"/>
                <a:sym typeface="Arial"/>
              </a:defRPr>
            </a:lvl6pPr>
            <a:lvl7pPr indent="0" lvl="6" marL="0" rtl="0" algn="ctr">
              <a:spcBef>
                <a:spcPts val="0"/>
              </a:spcBef>
              <a:buSzPts val="1300"/>
              <a:buFont typeface="Times New Roman"/>
              <a:buNone/>
              <a:defRPr sz="1300">
                <a:solidFill>
                  <a:schemeClr val="lt1"/>
                </a:solidFill>
                <a:latin typeface="Arial"/>
                <a:ea typeface="Arial"/>
                <a:cs typeface="Arial"/>
                <a:sym typeface="Arial"/>
              </a:defRPr>
            </a:lvl7pPr>
            <a:lvl8pPr indent="0" lvl="7" marL="0" rtl="0" algn="ctr">
              <a:spcBef>
                <a:spcPts val="0"/>
              </a:spcBef>
              <a:buSzPts val="1300"/>
              <a:buFont typeface="Times New Roman"/>
              <a:buNone/>
              <a:defRPr sz="1300">
                <a:solidFill>
                  <a:schemeClr val="lt1"/>
                </a:solidFill>
                <a:latin typeface="Arial"/>
                <a:ea typeface="Arial"/>
                <a:cs typeface="Arial"/>
                <a:sym typeface="Arial"/>
              </a:defRPr>
            </a:lvl8pPr>
            <a:lvl9pPr indent="0" lvl="8" marL="0" rtl="0" algn="ctr">
              <a:spcBef>
                <a:spcPts val="0"/>
              </a:spcBef>
              <a:buSzPts val="1300"/>
              <a:buFont typeface="Times New Roman"/>
              <a:buNone/>
              <a:defRPr sz="1300">
                <a:solidFill>
                  <a:schemeClr val="lt1"/>
                </a:solidFill>
                <a:latin typeface="Arial"/>
                <a:ea typeface="Arial"/>
                <a:cs typeface="Arial"/>
                <a:sym typeface="Arial"/>
              </a:defRPr>
            </a:lvl9pPr>
          </a:lstStyle>
          <a:p>
            <a:pPr indent="0" lvl="0" marL="0" rtl="0" algn="ctr">
              <a:spcBef>
                <a:spcPts val="0"/>
              </a:spcBef>
              <a:spcAft>
                <a:spcPts val="0"/>
              </a:spcAft>
              <a:buNone/>
            </a:pPr>
            <a:r>
              <a:rPr lang="en"/>
              <a:t>Current Section</a:t>
            </a:r>
            <a:endParaRPr/>
          </a:p>
        </p:txBody>
      </p:sp>
      <p:sp>
        <p:nvSpPr>
          <p:cNvPr id="149" name="Google Shape;149;p17"/>
          <p:cNvSpPr txBox="1"/>
          <p:nvPr/>
        </p:nvSpPr>
        <p:spPr>
          <a:xfrm>
            <a:off x="3299920" y="906474"/>
            <a:ext cx="2544000" cy="5370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lang="en" sz="3600" strike="noStrike">
                <a:solidFill>
                  <a:srgbClr val="000000"/>
                </a:solidFill>
                <a:latin typeface="Arial"/>
                <a:ea typeface="Arial"/>
                <a:cs typeface="Arial"/>
                <a:sym typeface="Arial"/>
              </a:rPr>
              <a:t>Questions?</a:t>
            </a:r>
            <a:endParaRPr b="0" sz="3600" strike="noStrike">
              <a:latin typeface="Arial"/>
              <a:ea typeface="Arial"/>
              <a:cs typeface="Arial"/>
              <a:sym typeface="Arial"/>
            </a:endParaRPr>
          </a:p>
        </p:txBody>
      </p:sp>
      <p:sp>
        <p:nvSpPr>
          <p:cNvPr id="150" name="Google Shape;150;p17"/>
          <p:cNvSpPr txBox="1"/>
          <p:nvPr/>
        </p:nvSpPr>
        <p:spPr>
          <a:xfrm>
            <a:off x="3675889" y="1470744"/>
            <a:ext cx="1792200" cy="2007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lang="en" sz="1400" strike="noStrike">
                <a:solidFill>
                  <a:srgbClr val="000000"/>
                </a:solidFill>
                <a:latin typeface="Courier New"/>
                <a:ea typeface="Courier New"/>
                <a:cs typeface="Courier New"/>
                <a:sym typeface="Courier New"/>
              </a:rPr>
              <a:t>http://mistlab.ca</a:t>
            </a:r>
            <a:endParaRPr sz="1400" strike="noStrike">
              <a:latin typeface="Courier New"/>
              <a:ea typeface="Courier New"/>
              <a:cs typeface="Courier New"/>
              <a:sym typeface="Courier New"/>
            </a:endParaRPr>
          </a:p>
        </p:txBody>
      </p:sp>
      <p:pic>
        <p:nvPicPr>
          <p:cNvPr id="151" name="Google Shape;151;p17"/>
          <p:cNvPicPr preferRelativeResize="0"/>
          <p:nvPr/>
        </p:nvPicPr>
        <p:blipFill>
          <a:blip r:embed="rId2">
            <a:alphaModFix/>
          </a:blip>
          <a:stretch>
            <a:fillRect/>
          </a:stretch>
        </p:blipFill>
        <p:spPr>
          <a:xfrm>
            <a:off x="2208960" y="2086272"/>
            <a:ext cx="4725915" cy="203032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1.jpg"/><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3"/>
          <p:cNvSpPr/>
          <p:nvPr/>
        </p:nvSpPr>
        <p:spPr>
          <a:xfrm>
            <a:off x="-5873" y="326540"/>
            <a:ext cx="9143400" cy="4817100"/>
          </a:xfrm>
          <a:prstGeom prst="rect">
            <a:avLst/>
          </a:prstGeom>
          <a:solidFill>
            <a:schemeClr val="lt1"/>
          </a:solidFill>
          <a:ln>
            <a:noFill/>
          </a:ln>
        </p:spPr>
        <p:txBody>
          <a:bodyPr anchorCtr="0" anchor="ctr" bIns="82925" lIns="82925" spcFirstLastPara="1" rIns="82925" wrap="square" tIns="82925">
            <a:noAutofit/>
          </a:bodyPr>
          <a:lstStyle/>
          <a:p>
            <a:pPr indent="0" lvl="0" marL="0" rtl="0" algn="l">
              <a:spcBef>
                <a:spcPts val="0"/>
              </a:spcBef>
              <a:spcAft>
                <a:spcPts val="0"/>
              </a:spcAft>
              <a:buNone/>
            </a:pPr>
            <a:r>
              <a:t/>
            </a:r>
            <a:endParaRPr/>
          </a:p>
        </p:txBody>
      </p:sp>
      <p:grpSp>
        <p:nvGrpSpPr>
          <p:cNvPr id="52" name="Google Shape;52;p13"/>
          <p:cNvGrpSpPr/>
          <p:nvPr/>
        </p:nvGrpSpPr>
        <p:grpSpPr>
          <a:xfrm>
            <a:off x="-567" y="0"/>
            <a:ext cx="9144135" cy="326556"/>
            <a:chOff x="-625" y="0"/>
            <a:chExt cx="10080625" cy="360000"/>
          </a:xfrm>
        </p:grpSpPr>
        <p:sp>
          <p:nvSpPr>
            <p:cNvPr id="53" name="Google Shape;53;p13"/>
            <p:cNvSpPr/>
            <p:nvPr/>
          </p:nvSpPr>
          <p:spPr>
            <a:xfrm>
              <a:off x="375" y="0"/>
              <a:ext cx="10079625" cy="305650"/>
            </a:xfrm>
            <a:custGeom>
              <a:rect b="b" l="l" r="r" t="t"/>
              <a:pathLst>
                <a:path extrusionOk="0" h="921" w="28019">
                  <a:moveTo>
                    <a:pt x="14010" y="921"/>
                  </a:moveTo>
                  <a:lnTo>
                    <a:pt x="0" y="921"/>
                  </a:lnTo>
                  <a:lnTo>
                    <a:pt x="0" y="0"/>
                  </a:lnTo>
                  <a:lnTo>
                    <a:pt x="28019" y="0"/>
                  </a:lnTo>
                  <a:lnTo>
                    <a:pt x="28019" y="921"/>
                  </a:lnTo>
                  <a:lnTo>
                    <a:pt x="14010" y="921"/>
                  </a:lnTo>
                  <a:close/>
                </a:path>
              </a:pathLst>
            </a:custGeom>
            <a:solidFill>
              <a:srgbClr val="000000"/>
            </a:solidFill>
            <a:ln>
              <a:noFill/>
            </a:ln>
          </p:spPr>
        </p:sp>
        <p:sp>
          <p:nvSpPr>
            <p:cNvPr id="54" name="Google Shape;54;p13"/>
            <p:cNvSpPr/>
            <p:nvPr/>
          </p:nvSpPr>
          <p:spPr>
            <a:xfrm>
              <a:off x="-625" y="304200"/>
              <a:ext cx="10080606" cy="55800"/>
            </a:xfrm>
            <a:custGeom>
              <a:rect b="b" l="l" r="r" t="t"/>
              <a:pathLst>
                <a:path extrusionOk="0" h="155" w="28019">
                  <a:moveTo>
                    <a:pt x="14010" y="155"/>
                  </a:moveTo>
                  <a:lnTo>
                    <a:pt x="0" y="155"/>
                  </a:lnTo>
                  <a:lnTo>
                    <a:pt x="0" y="0"/>
                  </a:lnTo>
                  <a:lnTo>
                    <a:pt x="28019" y="0"/>
                  </a:lnTo>
                  <a:lnTo>
                    <a:pt x="28019" y="155"/>
                  </a:lnTo>
                  <a:lnTo>
                    <a:pt x="14010" y="155"/>
                  </a:lnTo>
                  <a:close/>
                </a:path>
              </a:pathLst>
            </a:custGeom>
            <a:solidFill>
              <a:srgbClr val="FF3333"/>
            </a:solidFill>
            <a:ln>
              <a:noFill/>
            </a:ln>
          </p:spPr>
        </p:sp>
      </p:grpSp>
      <p:sp>
        <p:nvSpPr>
          <p:cNvPr id="55" name="Google Shape;55;p13"/>
          <p:cNvSpPr/>
          <p:nvPr/>
        </p:nvSpPr>
        <p:spPr>
          <a:xfrm>
            <a:off x="0" y="4792946"/>
            <a:ext cx="9143073" cy="350555"/>
          </a:xfrm>
          <a:custGeom>
            <a:rect b="b" l="l" r="r" t="t"/>
            <a:pathLst>
              <a:path extrusionOk="0" h="1072" w="27999">
                <a:moveTo>
                  <a:pt x="14000" y="1072"/>
                </a:moveTo>
                <a:lnTo>
                  <a:pt x="0" y="1072"/>
                </a:lnTo>
                <a:lnTo>
                  <a:pt x="0" y="0"/>
                </a:lnTo>
                <a:lnTo>
                  <a:pt x="27999" y="0"/>
                </a:lnTo>
                <a:lnTo>
                  <a:pt x="27999" y="1072"/>
                </a:lnTo>
                <a:lnTo>
                  <a:pt x="14000" y="1072"/>
                </a:lnTo>
                <a:close/>
              </a:path>
            </a:pathLst>
          </a:custGeom>
          <a:solidFill>
            <a:srgbClr val="434343"/>
          </a:solidFill>
          <a:ln>
            <a:noFill/>
          </a:ln>
        </p:spPr>
      </p:sp>
      <p:sp>
        <p:nvSpPr>
          <p:cNvPr id="56" name="Google Shape;56;p13"/>
          <p:cNvSpPr txBox="1"/>
          <p:nvPr/>
        </p:nvSpPr>
        <p:spPr>
          <a:xfrm>
            <a:off x="3492465" y="4861524"/>
            <a:ext cx="2158500" cy="2133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0" i="0" lang="en" sz="1500" u="none" cap="none" strike="noStrike">
                <a:solidFill>
                  <a:srgbClr val="FFFFFF"/>
                </a:solidFill>
                <a:latin typeface="Arial"/>
                <a:ea typeface="Arial"/>
                <a:cs typeface="Arial"/>
                <a:sym typeface="Arial"/>
              </a:rPr>
              <a:t>Polytechnique Montréal</a:t>
            </a:r>
            <a:endParaRPr b="0" sz="1500" strike="noStrike">
              <a:latin typeface="Arial"/>
              <a:ea typeface="Arial"/>
              <a:cs typeface="Arial"/>
              <a:sym typeface="Arial"/>
            </a:endParaRPr>
          </a:p>
        </p:txBody>
      </p:sp>
      <p:grpSp>
        <p:nvGrpSpPr>
          <p:cNvPr id="57" name="Google Shape;57;p13"/>
          <p:cNvGrpSpPr/>
          <p:nvPr/>
        </p:nvGrpSpPr>
        <p:grpSpPr>
          <a:xfrm>
            <a:off x="179288" y="3538265"/>
            <a:ext cx="8785008" cy="1164096"/>
            <a:chOff x="197640" y="3744000"/>
            <a:chExt cx="9684719" cy="1440000"/>
          </a:xfrm>
        </p:grpSpPr>
        <p:pic>
          <p:nvPicPr>
            <p:cNvPr id="58" name="Google Shape;58;p13"/>
            <p:cNvPicPr preferRelativeResize="0"/>
            <p:nvPr/>
          </p:nvPicPr>
          <p:blipFill rotWithShape="1">
            <a:blip r:embed="rId1">
              <a:alphaModFix/>
            </a:blip>
            <a:srcRect b="0" l="0" r="0" t="0"/>
            <a:stretch/>
          </p:blipFill>
          <p:spPr>
            <a:xfrm>
              <a:off x="197640" y="3744000"/>
              <a:ext cx="2724480" cy="1440000"/>
            </a:xfrm>
            <a:prstGeom prst="rect">
              <a:avLst/>
            </a:prstGeom>
            <a:noFill/>
            <a:ln>
              <a:noFill/>
            </a:ln>
          </p:spPr>
        </p:pic>
        <p:pic>
          <p:nvPicPr>
            <p:cNvPr id="59" name="Google Shape;59;p13"/>
            <p:cNvPicPr preferRelativeResize="0"/>
            <p:nvPr/>
          </p:nvPicPr>
          <p:blipFill rotWithShape="1">
            <a:blip r:embed="rId2">
              <a:alphaModFix/>
            </a:blip>
            <a:srcRect b="0" l="0" r="0" t="0"/>
            <a:stretch/>
          </p:blipFill>
          <p:spPr>
            <a:xfrm>
              <a:off x="7158240" y="3797640"/>
              <a:ext cx="2724119" cy="1332720"/>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59" r:id="rId3"/>
    <p:sldLayoutId id="2147483660" r:id="rId4"/>
    <p:sldLayoutId id="2147483661" r:id="rId5"/>
    <p:sldLayoutId id="2147483662"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hyperlink" Target="https://2025.ieee-icra.org/event/paper-submission-ope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ieeexplore.ieee.org/document/9788026" TargetMode="External"/><Relationship Id="rId4" Type="http://schemas.openxmlformats.org/officeDocument/2006/relationships/hyperlink" Target="https://ieeexplore.ieee.org/document/9794594" TargetMode="External"/><Relationship Id="rId5" Type="http://schemas.openxmlformats.org/officeDocument/2006/relationships/hyperlink" Target="https://www.mdpi.com/2218-6581/10/3/10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hyperlink" Target="https://ieeexplore.ieee.org/document/9682604" TargetMode="External"/><Relationship Id="rId4" Type="http://schemas.openxmlformats.org/officeDocument/2006/relationships/hyperlink" Target="https://www.mdpi.com/2218-6581/11/1/24" TargetMode="External"/><Relationship Id="rId5" Type="http://schemas.openxmlformats.org/officeDocument/2006/relationships/hyperlink" Target="https://roboticsconference.org/2022/program/papers/01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hyperlink" Target="https://www.youtube.com/watch?time_continue=42&amp;v=fBiataDpGIo&amp;embeds_referring_euri=https%3A%2F%2Farstechnica.com%2F&amp;source_ve_path=MjM4NTE" TargetMode="External"/><Relationship Id="rId4" Type="http://schemas.openxmlformats.org/officeDocument/2006/relationships/hyperlink" Target="https://www.youtube.com/watch?v=xRbgOST83U0" TargetMode="External"/><Relationship Id="rId9" Type="http://schemas.openxmlformats.org/officeDocument/2006/relationships/hyperlink" Target="https://www.youtube.com/watch?v=JL409R7YQa0" TargetMode="External"/><Relationship Id="rId5" Type="http://schemas.openxmlformats.org/officeDocument/2006/relationships/hyperlink" Target="https://www.youtube.com/watch?v=AWEWNBDW6CM" TargetMode="External"/><Relationship Id="rId6" Type="http://schemas.openxmlformats.org/officeDocument/2006/relationships/hyperlink" Target="https://www.youtube.com/watch?v=r0-KIiw0eWM" TargetMode="External"/><Relationship Id="rId7" Type="http://schemas.openxmlformats.org/officeDocument/2006/relationships/hyperlink" Target="https://www.youtube.com/watch?v=BAy900kuU2Q" TargetMode="External"/><Relationship Id="rId8" Type="http://schemas.openxmlformats.org/officeDocument/2006/relationships/hyperlink" Target="https://www.youtube.com/watch?v=HVeAdBpD91o"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8"/>
          <p:cNvSpPr txBox="1"/>
          <p:nvPr>
            <p:ph idx="12" type="sldNum"/>
          </p:nvPr>
        </p:nvSpPr>
        <p:spPr>
          <a:xfrm>
            <a:off x="6845078" y="4892541"/>
            <a:ext cx="1840800" cy="2508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1300"/>
              <a:buFont typeface="Times New Roman"/>
              <a:buNone/>
            </a:pPr>
            <a:fld id="{00000000-1234-1234-1234-123412341234}" type="slidenum">
              <a:rPr b="0" lang="en"/>
              <a:t>‹#›</a:t>
            </a:fld>
            <a:r>
              <a:rPr b="0" lang="en"/>
              <a:t> - INF6900	</a:t>
            </a:r>
            <a:endParaRPr b="0"/>
          </a:p>
        </p:txBody>
      </p:sp>
      <p:sp>
        <p:nvSpPr>
          <p:cNvPr id="157" name="Google Shape;157;p18"/>
          <p:cNvSpPr txBox="1"/>
          <p:nvPr>
            <p:ph idx="2" type="sldNum"/>
          </p:nvPr>
        </p:nvSpPr>
        <p:spPr>
          <a:xfrm>
            <a:off x="0" y="4892541"/>
            <a:ext cx="2771700" cy="250800"/>
          </a:xfrm>
          <a:prstGeom prst="rect">
            <a:avLst/>
          </a:prstGeom>
        </p:spPr>
        <p:txBody>
          <a:bodyPr anchorCtr="0" anchor="ctr" bIns="0" lIns="0" spcFirstLastPara="1" rIns="0" wrap="square" tIns="0">
            <a:noAutofit/>
          </a:bodyPr>
          <a:lstStyle/>
          <a:p>
            <a:pPr indent="0" lvl="0" marL="419100" rtl="0" algn="l">
              <a:spcBef>
                <a:spcPts val="0"/>
              </a:spcBef>
              <a:spcAft>
                <a:spcPts val="0"/>
              </a:spcAft>
              <a:buClr>
                <a:srgbClr val="000000"/>
              </a:buClr>
              <a:buSzPts val="1300"/>
              <a:buFont typeface="Times New Roman"/>
              <a:buNone/>
            </a:pPr>
            <a:r>
              <a:rPr lang="en"/>
              <a:t>Haechan Mark Bong</a:t>
            </a:r>
            <a:endParaRPr/>
          </a:p>
        </p:txBody>
      </p:sp>
      <p:sp>
        <p:nvSpPr>
          <p:cNvPr id="158" name="Google Shape;158;p18"/>
          <p:cNvSpPr txBox="1"/>
          <p:nvPr>
            <p:ph idx="3" type="sldNum"/>
          </p:nvPr>
        </p:nvSpPr>
        <p:spPr>
          <a:xfrm>
            <a:off x="3186198" y="4892541"/>
            <a:ext cx="2771700" cy="250800"/>
          </a:xfrm>
          <a:prstGeom prst="rect">
            <a:avLst/>
          </a:prstGeom>
        </p:spPr>
        <p:txBody>
          <a:bodyPr anchorCtr="0" anchor="ctr" bIns="0" lIns="0" spcFirstLastPara="1" rIns="0" wrap="square" tIns="0">
            <a:noAutofit/>
          </a:bodyPr>
          <a:lstStyle/>
          <a:p>
            <a:pPr indent="0" lvl="0" marL="0" rtl="0" algn="ctr">
              <a:spcBef>
                <a:spcPts val="0"/>
              </a:spcBef>
              <a:spcAft>
                <a:spcPts val="0"/>
              </a:spcAft>
              <a:buClr>
                <a:srgbClr val="000000"/>
              </a:buClr>
              <a:buSzPts val="1300"/>
              <a:buFont typeface="Times New Roman"/>
              <a:buNone/>
            </a:pPr>
            <a:r>
              <a:rPr lang="en"/>
              <a:t>Robotics Conferences</a:t>
            </a:r>
            <a:endParaRPr/>
          </a:p>
        </p:txBody>
      </p:sp>
      <p:sp>
        <p:nvSpPr>
          <p:cNvPr id="159" name="Google Shape;159;p18"/>
          <p:cNvSpPr txBox="1"/>
          <p:nvPr>
            <p:ph type="title"/>
          </p:nvPr>
        </p:nvSpPr>
        <p:spPr>
          <a:xfrm>
            <a:off x="457172" y="412420"/>
            <a:ext cx="8228700" cy="8586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1" lang="en" sz="2000"/>
              <a:t>Well-known Robotics Conferences</a:t>
            </a:r>
            <a:endParaRPr b="1" sz="2000"/>
          </a:p>
        </p:txBody>
      </p:sp>
      <p:sp>
        <p:nvSpPr>
          <p:cNvPr id="160" name="Google Shape;160;p18"/>
          <p:cNvSpPr txBox="1"/>
          <p:nvPr>
            <p:ph idx="1" type="body"/>
          </p:nvPr>
        </p:nvSpPr>
        <p:spPr>
          <a:xfrm>
            <a:off x="457175" y="1410650"/>
            <a:ext cx="6080700" cy="387600"/>
          </a:xfrm>
          <a:prstGeom prst="rect">
            <a:avLst/>
          </a:prstGeom>
        </p:spPr>
        <p:txBody>
          <a:bodyPr anchorCtr="0" anchor="t" bIns="0" lIns="0" spcFirstLastPara="1" rIns="0" wrap="square" tIns="0">
            <a:noAutofit/>
          </a:bodyPr>
          <a:lstStyle/>
          <a:p>
            <a:pPr indent="0" lvl="0" marL="0" rtl="0" algn="l">
              <a:lnSpc>
                <a:spcPct val="95000"/>
              </a:lnSpc>
              <a:spcBef>
                <a:spcPts val="0"/>
              </a:spcBef>
              <a:spcAft>
                <a:spcPts val="0"/>
              </a:spcAft>
              <a:buSzPts val="770"/>
              <a:buNone/>
            </a:pPr>
            <a:r>
              <a:rPr lang="en" sz="1800">
                <a:solidFill>
                  <a:schemeClr val="dk1"/>
                </a:solidFill>
              </a:rPr>
              <a:t>ICRA (International Conference on Robotics</a:t>
            </a:r>
            <a:endParaRPr sz="1800">
              <a:solidFill>
                <a:schemeClr val="dk1"/>
              </a:solidFill>
            </a:endParaRPr>
          </a:p>
          <a:p>
            <a:pPr indent="0" lvl="0" marL="0" rtl="0" algn="l">
              <a:lnSpc>
                <a:spcPct val="95000"/>
              </a:lnSpc>
              <a:spcBef>
                <a:spcPts val="0"/>
              </a:spcBef>
              <a:spcAft>
                <a:spcPts val="0"/>
              </a:spcAft>
              <a:buSzPts val="770"/>
              <a:buNone/>
            </a:pPr>
            <a:r>
              <a:rPr lang="en" sz="1800">
                <a:solidFill>
                  <a:schemeClr val="dk1"/>
                </a:solidFill>
              </a:rPr>
              <a:t> &amp; Automation)</a:t>
            </a:r>
            <a:endParaRPr sz="1800"/>
          </a:p>
        </p:txBody>
      </p:sp>
      <p:sp>
        <p:nvSpPr>
          <p:cNvPr id="161" name="Google Shape;161;p18"/>
          <p:cNvSpPr txBox="1"/>
          <p:nvPr>
            <p:ph idx="1" type="body"/>
          </p:nvPr>
        </p:nvSpPr>
        <p:spPr>
          <a:xfrm>
            <a:off x="457175" y="2531125"/>
            <a:ext cx="6080700" cy="3876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 sz="1800">
                <a:solidFill>
                  <a:schemeClr val="dk1"/>
                </a:solidFill>
              </a:rPr>
              <a:t>CoRL (Conference on Robot Learning)</a:t>
            </a:r>
            <a:endParaRPr sz="1800">
              <a:solidFill>
                <a:schemeClr val="dk1"/>
              </a:solidFill>
            </a:endParaRPr>
          </a:p>
        </p:txBody>
      </p:sp>
      <p:sp>
        <p:nvSpPr>
          <p:cNvPr id="162" name="Google Shape;162;p18"/>
          <p:cNvSpPr txBox="1"/>
          <p:nvPr/>
        </p:nvSpPr>
        <p:spPr>
          <a:xfrm>
            <a:off x="358425" y="3649575"/>
            <a:ext cx="6080700" cy="780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800">
                <a:solidFill>
                  <a:schemeClr val="dk1"/>
                </a:solidFill>
              </a:rPr>
              <a:t>ICUAS (INTERNATIONAL CONFERENCE ON UNMANNED AIRCRAFT SYSTEMS)</a:t>
            </a:r>
            <a:endParaRPr sz="2100"/>
          </a:p>
        </p:txBody>
      </p:sp>
      <p:pic>
        <p:nvPicPr>
          <p:cNvPr id="163" name="Google Shape;163;p18"/>
          <p:cNvPicPr preferRelativeResize="0"/>
          <p:nvPr/>
        </p:nvPicPr>
        <p:blipFill>
          <a:blip r:embed="rId3">
            <a:alphaModFix/>
          </a:blip>
          <a:stretch>
            <a:fillRect/>
          </a:stretch>
        </p:blipFill>
        <p:spPr>
          <a:xfrm>
            <a:off x="5702475" y="1410651"/>
            <a:ext cx="2397500" cy="698000"/>
          </a:xfrm>
          <a:prstGeom prst="rect">
            <a:avLst/>
          </a:prstGeom>
          <a:noFill/>
          <a:ln>
            <a:noFill/>
          </a:ln>
        </p:spPr>
      </p:pic>
      <p:pic>
        <p:nvPicPr>
          <p:cNvPr id="164" name="Google Shape;164;p18"/>
          <p:cNvPicPr preferRelativeResize="0"/>
          <p:nvPr/>
        </p:nvPicPr>
        <p:blipFill>
          <a:blip r:embed="rId4">
            <a:alphaModFix/>
          </a:blip>
          <a:stretch>
            <a:fillRect/>
          </a:stretch>
        </p:blipFill>
        <p:spPr>
          <a:xfrm>
            <a:off x="5980826" y="2573318"/>
            <a:ext cx="1840800" cy="613607"/>
          </a:xfrm>
          <a:prstGeom prst="rect">
            <a:avLst/>
          </a:prstGeom>
          <a:noFill/>
          <a:ln>
            <a:noFill/>
          </a:ln>
        </p:spPr>
      </p:pic>
      <p:pic>
        <p:nvPicPr>
          <p:cNvPr id="165" name="Google Shape;165;p18"/>
          <p:cNvPicPr preferRelativeResize="0"/>
          <p:nvPr/>
        </p:nvPicPr>
        <p:blipFill>
          <a:blip r:embed="rId5">
            <a:alphaModFix/>
          </a:blip>
          <a:stretch>
            <a:fillRect/>
          </a:stretch>
        </p:blipFill>
        <p:spPr>
          <a:xfrm>
            <a:off x="5874838" y="3762616"/>
            <a:ext cx="2052775" cy="55424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idx="12" type="sldNum"/>
          </p:nvPr>
        </p:nvSpPr>
        <p:spPr>
          <a:xfrm>
            <a:off x="6845078" y="4892541"/>
            <a:ext cx="1840800" cy="2508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1300"/>
              <a:buFont typeface="Times New Roman"/>
              <a:buNone/>
            </a:pPr>
            <a:fld id="{00000000-1234-1234-1234-123412341234}" type="slidenum">
              <a:rPr b="0" lang="en"/>
              <a:t>‹#›</a:t>
            </a:fld>
            <a:r>
              <a:rPr b="0" lang="en"/>
              <a:t> - INF6900	</a:t>
            </a:r>
            <a:endParaRPr b="0"/>
          </a:p>
        </p:txBody>
      </p:sp>
      <p:sp>
        <p:nvSpPr>
          <p:cNvPr id="171" name="Google Shape;171;p19"/>
          <p:cNvSpPr txBox="1"/>
          <p:nvPr>
            <p:ph idx="2" type="sldNum"/>
          </p:nvPr>
        </p:nvSpPr>
        <p:spPr>
          <a:xfrm>
            <a:off x="0" y="4892541"/>
            <a:ext cx="2771700" cy="250800"/>
          </a:xfrm>
          <a:prstGeom prst="rect">
            <a:avLst/>
          </a:prstGeom>
        </p:spPr>
        <p:txBody>
          <a:bodyPr anchorCtr="0" anchor="ctr" bIns="0" lIns="0" spcFirstLastPara="1" rIns="0" wrap="square" tIns="0">
            <a:noAutofit/>
          </a:bodyPr>
          <a:lstStyle/>
          <a:p>
            <a:pPr indent="0" lvl="0" marL="419100" rtl="0" algn="l">
              <a:spcBef>
                <a:spcPts val="0"/>
              </a:spcBef>
              <a:spcAft>
                <a:spcPts val="0"/>
              </a:spcAft>
              <a:buClr>
                <a:srgbClr val="000000"/>
              </a:buClr>
              <a:buSzPts val="1300"/>
              <a:buFont typeface="Times New Roman"/>
              <a:buNone/>
            </a:pPr>
            <a:r>
              <a:rPr lang="en"/>
              <a:t>Haechan Mark Bong</a:t>
            </a:r>
            <a:endParaRPr/>
          </a:p>
        </p:txBody>
      </p:sp>
      <p:sp>
        <p:nvSpPr>
          <p:cNvPr id="172" name="Google Shape;172;p19"/>
          <p:cNvSpPr txBox="1"/>
          <p:nvPr>
            <p:ph idx="3" type="sldNum"/>
          </p:nvPr>
        </p:nvSpPr>
        <p:spPr>
          <a:xfrm>
            <a:off x="3186198" y="4892541"/>
            <a:ext cx="2771700" cy="250800"/>
          </a:xfrm>
          <a:prstGeom prst="rect">
            <a:avLst/>
          </a:prstGeom>
        </p:spPr>
        <p:txBody>
          <a:bodyPr anchorCtr="0" anchor="ctr" bIns="0" lIns="0" spcFirstLastPara="1" rIns="0" wrap="square" tIns="0">
            <a:noAutofit/>
          </a:bodyPr>
          <a:lstStyle/>
          <a:p>
            <a:pPr indent="0" lvl="0" marL="0" rtl="0" algn="ctr">
              <a:spcBef>
                <a:spcPts val="0"/>
              </a:spcBef>
              <a:spcAft>
                <a:spcPts val="0"/>
              </a:spcAft>
              <a:buClr>
                <a:srgbClr val="000000"/>
              </a:buClr>
              <a:buSzPts val="1300"/>
              <a:buFont typeface="Times New Roman"/>
              <a:buNone/>
            </a:pPr>
            <a:r>
              <a:rPr lang="en"/>
              <a:t>Robotics Conferences</a:t>
            </a:r>
            <a:endParaRPr/>
          </a:p>
        </p:txBody>
      </p:sp>
      <p:sp>
        <p:nvSpPr>
          <p:cNvPr id="173" name="Google Shape;173;p19"/>
          <p:cNvSpPr txBox="1"/>
          <p:nvPr>
            <p:ph type="title"/>
          </p:nvPr>
        </p:nvSpPr>
        <p:spPr>
          <a:xfrm>
            <a:off x="457172" y="412420"/>
            <a:ext cx="8228700" cy="8586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b="1" lang="en" sz="2000"/>
              <a:t>ICRA</a:t>
            </a:r>
            <a:r>
              <a:rPr lang="en" sz="2000"/>
              <a:t>:</a:t>
            </a:r>
            <a:r>
              <a:rPr b="1" lang="en" sz="2000"/>
              <a:t> </a:t>
            </a:r>
            <a:r>
              <a:rPr lang="en" sz="2000"/>
              <a:t>General Robotics</a:t>
            </a:r>
            <a:endParaRPr sz="2000"/>
          </a:p>
        </p:txBody>
      </p:sp>
      <p:sp>
        <p:nvSpPr>
          <p:cNvPr id="174" name="Google Shape;174;p19"/>
          <p:cNvSpPr txBox="1"/>
          <p:nvPr>
            <p:ph idx="1" type="body"/>
          </p:nvPr>
        </p:nvSpPr>
        <p:spPr>
          <a:xfrm>
            <a:off x="457175" y="1224800"/>
            <a:ext cx="8228700" cy="3600000"/>
          </a:xfrm>
          <a:prstGeom prst="rect">
            <a:avLst/>
          </a:prstGeom>
        </p:spPr>
        <p:txBody>
          <a:bodyPr anchorCtr="0" anchor="t" bIns="0" lIns="0" spcFirstLastPara="1" rIns="0" wrap="square" tIns="0">
            <a:normAutofit/>
          </a:bodyPr>
          <a:lstStyle/>
          <a:p>
            <a:pPr indent="0" lvl="0" marL="0" rtl="0" algn="l">
              <a:lnSpc>
                <a:spcPct val="115000"/>
              </a:lnSpc>
              <a:spcBef>
                <a:spcPts val="0"/>
              </a:spcBef>
              <a:spcAft>
                <a:spcPts val="0"/>
              </a:spcAft>
              <a:buNone/>
            </a:pPr>
            <a:r>
              <a:rPr b="1" lang="en">
                <a:solidFill>
                  <a:schemeClr val="dk1"/>
                </a:solidFill>
                <a:highlight>
                  <a:srgbClr val="FFFFFF"/>
                </a:highlight>
              </a:rPr>
              <a:t>Submission:</a:t>
            </a:r>
            <a:endParaRPr b="1">
              <a:solidFill>
                <a:schemeClr val="dk1"/>
              </a:solidFill>
              <a:highlight>
                <a:srgbClr val="FFFFFF"/>
              </a:highlight>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highlight>
                  <a:srgbClr val="FFFFFF"/>
                </a:highlight>
              </a:rPr>
              <a:t>Acceptance rate: </a:t>
            </a:r>
            <a:r>
              <a:rPr lang="en" sz="1200">
                <a:solidFill>
                  <a:schemeClr val="dk1"/>
                </a:solidFill>
                <a:highlight>
                  <a:srgbClr val="FFFFFF"/>
                </a:highlight>
              </a:rPr>
              <a:t>~</a:t>
            </a:r>
            <a:r>
              <a:rPr lang="en" sz="1200">
                <a:solidFill>
                  <a:srgbClr val="111111"/>
                </a:solidFill>
                <a:highlight>
                  <a:srgbClr val="FFFFFF"/>
                </a:highlight>
              </a:rPr>
              <a:t>42.4%</a:t>
            </a:r>
            <a:endParaRPr b="1" sz="1200">
              <a:solidFill>
                <a:schemeClr val="dk1"/>
              </a:solidFill>
              <a:highlight>
                <a:srgbClr val="FFFFFF"/>
              </a:highlight>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highlight>
                  <a:srgbClr val="FFFFFF"/>
                </a:highlight>
              </a:rPr>
              <a:t>(6+n) paper length</a:t>
            </a:r>
            <a:r>
              <a:rPr lang="en" sz="1200">
                <a:solidFill>
                  <a:schemeClr val="dk1"/>
                </a:solidFill>
                <a:highlight>
                  <a:srgbClr val="FFFFFF"/>
                </a:highlight>
              </a:rPr>
              <a:t> (i.e. six pages of technical content (including text, figures, tables, acknowledgement, etc.) with no page-limit for the bibliography/references (n pages)</a:t>
            </a:r>
            <a:endParaRPr sz="1200">
              <a:solidFill>
                <a:schemeClr val="dk1"/>
              </a:solidFill>
              <a:highlight>
                <a:srgbClr val="FFFFFF"/>
              </a:highlight>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highlight>
                  <a:srgbClr val="FFFFFF"/>
                </a:highlight>
              </a:rPr>
              <a:t>Optional Video (</a:t>
            </a:r>
            <a:r>
              <a:rPr lang="en" sz="1200">
                <a:solidFill>
                  <a:schemeClr val="dk1"/>
                </a:solidFill>
                <a:highlight>
                  <a:srgbClr val="FFFFFF"/>
                </a:highlight>
              </a:rPr>
              <a:t>20MB, Max. 3 min.)</a:t>
            </a:r>
            <a:endParaRPr sz="1200">
              <a:solidFill>
                <a:schemeClr val="dk1"/>
              </a:solidFill>
              <a:highlight>
                <a:srgbClr val="FFFFFF"/>
              </a:highlight>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rPr>
              <a:t>Upcoming: </a:t>
            </a:r>
            <a:r>
              <a:rPr lang="en" sz="1200">
                <a:solidFill>
                  <a:schemeClr val="dk1"/>
                </a:solidFill>
              </a:rPr>
              <a:t>19–23 May, Atlanta, USA 2025</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u="sng">
                <a:solidFill>
                  <a:schemeClr val="dk1"/>
                </a:solidFill>
                <a:hlinkClick r:id="rId3">
                  <a:extLst>
                    <a:ext uri="{A12FA001-AC4F-418D-AE19-62706E023703}">
                      <ahyp:hlinkClr val="tx"/>
                    </a:ext>
                  </a:extLst>
                </a:hlinkClick>
              </a:rPr>
              <a:t>P</a:t>
            </a:r>
            <a:r>
              <a:rPr lang="en" sz="1200" u="sng">
                <a:solidFill>
                  <a:schemeClr val="dk1"/>
                </a:solidFill>
              </a:rPr>
              <a:t>aper Submissions:</a:t>
            </a:r>
            <a:r>
              <a:rPr lang="en" sz="1200">
                <a:solidFill>
                  <a:schemeClr val="dk1"/>
                </a:solidFill>
              </a:rPr>
              <a:t> July 15 - September 15</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u="sng">
                <a:solidFill>
                  <a:schemeClr val="dk1"/>
                </a:solidFill>
              </a:rPr>
              <a:t>Acceptance:</a:t>
            </a:r>
            <a:r>
              <a:rPr lang="en" sz="1200">
                <a:solidFill>
                  <a:schemeClr val="dk1"/>
                </a:solidFill>
              </a:rPr>
              <a:t> Jan. 31</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u="sng">
                <a:solidFill>
                  <a:schemeClr val="dk1"/>
                </a:solidFill>
              </a:rPr>
              <a:t>Workshop/Tutorial Submission:</a:t>
            </a:r>
            <a:r>
              <a:rPr lang="en" sz="1200">
                <a:solidFill>
                  <a:schemeClr val="dk1"/>
                </a:solidFill>
              </a:rPr>
              <a:t> Sep. 25</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u="sng">
                <a:solidFill>
                  <a:schemeClr val="dk1"/>
                </a:solidFill>
              </a:rPr>
              <a:t>Acceptance of </a:t>
            </a:r>
            <a:r>
              <a:rPr lang="en" sz="1200" u="sng">
                <a:solidFill>
                  <a:schemeClr val="dk1"/>
                </a:solidFill>
              </a:rPr>
              <a:t>Workshop/Tutorial</a:t>
            </a:r>
            <a:r>
              <a:rPr lang="en" sz="1200" u="sng">
                <a:solidFill>
                  <a:schemeClr val="dk1"/>
                </a:solidFill>
              </a:rPr>
              <a:t>:</a:t>
            </a:r>
            <a:r>
              <a:rPr lang="en" sz="1200">
                <a:solidFill>
                  <a:schemeClr val="dk1"/>
                </a:solidFill>
              </a:rPr>
              <a:t> Dec. 21</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u="sng">
                <a:solidFill>
                  <a:schemeClr val="dk1"/>
                </a:solidFill>
              </a:rPr>
              <a:t>Awards:</a:t>
            </a:r>
            <a:r>
              <a:rPr lang="en" sz="1200">
                <a:solidFill>
                  <a:schemeClr val="dk1"/>
                </a:solidFill>
              </a:rPr>
              <a:t> Best paper, best student and for each field</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b="1" lang="en" sz="1200">
                <a:solidFill>
                  <a:schemeClr val="dk1"/>
                </a:solidFill>
              </a:rPr>
              <a:t>One-shot review (no rebuttal)</a:t>
            </a:r>
            <a:endParaRPr b="1" sz="1200">
              <a:solidFill>
                <a:schemeClr val="dk1"/>
              </a:solidFill>
            </a:endParaRPr>
          </a:p>
          <a:p>
            <a:pPr indent="-304800" lvl="1" marL="914400" rtl="0" algn="l">
              <a:lnSpc>
                <a:spcPct val="115000"/>
              </a:lnSpc>
              <a:spcBef>
                <a:spcPts val="0"/>
              </a:spcBef>
              <a:spcAft>
                <a:spcPts val="0"/>
              </a:spcAft>
              <a:buClr>
                <a:schemeClr val="dk1"/>
              </a:buClr>
              <a:buSzPts val="1200"/>
              <a:buChar char="○"/>
            </a:pPr>
            <a:r>
              <a:rPr b="1" lang="en" sz="1200">
                <a:solidFill>
                  <a:schemeClr val="dk1"/>
                </a:solidFill>
              </a:rPr>
              <a:t>Peer-review process: </a:t>
            </a:r>
            <a:r>
              <a:rPr lang="en" sz="1200">
                <a:solidFill>
                  <a:schemeClr val="dk1"/>
                </a:solidFill>
              </a:rPr>
              <a:t>Each manuscript will be reviewed by at least two reviewers who will give detailed comments.</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b="1" lang="en" sz="1200">
                <a:solidFill>
                  <a:schemeClr val="dk1"/>
                </a:solidFill>
              </a:rPr>
              <a:t>Single-blinded Review</a:t>
            </a:r>
            <a:r>
              <a:rPr lang="en" sz="1200">
                <a:solidFill>
                  <a:schemeClr val="dk1"/>
                </a:solidFill>
              </a:rPr>
              <a:t>: Authors declare their names and affiliations in the manuscript for the reviewers to see, but reviewers do not know each other’s identities, nor do the authors receive information about who has reviewed their manuscript.</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0"/>
          <p:cNvSpPr txBox="1"/>
          <p:nvPr>
            <p:ph idx="12" type="sldNum"/>
          </p:nvPr>
        </p:nvSpPr>
        <p:spPr>
          <a:xfrm>
            <a:off x="6845078" y="4892541"/>
            <a:ext cx="1840800" cy="2508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1300"/>
              <a:buFont typeface="Times New Roman"/>
              <a:buNone/>
            </a:pPr>
            <a:fld id="{00000000-1234-1234-1234-123412341234}" type="slidenum">
              <a:rPr b="0" lang="en"/>
              <a:t>‹#›</a:t>
            </a:fld>
            <a:r>
              <a:rPr b="0" lang="en"/>
              <a:t> - INF6900	</a:t>
            </a:r>
            <a:endParaRPr b="0"/>
          </a:p>
        </p:txBody>
      </p:sp>
      <p:sp>
        <p:nvSpPr>
          <p:cNvPr id="180" name="Google Shape;180;p20"/>
          <p:cNvSpPr txBox="1"/>
          <p:nvPr>
            <p:ph idx="2" type="sldNum"/>
          </p:nvPr>
        </p:nvSpPr>
        <p:spPr>
          <a:xfrm>
            <a:off x="0" y="4892541"/>
            <a:ext cx="2771700" cy="250800"/>
          </a:xfrm>
          <a:prstGeom prst="rect">
            <a:avLst/>
          </a:prstGeom>
        </p:spPr>
        <p:txBody>
          <a:bodyPr anchorCtr="0" anchor="ctr" bIns="0" lIns="0" spcFirstLastPara="1" rIns="0" wrap="square" tIns="0">
            <a:noAutofit/>
          </a:bodyPr>
          <a:lstStyle/>
          <a:p>
            <a:pPr indent="0" lvl="0" marL="419100" rtl="0" algn="l">
              <a:spcBef>
                <a:spcPts val="0"/>
              </a:spcBef>
              <a:spcAft>
                <a:spcPts val="0"/>
              </a:spcAft>
              <a:buClr>
                <a:srgbClr val="000000"/>
              </a:buClr>
              <a:buSzPts val="1300"/>
              <a:buFont typeface="Times New Roman"/>
              <a:buNone/>
            </a:pPr>
            <a:r>
              <a:rPr lang="en"/>
              <a:t>Haechan Mark Bong</a:t>
            </a:r>
            <a:endParaRPr/>
          </a:p>
        </p:txBody>
      </p:sp>
      <p:sp>
        <p:nvSpPr>
          <p:cNvPr id="181" name="Google Shape;181;p20"/>
          <p:cNvSpPr txBox="1"/>
          <p:nvPr>
            <p:ph idx="3" type="sldNum"/>
          </p:nvPr>
        </p:nvSpPr>
        <p:spPr>
          <a:xfrm>
            <a:off x="3186198" y="4892541"/>
            <a:ext cx="2771700" cy="250800"/>
          </a:xfrm>
          <a:prstGeom prst="rect">
            <a:avLst/>
          </a:prstGeom>
        </p:spPr>
        <p:txBody>
          <a:bodyPr anchorCtr="0" anchor="ctr" bIns="0" lIns="0" spcFirstLastPara="1" rIns="0" wrap="square" tIns="0">
            <a:noAutofit/>
          </a:bodyPr>
          <a:lstStyle/>
          <a:p>
            <a:pPr indent="0" lvl="0" marL="0" rtl="0" algn="ctr">
              <a:spcBef>
                <a:spcPts val="0"/>
              </a:spcBef>
              <a:spcAft>
                <a:spcPts val="0"/>
              </a:spcAft>
              <a:buClr>
                <a:srgbClr val="000000"/>
              </a:buClr>
              <a:buSzPts val="1300"/>
              <a:buFont typeface="Times New Roman"/>
              <a:buNone/>
            </a:pPr>
            <a:r>
              <a:rPr lang="en"/>
              <a:t>Robotics Conferences</a:t>
            </a:r>
            <a:endParaRPr/>
          </a:p>
        </p:txBody>
      </p:sp>
      <p:sp>
        <p:nvSpPr>
          <p:cNvPr id="182" name="Google Shape;182;p20"/>
          <p:cNvSpPr txBox="1"/>
          <p:nvPr>
            <p:ph type="title"/>
          </p:nvPr>
        </p:nvSpPr>
        <p:spPr>
          <a:xfrm>
            <a:off x="457700" y="488600"/>
            <a:ext cx="8228700" cy="4731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b="1" lang="en" sz="2000"/>
              <a:t>CoRL</a:t>
            </a:r>
            <a:r>
              <a:rPr lang="en" sz="2000"/>
              <a:t>:</a:t>
            </a:r>
            <a:r>
              <a:rPr b="1" lang="en" sz="2000"/>
              <a:t> </a:t>
            </a:r>
            <a:r>
              <a:rPr lang="en" sz="2000"/>
              <a:t>ML in Robotics</a:t>
            </a:r>
            <a:endParaRPr sz="2000"/>
          </a:p>
        </p:txBody>
      </p:sp>
      <p:sp>
        <p:nvSpPr>
          <p:cNvPr id="183" name="Google Shape;183;p20"/>
          <p:cNvSpPr txBox="1"/>
          <p:nvPr>
            <p:ph idx="1" type="body"/>
          </p:nvPr>
        </p:nvSpPr>
        <p:spPr>
          <a:xfrm>
            <a:off x="457650" y="1022700"/>
            <a:ext cx="8228700" cy="41208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
                <a:solidFill>
                  <a:schemeClr val="dk1"/>
                </a:solidFill>
                <a:highlight>
                  <a:srgbClr val="FFFFFF"/>
                </a:highlight>
              </a:rPr>
              <a:t>Submission:</a:t>
            </a:r>
            <a:endParaRPr b="1">
              <a:solidFill>
                <a:schemeClr val="dk1"/>
              </a:solidFill>
              <a:highlight>
                <a:srgbClr val="FFFFFF"/>
              </a:highlight>
            </a:endParaRPr>
          </a:p>
          <a:p>
            <a:pPr indent="-298450" lvl="0" marL="457200" rtl="0" algn="l">
              <a:lnSpc>
                <a:spcPct val="115000"/>
              </a:lnSpc>
              <a:spcBef>
                <a:spcPts val="0"/>
              </a:spcBef>
              <a:spcAft>
                <a:spcPts val="0"/>
              </a:spcAft>
              <a:buClr>
                <a:schemeClr val="dk1"/>
              </a:buClr>
              <a:buSzPts val="1100"/>
              <a:buChar char="●"/>
            </a:pPr>
            <a:r>
              <a:rPr b="1" lang="en" sz="1100">
                <a:solidFill>
                  <a:schemeClr val="dk1"/>
                </a:solidFill>
              </a:rPr>
              <a:t>Acceptance Rate: </a:t>
            </a:r>
            <a:r>
              <a:rPr lang="en" sz="1100">
                <a:solidFill>
                  <a:schemeClr val="dk1"/>
                </a:solidFill>
              </a:rPr>
              <a:t>~34.7%</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b="1" lang="en" sz="1100">
                <a:solidFill>
                  <a:schemeClr val="dk1"/>
                </a:solidFill>
              </a:rPr>
              <a:t>8-pages</a:t>
            </a:r>
            <a:r>
              <a:rPr lang="en" sz="1100">
                <a:solidFill>
                  <a:schemeClr val="dk1"/>
                </a:solidFill>
              </a:rPr>
              <a:t> for the main paper. Acknowledgements, References and Appendix (optional) will not count towards the page limit. Note that reviewers are not required to read the Appendix.</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b="1" lang="en" sz="1100">
                <a:solidFill>
                  <a:schemeClr val="dk1"/>
                </a:solidFill>
              </a:rPr>
              <a:t>Video not exceeding 100MB (strict) and max. 3 min.</a:t>
            </a:r>
            <a:endParaRPr b="1" sz="1100">
              <a:solidFill>
                <a:schemeClr val="dk1"/>
              </a:solidFill>
            </a:endParaRPr>
          </a:p>
          <a:p>
            <a:pPr indent="-298450" lvl="0" marL="457200" rtl="0" algn="l">
              <a:lnSpc>
                <a:spcPct val="115000"/>
              </a:lnSpc>
              <a:spcBef>
                <a:spcPts val="0"/>
              </a:spcBef>
              <a:spcAft>
                <a:spcPts val="0"/>
              </a:spcAft>
              <a:buClr>
                <a:schemeClr val="dk1"/>
              </a:buClr>
              <a:buSzPts val="1100"/>
              <a:buChar char="●"/>
            </a:pPr>
            <a:r>
              <a:rPr lang="en" sz="1100">
                <a:solidFill>
                  <a:schemeClr val="dk1"/>
                </a:solidFill>
              </a:rPr>
              <a:t>Upcoming: November 6 - 9, 2024, Munich, Germany</a:t>
            </a:r>
            <a:endParaRPr sz="1100">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Paper Submission Open:</a:t>
            </a:r>
            <a:r>
              <a:rPr lang="en" sz="1100">
                <a:solidFill>
                  <a:schemeClr val="dk1"/>
                </a:solidFill>
              </a:rPr>
              <a:t> May 13, 2024</a:t>
            </a:r>
            <a:endParaRPr sz="1100">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Paper Submission Deadline:</a:t>
            </a:r>
            <a:r>
              <a:rPr lang="en" sz="1100">
                <a:solidFill>
                  <a:schemeClr val="dk1"/>
                </a:solidFill>
              </a:rPr>
              <a:t> June 6, 2024</a:t>
            </a:r>
            <a:endParaRPr sz="1100">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Supplement Materials Submission Deadline: June 13, 2024</a:t>
            </a:r>
            <a:endParaRPr sz="1100" u="sng">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Workshop Submission Deadline:</a:t>
            </a:r>
            <a:r>
              <a:rPr lang="en" sz="1100">
                <a:solidFill>
                  <a:schemeClr val="dk1"/>
                </a:solidFill>
              </a:rPr>
              <a:t> June 22, 2024</a:t>
            </a:r>
            <a:endParaRPr sz="1100">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Review Available:</a:t>
            </a:r>
            <a:r>
              <a:rPr lang="en" sz="1100">
                <a:solidFill>
                  <a:schemeClr val="dk1"/>
                </a:solidFill>
              </a:rPr>
              <a:t> Aug 1, 2024</a:t>
            </a:r>
            <a:endParaRPr sz="1100">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Demo Submission Deadline:</a:t>
            </a:r>
            <a:r>
              <a:rPr lang="en" sz="1100">
                <a:solidFill>
                  <a:schemeClr val="dk1"/>
                </a:solidFill>
              </a:rPr>
              <a:t> Aug 2, 2024</a:t>
            </a:r>
            <a:endParaRPr sz="1100">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Rebuttal Ends:</a:t>
            </a:r>
            <a:r>
              <a:rPr lang="en" sz="1100">
                <a:solidFill>
                  <a:schemeClr val="dk1"/>
                </a:solidFill>
              </a:rPr>
              <a:t> Aug 13, 2024</a:t>
            </a:r>
            <a:endParaRPr sz="1100">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Paper Acceptance:</a:t>
            </a:r>
            <a:r>
              <a:rPr lang="en" sz="1100">
                <a:solidFill>
                  <a:schemeClr val="dk1"/>
                </a:solidFill>
              </a:rPr>
              <a:t> Aug 28, 2024</a:t>
            </a:r>
            <a:endParaRPr sz="1100">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Camera-Ready Due:</a:t>
            </a:r>
            <a:r>
              <a:rPr lang="en" sz="1100">
                <a:solidFill>
                  <a:schemeClr val="dk1"/>
                </a:solidFill>
              </a:rPr>
              <a:t> Oct 14, 2024</a:t>
            </a:r>
            <a:endParaRPr sz="1100">
              <a:solidFill>
                <a:schemeClr val="dk1"/>
              </a:solidFill>
            </a:endParaRPr>
          </a:p>
          <a:p>
            <a:pPr indent="-298450" lvl="1" marL="914400" rtl="0" algn="l">
              <a:lnSpc>
                <a:spcPct val="100000"/>
              </a:lnSpc>
              <a:spcBef>
                <a:spcPts val="0"/>
              </a:spcBef>
              <a:spcAft>
                <a:spcPts val="0"/>
              </a:spcAft>
              <a:buClr>
                <a:schemeClr val="dk1"/>
              </a:buClr>
              <a:buSzPts val="1100"/>
              <a:buChar char="○"/>
            </a:pPr>
            <a:r>
              <a:rPr lang="en" sz="1100" u="sng">
                <a:solidFill>
                  <a:schemeClr val="dk1"/>
                </a:solidFill>
              </a:rPr>
              <a:t>Awards:</a:t>
            </a:r>
            <a:r>
              <a:rPr lang="en" sz="1100">
                <a:solidFill>
                  <a:schemeClr val="dk1"/>
                </a:solidFill>
              </a:rPr>
              <a:t> Best, student best and best systems</a:t>
            </a:r>
            <a:endParaRPr b="1" sz="1100">
              <a:solidFill>
                <a:schemeClr val="dk1"/>
              </a:solidFill>
            </a:endParaRPr>
          </a:p>
          <a:p>
            <a:pPr indent="-298450" lvl="0" marL="457200" rtl="0" algn="l">
              <a:lnSpc>
                <a:spcPct val="115000"/>
              </a:lnSpc>
              <a:spcBef>
                <a:spcPts val="0"/>
              </a:spcBef>
              <a:spcAft>
                <a:spcPts val="0"/>
              </a:spcAft>
              <a:buClr>
                <a:schemeClr val="dk1"/>
              </a:buClr>
              <a:buSzPts val="1100"/>
              <a:buChar char="●"/>
            </a:pPr>
            <a:r>
              <a:rPr b="1" lang="en" sz="1100">
                <a:solidFill>
                  <a:schemeClr val="dk1"/>
                </a:solidFill>
              </a:rPr>
              <a:t>All the submitted papers, along with their reviews, will become publicly visible. </a:t>
            </a:r>
            <a:r>
              <a:rPr lang="en" sz="1100">
                <a:solidFill>
                  <a:schemeClr val="dk1"/>
                </a:solidFill>
              </a:rPr>
              <a:t>The authors, reviewers and public can comment on the papers.</a:t>
            </a:r>
            <a:endParaRPr b="1" sz="1100">
              <a:solidFill>
                <a:schemeClr val="dk1"/>
              </a:solidFill>
            </a:endParaRPr>
          </a:p>
          <a:p>
            <a:pPr indent="-298450" lvl="0" marL="457200" rtl="0" algn="l">
              <a:lnSpc>
                <a:spcPct val="115000"/>
              </a:lnSpc>
              <a:spcBef>
                <a:spcPts val="0"/>
              </a:spcBef>
              <a:spcAft>
                <a:spcPts val="0"/>
              </a:spcAft>
              <a:buClr>
                <a:schemeClr val="dk1"/>
              </a:buClr>
              <a:buSzPts val="1100"/>
              <a:buChar char="●"/>
            </a:pPr>
            <a:r>
              <a:rPr b="1" lang="en" sz="1100">
                <a:solidFill>
                  <a:schemeClr val="dk1"/>
                </a:solidFill>
              </a:rPr>
              <a:t>Double-blinded Review: </a:t>
            </a:r>
            <a:r>
              <a:rPr lang="en" sz="1100">
                <a:solidFill>
                  <a:schemeClr val="dk1"/>
                </a:solidFill>
              </a:rPr>
              <a:t>Both papers and reviews will be anonymized. </a:t>
            </a:r>
            <a:endParaRPr sz="1100">
              <a:solidFill>
                <a:schemeClr val="dk1"/>
              </a:solidFill>
            </a:endParaRPr>
          </a:p>
          <a:p>
            <a:pPr indent="-298450" lvl="0" marL="457200" rtl="0" algn="l">
              <a:lnSpc>
                <a:spcPct val="115000"/>
              </a:lnSpc>
              <a:spcBef>
                <a:spcPts val="0"/>
              </a:spcBef>
              <a:spcAft>
                <a:spcPts val="0"/>
              </a:spcAft>
              <a:buClr>
                <a:schemeClr val="dk1"/>
              </a:buClr>
              <a:buSzPts val="1100"/>
              <a:buChar char="●"/>
            </a:pPr>
            <a:r>
              <a:rPr b="1" lang="en" sz="1100">
                <a:solidFill>
                  <a:schemeClr val="dk1"/>
                </a:solidFill>
              </a:rPr>
              <a:t>Two-shot Review (Rebuttal): </a:t>
            </a:r>
            <a:r>
              <a:rPr lang="en" sz="1100">
                <a:solidFill>
                  <a:schemeClr val="dk1"/>
                </a:solidFill>
              </a:rPr>
              <a:t>During the rebuttal period, the authors and reviewers should discuss the reviews. The authors are free to update the paper, and the reviewers are expected to review the new versions and update their evaluation.</a:t>
            </a:r>
            <a:endParaRPr b="1" sz="1100">
              <a:solidFill>
                <a:schemeClr val="dk1"/>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1"/>
          <p:cNvSpPr txBox="1"/>
          <p:nvPr>
            <p:ph idx="12" type="sldNum"/>
          </p:nvPr>
        </p:nvSpPr>
        <p:spPr>
          <a:xfrm>
            <a:off x="6845078" y="4892541"/>
            <a:ext cx="1840800" cy="2508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1300"/>
              <a:buFont typeface="Times New Roman"/>
              <a:buNone/>
            </a:pPr>
            <a:fld id="{00000000-1234-1234-1234-123412341234}" type="slidenum">
              <a:rPr b="0" lang="en"/>
              <a:t>‹#›</a:t>
            </a:fld>
            <a:r>
              <a:rPr b="0" lang="en"/>
              <a:t> - INF6900	</a:t>
            </a:r>
            <a:endParaRPr b="0"/>
          </a:p>
        </p:txBody>
      </p:sp>
      <p:sp>
        <p:nvSpPr>
          <p:cNvPr id="189" name="Google Shape;189;p21"/>
          <p:cNvSpPr txBox="1"/>
          <p:nvPr>
            <p:ph idx="2" type="sldNum"/>
          </p:nvPr>
        </p:nvSpPr>
        <p:spPr>
          <a:xfrm>
            <a:off x="0" y="4892541"/>
            <a:ext cx="2771700" cy="250800"/>
          </a:xfrm>
          <a:prstGeom prst="rect">
            <a:avLst/>
          </a:prstGeom>
        </p:spPr>
        <p:txBody>
          <a:bodyPr anchorCtr="0" anchor="ctr" bIns="0" lIns="0" spcFirstLastPara="1" rIns="0" wrap="square" tIns="0">
            <a:noAutofit/>
          </a:bodyPr>
          <a:lstStyle/>
          <a:p>
            <a:pPr indent="0" lvl="0" marL="419100" rtl="0" algn="l">
              <a:spcBef>
                <a:spcPts val="0"/>
              </a:spcBef>
              <a:spcAft>
                <a:spcPts val="0"/>
              </a:spcAft>
              <a:buClr>
                <a:srgbClr val="000000"/>
              </a:buClr>
              <a:buSzPts val="1300"/>
              <a:buFont typeface="Times New Roman"/>
              <a:buNone/>
            </a:pPr>
            <a:r>
              <a:rPr lang="en"/>
              <a:t>Haechan Mark Bong</a:t>
            </a:r>
            <a:endParaRPr/>
          </a:p>
        </p:txBody>
      </p:sp>
      <p:sp>
        <p:nvSpPr>
          <p:cNvPr id="190" name="Google Shape;190;p21"/>
          <p:cNvSpPr txBox="1"/>
          <p:nvPr>
            <p:ph idx="3" type="sldNum"/>
          </p:nvPr>
        </p:nvSpPr>
        <p:spPr>
          <a:xfrm>
            <a:off x="3186198" y="4892541"/>
            <a:ext cx="2771700" cy="250800"/>
          </a:xfrm>
          <a:prstGeom prst="rect">
            <a:avLst/>
          </a:prstGeom>
        </p:spPr>
        <p:txBody>
          <a:bodyPr anchorCtr="0" anchor="ctr" bIns="0" lIns="0" spcFirstLastPara="1" rIns="0" wrap="square" tIns="0">
            <a:noAutofit/>
          </a:bodyPr>
          <a:lstStyle/>
          <a:p>
            <a:pPr indent="0" lvl="0" marL="0" rtl="0" algn="ctr">
              <a:spcBef>
                <a:spcPts val="0"/>
              </a:spcBef>
              <a:spcAft>
                <a:spcPts val="0"/>
              </a:spcAft>
              <a:buClr>
                <a:srgbClr val="000000"/>
              </a:buClr>
              <a:buSzPts val="1300"/>
              <a:buFont typeface="Times New Roman"/>
              <a:buNone/>
            </a:pPr>
            <a:r>
              <a:rPr lang="en"/>
              <a:t>Robotics Conferences</a:t>
            </a:r>
            <a:endParaRPr/>
          </a:p>
        </p:txBody>
      </p:sp>
      <p:sp>
        <p:nvSpPr>
          <p:cNvPr id="191" name="Google Shape;191;p21"/>
          <p:cNvSpPr txBox="1"/>
          <p:nvPr>
            <p:ph type="title"/>
          </p:nvPr>
        </p:nvSpPr>
        <p:spPr>
          <a:xfrm>
            <a:off x="457650" y="615700"/>
            <a:ext cx="8228700" cy="4731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b="1" lang="en" sz="2000"/>
              <a:t>ICUAS</a:t>
            </a:r>
            <a:r>
              <a:rPr lang="en" sz="2000"/>
              <a:t>:</a:t>
            </a:r>
            <a:r>
              <a:rPr b="1" lang="en" sz="2000"/>
              <a:t> </a:t>
            </a:r>
            <a:r>
              <a:rPr lang="en" sz="2000"/>
              <a:t>Aerial Robotics</a:t>
            </a:r>
            <a:endParaRPr sz="2000"/>
          </a:p>
        </p:txBody>
      </p:sp>
      <p:sp>
        <p:nvSpPr>
          <p:cNvPr id="192" name="Google Shape;192;p21"/>
          <p:cNvSpPr txBox="1"/>
          <p:nvPr>
            <p:ph idx="1" type="body"/>
          </p:nvPr>
        </p:nvSpPr>
        <p:spPr>
          <a:xfrm>
            <a:off x="457650" y="1339650"/>
            <a:ext cx="8228700" cy="3358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
                <a:solidFill>
                  <a:schemeClr val="dk1"/>
                </a:solidFill>
                <a:highlight>
                  <a:srgbClr val="FFFFFF"/>
                </a:highlight>
              </a:rPr>
              <a:t>Submission:</a:t>
            </a:r>
            <a:endParaRPr b="1" sz="1200">
              <a:solidFill>
                <a:schemeClr val="dk1"/>
              </a:solidFill>
              <a:latin typeface="Roboto"/>
              <a:ea typeface="Roboto"/>
              <a:cs typeface="Roboto"/>
              <a:sym typeface="Roboto"/>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Acceptance Rate: </a:t>
            </a:r>
            <a:r>
              <a:rPr lang="en" sz="1200">
                <a:solidFill>
                  <a:schemeClr val="dk1"/>
                </a:solidFill>
              </a:rPr>
              <a:t>N/A</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rPr>
              <a:t>Special focus on civil and public domain applications and on the societal impact of unmanned aviation, and its effect on everyday quality of life. </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rPr>
              <a:t>Submitted papers should be classified as </a:t>
            </a:r>
            <a:r>
              <a:rPr b="1" i="1" lang="en" sz="1200">
                <a:solidFill>
                  <a:schemeClr val="dk1"/>
                </a:solidFill>
              </a:rPr>
              <a:t>Contributed </a:t>
            </a:r>
            <a:r>
              <a:rPr b="1" lang="en" sz="1200">
                <a:solidFill>
                  <a:schemeClr val="dk1"/>
                </a:solidFill>
              </a:rPr>
              <a:t>or </a:t>
            </a:r>
            <a:r>
              <a:rPr b="1" i="1" lang="en" sz="1200">
                <a:solidFill>
                  <a:schemeClr val="dk1"/>
                </a:solidFill>
              </a:rPr>
              <a:t>Invited Session </a:t>
            </a:r>
            <a:r>
              <a:rPr b="1" lang="en" sz="1200">
                <a:solidFill>
                  <a:schemeClr val="dk1"/>
                </a:solidFill>
              </a:rPr>
              <a:t>(max. 8 pages), or </a:t>
            </a:r>
            <a:r>
              <a:rPr b="1" i="1" lang="en" sz="1200">
                <a:solidFill>
                  <a:schemeClr val="dk1"/>
                </a:solidFill>
              </a:rPr>
              <a:t>Poster </a:t>
            </a:r>
            <a:r>
              <a:rPr b="1" lang="en" sz="1200">
                <a:solidFill>
                  <a:schemeClr val="dk1"/>
                </a:solidFill>
              </a:rPr>
              <a:t>(max. 6 pages)</a:t>
            </a:r>
            <a:r>
              <a:rPr lang="en" sz="1200">
                <a:solidFill>
                  <a:schemeClr val="dk1"/>
                </a:solidFill>
              </a:rPr>
              <a:t> papers. Accepted, contributed, and invited session papers only, will be allowed up to two additional pages for an extra charge per additional page. Poster papers should aim at novel and cutting-edge ideas with potential, however, not yet fully developed.</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Video not exceeding 100MB (strict) and max. 3 min.</a:t>
            </a:r>
            <a:endParaRPr b="1"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rPr>
              <a:t>Upcoming: </a:t>
            </a:r>
            <a:r>
              <a:rPr lang="en" sz="1200">
                <a:solidFill>
                  <a:schemeClr val="dk1"/>
                </a:solidFill>
              </a:rPr>
              <a:t>June 4 - 7, Chania, Crete, Greece</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u="sng">
                <a:solidFill>
                  <a:schemeClr val="dk1"/>
                </a:solidFill>
              </a:rPr>
              <a:t>Full Papers / Invited Sessions / Tutorial Proposals Due:</a:t>
            </a:r>
            <a:r>
              <a:rPr lang="en" sz="1200">
                <a:solidFill>
                  <a:schemeClr val="dk1"/>
                </a:solidFill>
              </a:rPr>
              <a:t> February 11, 2024</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u="sng">
                <a:solidFill>
                  <a:schemeClr val="dk1"/>
                </a:solidFill>
              </a:rPr>
              <a:t>UAV Competition, Simulation-Based Scenario</a:t>
            </a:r>
            <a:r>
              <a:rPr lang="en" sz="1200">
                <a:solidFill>
                  <a:schemeClr val="dk1"/>
                </a:solidFill>
              </a:rPr>
              <a:t>: February 15, 2024</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u="sng">
                <a:solidFill>
                  <a:schemeClr val="dk1"/>
                </a:solidFill>
              </a:rPr>
              <a:t>Acceptance:</a:t>
            </a:r>
            <a:r>
              <a:rPr lang="en" sz="1200">
                <a:solidFill>
                  <a:schemeClr val="dk1"/>
                </a:solidFill>
              </a:rPr>
              <a:t> April 5, 2024</a:t>
            </a:r>
            <a:endParaRPr sz="1200">
              <a:solidFill>
                <a:schemeClr val="dk1"/>
              </a:solidFill>
            </a:endParaRPr>
          </a:p>
          <a:p>
            <a:pPr indent="-304800" lvl="1" marL="914400" rtl="0" algn="l">
              <a:lnSpc>
                <a:spcPct val="115000"/>
              </a:lnSpc>
              <a:spcBef>
                <a:spcPts val="0"/>
              </a:spcBef>
              <a:spcAft>
                <a:spcPts val="0"/>
              </a:spcAft>
              <a:buClr>
                <a:schemeClr val="dk1"/>
              </a:buClr>
              <a:buSzPts val="1200"/>
              <a:buChar char="○"/>
            </a:pPr>
            <a:r>
              <a:rPr lang="en" sz="1200" u="sng">
                <a:solidFill>
                  <a:schemeClr val="dk1"/>
                </a:solidFill>
              </a:rPr>
              <a:t>Camera Ready Due:</a:t>
            </a:r>
            <a:r>
              <a:rPr lang="en" sz="1200">
                <a:solidFill>
                  <a:schemeClr val="dk1"/>
                </a:solidFill>
              </a:rPr>
              <a:t> April 20, 2024</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Single-blind review by at least three reviewers</a:t>
            </a:r>
            <a:endParaRPr b="1" sz="1200">
              <a:solidFill>
                <a:schemeClr val="dk1"/>
              </a:solidFill>
              <a:highlight>
                <a:srgbClr val="FFFFFF"/>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2"/>
          <p:cNvSpPr txBox="1"/>
          <p:nvPr>
            <p:ph idx="12" type="sldNum"/>
          </p:nvPr>
        </p:nvSpPr>
        <p:spPr>
          <a:xfrm>
            <a:off x="6845078" y="4892541"/>
            <a:ext cx="1840800" cy="2508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1300"/>
              <a:buFont typeface="Times New Roman"/>
              <a:buNone/>
            </a:pPr>
            <a:fld id="{00000000-1234-1234-1234-123412341234}" type="slidenum">
              <a:rPr b="0" lang="en"/>
              <a:t>‹#›</a:t>
            </a:fld>
            <a:r>
              <a:rPr b="0" lang="en"/>
              <a:t> - INF6900	</a:t>
            </a:r>
            <a:endParaRPr b="0"/>
          </a:p>
        </p:txBody>
      </p:sp>
      <p:sp>
        <p:nvSpPr>
          <p:cNvPr id="198" name="Google Shape;198;p22"/>
          <p:cNvSpPr txBox="1"/>
          <p:nvPr>
            <p:ph idx="2" type="sldNum"/>
          </p:nvPr>
        </p:nvSpPr>
        <p:spPr>
          <a:xfrm>
            <a:off x="0" y="4892541"/>
            <a:ext cx="2771700" cy="250800"/>
          </a:xfrm>
          <a:prstGeom prst="rect">
            <a:avLst/>
          </a:prstGeom>
        </p:spPr>
        <p:txBody>
          <a:bodyPr anchorCtr="0" anchor="ctr" bIns="0" lIns="0" spcFirstLastPara="1" rIns="0" wrap="square" tIns="0">
            <a:noAutofit/>
          </a:bodyPr>
          <a:lstStyle/>
          <a:p>
            <a:pPr indent="0" lvl="0" marL="419100" rtl="0" algn="l">
              <a:spcBef>
                <a:spcPts val="0"/>
              </a:spcBef>
              <a:spcAft>
                <a:spcPts val="0"/>
              </a:spcAft>
              <a:buClr>
                <a:srgbClr val="000000"/>
              </a:buClr>
              <a:buSzPts val="1300"/>
              <a:buFont typeface="Times New Roman"/>
              <a:buNone/>
            </a:pPr>
            <a:r>
              <a:rPr lang="en"/>
              <a:t>Haechan Mark Bong</a:t>
            </a:r>
            <a:endParaRPr/>
          </a:p>
        </p:txBody>
      </p:sp>
      <p:sp>
        <p:nvSpPr>
          <p:cNvPr id="199" name="Google Shape;199;p22"/>
          <p:cNvSpPr txBox="1"/>
          <p:nvPr>
            <p:ph idx="3" type="sldNum"/>
          </p:nvPr>
        </p:nvSpPr>
        <p:spPr>
          <a:xfrm>
            <a:off x="3186198" y="4892541"/>
            <a:ext cx="2771700" cy="250800"/>
          </a:xfrm>
          <a:prstGeom prst="rect">
            <a:avLst/>
          </a:prstGeom>
        </p:spPr>
        <p:txBody>
          <a:bodyPr anchorCtr="0" anchor="ctr" bIns="0" lIns="0" spcFirstLastPara="1" rIns="0" wrap="square" tIns="0">
            <a:noAutofit/>
          </a:bodyPr>
          <a:lstStyle/>
          <a:p>
            <a:pPr indent="0" lvl="0" marL="0" rtl="0" algn="ctr">
              <a:spcBef>
                <a:spcPts val="0"/>
              </a:spcBef>
              <a:spcAft>
                <a:spcPts val="0"/>
              </a:spcAft>
              <a:buClr>
                <a:srgbClr val="000000"/>
              </a:buClr>
              <a:buSzPts val="1300"/>
              <a:buFont typeface="Times New Roman"/>
              <a:buNone/>
            </a:pPr>
            <a:r>
              <a:rPr lang="en"/>
              <a:t>Robotics Conferences</a:t>
            </a:r>
            <a:endParaRPr/>
          </a:p>
        </p:txBody>
      </p:sp>
      <p:sp>
        <p:nvSpPr>
          <p:cNvPr id="200" name="Google Shape;200;p22"/>
          <p:cNvSpPr txBox="1"/>
          <p:nvPr>
            <p:ph type="title"/>
          </p:nvPr>
        </p:nvSpPr>
        <p:spPr>
          <a:xfrm>
            <a:off x="457650" y="615700"/>
            <a:ext cx="8228700" cy="4731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b="1" lang="en" sz="2000"/>
              <a:t>Summary of the Three Conferences</a:t>
            </a:r>
            <a:endParaRPr sz="2000"/>
          </a:p>
        </p:txBody>
      </p:sp>
      <p:graphicFrame>
        <p:nvGraphicFramePr>
          <p:cNvPr id="201" name="Google Shape;201;p22"/>
          <p:cNvGraphicFramePr/>
          <p:nvPr/>
        </p:nvGraphicFramePr>
        <p:xfrm>
          <a:off x="196538" y="1696650"/>
          <a:ext cx="3000000" cy="3000000"/>
        </p:xfrm>
        <a:graphic>
          <a:graphicData uri="http://schemas.openxmlformats.org/drawingml/2006/table">
            <a:tbl>
              <a:tblPr>
                <a:noFill/>
                <a:tableStyleId>{2EAA4C7E-3506-4072-BBCB-23FD8CC0640C}</a:tableStyleId>
              </a:tblPr>
              <a:tblGrid>
                <a:gridCol w="1407925"/>
                <a:gridCol w="807975"/>
                <a:gridCol w="1082025"/>
                <a:gridCol w="2463425"/>
                <a:gridCol w="733725"/>
                <a:gridCol w="2255850"/>
              </a:tblGrid>
              <a:tr h="557550">
                <a:tc>
                  <a:txBody>
                    <a:bodyPr/>
                    <a:lstStyle/>
                    <a:p>
                      <a:pPr indent="0" lvl="0" marL="0" rtl="0" algn="l">
                        <a:spcBef>
                          <a:spcPts val="0"/>
                        </a:spcBef>
                        <a:spcAft>
                          <a:spcPts val="0"/>
                        </a:spcAft>
                        <a:buNone/>
                      </a:pPr>
                      <a:r>
                        <a:rPr b="1" lang="en" sz="1200"/>
                        <a:t>Conference</a:t>
                      </a:r>
                      <a:endParaRPr b="1" sz="1200"/>
                    </a:p>
                  </a:txBody>
                  <a:tcPr marT="91425" marB="91425" marR="91425" marL="91425"/>
                </a:tc>
                <a:tc>
                  <a:txBody>
                    <a:bodyPr/>
                    <a:lstStyle/>
                    <a:p>
                      <a:pPr indent="0" lvl="0" marL="0" rtl="0" algn="l">
                        <a:spcBef>
                          <a:spcPts val="0"/>
                        </a:spcBef>
                        <a:spcAft>
                          <a:spcPts val="0"/>
                        </a:spcAft>
                        <a:buNone/>
                      </a:pPr>
                      <a:r>
                        <a:rPr b="1" lang="en" sz="1200"/>
                        <a:t>Focus</a:t>
                      </a:r>
                      <a:endParaRPr b="1" sz="1200"/>
                    </a:p>
                  </a:txBody>
                  <a:tcPr marT="91425" marB="91425" marR="91425" marL="91425"/>
                </a:tc>
                <a:tc>
                  <a:txBody>
                    <a:bodyPr/>
                    <a:lstStyle/>
                    <a:p>
                      <a:pPr indent="0" lvl="0" marL="0" rtl="0" algn="l">
                        <a:spcBef>
                          <a:spcPts val="0"/>
                        </a:spcBef>
                        <a:spcAft>
                          <a:spcPts val="0"/>
                        </a:spcAft>
                        <a:buNone/>
                      </a:pPr>
                      <a:r>
                        <a:rPr b="1" lang="en" sz="1200">
                          <a:solidFill>
                            <a:schemeClr val="dk1"/>
                          </a:solidFill>
                        </a:rPr>
                        <a:t>Acceptance </a:t>
                      </a:r>
                      <a:endParaRPr b="1" sz="1200">
                        <a:solidFill>
                          <a:schemeClr val="dk1"/>
                        </a:solidFill>
                      </a:endParaRPr>
                    </a:p>
                    <a:p>
                      <a:pPr indent="0" lvl="0" marL="0" rtl="0" algn="l">
                        <a:spcBef>
                          <a:spcPts val="0"/>
                        </a:spcBef>
                        <a:spcAft>
                          <a:spcPts val="0"/>
                        </a:spcAft>
                        <a:buClr>
                          <a:schemeClr val="dk1"/>
                        </a:buClr>
                        <a:buSzPts val="1100"/>
                        <a:buFont typeface="Arial"/>
                        <a:buNone/>
                      </a:pPr>
                      <a:r>
                        <a:rPr b="1" lang="en" sz="1200">
                          <a:solidFill>
                            <a:schemeClr val="dk1"/>
                          </a:solidFill>
                        </a:rPr>
                        <a:t>Rate</a:t>
                      </a:r>
                      <a:endParaRPr sz="1200"/>
                    </a:p>
                  </a:txBody>
                  <a:tcPr marT="91425" marB="91425" marR="91425" marL="91425"/>
                </a:tc>
                <a:tc>
                  <a:txBody>
                    <a:bodyPr/>
                    <a:lstStyle/>
                    <a:p>
                      <a:pPr indent="0" lvl="0" marL="0" rtl="0" algn="l">
                        <a:spcBef>
                          <a:spcPts val="0"/>
                        </a:spcBef>
                        <a:spcAft>
                          <a:spcPts val="0"/>
                        </a:spcAft>
                        <a:buNone/>
                      </a:pPr>
                      <a:r>
                        <a:rPr b="1" lang="en" sz="1200"/>
                        <a:t>Review Process</a:t>
                      </a:r>
                      <a:endParaRPr b="1" sz="1200"/>
                    </a:p>
                  </a:txBody>
                  <a:tcPr marT="91425" marB="91425" marR="91425" marL="91425"/>
                </a:tc>
                <a:tc>
                  <a:txBody>
                    <a:bodyPr/>
                    <a:lstStyle/>
                    <a:p>
                      <a:pPr indent="0" lvl="0" marL="0" rtl="0" algn="l">
                        <a:spcBef>
                          <a:spcPts val="0"/>
                        </a:spcBef>
                        <a:spcAft>
                          <a:spcPts val="0"/>
                        </a:spcAft>
                        <a:buNone/>
                      </a:pPr>
                      <a:r>
                        <a:rPr b="1" lang="en" sz="1200"/>
                        <a:t>Impact </a:t>
                      </a:r>
                      <a:endParaRPr b="1" sz="1200"/>
                    </a:p>
                    <a:p>
                      <a:pPr indent="0" lvl="0" marL="0" rtl="0" algn="l">
                        <a:spcBef>
                          <a:spcPts val="0"/>
                        </a:spcBef>
                        <a:spcAft>
                          <a:spcPts val="0"/>
                        </a:spcAft>
                        <a:buNone/>
                      </a:pPr>
                      <a:r>
                        <a:rPr b="1" lang="en" sz="1200"/>
                        <a:t>Factors</a:t>
                      </a:r>
                      <a:endParaRPr b="1" sz="1200"/>
                    </a:p>
                  </a:txBody>
                  <a:tcPr marT="91425" marB="91425" marR="91425" marL="91425"/>
                </a:tc>
                <a:tc>
                  <a:txBody>
                    <a:bodyPr/>
                    <a:lstStyle/>
                    <a:p>
                      <a:pPr indent="0" lvl="0" marL="0" rtl="0" algn="l">
                        <a:spcBef>
                          <a:spcPts val="0"/>
                        </a:spcBef>
                        <a:spcAft>
                          <a:spcPts val="0"/>
                        </a:spcAft>
                        <a:buNone/>
                      </a:pPr>
                      <a:r>
                        <a:rPr b="1" lang="en" sz="1200"/>
                        <a:t># of Pages</a:t>
                      </a:r>
                      <a:endParaRPr b="1" sz="1200"/>
                    </a:p>
                  </a:txBody>
                  <a:tcPr marT="91425" marB="91425" marR="91425" marL="91425"/>
                </a:tc>
              </a:tr>
              <a:tr h="799175">
                <a:tc>
                  <a:txBody>
                    <a:bodyPr/>
                    <a:lstStyle/>
                    <a:p>
                      <a:pPr indent="0" lvl="0" marL="0" rtl="0" algn="l">
                        <a:spcBef>
                          <a:spcPts val="0"/>
                        </a:spcBef>
                        <a:spcAft>
                          <a:spcPts val="0"/>
                        </a:spcAft>
                        <a:buNone/>
                      </a:pPr>
                      <a:r>
                        <a:rPr b="1" lang="en" sz="1200"/>
                        <a:t>ICRA</a:t>
                      </a:r>
                      <a:endParaRPr b="1" sz="1200"/>
                    </a:p>
                  </a:txBody>
                  <a:tcPr marT="91425" marB="91425" marR="91425" marL="91425"/>
                </a:tc>
                <a:tc>
                  <a:txBody>
                    <a:bodyPr/>
                    <a:lstStyle/>
                    <a:p>
                      <a:pPr indent="0" lvl="0" marL="0" rtl="0" algn="l">
                        <a:spcBef>
                          <a:spcPts val="0"/>
                        </a:spcBef>
                        <a:spcAft>
                          <a:spcPts val="0"/>
                        </a:spcAft>
                        <a:buNone/>
                      </a:pPr>
                      <a:r>
                        <a:rPr lang="en" sz="1200"/>
                        <a:t>General </a:t>
                      </a:r>
                      <a:endParaRPr sz="1200"/>
                    </a:p>
                    <a:p>
                      <a:pPr indent="0" lvl="0" marL="0" rtl="0" algn="l">
                        <a:spcBef>
                          <a:spcPts val="0"/>
                        </a:spcBef>
                        <a:spcAft>
                          <a:spcPts val="0"/>
                        </a:spcAft>
                        <a:buNone/>
                      </a:pPr>
                      <a:r>
                        <a:rPr lang="en" sz="1200"/>
                        <a:t>Robotics</a:t>
                      </a:r>
                      <a:endParaRPr sz="1200"/>
                    </a:p>
                  </a:txBody>
                  <a:tcPr marT="91425" marB="91425" marR="91425" marL="91425"/>
                </a:tc>
                <a:tc>
                  <a:txBody>
                    <a:bodyPr/>
                    <a:lstStyle/>
                    <a:p>
                      <a:pPr indent="0" lvl="0" marL="0" rtl="0" algn="l">
                        <a:lnSpc>
                          <a:spcPct val="115000"/>
                        </a:lnSpc>
                        <a:spcBef>
                          <a:spcPts val="0"/>
                        </a:spcBef>
                        <a:spcAft>
                          <a:spcPts val="0"/>
                        </a:spcAft>
                        <a:buNone/>
                      </a:pPr>
                      <a:r>
                        <a:rPr lang="en" sz="1200">
                          <a:solidFill>
                            <a:schemeClr val="dk1"/>
                          </a:solidFill>
                          <a:highlight>
                            <a:schemeClr val="lt1"/>
                          </a:highlight>
                        </a:rPr>
                        <a:t>~</a:t>
                      </a:r>
                      <a:r>
                        <a:rPr lang="en" sz="1200">
                          <a:solidFill>
                            <a:srgbClr val="111111"/>
                          </a:solidFill>
                          <a:highlight>
                            <a:srgbClr val="FFFFFF"/>
                          </a:highlight>
                        </a:rPr>
                        <a:t>42.4%</a:t>
                      </a:r>
                      <a:endParaRPr sz="1200"/>
                    </a:p>
                  </a:txBody>
                  <a:tcPr marT="91425" marB="91425" marR="91425" marL="91425"/>
                </a:tc>
                <a:tc>
                  <a:txBody>
                    <a:bodyPr/>
                    <a:lstStyle/>
                    <a:p>
                      <a:pPr indent="-304800" lvl="0" marL="285750" rtl="0" algn="l">
                        <a:lnSpc>
                          <a:spcPct val="115000"/>
                        </a:lnSpc>
                        <a:spcBef>
                          <a:spcPts val="0"/>
                        </a:spcBef>
                        <a:spcAft>
                          <a:spcPts val="0"/>
                        </a:spcAft>
                        <a:buClr>
                          <a:schemeClr val="dk1"/>
                        </a:buClr>
                        <a:buSzPts val="1200"/>
                        <a:buChar char="●"/>
                      </a:pPr>
                      <a:r>
                        <a:rPr lang="en" sz="1200">
                          <a:solidFill>
                            <a:schemeClr val="dk1"/>
                          </a:solidFill>
                        </a:rPr>
                        <a:t>One-shot review (no rebuttal)</a:t>
                      </a:r>
                      <a:endParaRPr sz="1200">
                        <a:solidFill>
                          <a:schemeClr val="dk1"/>
                        </a:solidFill>
                      </a:endParaRPr>
                    </a:p>
                    <a:p>
                      <a:pPr indent="-304800" lvl="0" marL="285750" rtl="0" algn="l">
                        <a:lnSpc>
                          <a:spcPct val="115000"/>
                        </a:lnSpc>
                        <a:spcBef>
                          <a:spcPts val="0"/>
                        </a:spcBef>
                        <a:spcAft>
                          <a:spcPts val="0"/>
                        </a:spcAft>
                        <a:buClr>
                          <a:schemeClr val="dk1"/>
                        </a:buClr>
                        <a:buSzPts val="1200"/>
                        <a:buChar char="●"/>
                      </a:pPr>
                      <a:r>
                        <a:rPr lang="en" sz="1200">
                          <a:solidFill>
                            <a:schemeClr val="dk1"/>
                          </a:solidFill>
                        </a:rPr>
                        <a:t>Peer-review process</a:t>
                      </a:r>
                      <a:endParaRPr sz="1200">
                        <a:solidFill>
                          <a:schemeClr val="dk1"/>
                        </a:solidFill>
                      </a:endParaRPr>
                    </a:p>
                    <a:p>
                      <a:pPr indent="-304800" lvl="0" marL="285750" rtl="0" algn="l">
                        <a:lnSpc>
                          <a:spcPct val="115000"/>
                        </a:lnSpc>
                        <a:spcBef>
                          <a:spcPts val="0"/>
                        </a:spcBef>
                        <a:spcAft>
                          <a:spcPts val="0"/>
                        </a:spcAft>
                        <a:buClr>
                          <a:schemeClr val="dk1"/>
                        </a:buClr>
                        <a:buSzPts val="1200"/>
                        <a:buChar char="●"/>
                      </a:pPr>
                      <a:r>
                        <a:rPr lang="en" sz="1200">
                          <a:solidFill>
                            <a:schemeClr val="dk1"/>
                          </a:solidFill>
                        </a:rPr>
                        <a:t>Single-blinded Review</a:t>
                      </a:r>
                      <a:endParaRPr sz="1200"/>
                    </a:p>
                  </a:txBody>
                  <a:tcPr marT="91425" marB="91425" marR="91425" marL="91425"/>
                </a:tc>
                <a:tc>
                  <a:txBody>
                    <a:bodyPr/>
                    <a:lstStyle/>
                    <a:p>
                      <a:pPr indent="0" lvl="0" marL="0" rtl="0" algn="l">
                        <a:spcBef>
                          <a:spcPts val="0"/>
                        </a:spcBef>
                        <a:spcAft>
                          <a:spcPts val="0"/>
                        </a:spcAft>
                        <a:buNone/>
                      </a:pPr>
                      <a:r>
                        <a:rPr lang="en" sz="1200"/>
                        <a:t>3.24</a:t>
                      </a:r>
                      <a:endParaRPr sz="1200"/>
                    </a:p>
                  </a:txBody>
                  <a:tcPr marT="91425" marB="91425" marR="91425" marL="91425"/>
                </a:tc>
                <a:tc>
                  <a:txBody>
                    <a:bodyPr/>
                    <a:lstStyle/>
                    <a:p>
                      <a:pPr indent="0" lvl="0" marL="0" rtl="0" algn="l">
                        <a:spcBef>
                          <a:spcPts val="0"/>
                        </a:spcBef>
                        <a:spcAft>
                          <a:spcPts val="0"/>
                        </a:spcAft>
                        <a:buNone/>
                      </a:pPr>
                      <a:r>
                        <a:rPr lang="en" sz="1200"/>
                        <a:t>6 pages + n references &amp; bibliography</a:t>
                      </a:r>
                      <a:endParaRPr sz="1200"/>
                    </a:p>
                  </a:txBody>
                  <a:tcPr marT="91425" marB="91425" marR="91425" marL="91425"/>
                </a:tc>
              </a:tr>
              <a:tr h="748050">
                <a:tc>
                  <a:txBody>
                    <a:bodyPr/>
                    <a:lstStyle/>
                    <a:p>
                      <a:pPr indent="0" lvl="0" marL="0" rtl="0" algn="l">
                        <a:spcBef>
                          <a:spcPts val="0"/>
                        </a:spcBef>
                        <a:spcAft>
                          <a:spcPts val="0"/>
                        </a:spcAft>
                        <a:buNone/>
                      </a:pPr>
                      <a:r>
                        <a:rPr b="1" lang="en" sz="1200"/>
                        <a:t>CoRL</a:t>
                      </a:r>
                      <a:endParaRPr b="1" sz="1200"/>
                    </a:p>
                  </a:txBody>
                  <a:tcPr marT="91425" marB="91425" marR="91425" marL="91425"/>
                </a:tc>
                <a:tc>
                  <a:txBody>
                    <a:bodyPr/>
                    <a:lstStyle/>
                    <a:p>
                      <a:pPr indent="0" lvl="0" marL="0" rtl="0" algn="l">
                        <a:spcBef>
                          <a:spcPts val="0"/>
                        </a:spcBef>
                        <a:spcAft>
                          <a:spcPts val="0"/>
                        </a:spcAft>
                        <a:buNone/>
                      </a:pPr>
                      <a:r>
                        <a:rPr lang="en" sz="1200"/>
                        <a:t>Robot </a:t>
                      </a:r>
                      <a:endParaRPr sz="1200"/>
                    </a:p>
                    <a:p>
                      <a:pPr indent="0" lvl="0" marL="0" rtl="0" algn="l">
                        <a:spcBef>
                          <a:spcPts val="0"/>
                        </a:spcBef>
                        <a:spcAft>
                          <a:spcPts val="0"/>
                        </a:spcAft>
                        <a:buNone/>
                      </a:pPr>
                      <a:r>
                        <a:rPr lang="en" sz="1200"/>
                        <a:t>Learning</a:t>
                      </a:r>
                      <a:endParaRPr sz="1200"/>
                    </a:p>
                  </a:txBody>
                  <a:tcPr marT="91425" marB="91425" marR="91425" marL="91425"/>
                </a:tc>
                <a:tc>
                  <a:txBody>
                    <a:bodyPr/>
                    <a:lstStyle/>
                    <a:p>
                      <a:pPr indent="0" lvl="0" marL="0" rtl="0" algn="l">
                        <a:lnSpc>
                          <a:spcPct val="115000"/>
                        </a:lnSpc>
                        <a:spcBef>
                          <a:spcPts val="0"/>
                        </a:spcBef>
                        <a:spcAft>
                          <a:spcPts val="0"/>
                        </a:spcAft>
                        <a:buNone/>
                      </a:pPr>
                      <a:r>
                        <a:rPr lang="en" sz="1200">
                          <a:solidFill>
                            <a:schemeClr val="dk1"/>
                          </a:solidFill>
                        </a:rPr>
                        <a:t>~34.7%</a:t>
                      </a:r>
                      <a:endParaRPr sz="1200"/>
                    </a:p>
                  </a:txBody>
                  <a:tcPr marT="91425" marB="91425" marR="91425" marL="91425"/>
                </a:tc>
                <a:tc>
                  <a:txBody>
                    <a:bodyPr/>
                    <a:lstStyle/>
                    <a:p>
                      <a:pPr indent="-304800" lvl="0" marL="285750" rtl="0" algn="l">
                        <a:lnSpc>
                          <a:spcPct val="115000"/>
                        </a:lnSpc>
                        <a:spcBef>
                          <a:spcPts val="1100"/>
                        </a:spcBef>
                        <a:spcAft>
                          <a:spcPts val="0"/>
                        </a:spcAft>
                        <a:buClr>
                          <a:schemeClr val="dk1"/>
                        </a:buClr>
                        <a:buSzPts val="1200"/>
                        <a:buChar char="●"/>
                      </a:pPr>
                      <a:r>
                        <a:rPr lang="en" sz="1200">
                          <a:solidFill>
                            <a:schemeClr val="dk1"/>
                          </a:solidFill>
                        </a:rPr>
                        <a:t>Double-blinded Review</a:t>
                      </a:r>
                      <a:endParaRPr sz="1200">
                        <a:solidFill>
                          <a:schemeClr val="dk1"/>
                        </a:solidFill>
                      </a:endParaRPr>
                    </a:p>
                    <a:p>
                      <a:pPr indent="-304800" lvl="0" marL="285750" rtl="0" algn="l">
                        <a:lnSpc>
                          <a:spcPct val="115000"/>
                        </a:lnSpc>
                        <a:spcBef>
                          <a:spcPts val="0"/>
                        </a:spcBef>
                        <a:spcAft>
                          <a:spcPts val="0"/>
                        </a:spcAft>
                        <a:buClr>
                          <a:schemeClr val="dk1"/>
                        </a:buClr>
                        <a:buSzPts val="1200"/>
                        <a:buChar char="●"/>
                      </a:pPr>
                      <a:r>
                        <a:rPr lang="en" sz="1200">
                          <a:solidFill>
                            <a:schemeClr val="dk1"/>
                          </a:solidFill>
                        </a:rPr>
                        <a:t>Open Review</a:t>
                      </a:r>
                      <a:endParaRPr sz="1200">
                        <a:solidFill>
                          <a:schemeClr val="dk1"/>
                        </a:solidFill>
                      </a:endParaRPr>
                    </a:p>
                    <a:p>
                      <a:pPr indent="-304800" lvl="0" marL="285750" rtl="0" algn="l">
                        <a:lnSpc>
                          <a:spcPct val="115000"/>
                        </a:lnSpc>
                        <a:spcBef>
                          <a:spcPts val="0"/>
                        </a:spcBef>
                        <a:spcAft>
                          <a:spcPts val="0"/>
                        </a:spcAft>
                        <a:buClr>
                          <a:schemeClr val="dk1"/>
                        </a:buClr>
                        <a:buSzPts val="1200"/>
                        <a:buChar char="●"/>
                      </a:pPr>
                      <a:r>
                        <a:rPr lang="en" sz="1200">
                          <a:solidFill>
                            <a:schemeClr val="dk1"/>
                          </a:solidFill>
                        </a:rPr>
                        <a:t>Two-shot Review (Rebuttal)</a:t>
                      </a:r>
                      <a:endParaRPr sz="1300"/>
                    </a:p>
                  </a:txBody>
                  <a:tcPr marT="91425" marB="91425" marR="91425" marL="91425"/>
                </a:tc>
                <a:tc>
                  <a:txBody>
                    <a:bodyPr/>
                    <a:lstStyle/>
                    <a:p>
                      <a:pPr indent="0" lvl="0" marL="0" rtl="0" algn="l">
                        <a:spcBef>
                          <a:spcPts val="0"/>
                        </a:spcBef>
                        <a:spcAft>
                          <a:spcPts val="0"/>
                        </a:spcAft>
                        <a:buNone/>
                      </a:pPr>
                      <a:r>
                        <a:rPr lang="en" sz="1200"/>
                        <a:t>N/A</a:t>
                      </a:r>
                      <a:endParaRPr sz="1200"/>
                    </a:p>
                  </a:txBody>
                  <a:tcPr marT="91425" marB="91425" marR="91425" marL="91425"/>
                </a:tc>
                <a:tc>
                  <a:txBody>
                    <a:bodyPr/>
                    <a:lstStyle/>
                    <a:p>
                      <a:pPr indent="0" lvl="0" marL="0" rtl="0" algn="l">
                        <a:spcBef>
                          <a:spcPts val="0"/>
                        </a:spcBef>
                        <a:spcAft>
                          <a:spcPts val="0"/>
                        </a:spcAft>
                        <a:buNone/>
                      </a:pPr>
                      <a:r>
                        <a:rPr lang="en" sz="1200"/>
                        <a:t>8 pages + n references &amp; appendix</a:t>
                      </a:r>
                      <a:endParaRPr sz="1200"/>
                    </a:p>
                  </a:txBody>
                  <a:tcPr marT="91425" marB="91425" marR="91425" marL="91425"/>
                </a:tc>
              </a:tr>
              <a:tr h="387225">
                <a:tc>
                  <a:txBody>
                    <a:bodyPr/>
                    <a:lstStyle/>
                    <a:p>
                      <a:pPr indent="0" lvl="0" marL="0" rtl="0" algn="l">
                        <a:spcBef>
                          <a:spcPts val="0"/>
                        </a:spcBef>
                        <a:spcAft>
                          <a:spcPts val="0"/>
                        </a:spcAft>
                        <a:buNone/>
                      </a:pPr>
                      <a:r>
                        <a:rPr b="1" lang="en" sz="1200"/>
                        <a:t>ICUAS</a:t>
                      </a:r>
                      <a:endParaRPr b="1" sz="1200"/>
                    </a:p>
                  </a:txBody>
                  <a:tcPr marT="91425" marB="91425" marR="91425" marL="91425"/>
                </a:tc>
                <a:tc>
                  <a:txBody>
                    <a:bodyPr/>
                    <a:lstStyle/>
                    <a:p>
                      <a:pPr indent="0" lvl="0" marL="0" rtl="0" algn="l">
                        <a:spcBef>
                          <a:spcPts val="0"/>
                        </a:spcBef>
                        <a:spcAft>
                          <a:spcPts val="0"/>
                        </a:spcAft>
                        <a:buNone/>
                      </a:pPr>
                      <a:r>
                        <a:rPr lang="en" sz="1200"/>
                        <a:t>UAV</a:t>
                      </a:r>
                      <a:endParaRPr sz="1200"/>
                    </a:p>
                  </a:txBody>
                  <a:tcPr marT="91425" marB="91425" marR="91425" marL="91425"/>
                </a:tc>
                <a:tc>
                  <a:txBody>
                    <a:bodyPr/>
                    <a:lstStyle/>
                    <a:p>
                      <a:pPr indent="0" lvl="0" marL="0" rtl="0" algn="l">
                        <a:spcBef>
                          <a:spcPts val="0"/>
                        </a:spcBef>
                        <a:spcAft>
                          <a:spcPts val="0"/>
                        </a:spcAft>
                        <a:buNone/>
                      </a:pPr>
                      <a:r>
                        <a:rPr lang="en" sz="1200"/>
                        <a:t>N/A</a:t>
                      </a:r>
                      <a:endParaRPr sz="1200"/>
                    </a:p>
                  </a:txBody>
                  <a:tcPr marT="91425" marB="91425" marR="91425" marL="91425"/>
                </a:tc>
                <a:tc>
                  <a:txBody>
                    <a:bodyPr/>
                    <a:lstStyle/>
                    <a:p>
                      <a:pPr indent="-304800" lvl="0" marL="285750" rtl="0" algn="l">
                        <a:lnSpc>
                          <a:spcPct val="115000"/>
                        </a:lnSpc>
                        <a:spcBef>
                          <a:spcPts val="0"/>
                        </a:spcBef>
                        <a:spcAft>
                          <a:spcPts val="0"/>
                        </a:spcAft>
                        <a:buClr>
                          <a:schemeClr val="dk1"/>
                        </a:buClr>
                        <a:buSzPts val="1200"/>
                        <a:buChar char="●"/>
                      </a:pPr>
                      <a:r>
                        <a:rPr lang="en" sz="1200">
                          <a:solidFill>
                            <a:schemeClr val="dk1"/>
                          </a:solidFill>
                        </a:rPr>
                        <a:t>Single-blind review</a:t>
                      </a:r>
                      <a:endParaRPr sz="1200"/>
                    </a:p>
                  </a:txBody>
                  <a:tcPr marT="91425" marB="91425" marR="91425" marL="91425"/>
                </a:tc>
                <a:tc>
                  <a:txBody>
                    <a:bodyPr/>
                    <a:lstStyle/>
                    <a:p>
                      <a:pPr indent="0" lvl="0" marL="0" rtl="0" algn="l">
                        <a:spcBef>
                          <a:spcPts val="0"/>
                        </a:spcBef>
                        <a:spcAft>
                          <a:spcPts val="0"/>
                        </a:spcAft>
                        <a:buNone/>
                      </a:pPr>
                      <a:r>
                        <a:rPr lang="en" sz="1200"/>
                        <a:t>2.97</a:t>
                      </a:r>
                      <a:endParaRPr sz="1200"/>
                    </a:p>
                  </a:txBody>
                  <a:tcPr marT="91425" marB="91425" marR="91425" marL="91425"/>
                </a:tc>
                <a:tc>
                  <a:txBody>
                    <a:bodyPr/>
                    <a:lstStyle/>
                    <a:p>
                      <a:pPr indent="0" lvl="0" marL="0" rtl="0" algn="l">
                        <a:spcBef>
                          <a:spcPts val="0"/>
                        </a:spcBef>
                        <a:spcAft>
                          <a:spcPts val="0"/>
                        </a:spcAft>
                        <a:buNone/>
                      </a:pPr>
                      <a:r>
                        <a:rPr lang="en" sz="1200"/>
                        <a:t>8 pages</a:t>
                      </a:r>
                      <a:endParaRPr sz="1200"/>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3"/>
          <p:cNvSpPr txBox="1"/>
          <p:nvPr>
            <p:ph idx="12" type="sldNum"/>
          </p:nvPr>
        </p:nvSpPr>
        <p:spPr>
          <a:xfrm>
            <a:off x="6845078" y="4892541"/>
            <a:ext cx="1840800" cy="2508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1300"/>
              <a:buFont typeface="Times New Roman"/>
              <a:buNone/>
            </a:pPr>
            <a:fld id="{00000000-1234-1234-1234-123412341234}" type="slidenum">
              <a:rPr b="0" lang="en"/>
              <a:t>‹#›</a:t>
            </a:fld>
            <a:r>
              <a:rPr b="0" lang="en"/>
              <a:t> - INF6900	</a:t>
            </a:r>
            <a:endParaRPr b="0"/>
          </a:p>
        </p:txBody>
      </p:sp>
      <p:sp>
        <p:nvSpPr>
          <p:cNvPr id="207" name="Google Shape;207;p23"/>
          <p:cNvSpPr txBox="1"/>
          <p:nvPr>
            <p:ph idx="2" type="sldNum"/>
          </p:nvPr>
        </p:nvSpPr>
        <p:spPr>
          <a:xfrm>
            <a:off x="0" y="4892541"/>
            <a:ext cx="2771700" cy="250800"/>
          </a:xfrm>
          <a:prstGeom prst="rect">
            <a:avLst/>
          </a:prstGeom>
        </p:spPr>
        <p:txBody>
          <a:bodyPr anchorCtr="0" anchor="ctr" bIns="0" lIns="0" spcFirstLastPara="1" rIns="0" wrap="square" tIns="0">
            <a:noAutofit/>
          </a:bodyPr>
          <a:lstStyle/>
          <a:p>
            <a:pPr indent="0" lvl="0" marL="419100" rtl="0" algn="l">
              <a:spcBef>
                <a:spcPts val="0"/>
              </a:spcBef>
              <a:spcAft>
                <a:spcPts val="0"/>
              </a:spcAft>
              <a:buClr>
                <a:srgbClr val="000000"/>
              </a:buClr>
              <a:buSzPts val="1300"/>
              <a:buFont typeface="Times New Roman"/>
              <a:buNone/>
            </a:pPr>
            <a:r>
              <a:rPr lang="en"/>
              <a:t>Haechan Mark Bong</a:t>
            </a:r>
            <a:endParaRPr/>
          </a:p>
        </p:txBody>
      </p:sp>
      <p:sp>
        <p:nvSpPr>
          <p:cNvPr id="208" name="Google Shape;208;p23"/>
          <p:cNvSpPr txBox="1"/>
          <p:nvPr>
            <p:ph idx="3" type="sldNum"/>
          </p:nvPr>
        </p:nvSpPr>
        <p:spPr>
          <a:xfrm>
            <a:off x="3186198" y="4892541"/>
            <a:ext cx="2771700" cy="250800"/>
          </a:xfrm>
          <a:prstGeom prst="rect">
            <a:avLst/>
          </a:prstGeom>
        </p:spPr>
        <p:txBody>
          <a:bodyPr anchorCtr="0" anchor="ctr" bIns="0" lIns="0" spcFirstLastPara="1" rIns="0" wrap="square" tIns="0">
            <a:noAutofit/>
          </a:bodyPr>
          <a:lstStyle/>
          <a:p>
            <a:pPr indent="0" lvl="0" marL="0" rtl="0" algn="ctr">
              <a:spcBef>
                <a:spcPts val="0"/>
              </a:spcBef>
              <a:spcAft>
                <a:spcPts val="0"/>
              </a:spcAft>
              <a:buClr>
                <a:srgbClr val="000000"/>
              </a:buClr>
              <a:buSzPts val="1300"/>
              <a:buFont typeface="Times New Roman"/>
              <a:buNone/>
            </a:pPr>
            <a:r>
              <a:rPr lang="en"/>
              <a:t>Robotics Conferences</a:t>
            </a:r>
            <a:endParaRPr/>
          </a:p>
        </p:txBody>
      </p:sp>
      <p:sp>
        <p:nvSpPr>
          <p:cNvPr id="209" name="Google Shape;209;p23"/>
          <p:cNvSpPr txBox="1"/>
          <p:nvPr>
            <p:ph type="title"/>
          </p:nvPr>
        </p:nvSpPr>
        <p:spPr>
          <a:xfrm>
            <a:off x="457650" y="379473"/>
            <a:ext cx="8228700" cy="5139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b="1" lang="en" sz="2000"/>
              <a:t>Other Conferences &amp; Journals</a:t>
            </a:r>
            <a:endParaRPr b="1" sz="2000"/>
          </a:p>
        </p:txBody>
      </p:sp>
      <p:sp>
        <p:nvSpPr>
          <p:cNvPr id="210" name="Google Shape;210;p23"/>
          <p:cNvSpPr txBox="1"/>
          <p:nvPr>
            <p:ph idx="1" type="body"/>
          </p:nvPr>
        </p:nvSpPr>
        <p:spPr>
          <a:xfrm>
            <a:off x="457650" y="893374"/>
            <a:ext cx="8228700" cy="41028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b="1" lang="en" sz="1200">
                <a:solidFill>
                  <a:srgbClr val="282829"/>
                </a:solidFill>
                <a:highlight>
                  <a:srgbClr val="FFFFFF"/>
                </a:highlight>
              </a:rPr>
              <a:t>Conferences:</a:t>
            </a:r>
            <a:endParaRPr sz="1200">
              <a:solidFill>
                <a:srgbClr val="282829"/>
              </a:solidFill>
              <a:highlight>
                <a:srgbClr val="FFFFFF"/>
              </a:highlight>
            </a:endParaRPr>
          </a:p>
          <a:p>
            <a:pPr indent="-304800" lvl="0" marL="457200" rtl="0" algn="l">
              <a:lnSpc>
                <a:spcPct val="100000"/>
              </a:lnSpc>
              <a:spcBef>
                <a:spcPts val="1100"/>
              </a:spcBef>
              <a:spcAft>
                <a:spcPts val="0"/>
              </a:spcAft>
              <a:buClr>
                <a:srgbClr val="282829"/>
              </a:buClr>
              <a:buSzPts val="1200"/>
              <a:buChar char="●"/>
            </a:pPr>
            <a:r>
              <a:rPr lang="en" sz="1200">
                <a:solidFill>
                  <a:srgbClr val="282829"/>
                </a:solidFill>
                <a:highlight>
                  <a:srgbClr val="FFFFFF"/>
                </a:highlight>
              </a:rPr>
              <a:t>IEEE/RSJ International Conference on Intelligent Robots and Systems (IROS) - Another highly prestigious annual conference focused on intelligent robots and systems.</a:t>
            </a:r>
            <a:br>
              <a:rPr lang="en" sz="1200">
                <a:solidFill>
                  <a:srgbClr val="282829"/>
                </a:solidFill>
                <a:highlight>
                  <a:srgbClr val="FFFFFF"/>
                </a:highlight>
              </a:rPr>
            </a:br>
            <a:r>
              <a:rPr lang="en" sz="1200">
                <a:solidFill>
                  <a:srgbClr val="282829"/>
                </a:solidFill>
                <a:highlight>
                  <a:srgbClr val="FFFFFF"/>
                </a:highlight>
              </a:rPr>
              <a:t>- Robotics: Science and Systems (RSS) - A selective, single-track conference that showcases the latest advances in robotics research.</a:t>
            </a:r>
            <a:br>
              <a:rPr lang="en" sz="1200">
                <a:solidFill>
                  <a:srgbClr val="282829"/>
                </a:solidFill>
                <a:highlight>
                  <a:srgbClr val="FFFFFF"/>
                </a:highlight>
              </a:rPr>
            </a:br>
            <a:r>
              <a:rPr lang="en" sz="1200">
                <a:solidFill>
                  <a:srgbClr val="282829"/>
                </a:solidFill>
                <a:highlight>
                  <a:srgbClr val="FFFFFF"/>
                </a:highlight>
              </a:rPr>
              <a:t>- International Symposium on Experimental Robotics (ISER) - A biennial conference that emphasizes novel experimental results and prototypes in robotics.</a:t>
            </a:r>
            <a:br>
              <a:rPr lang="en" sz="1200">
                <a:solidFill>
                  <a:srgbClr val="282829"/>
                </a:solidFill>
                <a:highlight>
                  <a:srgbClr val="FFFFFF"/>
                </a:highlight>
              </a:rPr>
            </a:br>
            <a:r>
              <a:rPr lang="en" sz="1200">
                <a:solidFill>
                  <a:srgbClr val="282829"/>
                </a:solidFill>
                <a:highlight>
                  <a:srgbClr val="FFFFFF"/>
                </a:highlight>
              </a:rPr>
              <a:t>- IEEE/RAS International Conference on Humanoid Robots (Humanoids) - Focuses on the development and applications of humanoid robots.</a:t>
            </a:r>
            <a:endParaRPr sz="1200">
              <a:solidFill>
                <a:srgbClr val="282829"/>
              </a:solidFill>
              <a:highlight>
                <a:srgbClr val="FFFFFF"/>
              </a:highlight>
            </a:endParaRPr>
          </a:p>
          <a:p>
            <a:pPr indent="0" lvl="0" marL="0" rtl="0" algn="l">
              <a:lnSpc>
                <a:spcPct val="100000"/>
              </a:lnSpc>
              <a:spcBef>
                <a:spcPts val="1100"/>
              </a:spcBef>
              <a:spcAft>
                <a:spcPts val="0"/>
              </a:spcAft>
              <a:buNone/>
            </a:pPr>
            <a:r>
              <a:rPr b="1" lang="en" sz="1200">
                <a:solidFill>
                  <a:srgbClr val="282829"/>
                </a:solidFill>
                <a:highlight>
                  <a:srgbClr val="FFFFFF"/>
                </a:highlight>
              </a:rPr>
              <a:t>Journals:</a:t>
            </a:r>
            <a:endParaRPr b="1" sz="1200">
              <a:solidFill>
                <a:srgbClr val="282829"/>
              </a:solidFill>
              <a:highlight>
                <a:srgbClr val="FFFFFF"/>
              </a:highlight>
            </a:endParaRPr>
          </a:p>
          <a:p>
            <a:pPr indent="-304800" lvl="0" marL="457200" rtl="0" algn="l">
              <a:lnSpc>
                <a:spcPct val="100000"/>
              </a:lnSpc>
              <a:spcBef>
                <a:spcPts val="1100"/>
              </a:spcBef>
              <a:spcAft>
                <a:spcPts val="0"/>
              </a:spcAft>
              <a:buClr>
                <a:srgbClr val="282829"/>
              </a:buClr>
              <a:buSzPts val="1200"/>
              <a:buChar char="●"/>
            </a:pPr>
            <a:r>
              <a:rPr lang="en" sz="1200">
                <a:solidFill>
                  <a:srgbClr val="282829"/>
                </a:solidFill>
                <a:highlight>
                  <a:srgbClr val="FFFFFF"/>
                </a:highlight>
              </a:rPr>
              <a:t>IEEE Transactions on Robotics (TR-O): The flagship journal of the IEEE Robotics and Automation Society, covering research across all areas of robotics.</a:t>
            </a:r>
            <a:endParaRPr sz="1200">
              <a:solidFill>
                <a:srgbClr val="282829"/>
              </a:solidFill>
              <a:highlight>
                <a:srgbClr val="FFFFFF"/>
              </a:highlight>
            </a:endParaRPr>
          </a:p>
          <a:p>
            <a:pPr indent="-304800" lvl="0" marL="457200" rtl="0" algn="l">
              <a:lnSpc>
                <a:spcPct val="100000"/>
              </a:lnSpc>
              <a:spcBef>
                <a:spcPts val="0"/>
              </a:spcBef>
              <a:spcAft>
                <a:spcPts val="0"/>
              </a:spcAft>
              <a:buClr>
                <a:srgbClr val="282829"/>
              </a:buClr>
              <a:buSzPts val="1200"/>
              <a:buChar char="●"/>
            </a:pPr>
            <a:r>
              <a:rPr lang="en" sz="1200">
                <a:solidFill>
                  <a:srgbClr val="282829"/>
                </a:solidFill>
                <a:highlight>
                  <a:srgbClr val="FFFFFF"/>
                </a:highlight>
              </a:rPr>
              <a:t>The International Journal of Robotics Research (IJRR) - A highly selective journal that publishes groundbreaking theoretical and experimental work in robotics.</a:t>
            </a:r>
            <a:endParaRPr sz="1200">
              <a:solidFill>
                <a:srgbClr val="282829"/>
              </a:solidFill>
              <a:highlight>
                <a:srgbClr val="FFFFFF"/>
              </a:highlight>
            </a:endParaRPr>
          </a:p>
          <a:p>
            <a:pPr indent="-304800" lvl="0" marL="457200" rtl="0" algn="l">
              <a:lnSpc>
                <a:spcPct val="100000"/>
              </a:lnSpc>
              <a:spcBef>
                <a:spcPts val="0"/>
              </a:spcBef>
              <a:spcAft>
                <a:spcPts val="0"/>
              </a:spcAft>
              <a:buClr>
                <a:srgbClr val="282829"/>
              </a:buClr>
              <a:buSzPts val="1200"/>
              <a:buChar char="●"/>
            </a:pPr>
            <a:r>
              <a:rPr lang="en" sz="1200">
                <a:solidFill>
                  <a:srgbClr val="282829"/>
                </a:solidFill>
                <a:highlight>
                  <a:srgbClr val="FFFFFF"/>
                </a:highlight>
              </a:rPr>
              <a:t>Autonomous Robots - Focuses on the development of autonomous robotic systems and their real-world applications.</a:t>
            </a:r>
            <a:endParaRPr sz="1200">
              <a:solidFill>
                <a:srgbClr val="282829"/>
              </a:solidFill>
              <a:highlight>
                <a:srgbClr val="FFFFFF"/>
              </a:highlight>
            </a:endParaRPr>
          </a:p>
          <a:p>
            <a:pPr indent="-304800" lvl="0" marL="457200" rtl="0" algn="l">
              <a:lnSpc>
                <a:spcPct val="100000"/>
              </a:lnSpc>
              <a:spcBef>
                <a:spcPts val="0"/>
              </a:spcBef>
              <a:spcAft>
                <a:spcPts val="0"/>
              </a:spcAft>
              <a:buClr>
                <a:srgbClr val="282829"/>
              </a:buClr>
              <a:buSzPts val="1200"/>
              <a:buChar char="●"/>
            </a:pPr>
            <a:r>
              <a:rPr lang="en" sz="1200">
                <a:solidFill>
                  <a:srgbClr val="282829"/>
                </a:solidFill>
                <a:highlight>
                  <a:srgbClr val="FFFFFF"/>
                </a:highlight>
              </a:rPr>
              <a:t>Journal of Field Robotics - Publishes research on robots operating in unstructured, outdoor, or hazardous environments.</a:t>
            </a:r>
            <a:endParaRPr sz="1200">
              <a:solidFill>
                <a:srgbClr val="282829"/>
              </a:solidFill>
              <a:highlight>
                <a:srgbClr val="FFFFFF"/>
              </a:highlight>
            </a:endParaRPr>
          </a:p>
          <a:p>
            <a:pPr indent="-304800" lvl="0" marL="457200" rtl="0" algn="l">
              <a:lnSpc>
                <a:spcPct val="100000"/>
              </a:lnSpc>
              <a:spcBef>
                <a:spcPts val="0"/>
              </a:spcBef>
              <a:spcAft>
                <a:spcPts val="0"/>
              </a:spcAft>
              <a:buClr>
                <a:srgbClr val="282829"/>
              </a:buClr>
              <a:buSzPts val="1200"/>
              <a:buChar char="●"/>
            </a:pPr>
            <a:r>
              <a:rPr lang="en" sz="1200">
                <a:solidFill>
                  <a:srgbClr val="282829"/>
                </a:solidFill>
                <a:highlight>
                  <a:srgbClr val="FFFFFF"/>
                </a:highlight>
              </a:rPr>
              <a:t>Advanced Robotics - Emphasizes novel robotic systems, components, and control methods.</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4"/>
          <p:cNvSpPr txBox="1"/>
          <p:nvPr>
            <p:ph idx="12" type="sldNum"/>
          </p:nvPr>
        </p:nvSpPr>
        <p:spPr>
          <a:xfrm>
            <a:off x="6845078" y="4892541"/>
            <a:ext cx="1840800" cy="2508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1300"/>
              <a:buFont typeface="Times New Roman"/>
              <a:buNone/>
            </a:pPr>
            <a:fld id="{00000000-1234-1234-1234-123412341234}" type="slidenum">
              <a:rPr b="0" lang="en"/>
              <a:t>‹#›</a:t>
            </a:fld>
            <a:r>
              <a:rPr b="0" lang="en"/>
              <a:t> - INF6900	</a:t>
            </a:r>
            <a:endParaRPr b="0"/>
          </a:p>
        </p:txBody>
      </p:sp>
      <p:sp>
        <p:nvSpPr>
          <p:cNvPr id="216" name="Google Shape;216;p24"/>
          <p:cNvSpPr txBox="1"/>
          <p:nvPr>
            <p:ph idx="2" type="sldNum"/>
          </p:nvPr>
        </p:nvSpPr>
        <p:spPr>
          <a:xfrm>
            <a:off x="0" y="4892541"/>
            <a:ext cx="2771700" cy="250800"/>
          </a:xfrm>
          <a:prstGeom prst="rect">
            <a:avLst/>
          </a:prstGeom>
        </p:spPr>
        <p:txBody>
          <a:bodyPr anchorCtr="0" anchor="ctr" bIns="0" lIns="0" spcFirstLastPara="1" rIns="0" wrap="square" tIns="0">
            <a:noAutofit/>
          </a:bodyPr>
          <a:lstStyle/>
          <a:p>
            <a:pPr indent="0" lvl="0" marL="419100" rtl="0" algn="l">
              <a:spcBef>
                <a:spcPts val="0"/>
              </a:spcBef>
              <a:spcAft>
                <a:spcPts val="0"/>
              </a:spcAft>
              <a:buClr>
                <a:srgbClr val="000000"/>
              </a:buClr>
              <a:buSzPts val="1300"/>
              <a:buFont typeface="Times New Roman"/>
              <a:buNone/>
            </a:pPr>
            <a:r>
              <a:rPr lang="en"/>
              <a:t>Haechan Mark Bong</a:t>
            </a:r>
            <a:endParaRPr/>
          </a:p>
        </p:txBody>
      </p:sp>
      <p:sp>
        <p:nvSpPr>
          <p:cNvPr id="217" name="Google Shape;217;p24"/>
          <p:cNvSpPr txBox="1"/>
          <p:nvPr>
            <p:ph idx="3" type="sldNum"/>
          </p:nvPr>
        </p:nvSpPr>
        <p:spPr>
          <a:xfrm>
            <a:off x="3186198" y="4892541"/>
            <a:ext cx="2771700" cy="250800"/>
          </a:xfrm>
          <a:prstGeom prst="rect">
            <a:avLst/>
          </a:prstGeom>
        </p:spPr>
        <p:txBody>
          <a:bodyPr anchorCtr="0" anchor="ctr" bIns="0" lIns="0" spcFirstLastPara="1" rIns="0" wrap="square" tIns="0">
            <a:noAutofit/>
          </a:bodyPr>
          <a:lstStyle/>
          <a:p>
            <a:pPr indent="0" lvl="0" marL="0" rtl="0" algn="ctr">
              <a:spcBef>
                <a:spcPts val="0"/>
              </a:spcBef>
              <a:spcAft>
                <a:spcPts val="0"/>
              </a:spcAft>
              <a:buClr>
                <a:srgbClr val="000000"/>
              </a:buClr>
              <a:buSzPts val="1300"/>
              <a:buFont typeface="Times New Roman"/>
              <a:buNone/>
            </a:pPr>
            <a:r>
              <a:rPr lang="en"/>
              <a:t>Robotics Conferences</a:t>
            </a:r>
            <a:endParaRPr/>
          </a:p>
        </p:txBody>
      </p:sp>
      <p:sp>
        <p:nvSpPr>
          <p:cNvPr id="218" name="Google Shape;218;p24"/>
          <p:cNvSpPr txBox="1"/>
          <p:nvPr>
            <p:ph type="title"/>
          </p:nvPr>
        </p:nvSpPr>
        <p:spPr>
          <a:xfrm>
            <a:off x="457700" y="560248"/>
            <a:ext cx="8228700" cy="4989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b="1" lang="en" sz="2000"/>
              <a:t>10 High Impact papers in Robotics (2020 - 2024) - Part 1</a:t>
            </a:r>
            <a:endParaRPr b="1" sz="2000"/>
          </a:p>
        </p:txBody>
      </p:sp>
      <p:sp>
        <p:nvSpPr>
          <p:cNvPr id="219" name="Google Shape;219;p24"/>
          <p:cNvSpPr txBox="1"/>
          <p:nvPr>
            <p:ph idx="1" type="body"/>
          </p:nvPr>
        </p:nvSpPr>
        <p:spPr>
          <a:xfrm>
            <a:off x="457175" y="1428750"/>
            <a:ext cx="8228700" cy="3463800"/>
          </a:xfrm>
          <a:prstGeom prst="rect">
            <a:avLst/>
          </a:prstGeom>
        </p:spPr>
        <p:txBody>
          <a:bodyPr anchorCtr="0" anchor="t" bIns="0" lIns="0" spcFirstLastPara="1" rIns="0" wrap="square" tIns="0">
            <a:normAutofit/>
          </a:bodyPr>
          <a:lstStyle/>
          <a:p>
            <a:pPr indent="-304800" lvl="0" marL="457200" rtl="0" algn="l">
              <a:lnSpc>
                <a:spcPct val="115000"/>
              </a:lnSpc>
              <a:spcBef>
                <a:spcPts val="0"/>
              </a:spcBef>
              <a:spcAft>
                <a:spcPts val="0"/>
              </a:spcAft>
              <a:buClr>
                <a:schemeClr val="dk1"/>
              </a:buClr>
              <a:buSzPts val="1200"/>
              <a:buChar char="●"/>
            </a:pPr>
            <a:r>
              <a:rPr b="1" lang="en" sz="1200">
                <a:solidFill>
                  <a:schemeClr val="dk1"/>
                </a:solidFill>
              </a:rPr>
              <a:t>UAV (Cited 15):</a:t>
            </a:r>
            <a:r>
              <a:rPr lang="en" sz="1200">
                <a:solidFill>
                  <a:schemeClr val="dk1"/>
                </a:solidFill>
              </a:rPr>
              <a:t> </a:t>
            </a:r>
            <a:r>
              <a:rPr lang="en" sz="1200">
                <a:solidFill>
                  <a:schemeClr val="dk1"/>
                </a:solidFill>
                <a:highlight>
                  <a:srgbClr val="FFFFFF"/>
                </a:highlight>
              </a:rPr>
              <a:t>Autonomous Power Line Inspection with Drones via Perception-Aware MPC (Jiaxu Xing, Giovanni Cioffi, Javier Hidalgo Carrio, Davide Scaramuzza)</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Multi-agent (CIted 12):</a:t>
            </a:r>
            <a:r>
              <a:rPr lang="en" sz="1200">
                <a:solidFill>
                  <a:schemeClr val="dk1"/>
                </a:solidFill>
              </a:rPr>
              <a:t> Distributed Data-Driven Predictive Control for Multi-Agent Collaborative Legged Locomotion (Fawcett, Randall; Amanzadeh, Leila; Kim, Jeeseop; Ames, Aaron;  Akbari Hamed, Kaveh)</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LLM (Cited 137)</a:t>
            </a:r>
            <a:r>
              <a:rPr lang="en" sz="1200">
                <a:solidFill>
                  <a:schemeClr val="dk1"/>
                </a:solidFill>
              </a:rPr>
              <a:t>: </a:t>
            </a:r>
            <a:r>
              <a:rPr lang="en" sz="1200">
                <a:solidFill>
                  <a:schemeClr val="dk1"/>
                </a:solidFill>
                <a:highlight>
                  <a:srgbClr val="FCFCFC"/>
                </a:highlight>
              </a:rPr>
              <a:t>Oier Mee, Lukas Hermann, Erick Rosete-Beas, and Wolfram Burgard, </a:t>
            </a:r>
            <a:r>
              <a:rPr lang="en" sz="1200">
                <a:solidFill>
                  <a:schemeClr val="dk1"/>
                </a:solidFill>
                <a:highlight>
                  <a:srgbClr val="FCFCFC"/>
                </a:highlight>
                <a:uFill>
                  <a:noFill/>
                </a:uFill>
                <a:hlinkClick r:id="rId3">
                  <a:extLst>
                    <a:ext uri="{A12FA001-AC4F-418D-AE19-62706E023703}">
                      <ahyp:hlinkClr val="tx"/>
                    </a:ext>
                  </a:extLst>
                </a:hlinkClick>
              </a:rPr>
              <a:t>"CALVIN: A Benchmark for Language-Conditioned Policy Learning for Long-Horizon Robot Manipulation Tasks," </a:t>
            </a:r>
            <a:r>
              <a:rPr lang="en" sz="1200">
                <a:solidFill>
                  <a:schemeClr val="dk1"/>
                </a:solidFill>
                <a:highlight>
                  <a:srgbClr val="FCFCFC"/>
                </a:highlight>
              </a:rPr>
              <a:t>in IEEE Robotics and Automation Letters, Volume 7, Issue 3, pages 7327-7334, July 2022</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Exploration (Cited 24)</a:t>
            </a:r>
            <a:r>
              <a:rPr lang="en" sz="1200">
                <a:solidFill>
                  <a:schemeClr val="dk1"/>
                </a:solidFill>
              </a:rPr>
              <a:t>: </a:t>
            </a:r>
            <a:r>
              <a:rPr lang="en" sz="1200">
                <a:solidFill>
                  <a:schemeClr val="dk1"/>
                </a:solidFill>
                <a:highlight>
                  <a:srgbClr val="FCFCFC"/>
                </a:highlight>
              </a:rPr>
              <a:t>Minho Oh, Euigon Jung, Hyungtae Lim, Wonho Song, Sumin Hu, Eunchang Mason Lee, Junghee Park, Jaekyung Kim, Jangwoo Lee, and Hyun Myung,</a:t>
            </a:r>
            <a:r>
              <a:rPr lang="en" sz="1200">
                <a:solidFill>
                  <a:schemeClr val="dk1"/>
                </a:solidFill>
                <a:highlight>
                  <a:srgbClr val="FCFCFC"/>
                </a:highlight>
                <a:uFill>
                  <a:noFill/>
                </a:uFill>
                <a:hlinkClick r:id="rId4">
                  <a:extLst>
                    <a:ext uri="{A12FA001-AC4F-418D-AE19-62706E023703}">
                      <ahyp:hlinkClr val="tx"/>
                    </a:ext>
                  </a:extLst>
                </a:hlinkClick>
              </a:rPr>
              <a:t>"TRAVEL: Traversable Ground and Above-Ground Object Segmentation Using Graph Representation of 3D LiDAR Scans,"</a:t>
            </a:r>
            <a:r>
              <a:rPr lang="en" sz="1200">
                <a:solidFill>
                  <a:schemeClr val="dk1"/>
                </a:solidFill>
                <a:highlight>
                  <a:srgbClr val="FCFCFC"/>
                </a:highlight>
              </a:rPr>
              <a:t> in IEEE Robotics and Automation Letters, Volume 7, Issue 3, pages 7255-7262, July 2022</a:t>
            </a:r>
            <a:endParaRPr sz="1200">
              <a:solidFill>
                <a:schemeClr val="dk1"/>
              </a:solidFill>
              <a:highlight>
                <a:srgbClr val="FCFCFC"/>
              </a:highlight>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highlight>
                  <a:srgbClr val="FCFCFC"/>
                </a:highlight>
              </a:rPr>
              <a:t>Human Robot Interaction (Cited 41):</a:t>
            </a:r>
            <a:r>
              <a:rPr lang="en" sz="900">
                <a:solidFill>
                  <a:srgbClr val="4F5671"/>
                </a:solidFill>
                <a:highlight>
                  <a:srgbClr val="FFFFFF"/>
                </a:highlight>
                <a:latin typeface="Roboto"/>
                <a:ea typeface="Roboto"/>
                <a:cs typeface="Roboto"/>
                <a:sym typeface="Roboto"/>
              </a:rPr>
              <a:t> </a:t>
            </a:r>
            <a:r>
              <a:rPr lang="en" sz="1200">
                <a:solidFill>
                  <a:schemeClr val="dk1"/>
                </a:solidFill>
                <a:highlight>
                  <a:srgbClr val="FFFFFF"/>
                </a:highlight>
                <a:uFill>
                  <a:noFill/>
                </a:uFill>
                <a:hlinkClick r:id="rId5">
                  <a:extLst>
                    <a:ext uri="{A12FA001-AC4F-418D-AE19-62706E023703}">
                      <ahyp:hlinkClr val="tx"/>
                    </a:ext>
                  </a:extLst>
                </a:hlinkClick>
              </a:rPr>
              <a:t>Socially Assistive Robots Helping Older Adults through the Pandemic and Life after COVID-19</a:t>
            </a:r>
            <a:r>
              <a:rPr lang="en" sz="1200">
                <a:solidFill>
                  <a:schemeClr val="dk1"/>
                </a:solidFill>
                <a:highlight>
                  <a:srgbClr val="FFFFFF"/>
                </a:highlight>
              </a:rPr>
              <a:t> by Cristina Getson and Goldie Nejat</a:t>
            </a:r>
            <a:endParaRPr sz="1200">
              <a:solidFill>
                <a:schemeClr val="dk1"/>
              </a:solidFill>
              <a:highlight>
                <a:srgbClr val="FCFCFC"/>
              </a:highlight>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highlight>
                  <a:srgbClr val="FFFFFF"/>
                </a:highlight>
              </a:rPr>
              <a:t>Exploration (Cited 2): </a:t>
            </a:r>
            <a:r>
              <a:rPr i="1" lang="en" sz="1200">
                <a:solidFill>
                  <a:schemeClr val="dk1"/>
                </a:solidFill>
                <a:highlight>
                  <a:srgbClr val="FFFFFF"/>
                </a:highlight>
              </a:rPr>
              <a:t>Goal Masked Diffusion Policies for Unified Navigation and Exploration (</a:t>
            </a:r>
            <a:r>
              <a:rPr lang="en" sz="1200">
                <a:solidFill>
                  <a:schemeClr val="dk1"/>
                </a:solidFill>
                <a:highlight>
                  <a:srgbClr val="FFFFFF"/>
                </a:highlight>
              </a:rPr>
              <a:t>Ajay Sridhar, Dhruv Shah, Catherine Glossop, and Sergey Levine), 2024</a:t>
            </a:r>
            <a:endParaRPr sz="1200">
              <a:solidFill>
                <a:schemeClr val="dk1"/>
              </a:solidFill>
              <a:highlight>
                <a:srgbClr val="FCFCFC"/>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5"/>
          <p:cNvSpPr txBox="1"/>
          <p:nvPr>
            <p:ph idx="12" type="sldNum"/>
          </p:nvPr>
        </p:nvSpPr>
        <p:spPr>
          <a:xfrm>
            <a:off x="6845078" y="4892541"/>
            <a:ext cx="1840800" cy="2508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1300"/>
              <a:buFont typeface="Times New Roman"/>
              <a:buNone/>
            </a:pPr>
            <a:fld id="{00000000-1234-1234-1234-123412341234}" type="slidenum">
              <a:rPr b="0" lang="en"/>
              <a:t>‹#›</a:t>
            </a:fld>
            <a:r>
              <a:rPr b="0" lang="en"/>
              <a:t> - INF6900	</a:t>
            </a:r>
            <a:endParaRPr b="0"/>
          </a:p>
        </p:txBody>
      </p:sp>
      <p:sp>
        <p:nvSpPr>
          <p:cNvPr id="225" name="Google Shape;225;p25"/>
          <p:cNvSpPr txBox="1"/>
          <p:nvPr>
            <p:ph idx="2" type="sldNum"/>
          </p:nvPr>
        </p:nvSpPr>
        <p:spPr>
          <a:xfrm>
            <a:off x="0" y="4892541"/>
            <a:ext cx="2771700" cy="250800"/>
          </a:xfrm>
          <a:prstGeom prst="rect">
            <a:avLst/>
          </a:prstGeom>
        </p:spPr>
        <p:txBody>
          <a:bodyPr anchorCtr="0" anchor="ctr" bIns="0" lIns="0" spcFirstLastPara="1" rIns="0" wrap="square" tIns="0">
            <a:noAutofit/>
          </a:bodyPr>
          <a:lstStyle/>
          <a:p>
            <a:pPr indent="0" lvl="0" marL="419100" rtl="0" algn="l">
              <a:spcBef>
                <a:spcPts val="0"/>
              </a:spcBef>
              <a:spcAft>
                <a:spcPts val="0"/>
              </a:spcAft>
              <a:buClr>
                <a:srgbClr val="000000"/>
              </a:buClr>
              <a:buSzPts val="1300"/>
              <a:buFont typeface="Times New Roman"/>
              <a:buNone/>
            </a:pPr>
            <a:r>
              <a:rPr lang="en"/>
              <a:t>Haechan Mark Bong</a:t>
            </a:r>
            <a:endParaRPr/>
          </a:p>
        </p:txBody>
      </p:sp>
      <p:sp>
        <p:nvSpPr>
          <p:cNvPr id="226" name="Google Shape;226;p25"/>
          <p:cNvSpPr txBox="1"/>
          <p:nvPr>
            <p:ph idx="3" type="sldNum"/>
          </p:nvPr>
        </p:nvSpPr>
        <p:spPr>
          <a:xfrm>
            <a:off x="3186198" y="4892541"/>
            <a:ext cx="2771700" cy="250800"/>
          </a:xfrm>
          <a:prstGeom prst="rect">
            <a:avLst/>
          </a:prstGeom>
        </p:spPr>
        <p:txBody>
          <a:bodyPr anchorCtr="0" anchor="ctr" bIns="0" lIns="0" spcFirstLastPara="1" rIns="0" wrap="square" tIns="0">
            <a:noAutofit/>
          </a:bodyPr>
          <a:lstStyle/>
          <a:p>
            <a:pPr indent="0" lvl="0" marL="0" rtl="0" algn="ctr">
              <a:spcBef>
                <a:spcPts val="0"/>
              </a:spcBef>
              <a:spcAft>
                <a:spcPts val="0"/>
              </a:spcAft>
              <a:buClr>
                <a:srgbClr val="000000"/>
              </a:buClr>
              <a:buSzPts val="1300"/>
              <a:buFont typeface="Times New Roman"/>
              <a:buNone/>
            </a:pPr>
            <a:r>
              <a:rPr lang="en"/>
              <a:t>Robotics Conferences</a:t>
            </a:r>
            <a:endParaRPr/>
          </a:p>
        </p:txBody>
      </p:sp>
      <p:sp>
        <p:nvSpPr>
          <p:cNvPr id="227" name="Google Shape;227;p25"/>
          <p:cNvSpPr txBox="1"/>
          <p:nvPr>
            <p:ph type="title"/>
          </p:nvPr>
        </p:nvSpPr>
        <p:spPr>
          <a:xfrm>
            <a:off x="457700" y="444573"/>
            <a:ext cx="8228700" cy="4989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b="1" lang="en" sz="2000"/>
              <a:t>10 High Impact papers in Robotics (2020 - 2024) - Part 2</a:t>
            </a:r>
            <a:endParaRPr b="1" sz="2000"/>
          </a:p>
        </p:txBody>
      </p:sp>
      <p:sp>
        <p:nvSpPr>
          <p:cNvPr id="228" name="Google Shape;228;p25"/>
          <p:cNvSpPr txBox="1"/>
          <p:nvPr>
            <p:ph idx="1" type="body"/>
          </p:nvPr>
        </p:nvSpPr>
        <p:spPr>
          <a:xfrm>
            <a:off x="457650" y="857375"/>
            <a:ext cx="8228700" cy="40353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t/>
            </a:r>
            <a:endParaRPr sz="1200">
              <a:solidFill>
                <a:schemeClr val="dk1"/>
              </a:solidFill>
              <a:highlight>
                <a:srgbClr val="FFFFFF"/>
              </a:highlight>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AI (Cited 150)</a:t>
            </a:r>
            <a:r>
              <a:rPr lang="en" sz="1200">
                <a:solidFill>
                  <a:schemeClr val="dk1"/>
                </a:solidFill>
              </a:rPr>
              <a:t>: </a:t>
            </a:r>
            <a:r>
              <a:rPr i="1" lang="en" sz="1200">
                <a:solidFill>
                  <a:schemeClr val="dk1"/>
                </a:solidFill>
                <a:highlight>
                  <a:srgbClr val="FFFFFF"/>
                </a:highlight>
              </a:rPr>
              <a:t>Open X-Embodiment: Robotic Learning Datasets and RT-X (</a:t>
            </a:r>
            <a:r>
              <a:rPr lang="en" sz="1200">
                <a:solidFill>
                  <a:schemeClr val="dk1"/>
                </a:solidFill>
                <a:highlight>
                  <a:srgbClr val="FFFFFF"/>
                </a:highlight>
              </a:rPr>
              <a:t>Sergey Levine, Chelsea Finn, Ken Goldberg, Lawrence Yunliang Chen, Gaurav Sukhatme, Shivin Dass, Lerrel Pinto, Yuke Zhu, Yifeng Zhu, Shuran Song, Oier Mees, Deepak Pathak, Hao-Shu Fang, Henrik Iskov Christensen, Mingyu Ding, Youngwoon Lee, Dorsa Sadigh, Ilija Radosavovic, Jeannette Bohg, Xiaolong Wang, Xuanlin Li, Krishan Rana, Kento Kawaharazuka, Tatsuya Matsushima, Jihoon Oh, Takayuki Osa, Oliver Kroemer, Beomjoon Kim, Edward Johns, Freek Stulp, Jan Schneider, Jiajun Wu, Yunzhu Li, Heni Ben Amor, Lionel Ott, Roberto Martin-Martin, Karol Hausman, Quan Vuong, Pannag Sanketi, Nicolas Heess, Vincent Vanhoucke, Karl Pertsch, Stefan Schaal, Cheng Chi, Chuer Pan, and Alex Bewley), CoRL 2023</a:t>
            </a:r>
            <a:endParaRPr sz="1200">
              <a:solidFill>
                <a:schemeClr val="dk1"/>
              </a:solidFill>
              <a:highlight>
                <a:srgbClr val="FFFFFF"/>
              </a:highlight>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highlight>
                  <a:srgbClr val="FFFFFF"/>
                </a:highlight>
              </a:rPr>
              <a:t>Mechanical (Cited 37): </a:t>
            </a:r>
            <a:r>
              <a:rPr lang="en" sz="1200">
                <a:solidFill>
                  <a:schemeClr val="dk1"/>
                </a:solidFill>
                <a:highlight>
                  <a:srgbClr val="FCFCFC"/>
                </a:highlight>
              </a:rPr>
              <a:t>Karl Van Wyk, Mandy Xie, Anqi Li, Muhammad Asif Rana, Buck Babich, Bryan Peele, Qian Wan, Iretiayo Akinola, Balakumar Sundaralingam, Dieter Fox, Byron Boots, and Nathan D. Ratliff, </a:t>
            </a:r>
            <a:r>
              <a:rPr lang="en" sz="1200">
                <a:solidFill>
                  <a:schemeClr val="dk1"/>
                </a:solidFill>
                <a:highlight>
                  <a:srgbClr val="FCFCFC"/>
                </a:highlight>
                <a:uFill>
                  <a:noFill/>
                </a:uFill>
                <a:hlinkClick r:id="rId3">
                  <a:extLst>
                    <a:ext uri="{A12FA001-AC4F-418D-AE19-62706E023703}">
                      <ahyp:hlinkClr val="tx"/>
                    </a:ext>
                  </a:extLst>
                </a:hlinkClick>
              </a:rPr>
              <a:t>"Geometric Fabrics: Generalizing Classical Mechanics to Capture the Physics of Behavior,"</a:t>
            </a:r>
            <a:r>
              <a:rPr lang="en" sz="1200">
                <a:solidFill>
                  <a:schemeClr val="dk1"/>
                </a:solidFill>
                <a:highlight>
                  <a:srgbClr val="FCFCFC"/>
                </a:highlight>
              </a:rPr>
              <a:t> in IEEE Robotics and Automation Letters, Volume 7, Issue 2, pages 3202-3209, April 2022</a:t>
            </a:r>
            <a:endParaRPr sz="1200">
              <a:solidFill>
                <a:schemeClr val="dk1"/>
              </a:solidFill>
              <a:highlight>
                <a:srgbClr val="FCFCFC"/>
              </a:highlight>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highlight>
                  <a:srgbClr val="FCFCFC"/>
                </a:highlight>
              </a:rPr>
              <a:t>Survey (Cited 172):</a:t>
            </a:r>
            <a:r>
              <a:rPr lang="en" sz="1200">
                <a:solidFill>
                  <a:schemeClr val="dk1"/>
                </a:solidFill>
                <a:highlight>
                  <a:srgbClr val="FCFCFC"/>
                </a:highlight>
              </a:rPr>
              <a:t> </a:t>
            </a:r>
            <a:r>
              <a:rPr lang="en" sz="1200">
                <a:solidFill>
                  <a:schemeClr val="dk1"/>
                </a:solidFill>
                <a:highlight>
                  <a:srgbClr val="FFFFFF"/>
                </a:highlight>
                <a:uFill>
                  <a:noFill/>
                </a:uFill>
                <a:hlinkClick r:id="rId4">
                  <a:extLst>
                    <a:ext uri="{A12FA001-AC4F-418D-AE19-62706E023703}">
                      <ahyp:hlinkClr val="tx"/>
                    </a:ext>
                  </a:extLst>
                </a:hlinkClick>
              </a:rPr>
              <a:t>A Comprehensive Survey of Visual SLAM Algorithms</a:t>
            </a:r>
            <a:r>
              <a:rPr lang="en" sz="1200">
                <a:solidFill>
                  <a:schemeClr val="dk1"/>
                </a:solidFill>
                <a:highlight>
                  <a:srgbClr val="FFFFFF"/>
                </a:highlight>
              </a:rPr>
              <a:t> by Andréa Macario Barros,Maugan Michel,Yoann Moline,Gwenolé Corre and Frédérick Carrel</a:t>
            </a:r>
            <a:endParaRPr b="1" sz="1200">
              <a:solidFill>
                <a:schemeClr val="dk1"/>
              </a:solidFill>
              <a:highlight>
                <a:srgbClr val="FCFCFC"/>
              </a:highlight>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highlight>
                  <a:srgbClr val="FCFCFC"/>
                </a:highlight>
              </a:rPr>
              <a:t>Mechanical (Cited 59):</a:t>
            </a:r>
            <a:r>
              <a:rPr lang="en" sz="1200">
                <a:solidFill>
                  <a:schemeClr val="dk1"/>
                </a:solidFill>
                <a:highlight>
                  <a:srgbClr val="FCFCFC"/>
                </a:highlight>
              </a:rPr>
              <a:t> </a:t>
            </a:r>
            <a:r>
              <a:rPr i="1" lang="en" sz="1200">
                <a:solidFill>
                  <a:schemeClr val="dk1"/>
                </a:solidFill>
                <a:highlight>
                  <a:srgbClr val="FFFFFF"/>
                </a:highlight>
                <a:uFill>
                  <a:noFill/>
                </a:uFill>
                <a:hlinkClick r:id="rId5">
                  <a:extLst>
                    <a:ext uri="{A12FA001-AC4F-418D-AE19-62706E023703}">
                      <ahyp:hlinkClr val="tx"/>
                    </a:ext>
                  </a:extLst>
                </a:hlinkClick>
              </a:rPr>
              <a:t>Iterative Residual Policy for Goal-Conditioned Dynamic Manipulation of Deformable Objects</a:t>
            </a:r>
            <a:r>
              <a:rPr lang="en" sz="1200">
                <a:solidFill>
                  <a:schemeClr val="dk1"/>
                </a:solidFill>
                <a:highlight>
                  <a:srgbClr val="FFFFFF"/>
                </a:highlight>
              </a:rPr>
              <a:t>, Cheng Chi, Benjamin CM Burchfiel, Eric Cousineau, Siyuan Feng, and Shuran Song, </a:t>
            </a:r>
            <a:r>
              <a:rPr lang="en" sz="1000">
                <a:solidFill>
                  <a:srgbClr val="006621"/>
                </a:solidFill>
                <a:highlight>
                  <a:srgbClr val="FFFFFF"/>
                </a:highlight>
              </a:rPr>
              <a:t>T</a:t>
            </a:r>
            <a:r>
              <a:rPr lang="en" sz="1200">
                <a:solidFill>
                  <a:schemeClr val="dk1"/>
                </a:solidFill>
                <a:highlight>
                  <a:srgbClr val="FFFFFF"/>
                </a:highlight>
              </a:rPr>
              <a:t>he International Journal of Robotics Research, 2024</a:t>
            </a:r>
            <a:endParaRPr b="1" sz="12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26"/>
          <p:cNvSpPr txBox="1"/>
          <p:nvPr>
            <p:ph idx="12" type="sldNum"/>
          </p:nvPr>
        </p:nvSpPr>
        <p:spPr>
          <a:xfrm>
            <a:off x="6845078" y="4892541"/>
            <a:ext cx="1840800" cy="250800"/>
          </a:xfrm>
          <a:prstGeom prst="rect">
            <a:avLst/>
          </a:prstGeom>
        </p:spPr>
        <p:txBody>
          <a:bodyPr anchorCtr="0" anchor="ctr" bIns="0" lIns="0" spcFirstLastPara="1" rIns="0" wrap="square" tIns="0">
            <a:noAutofit/>
          </a:bodyPr>
          <a:lstStyle/>
          <a:p>
            <a:pPr indent="0" lvl="0" marL="0" rtl="0" algn="r">
              <a:spcBef>
                <a:spcPts val="0"/>
              </a:spcBef>
              <a:spcAft>
                <a:spcPts val="0"/>
              </a:spcAft>
              <a:buClr>
                <a:srgbClr val="000000"/>
              </a:buClr>
              <a:buSzPts val="1300"/>
              <a:buFont typeface="Times New Roman"/>
              <a:buNone/>
            </a:pPr>
            <a:fld id="{00000000-1234-1234-1234-123412341234}" type="slidenum">
              <a:rPr b="0" lang="en"/>
              <a:t>‹#›</a:t>
            </a:fld>
            <a:r>
              <a:rPr b="0" lang="en"/>
              <a:t> - INF6900	</a:t>
            </a:r>
            <a:endParaRPr b="0"/>
          </a:p>
        </p:txBody>
      </p:sp>
      <p:sp>
        <p:nvSpPr>
          <p:cNvPr id="234" name="Google Shape;234;p26"/>
          <p:cNvSpPr txBox="1"/>
          <p:nvPr>
            <p:ph idx="2" type="sldNum"/>
          </p:nvPr>
        </p:nvSpPr>
        <p:spPr>
          <a:xfrm>
            <a:off x="0" y="4892541"/>
            <a:ext cx="2771700" cy="250800"/>
          </a:xfrm>
          <a:prstGeom prst="rect">
            <a:avLst/>
          </a:prstGeom>
        </p:spPr>
        <p:txBody>
          <a:bodyPr anchorCtr="0" anchor="ctr" bIns="0" lIns="0" spcFirstLastPara="1" rIns="0" wrap="square" tIns="0">
            <a:noAutofit/>
          </a:bodyPr>
          <a:lstStyle/>
          <a:p>
            <a:pPr indent="0" lvl="0" marL="419100" rtl="0" algn="l">
              <a:spcBef>
                <a:spcPts val="0"/>
              </a:spcBef>
              <a:spcAft>
                <a:spcPts val="0"/>
              </a:spcAft>
              <a:buClr>
                <a:srgbClr val="000000"/>
              </a:buClr>
              <a:buSzPts val="1300"/>
              <a:buFont typeface="Times New Roman"/>
              <a:buNone/>
            </a:pPr>
            <a:r>
              <a:rPr lang="en"/>
              <a:t>Haechan Mark Bong</a:t>
            </a:r>
            <a:endParaRPr/>
          </a:p>
        </p:txBody>
      </p:sp>
      <p:sp>
        <p:nvSpPr>
          <p:cNvPr id="235" name="Google Shape;235;p26"/>
          <p:cNvSpPr txBox="1"/>
          <p:nvPr>
            <p:ph idx="3" type="sldNum"/>
          </p:nvPr>
        </p:nvSpPr>
        <p:spPr>
          <a:xfrm>
            <a:off x="3186198" y="4892541"/>
            <a:ext cx="2771700" cy="250800"/>
          </a:xfrm>
          <a:prstGeom prst="rect">
            <a:avLst/>
          </a:prstGeom>
        </p:spPr>
        <p:txBody>
          <a:bodyPr anchorCtr="0" anchor="ctr" bIns="0" lIns="0" spcFirstLastPara="1" rIns="0" wrap="square" tIns="0">
            <a:noAutofit/>
          </a:bodyPr>
          <a:lstStyle/>
          <a:p>
            <a:pPr indent="0" lvl="0" marL="0" rtl="0" algn="ctr">
              <a:spcBef>
                <a:spcPts val="0"/>
              </a:spcBef>
              <a:spcAft>
                <a:spcPts val="0"/>
              </a:spcAft>
              <a:buClr>
                <a:srgbClr val="000000"/>
              </a:buClr>
              <a:buSzPts val="1300"/>
              <a:buFont typeface="Times New Roman"/>
              <a:buNone/>
            </a:pPr>
            <a:r>
              <a:rPr lang="en"/>
              <a:t>Robotics Conferences</a:t>
            </a:r>
            <a:endParaRPr/>
          </a:p>
        </p:txBody>
      </p:sp>
      <p:sp>
        <p:nvSpPr>
          <p:cNvPr id="236" name="Google Shape;236;p26"/>
          <p:cNvSpPr txBox="1"/>
          <p:nvPr>
            <p:ph type="title"/>
          </p:nvPr>
        </p:nvSpPr>
        <p:spPr>
          <a:xfrm>
            <a:off x="457700" y="604573"/>
            <a:ext cx="8228700" cy="498900"/>
          </a:xfrm>
          <a:prstGeom prst="rect">
            <a:avLst/>
          </a:prstGeom>
        </p:spPr>
        <p:txBody>
          <a:bodyPr anchorCtr="0" anchor="ctr" bIns="0" lIns="0" spcFirstLastPara="1" rIns="0" wrap="square" tIns="0">
            <a:noAutofit/>
          </a:bodyPr>
          <a:lstStyle/>
          <a:p>
            <a:pPr indent="0" lvl="0" marL="0" rtl="0" algn="l">
              <a:spcBef>
                <a:spcPts val="0"/>
              </a:spcBef>
              <a:spcAft>
                <a:spcPts val="0"/>
              </a:spcAft>
              <a:buNone/>
            </a:pPr>
            <a:r>
              <a:rPr b="1" lang="en" sz="2000"/>
              <a:t>Popular </a:t>
            </a:r>
            <a:r>
              <a:rPr b="1" lang="en" sz="2000">
                <a:solidFill>
                  <a:schemeClr val="dk1"/>
                </a:solidFill>
              </a:rPr>
              <a:t>Youtube videos of conference/Journal presentations </a:t>
            </a:r>
            <a:endParaRPr b="1" sz="2000">
              <a:solidFill>
                <a:schemeClr val="dk1"/>
              </a:solidFill>
            </a:endParaRPr>
          </a:p>
          <a:p>
            <a:pPr indent="0" lvl="0" marL="0" rtl="0" algn="l">
              <a:spcBef>
                <a:spcPts val="0"/>
              </a:spcBef>
              <a:spcAft>
                <a:spcPts val="0"/>
              </a:spcAft>
              <a:buNone/>
            </a:pPr>
            <a:r>
              <a:rPr b="1" lang="en" sz="2000">
                <a:solidFill>
                  <a:schemeClr val="dk1"/>
                </a:solidFill>
              </a:rPr>
              <a:t>(2020 - 2024)</a:t>
            </a:r>
            <a:endParaRPr b="1" sz="2000"/>
          </a:p>
        </p:txBody>
      </p:sp>
      <p:sp>
        <p:nvSpPr>
          <p:cNvPr id="237" name="Google Shape;237;p26"/>
          <p:cNvSpPr txBox="1"/>
          <p:nvPr>
            <p:ph idx="1" type="body"/>
          </p:nvPr>
        </p:nvSpPr>
        <p:spPr>
          <a:xfrm>
            <a:off x="457700" y="1591325"/>
            <a:ext cx="8228700" cy="3301200"/>
          </a:xfrm>
          <a:prstGeom prst="rect">
            <a:avLst/>
          </a:prstGeom>
        </p:spPr>
        <p:txBody>
          <a:bodyPr anchorCtr="0" anchor="t" bIns="0" lIns="0" spcFirstLastPara="1" rIns="0" wrap="square" tIns="0">
            <a:noAutofit/>
          </a:bodyPr>
          <a:lstStyle/>
          <a:p>
            <a:pPr indent="-304800" lvl="0" marL="457200" rtl="0" algn="l">
              <a:lnSpc>
                <a:spcPct val="115000"/>
              </a:lnSpc>
              <a:spcBef>
                <a:spcPts val="0"/>
              </a:spcBef>
              <a:spcAft>
                <a:spcPts val="0"/>
              </a:spcAft>
              <a:buClr>
                <a:schemeClr val="dk1"/>
              </a:buClr>
              <a:buSzPts val="1200"/>
              <a:buChar char="●"/>
            </a:pPr>
            <a:r>
              <a:rPr b="1" lang="en" sz="1200">
                <a:solidFill>
                  <a:schemeClr val="dk1"/>
                </a:solidFill>
              </a:rPr>
              <a:t>Drone Race: </a:t>
            </a:r>
            <a:r>
              <a:rPr lang="en" sz="1200" u="sng">
                <a:solidFill>
                  <a:srgbClr val="1155CC"/>
                </a:solidFill>
                <a:hlinkClick r:id="rId3">
                  <a:extLst>
                    <a:ext uri="{A12FA001-AC4F-418D-AE19-62706E023703}">
                      <ahyp:hlinkClr val="tx"/>
                    </a:ext>
                  </a:extLst>
                </a:hlinkClick>
              </a:rPr>
              <a:t>https://www.youtube.com/watch?time_continue=42&amp;v=fBiataDpGIo&amp;embeds_referring_euri=https%3A%2F%2Farstechnica.com%2F&amp;source_ve_path=MjM4NTE</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Obstacle Avoidance:</a:t>
            </a:r>
            <a:r>
              <a:rPr lang="en" sz="1200">
                <a:solidFill>
                  <a:schemeClr val="dk1"/>
                </a:solidFill>
              </a:rPr>
              <a:t> </a:t>
            </a:r>
            <a:r>
              <a:rPr lang="en" sz="1200" u="sng">
                <a:solidFill>
                  <a:srgbClr val="1155CC"/>
                </a:solidFill>
                <a:hlinkClick r:id="rId4">
                  <a:extLst>
                    <a:ext uri="{A12FA001-AC4F-418D-AE19-62706E023703}">
                      <ahyp:hlinkClr val="tx"/>
                    </a:ext>
                  </a:extLst>
                </a:hlinkClick>
              </a:rPr>
              <a:t>RSTAR overcoming obstacles using DRL based on energy reward function (youtube.com)</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Control:</a:t>
            </a:r>
            <a:r>
              <a:rPr lang="en" sz="1200">
                <a:solidFill>
                  <a:schemeClr val="dk1"/>
                </a:solidFill>
              </a:rPr>
              <a:t> </a:t>
            </a:r>
            <a:r>
              <a:rPr lang="en" sz="1200" u="sng">
                <a:solidFill>
                  <a:srgbClr val="1155CC"/>
                </a:solidFill>
                <a:hlinkClick r:id="rId5">
                  <a:extLst>
                    <a:ext uri="{A12FA001-AC4F-418D-AE19-62706E023703}">
                      <ahyp:hlinkClr val="tx"/>
                    </a:ext>
                  </a:extLst>
                </a:hlinkClick>
              </a:rPr>
              <a:t>The Cubli: Modeling and Nonlinear Attitude Control Utilizing Quaternions (youtube.com)</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Control: </a:t>
            </a:r>
            <a:r>
              <a:rPr lang="en" sz="1200" u="sng">
                <a:solidFill>
                  <a:srgbClr val="1155CC"/>
                </a:solidFill>
                <a:hlinkClick r:id="rId6">
                  <a:extLst>
                    <a:ext uri="{A12FA001-AC4F-418D-AE19-62706E023703}">
                      <ahyp:hlinkClr val="tx"/>
                    </a:ext>
                  </a:extLst>
                </a:hlinkClick>
              </a:rPr>
              <a:t>Model Predictive Control with Environment Adaptation for Legged Locomotion (youtube.com)</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UAV</a:t>
            </a:r>
            <a:r>
              <a:rPr lang="en" sz="1200">
                <a:solidFill>
                  <a:schemeClr val="dk1"/>
                </a:solidFill>
              </a:rPr>
              <a:t>: </a:t>
            </a:r>
            <a:r>
              <a:rPr lang="en" sz="1200" u="sng">
                <a:solidFill>
                  <a:srgbClr val="1155CC"/>
                </a:solidFill>
                <a:hlinkClick r:id="rId7">
                  <a:extLst>
                    <a:ext uri="{A12FA001-AC4F-418D-AE19-62706E023703}">
                      <ahyp:hlinkClr val="tx"/>
                    </a:ext>
                  </a:extLst>
                </a:hlinkClick>
              </a:rPr>
              <a:t>Promotional Prize Winner of the 2023 IEEE Access Best Video Award (Part 1) (youtube.com)</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b="1" lang="en" sz="1200">
                <a:solidFill>
                  <a:schemeClr val="dk1"/>
                </a:solidFill>
              </a:rPr>
              <a:t>XR:</a:t>
            </a:r>
            <a:r>
              <a:rPr lang="en" sz="1200">
                <a:solidFill>
                  <a:schemeClr val="dk1"/>
                </a:solidFill>
              </a:rPr>
              <a:t> </a:t>
            </a:r>
            <a:r>
              <a:rPr lang="en" sz="1200" u="sng">
                <a:solidFill>
                  <a:srgbClr val="1155CC"/>
                </a:solidFill>
                <a:hlinkClick r:id="rId8">
                  <a:extLst>
                    <a:ext uri="{A12FA001-AC4F-418D-AE19-62706E023703}">
                      <ahyp:hlinkClr val="tx"/>
                    </a:ext>
                  </a:extLst>
                </a:hlinkClick>
              </a:rPr>
              <a:t>Promotional Prize Winner of the 2022 IEEE Access Best Video Award (Part 2) (youtube.com)</a:t>
            </a:r>
            <a:endParaRPr sz="1200">
              <a:solidFill>
                <a:schemeClr val="dk1"/>
              </a:solidFill>
            </a:endParaRPr>
          </a:p>
          <a:p>
            <a:pPr indent="-304800" lvl="0" marL="457200" rtl="0" algn="l">
              <a:lnSpc>
                <a:spcPct val="115000"/>
              </a:lnSpc>
              <a:spcBef>
                <a:spcPts val="0"/>
              </a:spcBef>
              <a:spcAft>
                <a:spcPts val="0"/>
              </a:spcAft>
              <a:buClr>
                <a:schemeClr val="dk1"/>
              </a:buClr>
              <a:buSzPts val="1200"/>
              <a:buChar char="●"/>
            </a:pPr>
            <a:r>
              <a:rPr lang="en" sz="1200" u="sng">
                <a:solidFill>
                  <a:srgbClr val="1155CC"/>
                </a:solidFill>
                <a:hlinkClick r:id="rId9">
                  <a:extLst>
                    <a:ext uri="{A12FA001-AC4F-418D-AE19-62706E023703}">
                      <ahyp:hlinkClr val="tx"/>
                    </a:ext>
                  </a:extLst>
                </a:hlinkClick>
              </a:rPr>
              <a:t>Promotional Prize Winner of the 2020 IEEE Access Best Multimedia Award Part 2 (youtube.com)</a:t>
            </a:r>
            <a:endParaRPr sz="1200">
              <a:solidFill>
                <a:schemeClr val="dk1"/>
              </a:solidFill>
            </a:endParaRPr>
          </a:p>
          <a:p>
            <a:pPr indent="0" lvl="0" marL="0" rtl="0" algn="l">
              <a:lnSpc>
                <a:spcPct val="115000"/>
              </a:lnSpc>
              <a:spcBef>
                <a:spcPts val="0"/>
              </a:spcBef>
              <a:spcAft>
                <a:spcPts val="0"/>
              </a:spcAft>
              <a:buNone/>
            </a:pPr>
            <a:r>
              <a:t/>
            </a:r>
            <a:endParaRPr sz="1200">
              <a:solidFill>
                <a:schemeClr val="dk1"/>
              </a:solidFill>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ISTLab">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8D060C15E862458B014254C1C99F5C" ma:contentTypeVersion="8" ma:contentTypeDescription="Crée un document." ma:contentTypeScope="" ma:versionID="b8e160f8623dd22f40b3c8c552321c81">
  <xsd:schema xmlns:xsd="http://www.w3.org/2001/XMLSchema" xmlns:xs="http://www.w3.org/2001/XMLSchema" xmlns:p="http://schemas.microsoft.com/office/2006/metadata/properties" xmlns:ns2="c520a679-b396-4e59-ab8e-b2d92e431908" targetNamespace="http://schemas.microsoft.com/office/2006/metadata/properties" ma:root="true" ma:fieldsID="e625c1438ebbea4a20b3d0bf58414b6c" ns2:_="">
    <xsd:import namespace="c520a679-b396-4e59-ab8e-b2d92e43190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20a679-b396-4e59-ab8e-b2d92e4319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3F9278-6DA3-46DD-AE04-73F9162AA6E5}"/>
</file>

<file path=customXml/itemProps2.xml><?xml version="1.0" encoding="utf-8"?>
<ds:datastoreItem xmlns:ds="http://schemas.openxmlformats.org/officeDocument/2006/customXml" ds:itemID="{BD0D5371-D8A5-48DD-9CB1-B102E02EB088}"/>
</file>

<file path=customXml/itemProps3.xml><?xml version="1.0" encoding="utf-8"?>
<ds:datastoreItem xmlns:ds="http://schemas.openxmlformats.org/officeDocument/2006/customXml" ds:itemID="{687C5ECC-49F2-490F-9B7E-38DEB98BF1B7}"/>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0x010100518D060C15E862458B014254C1C99F5C</vt:lpwstr>
  </property>
</Properties>
</file>