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theme/theme10.xml" ContentType="application/vnd.openxmlformats-officedocument.theme+xml"/>
  <Override PartName="/ppt/slideLayouts/slideLayout12.xml" ContentType="application/vnd.openxmlformats-officedocument.presentationml.slideLayout+xml"/>
  <Override PartName="/ppt/theme/theme11.xml" ContentType="application/vnd.openxmlformats-officedocument.theme+xml"/>
  <Override PartName="/ppt/slideLayouts/slideLayout1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0" r:id="rId5"/>
    <p:sldMasterId id="2147483652" r:id="rId6"/>
    <p:sldMasterId id="2147483654" r:id="rId7"/>
    <p:sldMasterId id="2147483656" r:id="rId8"/>
    <p:sldMasterId id="2147483659" r:id="rId9"/>
    <p:sldMasterId id="2147483661" r:id="rId10"/>
    <p:sldMasterId id="2147483663" r:id="rId11"/>
    <p:sldMasterId id="2147483665" r:id="rId12"/>
    <p:sldMasterId id="2147483667" r:id="rId13"/>
    <p:sldMasterId id="2147483669" r:id="rId14"/>
    <p:sldMasterId id="2147483671" r:id="rId15"/>
  </p:sldMasterIdLst>
  <p:notesMasterIdLst>
    <p:notesMasterId r:id="rId32"/>
  </p:notesMasterIdLst>
  <p:sldIdLst>
    <p:sldId id="256"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178A54-9430-432D-8509-A7D9C66575EC}" v="42" dt="2024-08-23T04:07:38.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21" Type="http://schemas.openxmlformats.org/officeDocument/2006/relationships/slide" Target="slides/slide6.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 Yves OUATTARA" userId="S::jean-yves-ssami.ouattara@polymtlus.ca::6b9b6dcc-8cd8-4f24-b4a5-9f9ac8e0965e" providerId="AD" clId="Web-{B2178A54-9430-432D-8509-A7D9C66575EC}"/>
    <pc:docChg chg="delSld modSld">
      <pc:chgData name="Jean Yves OUATTARA" userId="S::jean-yves-ssami.ouattara@polymtlus.ca::6b9b6dcc-8cd8-4f24-b4a5-9f9ac8e0965e" providerId="AD" clId="Web-{B2178A54-9430-432D-8509-A7D9C66575EC}" dt="2024-08-23T04:07:35.863" v="39" actId="20577"/>
      <pc:docMkLst>
        <pc:docMk/>
      </pc:docMkLst>
      <pc:sldChg chg="modSp modNotes">
        <pc:chgData name="Jean Yves OUATTARA" userId="S::jean-yves-ssami.ouattara@polymtlus.ca::6b9b6dcc-8cd8-4f24-b4a5-9f9ac8e0965e" providerId="AD" clId="Web-{B2178A54-9430-432D-8509-A7D9C66575EC}" dt="2024-08-23T04:02:46.189" v="4"/>
        <pc:sldMkLst>
          <pc:docMk/>
          <pc:sldMk cId="0" sldId="256"/>
        </pc:sldMkLst>
        <pc:spChg chg="mod">
          <ac:chgData name="Jean Yves OUATTARA" userId="S::jean-yves-ssami.ouattara@polymtlus.ca::6b9b6dcc-8cd8-4f24-b4a5-9f9ac8e0965e" providerId="AD" clId="Web-{B2178A54-9430-432D-8509-A7D9C66575EC}" dt="2024-08-23T04:02:21.096" v="3" actId="20577"/>
          <ac:spMkLst>
            <pc:docMk/>
            <pc:sldMk cId="0" sldId="256"/>
            <ac:spMk id="118" creationId="{00000000-0000-0000-0000-000000000000}"/>
          </ac:spMkLst>
        </pc:spChg>
      </pc:sldChg>
      <pc:sldChg chg="modSp">
        <pc:chgData name="Jean Yves OUATTARA" userId="S::jean-yves-ssami.ouattara@polymtlus.ca::6b9b6dcc-8cd8-4f24-b4a5-9f9ac8e0965e" providerId="AD" clId="Web-{B2178A54-9430-432D-8509-A7D9C66575EC}" dt="2024-08-23T04:04:06.987" v="14" actId="20577"/>
        <pc:sldMkLst>
          <pc:docMk/>
          <pc:sldMk cId="0" sldId="257"/>
        </pc:sldMkLst>
        <pc:spChg chg="mod">
          <ac:chgData name="Jean Yves OUATTARA" userId="S::jean-yves-ssami.ouattara@polymtlus.ca::6b9b6dcc-8cd8-4f24-b4a5-9f9ac8e0965e" providerId="AD" clId="Web-{B2178A54-9430-432D-8509-A7D9C66575EC}" dt="2024-08-23T04:04:06.987" v="14" actId="20577"/>
          <ac:spMkLst>
            <pc:docMk/>
            <pc:sldMk cId="0" sldId="257"/>
            <ac:spMk id="123" creationId="{00000000-0000-0000-0000-000000000000}"/>
          </ac:spMkLst>
        </pc:spChg>
      </pc:sldChg>
      <pc:sldChg chg="modSp">
        <pc:chgData name="Jean Yves OUATTARA" userId="S::jean-yves-ssami.ouattara@polymtlus.ca::6b9b6dcc-8cd8-4f24-b4a5-9f9ac8e0965e" providerId="AD" clId="Web-{B2178A54-9430-432D-8509-A7D9C66575EC}" dt="2024-08-23T04:04:23.253" v="18" actId="20577"/>
        <pc:sldMkLst>
          <pc:docMk/>
          <pc:sldMk cId="0" sldId="258"/>
        </pc:sldMkLst>
        <pc:spChg chg="mod">
          <ac:chgData name="Jean Yves OUATTARA" userId="S::jean-yves-ssami.ouattara@polymtlus.ca::6b9b6dcc-8cd8-4f24-b4a5-9f9ac8e0965e" providerId="AD" clId="Web-{B2178A54-9430-432D-8509-A7D9C66575EC}" dt="2024-08-23T04:04:23.253" v="18" actId="20577"/>
          <ac:spMkLst>
            <pc:docMk/>
            <pc:sldMk cId="0" sldId="258"/>
            <ac:spMk id="126" creationId="{00000000-0000-0000-0000-000000000000}"/>
          </ac:spMkLst>
        </pc:spChg>
      </pc:sldChg>
      <pc:sldChg chg="modSp">
        <pc:chgData name="Jean Yves OUATTARA" userId="S::jean-yves-ssami.ouattara@polymtlus.ca::6b9b6dcc-8cd8-4f24-b4a5-9f9ac8e0965e" providerId="AD" clId="Web-{B2178A54-9430-432D-8509-A7D9C66575EC}" dt="2024-08-23T04:06:41.956" v="32" actId="20577"/>
        <pc:sldMkLst>
          <pc:docMk/>
          <pc:sldMk cId="0" sldId="260"/>
        </pc:sldMkLst>
        <pc:spChg chg="mod">
          <ac:chgData name="Jean Yves OUATTARA" userId="S::jean-yves-ssami.ouattara@polymtlus.ca::6b9b6dcc-8cd8-4f24-b4a5-9f9ac8e0965e" providerId="AD" clId="Web-{B2178A54-9430-432D-8509-A7D9C66575EC}" dt="2024-08-23T04:06:41.956" v="32" actId="20577"/>
          <ac:spMkLst>
            <pc:docMk/>
            <pc:sldMk cId="0" sldId="260"/>
            <ac:spMk id="132" creationId="{00000000-0000-0000-0000-000000000000}"/>
          </ac:spMkLst>
        </pc:spChg>
      </pc:sldChg>
      <pc:sldChg chg="modSp">
        <pc:chgData name="Jean Yves OUATTARA" userId="S::jean-yves-ssami.ouattara@polymtlus.ca::6b9b6dcc-8cd8-4f24-b4a5-9f9ac8e0965e" providerId="AD" clId="Web-{B2178A54-9430-432D-8509-A7D9C66575EC}" dt="2024-08-23T04:06:15.503" v="30" actId="1076"/>
        <pc:sldMkLst>
          <pc:docMk/>
          <pc:sldMk cId="0" sldId="262"/>
        </pc:sldMkLst>
        <pc:spChg chg="mod">
          <ac:chgData name="Jean Yves OUATTARA" userId="S::jean-yves-ssami.ouattara@polymtlus.ca::6b9b6dcc-8cd8-4f24-b4a5-9f9ac8e0965e" providerId="AD" clId="Web-{B2178A54-9430-432D-8509-A7D9C66575EC}" dt="2024-08-23T04:05:37.831" v="23" actId="20577"/>
          <ac:spMkLst>
            <pc:docMk/>
            <pc:sldMk cId="0" sldId="262"/>
            <ac:spMk id="138" creationId="{00000000-0000-0000-0000-000000000000}"/>
          </ac:spMkLst>
        </pc:spChg>
        <pc:spChg chg="mod">
          <ac:chgData name="Jean Yves OUATTARA" userId="S::jean-yves-ssami.ouattara@polymtlus.ca::6b9b6dcc-8cd8-4f24-b4a5-9f9ac8e0965e" providerId="AD" clId="Web-{B2178A54-9430-432D-8509-A7D9C66575EC}" dt="2024-08-23T04:06:15.503" v="30" actId="1076"/>
          <ac:spMkLst>
            <pc:docMk/>
            <pc:sldMk cId="0" sldId="262"/>
            <ac:spMk id="139" creationId="{00000000-0000-0000-0000-000000000000}"/>
          </ac:spMkLst>
        </pc:spChg>
      </pc:sldChg>
      <pc:sldChg chg="modSp">
        <pc:chgData name="Jean Yves OUATTARA" userId="S::jean-yves-ssami.ouattara@polymtlus.ca::6b9b6dcc-8cd8-4f24-b4a5-9f9ac8e0965e" providerId="AD" clId="Web-{B2178A54-9430-432D-8509-A7D9C66575EC}" dt="2024-08-23T04:06:59.394" v="34" actId="20577"/>
        <pc:sldMkLst>
          <pc:docMk/>
          <pc:sldMk cId="0" sldId="268"/>
        </pc:sldMkLst>
        <pc:spChg chg="mod">
          <ac:chgData name="Jean Yves OUATTARA" userId="S::jean-yves-ssami.ouattara@polymtlus.ca::6b9b6dcc-8cd8-4f24-b4a5-9f9ac8e0965e" providerId="AD" clId="Web-{B2178A54-9430-432D-8509-A7D9C66575EC}" dt="2024-08-23T04:06:59.394" v="34" actId="20577"/>
          <ac:spMkLst>
            <pc:docMk/>
            <pc:sldMk cId="0" sldId="268"/>
            <ac:spMk id="158" creationId="{00000000-0000-0000-0000-000000000000}"/>
          </ac:spMkLst>
        </pc:spChg>
      </pc:sldChg>
      <pc:sldChg chg="modSp">
        <pc:chgData name="Jean Yves OUATTARA" userId="S::jean-yves-ssami.ouattara@polymtlus.ca::6b9b6dcc-8cd8-4f24-b4a5-9f9ac8e0965e" providerId="AD" clId="Web-{B2178A54-9430-432D-8509-A7D9C66575EC}" dt="2024-08-23T04:07:35.863" v="39" actId="20577"/>
        <pc:sldMkLst>
          <pc:docMk/>
          <pc:sldMk cId="0" sldId="271"/>
        </pc:sldMkLst>
        <pc:spChg chg="mod">
          <ac:chgData name="Jean Yves OUATTARA" userId="S::jean-yves-ssami.ouattara@polymtlus.ca::6b9b6dcc-8cd8-4f24-b4a5-9f9ac8e0965e" providerId="AD" clId="Web-{B2178A54-9430-432D-8509-A7D9C66575EC}" dt="2024-08-23T04:07:35.863" v="39" actId="20577"/>
          <ac:spMkLst>
            <pc:docMk/>
            <pc:sldMk cId="0" sldId="271"/>
            <ac:spMk id="170" creationId="{00000000-0000-0000-0000-000000000000}"/>
          </ac:spMkLst>
        </pc:spChg>
      </pc:sldChg>
      <pc:sldChg chg="del">
        <pc:chgData name="Jean Yves OUATTARA" userId="S::jean-yves-ssami.ouattara@polymtlus.ca::6b9b6dcc-8cd8-4f24-b4a5-9f9ac8e0965e" providerId="AD" clId="Web-{B2178A54-9430-432D-8509-A7D9C66575EC}" dt="2024-08-23T04:02:58.721" v="5"/>
        <pc:sldMkLst>
          <pc:docMk/>
          <pc:sldMk cId="0"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en-US" sz="1400" b="0" strike="noStrike" spc="-1">
                <a:solidFill>
                  <a:srgbClr val="000000"/>
                </a:solidFill>
                <a:latin typeface="Arial"/>
              </a:rPr>
              <a:t>Click to move the slide</a:t>
            </a:r>
          </a:p>
        </p:txBody>
      </p:sp>
      <p:sp>
        <p:nvSpPr>
          <p:cNvPr id="11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216000">
              <a:buNone/>
            </a:pPr>
            <a:r>
              <a:rPr lang="en-US" sz="2000" b="0" strike="noStrike" spc="-1">
                <a:solidFill>
                  <a:srgbClr val="000000"/>
                </a:solidFill>
                <a:latin typeface="Arial"/>
              </a:rPr>
              <a:t>Click to edit the notes format</a:t>
            </a:r>
          </a:p>
        </p:txBody>
      </p:sp>
      <p:sp>
        <p:nvSpPr>
          <p:cNvPr id="11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en-US" sz="1400" b="0" strike="noStrike" spc="-1">
                <a:solidFill>
                  <a:srgbClr val="000000"/>
                </a:solidFill>
                <a:latin typeface="Times New Roman"/>
              </a:rPr>
              <a:t>&lt;header&gt;</a:t>
            </a:r>
          </a:p>
        </p:txBody>
      </p:sp>
      <p:sp>
        <p:nvSpPr>
          <p:cNvPr id="115" name="PlaceHolder 4"/>
          <p:cNvSpPr>
            <a:spLocks noGrp="1"/>
          </p:cNvSpPr>
          <p:nvPr>
            <p:ph type="dt" idx="28"/>
          </p:nvPr>
        </p:nvSpPr>
        <p:spPr>
          <a:xfrm>
            <a:off x="4278960" y="0"/>
            <a:ext cx="3280680" cy="534240"/>
          </a:xfrm>
          <a:prstGeom prst="rect">
            <a:avLst/>
          </a:prstGeom>
          <a:noFill/>
          <a:ln w="0">
            <a:noFill/>
          </a:ln>
        </p:spPr>
        <p:txBody>
          <a:bodyPr lIns="0" tIns="0" rIns="0" bIns="0" anchor="t">
            <a:noAutofit/>
          </a:bodyPr>
          <a:lstStyle>
            <a:lvl1pPr indent="0" algn="r">
              <a:buNone/>
              <a:defRPr lang="en-US" sz="1400" b="0" strike="noStrike" spc="-1">
                <a:solidFill>
                  <a:srgbClr val="000000"/>
                </a:solidFill>
                <a:latin typeface="Times New Roman"/>
              </a:defRPr>
            </a:lvl1pPr>
          </a:lstStyle>
          <a:p>
            <a:pPr indent="0" algn="r">
              <a:buNone/>
            </a:pPr>
            <a:r>
              <a:rPr lang="en-US" sz="1400" b="0" strike="noStrike" spc="-1">
                <a:solidFill>
                  <a:srgbClr val="000000"/>
                </a:solidFill>
                <a:latin typeface="Times New Roman"/>
              </a:rPr>
              <a:t>&lt;date/time&gt;</a:t>
            </a:r>
          </a:p>
        </p:txBody>
      </p:sp>
      <p:sp>
        <p:nvSpPr>
          <p:cNvPr id="116" name="PlaceHolder 5"/>
          <p:cNvSpPr>
            <a:spLocks noGrp="1"/>
          </p:cNvSpPr>
          <p:nvPr>
            <p:ph type="ftr" idx="29"/>
          </p:nvPr>
        </p:nvSpPr>
        <p:spPr>
          <a:xfrm>
            <a:off x="0" y="10157400"/>
            <a:ext cx="3280680" cy="534240"/>
          </a:xfrm>
          <a:prstGeom prst="rect">
            <a:avLst/>
          </a:prstGeom>
          <a:noFill/>
          <a:ln w="0">
            <a:noFill/>
          </a:ln>
        </p:spPr>
        <p:txBody>
          <a:bodyPr lIns="0" tIns="0" rIns="0" bIns="0" anchor="b">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&lt;footer&gt;</a:t>
            </a:r>
          </a:p>
        </p:txBody>
      </p:sp>
      <p:sp>
        <p:nvSpPr>
          <p:cNvPr id="117" name="PlaceHolder 6"/>
          <p:cNvSpPr>
            <a:spLocks noGrp="1"/>
          </p:cNvSpPr>
          <p:nvPr>
            <p:ph type="sldNum" idx="30"/>
          </p:nvPr>
        </p:nvSpPr>
        <p:spPr>
          <a:xfrm>
            <a:off x="4278960" y="10157400"/>
            <a:ext cx="3280680" cy="534240"/>
          </a:xfrm>
          <a:prstGeom prst="rect">
            <a:avLst/>
          </a:prstGeom>
          <a:noFill/>
          <a:ln w="0">
            <a:noFill/>
          </a:ln>
        </p:spPr>
        <p:txBody>
          <a:bodyPr lIns="0" tIns="0" rIns="0" bIns="0" anchor="b">
            <a:noAutofit/>
          </a:bodyPr>
          <a:lstStyle>
            <a:lvl1pPr indent="0" algn="r">
              <a:buNone/>
              <a:defRPr lang="en-US" sz="1400" b="0" strike="noStrike" spc="-1">
                <a:solidFill>
                  <a:srgbClr val="000000"/>
                </a:solidFill>
                <a:latin typeface="Times New Roman"/>
              </a:defRPr>
            </a:lvl1pPr>
          </a:lstStyle>
          <a:p>
            <a:pPr indent="0" algn="r">
              <a:buNone/>
            </a:pPr>
            <a:fld id="{0DD14B1B-1B78-4C6B-ACBD-546DAF0E05AB}" type="slidenum">
              <a:rPr lang="en-US" sz="1400" b="0" strike="noStrike" spc="-1">
                <a:solidFill>
                  <a:srgbClr val="000000"/>
                </a:solidFill>
                <a:latin typeface="Times New Roman"/>
              </a:rPr>
              <a:t>‹#›</a:t>
            </a:fld>
            <a:endParaRPr lang="en-US"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body"/>
          </p:nvPr>
        </p:nvSpPr>
        <p:spPr>
          <a:xfrm>
            <a:off x="685800" y="4400640"/>
            <a:ext cx="5486040" cy="3600360"/>
          </a:xfrm>
          <a:prstGeom prst="rect">
            <a:avLst/>
          </a:prstGeom>
          <a:noFill/>
          <a:ln w="0">
            <a:noFill/>
          </a:ln>
        </p:spPr>
        <p:txBody>
          <a:bodyPr lIns="91440" tIns="45720" rIns="91440" bIns="45720" anchor="t">
            <a:noAutofit/>
          </a:bodyPr>
          <a:lstStyle/>
          <a:p>
            <a:pPr indent="0">
              <a:lnSpc>
                <a:spcPct val="100000"/>
              </a:lnSpc>
              <a:buNone/>
              <a:tabLst>
                <a:tab pos="0" algn="l"/>
              </a:tabLst>
            </a:pPr>
            <a:endParaRPr lang="en-CA" sz="1200" b="0" strike="noStrike" spc="-1" dirty="0">
              <a:solidFill>
                <a:srgbClr val="000000"/>
              </a:solidFill>
              <a:latin typeface="Calibri"/>
              <a:ea typeface="Calibri"/>
              <a:cs typeface="Calibri"/>
            </a:endParaRPr>
          </a:p>
        </p:txBody>
      </p:sp>
      <p:sp>
        <p:nvSpPr>
          <p:cNvPr id="173" name="PlaceHolder 2"/>
          <p:cNvSpPr>
            <a:spLocks noGrp="1" noRot="1" noChangeAspect="1"/>
          </p:cNvSpPr>
          <p:nvPr>
            <p:ph type="sldImg"/>
          </p:nvPr>
        </p:nvSpPr>
        <p:spPr>
          <a:xfrm>
            <a:off x="685800" y="1143000"/>
            <a:ext cx="5486040" cy="3085920"/>
          </a:xfrm>
          <a:prstGeom prst="rect">
            <a:avLst/>
          </a:prstGeom>
          <a:ln w="0">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Slide">
    <p:spTree>
      <p:nvGrpSpPr>
        <p:cNvPr id="1" name=""/>
        <p:cNvGrpSpPr/>
        <p:nvPr/>
      </p:nvGrpSpPr>
      <p:grpSpPr>
        <a:xfrm>
          <a:off x="0" y="0"/>
          <a:ext cx="0" cy="0"/>
          <a:chOff x="0" y="0"/>
          <a:chExt cx="0" cy="0"/>
        </a:xfrm>
      </p:grpSpPr>
      <p:sp>
        <p:nvSpPr>
          <p:cNvPr id="2" name="PlaceHolder 1"/>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17"/>
          </p:nvPr>
        </p:nvSpPr>
        <p:spPr/>
        <p:txBody>
          <a:bodyPr/>
          <a:lstStyle/>
          <a:p>
            <a:r>
              <a:t>Footer</a:t>
            </a:r>
          </a:p>
        </p:txBody>
      </p:sp>
      <p:sp>
        <p:nvSpPr>
          <p:cNvPr id="3" name="PlaceHolder 2"/>
          <p:cNvSpPr>
            <a:spLocks noGrp="1"/>
          </p:cNvSpPr>
          <p:nvPr>
            <p:ph type="sldNum" idx="18"/>
          </p:nvPr>
        </p:nvSpPr>
        <p:spPr/>
        <p:txBody>
          <a:bodyPr/>
          <a:lstStyle/>
          <a:p>
            <a:fld id="{F05C871F-3278-429C-BDB0-B6A23464D2E1}"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SECTION_HEADER">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lstStyle/>
          <a:p>
            <a:r>
              <a:t>Footer</a:t>
            </a:r>
          </a:p>
        </p:txBody>
      </p:sp>
      <p:sp>
        <p:nvSpPr>
          <p:cNvPr id="3" name="PlaceHolder 2"/>
          <p:cNvSpPr>
            <a:spLocks noGrp="1"/>
          </p:cNvSpPr>
          <p:nvPr>
            <p:ph type="sldNum" idx="21"/>
          </p:nvPr>
        </p:nvSpPr>
        <p:spPr/>
        <p:txBody>
          <a:bodyPr/>
          <a:lstStyle/>
          <a:p>
            <a:fld id="{AB276FD1-C7C8-494D-9179-841D115219B1}" type="slidenum">
              <a:t>‹#›</a:t>
            </a:fld>
            <a:endParaRPr/>
          </a:p>
        </p:txBody>
      </p:sp>
      <p:sp>
        <p:nvSpPr>
          <p:cNvPr id="4" name="PlaceHolder 3"/>
          <p:cNvSpPr>
            <a:spLocks noGrp="1"/>
          </p:cNvSpPr>
          <p:nvPr>
            <p:ph type="dt" idx="19"/>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400" b="0" strike="noStrike" spc="-1">
              <a:solidFill>
                <a:srgbClr val="000000"/>
              </a:solidFill>
              <a:latin typeface="Arial"/>
            </a:endParaRPr>
          </a:p>
        </p:txBody>
      </p:sp>
      <p:sp>
        <p:nvSpPr>
          <p:cNvPr id="3" name="PlaceHolder 2"/>
          <p:cNvSpPr>
            <a:spLocks noGrp="1"/>
          </p:cNvSpPr>
          <p:nvPr>
            <p:ph type="ftr" idx="23"/>
          </p:nvPr>
        </p:nvSpPr>
        <p:spPr/>
        <p:txBody>
          <a:bodyPr/>
          <a:lstStyle/>
          <a:p>
            <a:r>
              <a:t>Footer</a:t>
            </a:r>
          </a:p>
        </p:txBody>
      </p:sp>
      <p:sp>
        <p:nvSpPr>
          <p:cNvPr id="4" name="PlaceHolder 3"/>
          <p:cNvSpPr>
            <a:spLocks noGrp="1"/>
          </p:cNvSpPr>
          <p:nvPr>
            <p:ph type="sldNum" idx="24"/>
          </p:nvPr>
        </p:nvSpPr>
        <p:spPr/>
        <p:txBody>
          <a:bodyPr/>
          <a:lstStyle/>
          <a:p>
            <a:fld id="{91AEC298-A74E-4AF7-8DF3-1B52651928C9}" type="slidenum">
              <a:t>‹#›</a:t>
            </a:fld>
            <a:endParaRPr/>
          </a:p>
        </p:txBody>
      </p:sp>
      <p:sp>
        <p:nvSpPr>
          <p:cNvPr id="5" name="PlaceHolder 4"/>
          <p:cNvSpPr>
            <a:spLocks noGrp="1"/>
          </p:cNvSpPr>
          <p:nvPr>
            <p:ph type="dt" idx="22"/>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lstStyle/>
          <a:p>
            <a:r>
              <a:t>Footer</a:t>
            </a:r>
          </a:p>
        </p:txBody>
      </p:sp>
      <p:sp>
        <p:nvSpPr>
          <p:cNvPr id="3" name="PlaceHolder 2"/>
          <p:cNvSpPr>
            <a:spLocks noGrp="1"/>
          </p:cNvSpPr>
          <p:nvPr>
            <p:ph type="sldNum" idx="27"/>
          </p:nvPr>
        </p:nvSpPr>
        <p:spPr/>
        <p:txBody>
          <a:bodyPr/>
          <a:lstStyle/>
          <a:p>
            <a:fld id="{6366D642-8340-438A-8D88-47A549DBF5E0}" type="slidenum">
              <a:t>‹#›</a:t>
            </a:fld>
            <a:endParaRPr/>
          </a:p>
        </p:txBody>
      </p:sp>
      <p:sp>
        <p:nvSpPr>
          <p:cNvPr id="4" name="PlaceHolder 3"/>
          <p:cNvSpPr>
            <a:spLocks noGrp="1"/>
          </p:cNvSpPr>
          <p:nvPr>
            <p:ph type="dt" idx="25"/>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BJECT_WITH_CAPTION_TEXT">
    <p:spTree>
      <p:nvGrpSpPr>
        <p:cNvPr id="1" name=""/>
        <p:cNvGrpSpPr/>
        <p:nvPr/>
      </p:nvGrpSpPr>
      <p:grpSpPr>
        <a:xfrm>
          <a:off x="0" y="0"/>
          <a:ext cx="0" cy="0"/>
          <a:chOff x="0" y="0"/>
          <a:chExt cx="0" cy="0"/>
        </a:xfrm>
      </p:grpSpPr>
      <p:sp>
        <p:nvSpPr>
          <p:cNvPr id="2" name="PlaceHolder 1"/>
          <p:cNvSpPr>
            <a:spLocks noGrp="1"/>
          </p:cNvSpPr>
          <p:nvPr>
            <p:ph type="ftr" idx="3"/>
          </p:nvPr>
        </p:nvSpPr>
        <p:spPr/>
        <p:txBody>
          <a:bodyPr/>
          <a:lstStyle/>
          <a:p>
            <a:r>
              <a:t>Footer</a:t>
            </a:r>
          </a:p>
        </p:txBody>
      </p:sp>
      <p:sp>
        <p:nvSpPr>
          <p:cNvPr id="3" name="PlaceHolder 2"/>
          <p:cNvSpPr>
            <a:spLocks noGrp="1"/>
          </p:cNvSpPr>
          <p:nvPr>
            <p:ph type="sldNum" idx="4"/>
          </p:nvPr>
        </p:nvSpPr>
        <p:spPr/>
        <p:txBody>
          <a:bodyPr/>
          <a:lstStyle/>
          <a:p>
            <a:fld id="{1A9407CD-3229-400D-A413-85704F813031}" type="slidenum">
              <a:t>‹#›</a:t>
            </a:fld>
            <a:endParaRPr/>
          </a:p>
        </p:txBody>
      </p:sp>
      <p:sp>
        <p:nvSpPr>
          <p:cNvPr id="4" name="PlaceHolder 3"/>
          <p:cNvSpPr>
            <a:spLocks noGrp="1"/>
          </p:cNvSpPr>
          <p:nvPr>
            <p:ph type="dt" idx="2"/>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VERTICAL_TEXT">
    <p:spTree>
      <p:nvGrpSpPr>
        <p:cNvPr id="1" name=""/>
        <p:cNvGrpSpPr/>
        <p:nvPr/>
      </p:nvGrpSpPr>
      <p:grpSpPr>
        <a:xfrm>
          <a:off x="0" y="0"/>
          <a:ext cx="0" cy="0"/>
          <a:chOff x="0" y="0"/>
          <a:chExt cx="0" cy="0"/>
        </a:xfrm>
      </p:grpSpPr>
      <p:sp>
        <p:nvSpPr>
          <p:cNvPr id="2" name="PlaceHolder 1"/>
          <p:cNvSpPr>
            <a:spLocks noGrp="1"/>
          </p:cNvSpPr>
          <p:nvPr>
            <p:ph type="ftr" idx="6"/>
          </p:nvPr>
        </p:nvSpPr>
        <p:spPr/>
        <p:txBody>
          <a:bodyPr/>
          <a:lstStyle/>
          <a:p>
            <a:r>
              <a:t>Footer</a:t>
            </a:r>
          </a:p>
        </p:txBody>
      </p:sp>
      <p:sp>
        <p:nvSpPr>
          <p:cNvPr id="3" name="PlaceHolder 2"/>
          <p:cNvSpPr>
            <a:spLocks noGrp="1"/>
          </p:cNvSpPr>
          <p:nvPr>
            <p:ph type="sldNum" idx="7"/>
          </p:nvPr>
        </p:nvSpPr>
        <p:spPr/>
        <p:txBody>
          <a:bodyPr/>
          <a:lstStyle/>
          <a:p>
            <a:fld id="{00E6A6AA-098C-4082-82B4-6A1576DF0748}" type="slidenum">
              <a:t>‹#›</a:t>
            </a:fld>
            <a:endParaRPr/>
          </a:p>
        </p:txBody>
      </p:sp>
      <p:sp>
        <p:nvSpPr>
          <p:cNvPr id="4" name="PlaceHolder 3"/>
          <p:cNvSpPr>
            <a:spLocks noGrp="1"/>
          </p:cNvSpPr>
          <p:nvPr>
            <p:ph type="dt" idx="5"/>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_TITLE_AND_VERTICAL_TEXT">
    <p:spTree>
      <p:nvGrpSpPr>
        <p:cNvPr id="1" name=""/>
        <p:cNvGrpSpPr/>
        <p:nvPr/>
      </p:nvGrpSpPr>
      <p:grpSpPr>
        <a:xfrm>
          <a:off x="0" y="0"/>
          <a:ext cx="0" cy="0"/>
          <a:chOff x="0" y="0"/>
          <a:chExt cx="0" cy="0"/>
        </a:xfrm>
      </p:grpSpPr>
      <p:sp>
        <p:nvSpPr>
          <p:cNvPr id="2" name="PlaceHolder 1"/>
          <p:cNvSpPr>
            <a:spLocks noGrp="1"/>
          </p:cNvSpPr>
          <p:nvPr>
            <p:ph type="ftr" idx="9"/>
          </p:nvPr>
        </p:nvSpPr>
        <p:spPr/>
        <p:txBody>
          <a:bodyPr/>
          <a:lstStyle/>
          <a:p>
            <a:r>
              <a:t>Footer</a:t>
            </a:r>
          </a:p>
        </p:txBody>
      </p:sp>
      <p:sp>
        <p:nvSpPr>
          <p:cNvPr id="3" name="PlaceHolder 2"/>
          <p:cNvSpPr>
            <a:spLocks noGrp="1"/>
          </p:cNvSpPr>
          <p:nvPr>
            <p:ph type="sldNum" idx="10"/>
          </p:nvPr>
        </p:nvSpPr>
        <p:spPr/>
        <p:txBody>
          <a:bodyPr/>
          <a:lstStyle/>
          <a:p>
            <a:fld id="{8EE49B40-6CE9-4559-843C-84148A85AB6C}" type="slidenum">
              <a:t>‹#›</a:t>
            </a:fld>
            <a:endParaRPr/>
          </a:p>
        </p:txBody>
      </p:sp>
      <p:sp>
        <p:nvSpPr>
          <p:cNvPr id="4" name="PlaceHolder 3"/>
          <p:cNvSpPr>
            <a:spLocks noGrp="1"/>
          </p:cNvSpPr>
          <p:nvPr>
            <p:ph type="dt" idx="8"/>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BJEC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400" b="0" strike="noStrike" spc="-1">
              <a:solidFill>
                <a:srgbClr val="000000"/>
              </a:solidFill>
              <a:latin typeface="Arial"/>
            </a:endParaRPr>
          </a:p>
        </p:txBody>
      </p:sp>
      <p:sp>
        <p:nvSpPr>
          <p:cNvPr id="40" name="PlaceHolder 2"/>
          <p:cNvSpPr>
            <a:spLocks noGrp="1"/>
          </p:cNvSpPr>
          <p:nvPr>
            <p:ph/>
          </p:nvPr>
        </p:nvSpPr>
        <p:spPr>
          <a:xfrm>
            <a:off x="3355920" y="1683000"/>
            <a:ext cx="8612280" cy="4493520"/>
          </a:xfrm>
          <a:prstGeom prst="rect">
            <a:avLst/>
          </a:prstGeom>
          <a:noFill/>
          <a:ln w="0">
            <a:noFill/>
          </a:ln>
        </p:spPr>
        <p:txBody>
          <a:bodyPr lIns="0" tIns="0" rIns="0" bIns="0" anchor="t">
            <a:normAutofit/>
          </a:bodyPr>
          <a:lstStyle/>
          <a:p>
            <a:pPr indent="0">
              <a:spcBef>
                <a:spcPts val="1417"/>
              </a:spcBef>
              <a:buNone/>
            </a:pPr>
            <a:endParaRPr lang="en-US" sz="1400" b="0" strike="noStrike" spc="-1">
              <a:solidFill>
                <a:srgbClr val="000000"/>
              </a:solidFill>
              <a:latin typeface="Arial"/>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2E8375D6-4E32-4BCF-94DF-93A224C2B83A}"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OBJECT">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n-US" sz="1400" b="0" strike="noStrike" spc="-1">
              <a:solidFill>
                <a:srgbClr val="000000"/>
              </a:solidFill>
              <a:latin typeface="Arial"/>
            </a:endParaRPr>
          </a:p>
        </p:txBody>
      </p:sp>
      <p:sp>
        <p:nvSpPr>
          <p:cNvPr id="42" name="PlaceHolder 2"/>
          <p:cNvSpPr>
            <a:spLocks noGrp="1"/>
          </p:cNvSpPr>
          <p:nvPr>
            <p:ph/>
          </p:nvPr>
        </p:nvSpPr>
        <p:spPr>
          <a:xfrm>
            <a:off x="3355920" y="1683000"/>
            <a:ext cx="8612280" cy="4493520"/>
          </a:xfrm>
          <a:prstGeom prst="rect">
            <a:avLst/>
          </a:prstGeom>
          <a:noFill/>
          <a:ln w="0">
            <a:noFill/>
          </a:ln>
        </p:spPr>
        <p:txBody>
          <a:bodyPr lIns="0" tIns="0" rIns="0" bIns="0" anchor="t">
            <a:normAutofit/>
          </a:bodyPr>
          <a:lstStyle/>
          <a:p>
            <a:pPr indent="0">
              <a:spcBef>
                <a:spcPts val="1417"/>
              </a:spcBef>
              <a:buNone/>
            </a:pPr>
            <a:endParaRPr lang="en-US" sz="1400" b="0" strike="noStrike" spc="-1">
              <a:solidFill>
                <a:srgbClr val="000000"/>
              </a:solidFill>
              <a:latin typeface="Arial"/>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BBB33948-9058-42D2-B60D-E2B27C9A3180}"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esentation Plan">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wo Content">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lstStyle/>
          <a:p>
            <a:r>
              <a:t>Footer</a:t>
            </a:r>
          </a:p>
        </p:txBody>
      </p:sp>
      <p:sp>
        <p:nvSpPr>
          <p:cNvPr id="3" name="PlaceHolder 2"/>
          <p:cNvSpPr>
            <a:spLocks noGrp="1"/>
          </p:cNvSpPr>
          <p:nvPr>
            <p:ph type="sldNum" idx="14"/>
          </p:nvPr>
        </p:nvSpPr>
        <p:spPr/>
        <p:txBody>
          <a:bodyPr/>
          <a:lstStyle/>
          <a:p>
            <a:fld id="{40F9D6A3-F63D-439F-8872-CC48E64C0F20}"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15"/>
          </p:nvPr>
        </p:nvSpPr>
        <p:spPr/>
        <p:txBody>
          <a:bodyPr/>
          <a:lstStyle/>
          <a:p>
            <a:r>
              <a:t>Footer</a:t>
            </a:r>
          </a:p>
        </p:txBody>
      </p:sp>
      <p:sp>
        <p:nvSpPr>
          <p:cNvPr id="3" name="PlaceHolder 2"/>
          <p:cNvSpPr>
            <a:spLocks noGrp="1"/>
          </p:cNvSpPr>
          <p:nvPr>
            <p:ph type="sldNum" idx="16"/>
          </p:nvPr>
        </p:nvSpPr>
        <p:spPr/>
        <p:txBody>
          <a:bodyPr/>
          <a:lstStyle/>
          <a:p>
            <a:fld id="{F1E7B047-C628-4D4C-8944-2BE38FE914B8}"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 name="PlaceHolder 1"/>
          <p:cNvSpPr>
            <a:spLocks noGrp="1"/>
          </p:cNvSpPr>
          <p:nvPr>
            <p:ph type="title"/>
          </p:nvPr>
        </p:nvSpPr>
        <p:spPr>
          <a:xfrm>
            <a:off x="139680" y="1775160"/>
            <a:ext cx="8465040" cy="1734480"/>
          </a:xfrm>
          <a:prstGeom prst="rect">
            <a:avLst/>
          </a:prstGeom>
          <a:noFill/>
          <a:ln w="0">
            <a:noFill/>
          </a:ln>
        </p:spPr>
        <p:txBody>
          <a:bodyPr lIns="91440" tIns="45720" rIns="91440" bIns="45720" anchor="b">
            <a:normAutofit/>
          </a:bodyPr>
          <a:lstStyle/>
          <a:p>
            <a:pPr indent="0">
              <a:buNone/>
            </a:pPr>
            <a:r>
              <a:rPr lang="en-US" sz="3600" b="0" strike="noStrike" spc="-1">
                <a:solidFill>
                  <a:srgbClr val="000000"/>
                </a:solidFill>
                <a:latin typeface="Arial"/>
              </a:rPr>
              <a:t>Click to edit the title text format</a:t>
            </a:r>
          </a:p>
        </p:txBody>
      </p:sp>
      <p:sp>
        <p:nvSpPr>
          <p:cNvPr id="11" name="PlaceHolder 2"/>
          <p:cNvSpPr>
            <a:spLocks noGrp="1"/>
          </p:cNvSpPr>
          <p:nvPr>
            <p:ph type="dt" idx="1"/>
          </p:nvPr>
        </p:nvSpPr>
        <p:spPr>
          <a:xfrm>
            <a:off x="6529320" y="5839200"/>
            <a:ext cx="207540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pic>
        <p:nvPicPr>
          <p:cNvPr id="2" name="Google Shape;19;p17"/>
          <p:cNvPicPr/>
          <p:nvPr/>
        </p:nvPicPr>
        <p:blipFill>
          <a:blip r:embed="rId3"/>
          <a:stretch/>
        </p:blipFill>
        <p:spPr>
          <a:xfrm>
            <a:off x="139680" y="527040"/>
            <a:ext cx="2821320" cy="1156680"/>
          </a:xfrm>
          <a:prstGeom prst="rect">
            <a:avLst/>
          </a:prstGeom>
          <a:ln w="0">
            <a:noFill/>
          </a:ln>
        </p:spPr>
      </p:pic>
      <p:sp>
        <p:nvSpPr>
          <p:cNvPr id="3" name="Google Shape;20;p17"/>
          <p:cNvSpPr/>
          <p:nvPr/>
        </p:nvSpPr>
        <p:spPr>
          <a:xfrm>
            <a:off x="65880" y="6428160"/>
            <a:ext cx="12059640" cy="36468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 name="Google Shape;21;p17"/>
          <p:cNvSpPr/>
          <p:nvPr/>
        </p:nvSpPr>
        <p:spPr>
          <a:xfrm>
            <a:off x="65880" y="434880"/>
            <a:ext cx="12059640" cy="6336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 name="Google Shape;22;p17"/>
          <p:cNvSpPr/>
          <p:nvPr/>
        </p:nvSpPr>
        <p:spPr>
          <a:xfrm rot="5400000">
            <a:off x="5301360" y="3388680"/>
            <a:ext cx="7194240" cy="364680"/>
          </a:xfrm>
          <a:prstGeom prst="rect">
            <a:avLst/>
          </a:prstGeom>
          <a:gradFill rotWithShape="0">
            <a:gsLst>
              <a:gs pos="0">
                <a:srgbClr val="F6F8FC">
                  <a:alpha val="0"/>
                </a:srgbClr>
              </a:gs>
              <a:gs pos="3000">
                <a:srgbClr val="BA1D33"/>
              </a:gs>
              <a:gs pos="52999">
                <a:srgbClr val="BA1D33"/>
              </a:gs>
              <a:gs pos="98000">
                <a:srgbClr val="BA1D33"/>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6" name="Google Shape;23;p17"/>
          <p:cNvSpPr/>
          <p:nvPr/>
        </p:nvSpPr>
        <p:spPr>
          <a:xfrm rot="5400000">
            <a:off x="6031440" y="3388680"/>
            <a:ext cx="7194240" cy="364680"/>
          </a:xfrm>
          <a:prstGeom prst="rect">
            <a:avLst/>
          </a:prstGeom>
          <a:gradFill rotWithShape="0">
            <a:gsLst>
              <a:gs pos="0">
                <a:srgbClr val="F6F8FC">
                  <a:alpha val="0"/>
                </a:srgbClr>
              </a:gs>
              <a:gs pos="3000">
                <a:srgbClr val="FB961D"/>
              </a:gs>
              <a:gs pos="52999">
                <a:srgbClr val="FB961D"/>
              </a:gs>
              <a:gs pos="98000">
                <a:srgbClr val="FB961D"/>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 name="Google Shape;24;p17"/>
          <p:cNvSpPr/>
          <p:nvPr/>
        </p:nvSpPr>
        <p:spPr>
          <a:xfrm rot="5400000">
            <a:off x="6761880" y="3388680"/>
            <a:ext cx="7194240" cy="364680"/>
          </a:xfrm>
          <a:prstGeom prst="rect">
            <a:avLst/>
          </a:prstGeom>
          <a:gradFill rotWithShape="0">
            <a:gsLst>
              <a:gs pos="0">
                <a:srgbClr val="F6F8FC">
                  <a:alpha val="0"/>
                </a:srgbClr>
              </a:gs>
              <a:gs pos="3000">
                <a:srgbClr val="8AC93B"/>
              </a:gs>
              <a:gs pos="52999">
                <a:srgbClr val="8AC93B"/>
              </a:gs>
              <a:gs pos="98000">
                <a:srgbClr val="8AC93B"/>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8" name="Google Shape;25;p17"/>
          <p:cNvSpPr/>
          <p:nvPr/>
        </p:nvSpPr>
        <p:spPr>
          <a:xfrm rot="5400000">
            <a:off x="7491960" y="3388680"/>
            <a:ext cx="7194240" cy="364680"/>
          </a:xfrm>
          <a:prstGeom prst="rect">
            <a:avLst/>
          </a:prstGeom>
          <a:gradFill rotWithShape="0">
            <a:gsLst>
              <a:gs pos="0">
                <a:srgbClr val="F6F8FC">
                  <a:alpha val="0"/>
                </a:srgbClr>
              </a:gs>
              <a:gs pos="3000">
                <a:srgbClr val="43AAE7"/>
              </a:gs>
              <a:gs pos="52999">
                <a:srgbClr val="43AAE7"/>
              </a:gs>
              <a:gs pos="98000">
                <a:srgbClr val="43AAE7"/>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9" name="PlaceHolder 3"/>
          <p:cNvSpPr>
            <a:spLocks noGrp="1"/>
          </p:cNvSpPr>
          <p:nvPr>
            <p:ph type="body"/>
          </p:nvPr>
        </p:nvSpPr>
        <p:spPr>
          <a:xfrm>
            <a:off x="139680" y="4137120"/>
            <a:ext cx="6389280" cy="2061360"/>
          </a:xfrm>
          <a:prstGeom prst="rect">
            <a:avLst/>
          </a:prstGeom>
          <a:noFill/>
          <a:ln w="0">
            <a:noFill/>
          </a:ln>
        </p:spPr>
        <p:txBody>
          <a:bodyPr lIns="91440" tIns="45720" rIns="91440" bIns="45720" anchor="b">
            <a:normAutofit fontScale="58726"/>
          </a:bodyPr>
          <a:lstStyle/>
          <a:p>
            <a:pPr marL="432000" indent="-324000">
              <a:spcBef>
                <a:spcPts val="1417"/>
              </a:spcBef>
              <a:buClr>
                <a:srgbClr val="000000"/>
              </a:buClr>
              <a:buSzPct val="45000"/>
              <a:buFont typeface="Wingdings" charset="2"/>
              <a:buChar char=""/>
            </a:pPr>
            <a:r>
              <a:rPr lang="en-US" sz="2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4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99" name="PlaceHolder 1"/>
          <p:cNvSpPr>
            <a:spLocks noGrp="1"/>
          </p:cNvSpPr>
          <p:nvPr>
            <p:ph type="title"/>
          </p:nvPr>
        </p:nvSpPr>
        <p:spPr>
          <a:xfrm>
            <a:off x="831960" y="1709640"/>
            <a:ext cx="10515240" cy="2852280"/>
          </a:xfrm>
          <a:prstGeom prst="rect">
            <a:avLst/>
          </a:prstGeom>
          <a:noFill/>
          <a:ln w="0">
            <a:noFill/>
          </a:ln>
        </p:spPr>
        <p:txBody>
          <a:bodyPr lIns="91440" tIns="45720" rIns="91440" bIns="45720" anchor="b">
            <a:normAutofit/>
          </a:bodyPr>
          <a:lstStyle/>
          <a:p>
            <a:pPr indent="0">
              <a:buNone/>
            </a:pPr>
            <a:r>
              <a:rPr lang="en-US" sz="6000" b="0" strike="noStrike" spc="-1">
                <a:solidFill>
                  <a:srgbClr val="000000"/>
                </a:solidFill>
                <a:latin typeface="Arial"/>
              </a:rPr>
              <a:t>Click to edit the title text format</a:t>
            </a:r>
          </a:p>
        </p:txBody>
      </p:sp>
      <p:sp>
        <p:nvSpPr>
          <p:cNvPr id="100" name="PlaceHolder 2"/>
          <p:cNvSpPr>
            <a:spLocks noGrp="1"/>
          </p:cNvSpPr>
          <p:nvPr>
            <p:ph type="body"/>
          </p:nvPr>
        </p:nvSpPr>
        <p:spPr>
          <a:xfrm>
            <a:off x="831960" y="4589640"/>
            <a:ext cx="10515240" cy="1499760"/>
          </a:xfrm>
          <a:prstGeom prst="rect">
            <a:avLst/>
          </a:prstGeom>
          <a:noFill/>
          <a:ln w="0">
            <a:noFill/>
          </a:ln>
        </p:spPr>
        <p:txBody>
          <a:bodyPr lIns="91440" tIns="45720" rIns="91440" bIns="45720" anchor="t">
            <a:normAutofit fontScale="37485"/>
          </a:bodyPr>
          <a:lstStyle/>
          <a:p>
            <a:pPr marL="432000" indent="-324000">
              <a:spcBef>
                <a:spcPts val="1417"/>
              </a:spcBef>
              <a:buClr>
                <a:srgbClr val="000000"/>
              </a:buClr>
              <a:buSzPct val="45000"/>
              <a:buFont typeface="Wingdings" charset="2"/>
              <a:buChar char=""/>
            </a:pPr>
            <a:r>
              <a:rPr lang="en-US" sz="2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400" b="0" strike="noStrike" spc="-1">
                <a:solidFill>
                  <a:srgbClr val="000000"/>
                </a:solidFill>
                <a:latin typeface="Arial"/>
              </a:rPr>
              <a:t>Seventh Outline Level</a:t>
            </a:r>
          </a:p>
        </p:txBody>
      </p:sp>
      <p:sp>
        <p:nvSpPr>
          <p:cNvPr id="101" name="PlaceHolder 3"/>
          <p:cNvSpPr>
            <a:spLocks noGrp="1"/>
          </p:cNvSpPr>
          <p:nvPr>
            <p:ph type="dt" idx="19"/>
          </p:nvPr>
        </p:nvSpPr>
        <p:spPr>
          <a:xfrm>
            <a:off x="838080" y="6356520"/>
            <a:ext cx="274284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102" name="PlaceHolder 4"/>
          <p:cNvSpPr>
            <a:spLocks noGrp="1"/>
          </p:cNvSpPr>
          <p:nvPr>
            <p:ph type="ftr" idx="20"/>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103" name="PlaceHolder 5"/>
          <p:cNvSpPr>
            <a:spLocks noGrp="1"/>
          </p:cNvSpPr>
          <p:nvPr>
            <p:ph type="sldNum" idx="21"/>
          </p:nvPr>
        </p:nvSpPr>
        <p:spPr>
          <a:xfrm>
            <a:off x="8610480" y="6356520"/>
            <a:ext cx="274284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200" b="0" strike="noStrike" spc="-1">
                <a:solidFill>
                  <a:srgbClr val="888888"/>
                </a:solidFill>
                <a:latin typeface="Garamond"/>
                <a:ea typeface="Garamond"/>
              </a:defRPr>
            </a:lvl1pPr>
          </a:lstStyle>
          <a:p>
            <a:pPr indent="0" algn="r">
              <a:lnSpc>
                <a:spcPct val="100000"/>
              </a:lnSpc>
              <a:buNone/>
              <a:tabLst>
                <a:tab pos="0" algn="l"/>
              </a:tabLst>
            </a:pPr>
            <a:fld id="{5C8D73EE-085A-4B4E-A2A8-36A54CB43D68}" type="slidenum">
              <a:rPr lang="en-CA" sz="1200" b="0" strike="noStrike" spc="-1">
                <a:solidFill>
                  <a:srgbClr val="888888"/>
                </a:solidFill>
                <a:latin typeface="Garamond"/>
                <a:ea typeface="Garamond"/>
              </a:rPr>
              <a:t>‹#›</a:t>
            </a:fld>
            <a:endParaRPr lang="en-US"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65040"/>
            <a:ext cx="10515240" cy="132516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sp>
        <p:nvSpPr>
          <p:cNvPr id="105" name="PlaceHolder 2"/>
          <p:cNvSpPr>
            <a:spLocks noGrp="1"/>
          </p:cNvSpPr>
          <p:nvPr>
            <p:ph type="dt" idx="22"/>
          </p:nvPr>
        </p:nvSpPr>
        <p:spPr>
          <a:xfrm>
            <a:off x="838080" y="6356520"/>
            <a:ext cx="274284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106" name="PlaceHolder 3"/>
          <p:cNvSpPr>
            <a:spLocks noGrp="1"/>
          </p:cNvSpPr>
          <p:nvPr>
            <p:ph type="ftr" idx="23"/>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107" name="PlaceHolder 4"/>
          <p:cNvSpPr>
            <a:spLocks noGrp="1"/>
          </p:cNvSpPr>
          <p:nvPr>
            <p:ph type="sldNum" idx="24"/>
          </p:nvPr>
        </p:nvSpPr>
        <p:spPr>
          <a:xfrm>
            <a:off x="8610480" y="6356520"/>
            <a:ext cx="274284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200" b="0" strike="noStrike" spc="-1">
                <a:solidFill>
                  <a:srgbClr val="888888"/>
                </a:solidFill>
                <a:latin typeface="Garamond"/>
                <a:ea typeface="Garamond"/>
              </a:defRPr>
            </a:lvl1pPr>
          </a:lstStyle>
          <a:p>
            <a:pPr indent="0" algn="r">
              <a:lnSpc>
                <a:spcPct val="100000"/>
              </a:lnSpc>
              <a:buNone/>
              <a:tabLst>
                <a:tab pos="0" algn="l"/>
              </a:tabLst>
            </a:pPr>
            <a:fld id="{FF447523-95ED-454A-961C-C3E589F9B8A9}" type="slidenum">
              <a:rPr lang="en-CA" sz="1200" b="0" strike="noStrike" spc="-1">
                <a:solidFill>
                  <a:srgbClr val="888888"/>
                </a:solidFill>
                <a:latin typeface="Garamond"/>
                <a:ea typeface="Garamond"/>
              </a:rPr>
              <a:t>‹#›</a:t>
            </a:fld>
            <a:endParaRPr lang="en-US"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9" name="PlaceHolder 1"/>
          <p:cNvSpPr>
            <a:spLocks noGrp="1"/>
          </p:cNvSpPr>
          <p:nvPr>
            <p:ph type="dt" idx="25"/>
          </p:nvPr>
        </p:nvSpPr>
        <p:spPr>
          <a:xfrm>
            <a:off x="838080" y="6356520"/>
            <a:ext cx="274284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110" name="PlaceHolder 2"/>
          <p:cNvSpPr>
            <a:spLocks noGrp="1"/>
          </p:cNvSpPr>
          <p:nvPr>
            <p:ph type="ftr" idx="26"/>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111" name="PlaceHolder 3"/>
          <p:cNvSpPr>
            <a:spLocks noGrp="1"/>
          </p:cNvSpPr>
          <p:nvPr>
            <p:ph type="sldNum" idx="27"/>
          </p:nvPr>
        </p:nvSpPr>
        <p:spPr>
          <a:xfrm>
            <a:off x="8610480" y="6356520"/>
            <a:ext cx="274284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200" b="0" strike="noStrike" spc="-1">
                <a:solidFill>
                  <a:srgbClr val="888888"/>
                </a:solidFill>
                <a:latin typeface="Garamond"/>
                <a:ea typeface="Garamond"/>
              </a:defRPr>
            </a:lvl1pPr>
          </a:lstStyle>
          <a:p>
            <a:pPr indent="0" algn="r">
              <a:lnSpc>
                <a:spcPct val="100000"/>
              </a:lnSpc>
              <a:buNone/>
              <a:tabLst>
                <a:tab pos="0" algn="l"/>
              </a:tabLst>
            </a:pPr>
            <a:fld id="{993AEDBF-2254-44CF-A629-227082F959B3}" type="slidenum">
              <a:rPr lang="en-CA" sz="1200" b="0" strike="noStrike" spc="-1">
                <a:solidFill>
                  <a:srgbClr val="888888"/>
                </a:solidFill>
                <a:latin typeface="Garamond"/>
                <a:ea typeface="Garamond"/>
              </a:rPr>
              <a:t>‹#›</a:t>
            </a:fld>
            <a:endParaRPr lang="en-US"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 name="PlaceHolder 1"/>
          <p:cNvSpPr>
            <a:spLocks noGrp="1"/>
          </p:cNvSpPr>
          <p:nvPr>
            <p:ph type="title"/>
          </p:nvPr>
        </p:nvSpPr>
        <p:spPr>
          <a:xfrm>
            <a:off x="839880" y="457200"/>
            <a:ext cx="3931920" cy="1599840"/>
          </a:xfrm>
          <a:prstGeom prst="rect">
            <a:avLst/>
          </a:prstGeom>
          <a:noFill/>
          <a:ln w="0">
            <a:noFill/>
          </a:ln>
        </p:spPr>
        <p:txBody>
          <a:bodyPr lIns="91440" tIns="45720" rIns="91440" bIns="45720" anchor="b">
            <a:normAutofit/>
          </a:bodyPr>
          <a:lstStyle/>
          <a:p>
            <a:pPr indent="0">
              <a:buNone/>
            </a:pPr>
            <a:r>
              <a:rPr lang="en-US" sz="3200" b="0" strike="noStrike" spc="-1">
                <a:solidFill>
                  <a:srgbClr val="000000"/>
                </a:solidFill>
                <a:latin typeface="Arial"/>
              </a:rPr>
              <a:t>Click to edit the title text format</a:t>
            </a:r>
          </a:p>
        </p:txBody>
      </p:sp>
      <p:sp>
        <p:nvSpPr>
          <p:cNvPr id="11" name="PlaceHolder 2"/>
          <p:cNvSpPr>
            <a:spLocks noGrp="1"/>
          </p:cNvSpPr>
          <p:nvPr>
            <p:ph type="body"/>
          </p:nvPr>
        </p:nvSpPr>
        <p:spPr>
          <a:xfrm>
            <a:off x="5183280" y="987480"/>
            <a:ext cx="6171840" cy="4873320"/>
          </a:xfrm>
          <a:prstGeom prst="rect">
            <a:avLst/>
          </a:prstGeom>
          <a:noFill/>
          <a:ln w="0">
            <a:noFill/>
          </a:ln>
        </p:spPr>
        <p:txBody>
          <a:bodyPr lIns="91440" tIns="45720" rIns="91440" bIns="45720" anchor="t">
            <a:normAutofit fontScale="96865"/>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32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32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32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32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32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3200" b="0" strike="noStrike" spc="-1">
                <a:solidFill>
                  <a:srgbClr val="000000"/>
                </a:solidFill>
                <a:latin typeface="Arial"/>
              </a:rPr>
              <a:t>Seventh Outline Level</a:t>
            </a:r>
          </a:p>
        </p:txBody>
      </p:sp>
      <p:sp>
        <p:nvSpPr>
          <p:cNvPr id="12" name="PlaceHolder 3"/>
          <p:cNvSpPr>
            <a:spLocks noGrp="1"/>
          </p:cNvSpPr>
          <p:nvPr>
            <p:ph type="body"/>
          </p:nvPr>
        </p:nvSpPr>
        <p:spPr>
          <a:xfrm>
            <a:off x="839880" y="2057400"/>
            <a:ext cx="3931920" cy="3811320"/>
          </a:xfrm>
          <a:prstGeom prst="rect">
            <a:avLst/>
          </a:prstGeom>
          <a:noFill/>
          <a:ln w="0">
            <a:noFill/>
          </a:ln>
        </p:spPr>
        <p:txBody>
          <a:bodyPr lIns="91440" tIns="45720" rIns="91440" bIns="45720" anchor="t">
            <a:normAutofit/>
          </a:bodyPr>
          <a:lstStyle/>
          <a:p>
            <a:pPr marL="432000" indent="-324000">
              <a:spcBef>
                <a:spcPts val="1417"/>
              </a:spcBef>
              <a:buClr>
                <a:srgbClr val="000000"/>
              </a:buClr>
              <a:buSzPct val="45000"/>
              <a:buFont typeface="Wingdings" charset="2"/>
              <a:buChar char=""/>
            </a:pPr>
            <a:r>
              <a:rPr lang="en-US" sz="16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6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6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6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6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6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600" b="0" strike="noStrike" spc="-1">
                <a:solidFill>
                  <a:srgbClr val="000000"/>
                </a:solidFill>
                <a:latin typeface="Arial"/>
              </a:rPr>
              <a:t>Seventh Outline Level</a:t>
            </a:r>
          </a:p>
        </p:txBody>
      </p:sp>
      <p:sp>
        <p:nvSpPr>
          <p:cNvPr id="13" name="PlaceHolder 4"/>
          <p:cNvSpPr>
            <a:spLocks noGrp="1"/>
          </p:cNvSpPr>
          <p:nvPr>
            <p:ph type="dt" idx="2"/>
          </p:nvPr>
        </p:nvSpPr>
        <p:spPr>
          <a:xfrm>
            <a:off x="838080" y="6356520"/>
            <a:ext cx="274284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14" name="PlaceHolder 5"/>
          <p:cNvSpPr>
            <a:spLocks noGrp="1"/>
          </p:cNvSpPr>
          <p:nvPr>
            <p:ph type="ftr" idx="3"/>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15" name="PlaceHolder 6"/>
          <p:cNvSpPr>
            <a:spLocks noGrp="1"/>
          </p:cNvSpPr>
          <p:nvPr>
            <p:ph type="sldNum" idx="4"/>
          </p:nvPr>
        </p:nvSpPr>
        <p:spPr>
          <a:xfrm>
            <a:off x="8610480" y="6356520"/>
            <a:ext cx="274284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200" b="0" strike="noStrike" spc="-1">
                <a:solidFill>
                  <a:srgbClr val="888888"/>
                </a:solidFill>
                <a:latin typeface="Garamond"/>
                <a:ea typeface="Garamond"/>
              </a:defRPr>
            </a:lvl1pPr>
          </a:lstStyle>
          <a:p>
            <a:pPr indent="0" algn="r">
              <a:lnSpc>
                <a:spcPct val="100000"/>
              </a:lnSpc>
              <a:buNone/>
              <a:tabLst>
                <a:tab pos="0" algn="l"/>
              </a:tabLst>
            </a:pPr>
            <a:fld id="{F1D4A659-795F-426C-ADAE-1C2742EC7268}" type="slidenum">
              <a:rPr lang="en-CA" sz="1200" b="0" strike="noStrike" spc="-1">
                <a:solidFill>
                  <a:srgbClr val="888888"/>
                </a:solidFill>
                <a:latin typeface="Garamond"/>
                <a:ea typeface="Garamond"/>
              </a:rPr>
              <a:t>‹#›</a:t>
            </a:fld>
            <a:endParaRPr lang="en-US"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6" name="PlaceHolder 1"/>
          <p:cNvSpPr>
            <a:spLocks noGrp="1"/>
          </p:cNvSpPr>
          <p:nvPr>
            <p:ph type="title"/>
          </p:nvPr>
        </p:nvSpPr>
        <p:spPr>
          <a:xfrm>
            <a:off x="838080" y="365040"/>
            <a:ext cx="10515240" cy="132516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sp>
        <p:nvSpPr>
          <p:cNvPr id="17" name="PlaceHolder 2"/>
          <p:cNvSpPr>
            <a:spLocks noGrp="1"/>
          </p:cNvSpPr>
          <p:nvPr>
            <p:ph type="body"/>
          </p:nvPr>
        </p:nvSpPr>
        <p:spPr>
          <a:xfrm rot="5400000">
            <a:off x="3920400" y="-1256400"/>
            <a:ext cx="4350960" cy="10515240"/>
          </a:xfrm>
          <a:prstGeom prst="rect">
            <a:avLst/>
          </a:prstGeom>
          <a:noFill/>
          <a:ln w="0">
            <a:noFill/>
          </a:ln>
        </p:spPr>
        <p:txBody>
          <a:bodyPr lIns="91440" tIns="45720" rIns="91440" bIns="45720" anchor="t">
            <a:normAutofit fontScale="74983"/>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18" name="PlaceHolder 3"/>
          <p:cNvSpPr>
            <a:spLocks noGrp="1"/>
          </p:cNvSpPr>
          <p:nvPr>
            <p:ph type="dt" idx="5"/>
          </p:nvPr>
        </p:nvSpPr>
        <p:spPr>
          <a:xfrm>
            <a:off x="838080" y="6356520"/>
            <a:ext cx="274284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19" name="PlaceHolder 4"/>
          <p:cNvSpPr>
            <a:spLocks noGrp="1"/>
          </p:cNvSpPr>
          <p:nvPr>
            <p:ph type="ftr" idx="6"/>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20" name="PlaceHolder 5"/>
          <p:cNvSpPr>
            <a:spLocks noGrp="1"/>
          </p:cNvSpPr>
          <p:nvPr>
            <p:ph type="sldNum" idx="7"/>
          </p:nvPr>
        </p:nvSpPr>
        <p:spPr>
          <a:xfrm>
            <a:off x="8610480" y="6356520"/>
            <a:ext cx="274284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200" b="0" strike="noStrike" spc="-1">
                <a:solidFill>
                  <a:srgbClr val="888888"/>
                </a:solidFill>
                <a:latin typeface="Garamond"/>
                <a:ea typeface="Garamond"/>
              </a:defRPr>
            </a:lvl1pPr>
          </a:lstStyle>
          <a:p>
            <a:pPr indent="0" algn="r">
              <a:lnSpc>
                <a:spcPct val="100000"/>
              </a:lnSpc>
              <a:buNone/>
              <a:tabLst>
                <a:tab pos="0" algn="l"/>
              </a:tabLst>
            </a:pPr>
            <a:fld id="{C936935D-D48E-4237-935B-AB8AEFBD84FA}" type="slidenum">
              <a:rPr lang="en-CA" sz="1200" b="0" strike="noStrike" spc="-1">
                <a:solidFill>
                  <a:srgbClr val="888888"/>
                </a:solidFill>
                <a:latin typeface="Garamond"/>
                <a:ea typeface="Garamond"/>
              </a:rPr>
              <a:t>‹#›</a:t>
            </a:fld>
            <a:endParaRPr lang="en-US"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rot="5400000">
            <a:off x="7133400" y="1956240"/>
            <a:ext cx="5811480" cy="262872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sp>
        <p:nvSpPr>
          <p:cNvPr id="22" name="PlaceHolder 2"/>
          <p:cNvSpPr>
            <a:spLocks noGrp="1"/>
          </p:cNvSpPr>
          <p:nvPr>
            <p:ph type="body"/>
          </p:nvPr>
        </p:nvSpPr>
        <p:spPr>
          <a:xfrm rot="5400000">
            <a:off x="1800000" y="-596160"/>
            <a:ext cx="5811480" cy="7733880"/>
          </a:xfrm>
          <a:prstGeom prst="rect">
            <a:avLst/>
          </a:prstGeom>
          <a:noFill/>
          <a:ln w="0">
            <a:noFill/>
          </a:ln>
        </p:spPr>
        <p:txBody>
          <a:bodyPr lIns="91440" tIns="45720" rIns="91440" bIns="45720" anchor="t">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23" name="PlaceHolder 3"/>
          <p:cNvSpPr>
            <a:spLocks noGrp="1"/>
          </p:cNvSpPr>
          <p:nvPr>
            <p:ph type="dt" idx="8"/>
          </p:nvPr>
        </p:nvSpPr>
        <p:spPr>
          <a:xfrm>
            <a:off x="838080" y="6356520"/>
            <a:ext cx="2742840" cy="364680"/>
          </a:xfrm>
          <a:prstGeom prst="rect">
            <a:avLst/>
          </a:prstGeom>
          <a:noFill/>
          <a:ln w="0">
            <a:noFill/>
          </a:ln>
        </p:spPr>
        <p:txBody>
          <a:bodyPr lIns="91440" tIns="45720" rIns="91440" bIns="4572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24" name="PlaceHolder 4"/>
          <p:cNvSpPr>
            <a:spLocks noGrp="1"/>
          </p:cNvSpPr>
          <p:nvPr>
            <p:ph type="ftr" idx="9"/>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25" name="PlaceHolder 5"/>
          <p:cNvSpPr>
            <a:spLocks noGrp="1"/>
          </p:cNvSpPr>
          <p:nvPr>
            <p:ph type="sldNum" idx="10"/>
          </p:nvPr>
        </p:nvSpPr>
        <p:spPr>
          <a:xfrm>
            <a:off x="8610480" y="6356520"/>
            <a:ext cx="274284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200" b="0" strike="noStrike" spc="-1">
                <a:solidFill>
                  <a:srgbClr val="888888"/>
                </a:solidFill>
                <a:latin typeface="Garamond"/>
                <a:ea typeface="Garamond"/>
              </a:defRPr>
            </a:lvl1pPr>
          </a:lstStyle>
          <a:p>
            <a:pPr indent="0" algn="r">
              <a:lnSpc>
                <a:spcPct val="100000"/>
              </a:lnSpc>
              <a:buNone/>
              <a:tabLst>
                <a:tab pos="0" algn="l"/>
              </a:tabLst>
            </a:pPr>
            <a:fld id="{F3AA086B-54AA-474C-8BC3-933C326D0AB4}" type="slidenum">
              <a:rPr lang="en-CA" sz="1200" b="0" strike="noStrike" spc="-1">
                <a:solidFill>
                  <a:srgbClr val="888888"/>
                </a:solidFill>
                <a:latin typeface="Garamond"/>
                <a:ea typeface="Garamond"/>
              </a:rPr>
              <a:t>‹#›</a:t>
            </a:fld>
            <a:endParaRPr lang="en-US"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6" name="Google Shape;28;p19"/>
          <p:cNvSpPr/>
          <p:nvPr/>
        </p:nvSpPr>
        <p:spPr>
          <a:xfrm>
            <a:off x="65880" y="6428160"/>
            <a:ext cx="12059640" cy="36468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27" name="Google Shape;29;p19"/>
          <p:cNvSpPr/>
          <p:nvPr/>
        </p:nvSpPr>
        <p:spPr>
          <a:xfrm>
            <a:off x="65880" y="434880"/>
            <a:ext cx="12059640" cy="6336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28" name="PlaceHolder 1"/>
          <p:cNvSpPr>
            <a:spLocks noGrp="1"/>
          </p:cNvSpPr>
          <p:nvPr>
            <p:ph type="ftr" idx="11"/>
          </p:nvPr>
        </p:nvSpPr>
        <p:spPr>
          <a:xfrm>
            <a:off x="223560" y="6428160"/>
            <a:ext cx="763776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29" name="PlaceHolder 2"/>
          <p:cNvSpPr>
            <a:spLocks noGrp="1"/>
          </p:cNvSpPr>
          <p:nvPr>
            <p:ph type="sldNum" idx="12"/>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64B665F5-2A71-45F5-BE39-DAC5B88F91B0}" type="slidenum">
              <a:rPr lang="en-CA" sz="1600" b="0" strike="noStrike" spc="-1">
                <a:solidFill>
                  <a:schemeClr val="lt1"/>
                </a:solidFill>
                <a:latin typeface="Garamond"/>
                <a:ea typeface="Garamond"/>
              </a:rPr>
              <a:t>‹#›</a:t>
            </a:fld>
            <a:endParaRPr lang="en-US" sz="1600" b="0" strike="noStrike" spc="-1">
              <a:solidFill>
                <a:srgbClr val="000000"/>
              </a:solidFill>
              <a:latin typeface="Times New Roman"/>
            </a:endParaRPr>
          </a:p>
        </p:txBody>
      </p:sp>
      <p:sp>
        <p:nvSpPr>
          <p:cNvPr id="30" name="Google Shape;32;p19"/>
          <p:cNvSpPr/>
          <p:nvPr/>
        </p:nvSpPr>
        <p:spPr>
          <a:xfrm rot="5400000">
            <a:off x="5301360" y="3243240"/>
            <a:ext cx="7194240" cy="364680"/>
          </a:xfrm>
          <a:prstGeom prst="rect">
            <a:avLst/>
          </a:prstGeom>
          <a:gradFill rotWithShape="0">
            <a:gsLst>
              <a:gs pos="0">
                <a:srgbClr val="F6F8FC">
                  <a:alpha val="0"/>
                </a:srgbClr>
              </a:gs>
              <a:gs pos="6000">
                <a:srgbClr val="D88B98">
                  <a:alpha val="0"/>
                </a:srgbClr>
              </a:gs>
              <a:gs pos="7000">
                <a:srgbClr val="BA1D33"/>
              </a:gs>
              <a:gs pos="11000">
                <a:srgbClr val="BA1D33"/>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31" name="Google Shape;33;p19"/>
          <p:cNvSpPr/>
          <p:nvPr/>
        </p:nvSpPr>
        <p:spPr>
          <a:xfrm rot="5400000">
            <a:off x="6031440" y="3236760"/>
            <a:ext cx="7194240" cy="364680"/>
          </a:xfrm>
          <a:prstGeom prst="rect">
            <a:avLst/>
          </a:prstGeom>
          <a:gradFill rotWithShape="0">
            <a:gsLst>
              <a:gs pos="0">
                <a:srgbClr val="F6F8FC">
                  <a:alpha val="0"/>
                </a:srgbClr>
              </a:gs>
              <a:gs pos="6000">
                <a:srgbClr val="D88B98">
                  <a:alpha val="0"/>
                </a:srgbClr>
              </a:gs>
              <a:gs pos="7000">
                <a:srgbClr val="FB961D"/>
              </a:gs>
              <a:gs pos="11000">
                <a:srgbClr val="FB961D"/>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32" name="Google Shape;34;p19"/>
          <p:cNvSpPr/>
          <p:nvPr/>
        </p:nvSpPr>
        <p:spPr>
          <a:xfrm rot="5400000">
            <a:off x="6761880" y="3243240"/>
            <a:ext cx="7194240" cy="364680"/>
          </a:xfrm>
          <a:prstGeom prst="rect">
            <a:avLst/>
          </a:prstGeom>
          <a:gradFill rotWithShape="0">
            <a:gsLst>
              <a:gs pos="0">
                <a:srgbClr val="F6F8FC">
                  <a:alpha val="0"/>
                </a:srgbClr>
              </a:gs>
              <a:gs pos="6000">
                <a:srgbClr val="D88B98">
                  <a:alpha val="0"/>
                </a:srgbClr>
              </a:gs>
              <a:gs pos="7000">
                <a:srgbClr val="8AC93B"/>
              </a:gs>
              <a:gs pos="11000">
                <a:srgbClr val="8AC93B"/>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33" name="Google Shape;35;p19"/>
          <p:cNvSpPr/>
          <p:nvPr/>
        </p:nvSpPr>
        <p:spPr>
          <a:xfrm rot="5400000">
            <a:off x="7491960" y="3243240"/>
            <a:ext cx="7194240" cy="364680"/>
          </a:xfrm>
          <a:prstGeom prst="rect">
            <a:avLst/>
          </a:prstGeom>
          <a:gradFill rotWithShape="0">
            <a:gsLst>
              <a:gs pos="0">
                <a:srgbClr val="F6F8FC">
                  <a:alpha val="0"/>
                </a:srgbClr>
              </a:gs>
              <a:gs pos="6000">
                <a:srgbClr val="D88B98">
                  <a:alpha val="0"/>
                </a:srgbClr>
              </a:gs>
              <a:gs pos="7000">
                <a:srgbClr val="43AAE7"/>
              </a:gs>
              <a:gs pos="11000">
                <a:srgbClr val="43AAE7"/>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34" name="PlaceHolder 3"/>
          <p:cNvSpPr>
            <a:spLocks noGrp="1"/>
          </p:cNvSpPr>
          <p:nvPr>
            <p:ph type="title"/>
          </p:nvPr>
        </p:nvSpPr>
        <p:spPr>
          <a:xfrm>
            <a:off x="223560" y="681120"/>
            <a:ext cx="11744640" cy="81900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sp>
        <p:nvSpPr>
          <p:cNvPr id="35" name="PlaceHolder 4"/>
          <p:cNvSpPr>
            <a:spLocks noGrp="1"/>
          </p:cNvSpPr>
          <p:nvPr>
            <p:ph type="body"/>
          </p:nvPr>
        </p:nvSpPr>
        <p:spPr>
          <a:xfrm>
            <a:off x="223560" y="1825560"/>
            <a:ext cx="11744640" cy="4350960"/>
          </a:xfrm>
          <a:prstGeom prst="rect">
            <a:avLst/>
          </a:prstGeom>
          <a:noFill/>
          <a:ln w="0">
            <a:noFill/>
          </a:ln>
        </p:spPr>
        <p:txBody>
          <a:bodyPr lIns="91440" tIns="45720" rIns="91440" bIns="45720" anchor="t">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grpSp>
        <p:nvGrpSpPr>
          <p:cNvPr id="36" name="Google Shape;38;p19"/>
          <p:cNvGrpSpPr/>
          <p:nvPr/>
        </p:nvGrpSpPr>
        <p:grpSpPr>
          <a:xfrm>
            <a:off x="3935880" y="1636200"/>
            <a:ext cx="4319640" cy="63360"/>
            <a:chOff x="3935880" y="1636200"/>
            <a:chExt cx="4319640" cy="63360"/>
          </a:xfrm>
        </p:grpSpPr>
        <p:sp>
          <p:nvSpPr>
            <p:cNvPr id="37" name="Google Shape;39;p19"/>
            <p:cNvSpPr/>
            <p:nvPr/>
          </p:nvSpPr>
          <p:spPr>
            <a:xfrm>
              <a:off x="3935880" y="1636200"/>
              <a:ext cx="2159640" cy="63360"/>
            </a:xfrm>
            <a:prstGeom prst="rect">
              <a:avLst/>
            </a:prstGeom>
            <a:gradFill rotWithShape="0">
              <a:gsLst>
                <a:gs pos="0">
                  <a:srgbClr val="BA1D33"/>
                </a:gs>
                <a:gs pos="23000">
                  <a:srgbClr val="BA1D33"/>
                </a:gs>
                <a:gs pos="25000">
                  <a:srgbClr val="171616"/>
                </a:gs>
                <a:gs pos="55000">
                  <a:srgbClr val="171616"/>
                </a:gs>
                <a:gs pos="57000">
                  <a:srgbClr val="FB961D"/>
                </a:gs>
                <a:gs pos="86000">
                  <a:srgbClr val="FB961D"/>
                </a:gs>
                <a:gs pos="88000">
                  <a:srgbClr val="171616"/>
                </a:gs>
                <a:gs pos="100000">
                  <a:srgbClr val="171616"/>
                </a:gs>
              </a:gsLst>
              <a:lin ang="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38" name="Google Shape;40;p19"/>
            <p:cNvSpPr/>
            <p:nvPr/>
          </p:nvSpPr>
          <p:spPr>
            <a:xfrm>
              <a:off x="6095880" y="1636200"/>
              <a:ext cx="2159640" cy="63360"/>
            </a:xfrm>
            <a:prstGeom prst="rect">
              <a:avLst/>
            </a:prstGeom>
            <a:gradFill rotWithShape="0">
              <a:gsLst>
                <a:gs pos="0">
                  <a:srgbClr val="8AC93B"/>
                </a:gs>
                <a:gs pos="23000">
                  <a:srgbClr val="8AC93B"/>
                </a:gs>
                <a:gs pos="25000">
                  <a:srgbClr val="171616"/>
                </a:gs>
                <a:gs pos="55000">
                  <a:srgbClr val="171616"/>
                </a:gs>
                <a:gs pos="57000">
                  <a:srgbClr val="43AAE7"/>
                </a:gs>
                <a:gs pos="86000">
                  <a:srgbClr val="43AAE7"/>
                </a:gs>
                <a:gs pos="88000">
                  <a:srgbClr val="171616"/>
                </a:gs>
                <a:gs pos="100000">
                  <a:srgbClr val="171616"/>
                </a:gs>
              </a:gsLst>
              <a:lin ang="1080000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3" name="Google Shape;42;p18"/>
          <p:cNvSpPr/>
          <p:nvPr/>
        </p:nvSpPr>
        <p:spPr>
          <a:xfrm>
            <a:off x="65880" y="6428160"/>
            <a:ext cx="12059640" cy="36468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4" name="Google Shape;43;p18"/>
          <p:cNvSpPr/>
          <p:nvPr/>
        </p:nvSpPr>
        <p:spPr>
          <a:xfrm>
            <a:off x="65880" y="434880"/>
            <a:ext cx="12059640" cy="6336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5" name="Google Shape;44;p18"/>
          <p:cNvSpPr/>
          <p:nvPr/>
        </p:nvSpPr>
        <p:spPr>
          <a:xfrm rot="5400000">
            <a:off x="-2979360" y="3400200"/>
            <a:ext cx="7194240" cy="364680"/>
          </a:xfrm>
          <a:prstGeom prst="rect">
            <a:avLst/>
          </a:prstGeom>
          <a:gradFill rotWithShape="0">
            <a:gsLst>
              <a:gs pos="0">
                <a:srgbClr val="F6F8FC">
                  <a:alpha val="0"/>
                </a:srgbClr>
              </a:gs>
              <a:gs pos="3000">
                <a:srgbClr val="BA1D33"/>
              </a:gs>
              <a:gs pos="52999">
                <a:srgbClr val="BA1D33"/>
              </a:gs>
              <a:gs pos="98000">
                <a:srgbClr val="BA1D33"/>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6" name="Google Shape;45;p18"/>
          <p:cNvSpPr/>
          <p:nvPr/>
        </p:nvSpPr>
        <p:spPr>
          <a:xfrm rot="5400000">
            <a:off x="-2248920" y="3400200"/>
            <a:ext cx="7194240" cy="364680"/>
          </a:xfrm>
          <a:prstGeom prst="rect">
            <a:avLst/>
          </a:prstGeom>
          <a:gradFill rotWithShape="0">
            <a:gsLst>
              <a:gs pos="0">
                <a:srgbClr val="F6F8FC">
                  <a:alpha val="0"/>
                </a:srgbClr>
              </a:gs>
              <a:gs pos="3000">
                <a:srgbClr val="FB961D"/>
              </a:gs>
              <a:gs pos="52999">
                <a:srgbClr val="FB961D"/>
              </a:gs>
              <a:gs pos="98000">
                <a:srgbClr val="FB961D"/>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7" name="Google Shape;46;p18"/>
          <p:cNvSpPr/>
          <p:nvPr/>
        </p:nvSpPr>
        <p:spPr>
          <a:xfrm rot="5400000">
            <a:off x="-1518840" y="3400200"/>
            <a:ext cx="7194240" cy="364680"/>
          </a:xfrm>
          <a:prstGeom prst="rect">
            <a:avLst/>
          </a:prstGeom>
          <a:gradFill rotWithShape="0">
            <a:gsLst>
              <a:gs pos="0">
                <a:srgbClr val="F6F8FC">
                  <a:alpha val="0"/>
                </a:srgbClr>
              </a:gs>
              <a:gs pos="3000">
                <a:srgbClr val="8AC93B"/>
              </a:gs>
              <a:gs pos="52999">
                <a:srgbClr val="8AC93B"/>
              </a:gs>
              <a:gs pos="98000">
                <a:srgbClr val="8AC93B"/>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8" name="Google Shape;47;p18"/>
          <p:cNvSpPr/>
          <p:nvPr/>
        </p:nvSpPr>
        <p:spPr>
          <a:xfrm rot="5400000">
            <a:off x="-788400" y="3400200"/>
            <a:ext cx="7194240" cy="364680"/>
          </a:xfrm>
          <a:prstGeom prst="rect">
            <a:avLst/>
          </a:prstGeom>
          <a:gradFill rotWithShape="0">
            <a:gsLst>
              <a:gs pos="0">
                <a:srgbClr val="F6F8FC">
                  <a:alpha val="0"/>
                </a:srgbClr>
              </a:gs>
              <a:gs pos="3000">
                <a:srgbClr val="43AAE7"/>
              </a:gs>
              <a:gs pos="52999">
                <a:srgbClr val="43AAE7"/>
              </a:gs>
              <a:gs pos="98000">
                <a:srgbClr val="43AAE7"/>
              </a:gs>
              <a:gs pos="100000">
                <a:srgbClr val="C7D5ED">
                  <a:alpha val="0"/>
                </a:srgbClr>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49" name="Google Shape;48;p18"/>
          <p:cNvSpPr/>
          <p:nvPr/>
        </p:nvSpPr>
        <p:spPr>
          <a:xfrm>
            <a:off x="3355920" y="681120"/>
            <a:ext cx="8612280" cy="819000"/>
          </a:xfrm>
          <a:prstGeom prst="rect">
            <a:avLst/>
          </a:prstGeom>
          <a:noFill/>
          <a:ln w="0">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tabLst>
                <a:tab pos="0" algn="l"/>
              </a:tabLst>
            </a:pPr>
            <a:r>
              <a:rPr lang="en-CA" sz="4400" b="1" strike="noStrike" spc="-1">
                <a:solidFill>
                  <a:schemeClr val="dk1"/>
                </a:solidFill>
                <a:latin typeface="Garamond"/>
                <a:ea typeface="Garamond"/>
              </a:rPr>
              <a:t>Plan</a:t>
            </a:r>
            <a:endParaRPr lang="en-US" sz="4400" b="0" strike="noStrike" spc="-1">
              <a:solidFill>
                <a:srgbClr val="000000"/>
              </a:solidFill>
              <a:latin typeface="Arial"/>
            </a:endParaRPr>
          </a:p>
        </p:txBody>
      </p:sp>
      <p:sp>
        <p:nvSpPr>
          <p:cNvPr id="50" name="PlaceHolder 1"/>
          <p:cNvSpPr>
            <a:spLocks noGrp="1"/>
          </p:cNvSpPr>
          <p:nvPr>
            <p:ph type="body"/>
          </p:nvPr>
        </p:nvSpPr>
        <p:spPr>
          <a:xfrm>
            <a:off x="3355920" y="1683000"/>
            <a:ext cx="8612280" cy="4493520"/>
          </a:xfrm>
          <a:prstGeom prst="rect">
            <a:avLst/>
          </a:prstGeom>
          <a:noFill/>
          <a:ln w="0">
            <a:noFill/>
          </a:ln>
        </p:spPr>
        <p:txBody>
          <a:bodyPr lIns="91440" tIns="45720" rIns="91440" bIns="45720" anchor="t">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51" name="PlaceHolder 2"/>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r>
              <a:rPr lang="en-US" sz="14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2" name="Google Shape;51;p20"/>
          <p:cNvSpPr/>
          <p:nvPr/>
        </p:nvSpPr>
        <p:spPr>
          <a:xfrm>
            <a:off x="65880" y="6428160"/>
            <a:ext cx="12059640" cy="36468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3" name="Google Shape;52;p20"/>
          <p:cNvSpPr/>
          <p:nvPr/>
        </p:nvSpPr>
        <p:spPr>
          <a:xfrm>
            <a:off x="65880" y="434880"/>
            <a:ext cx="12059640" cy="6336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4" name="Google Shape;53;p20"/>
          <p:cNvSpPr/>
          <p:nvPr/>
        </p:nvSpPr>
        <p:spPr>
          <a:xfrm rot="5400000">
            <a:off x="5301360" y="3243240"/>
            <a:ext cx="7194240" cy="364680"/>
          </a:xfrm>
          <a:prstGeom prst="rect">
            <a:avLst/>
          </a:prstGeom>
          <a:gradFill rotWithShape="0">
            <a:gsLst>
              <a:gs pos="0">
                <a:srgbClr val="F6F8FC">
                  <a:alpha val="0"/>
                </a:srgbClr>
              </a:gs>
              <a:gs pos="6000">
                <a:srgbClr val="D88B98">
                  <a:alpha val="0"/>
                </a:srgbClr>
              </a:gs>
              <a:gs pos="7000">
                <a:srgbClr val="BA1D33"/>
              </a:gs>
              <a:gs pos="11000">
                <a:srgbClr val="BA1D33"/>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5" name="Google Shape;54;p20"/>
          <p:cNvSpPr/>
          <p:nvPr/>
        </p:nvSpPr>
        <p:spPr>
          <a:xfrm rot="5400000">
            <a:off x="6031440" y="3243240"/>
            <a:ext cx="7194240" cy="364680"/>
          </a:xfrm>
          <a:prstGeom prst="rect">
            <a:avLst/>
          </a:prstGeom>
          <a:gradFill rotWithShape="0">
            <a:gsLst>
              <a:gs pos="0">
                <a:srgbClr val="F6F8FC">
                  <a:alpha val="0"/>
                </a:srgbClr>
              </a:gs>
              <a:gs pos="6000">
                <a:srgbClr val="D88B98">
                  <a:alpha val="0"/>
                </a:srgbClr>
              </a:gs>
              <a:gs pos="7000">
                <a:srgbClr val="FB961D"/>
              </a:gs>
              <a:gs pos="11000">
                <a:srgbClr val="FB961D"/>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6" name="Google Shape;55;p20"/>
          <p:cNvSpPr/>
          <p:nvPr/>
        </p:nvSpPr>
        <p:spPr>
          <a:xfrm rot="5400000">
            <a:off x="6761880" y="3243240"/>
            <a:ext cx="7194240" cy="364680"/>
          </a:xfrm>
          <a:prstGeom prst="rect">
            <a:avLst/>
          </a:prstGeom>
          <a:gradFill rotWithShape="0">
            <a:gsLst>
              <a:gs pos="0">
                <a:srgbClr val="F6F8FC">
                  <a:alpha val="0"/>
                </a:srgbClr>
              </a:gs>
              <a:gs pos="6000">
                <a:srgbClr val="D88B98">
                  <a:alpha val="0"/>
                </a:srgbClr>
              </a:gs>
              <a:gs pos="7000">
                <a:srgbClr val="8AC93B"/>
              </a:gs>
              <a:gs pos="11000">
                <a:srgbClr val="8AC93B"/>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7" name="Google Shape;56;p20"/>
          <p:cNvSpPr/>
          <p:nvPr/>
        </p:nvSpPr>
        <p:spPr>
          <a:xfrm rot="5400000">
            <a:off x="7491960" y="3243240"/>
            <a:ext cx="7194240" cy="364680"/>
          </a:xfrm>
          <a:prstGeom prst="rect">
            <a:avLst/>
          </a:prstGeom>
          <a:gradFill rotWithShape="0">
            <a:gsLst>
              <a:gs pos="0">
                <a:srgbClr val="F6F8FC">
                  <a:alpha val="0"/>
                </a:srgbClr>
              </a:gs>
              <a:gs pos="6000">
                <a:srgbClr val="D88B98">
                  <a:alpha val="0"/>
                </a:srgbClr>
              </a:gs>
              <a:gs pos="7000">
                <a:srgbClr val="43AAE7"/>
              </a:gs>
              <a:gs pos="11000">
                <a:srgbClr val="43AAE7"/>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58" name="PlaceHolder 1"/>
          <p:cNvSpPr>
            <a:spLocks noGrp="1"/>
          </p:cNvSpPr>
          <p:nvPr>
            <p:ph type="body"/>
          </p:nvPr>
        </p:nvSpPr>
        <p:spPr>
          <a:xfrm>
            <a:off x="223560" y="1888560"/>
            <a:ext cx="5685480" cy="4350960"/>
          </a:xfrm>
          <a:prstGeom prst="rect">
            <a:avLst/>
          </a:prstGeom>
          <a:noFill/>
          <a:ln w="0">
            <a:noFill/>
          </a:ln>
        </p:spPr>
        <p:txBody>
          <a:bodyPr lIns="91440" tIns="45720" rIns="91440" bIns="45720" anchor="t">
            <a:normAutofit fontScale="98906" lnSpcReduction="10000"/>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59" name="PlaceHolder 2"/>
          <p:cNvSpPr>
            <a:spLocks noGrp="1"/>
          </p:cNvSpPr>
          <p:nvPr>
            <p:ph type="body"/>
          </p:nvPr>
        </p:nvSpPr>
        <p:spPr>
          <a:xfrm>
            <a:off x="6282360" y="1888560"/>
            <a:ext cx="5684040" cy="4352040"/>
          </a:xfrm>
          <a:prstGeom prst="rect">
            <a:avLst/>
          </a:prstGeom>
          <a:noFill/>
          <a:ln w="0">
            <a:noFill/>
          </a:ln>
        </p:spPr>
        <p:txBody>
          <a:bodyPr lIns="91440" tIns="45720" rIns="91440" bIns="45720" anchor="t">
            <a:normAutofit fontScale="98906" lnSpcReduction="10000"/>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60" name="PlaceHolder 3"/>
          <p:cNvSpPr>
            <a:spLocks noGrp="1"/>
          </p:cNvSpPr>
          <p:nvPr>
            <p:ph type="ftr" idx="13"/>
          </p:nvPr>
        </p:nvSpPr>
        <p:spPr>
          <a:xfrm>
            <a:off x="223560" y="6428160"/>
            <a:ext cx="763776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61" name="PlaceHolder 4"/>
          <p:cNvSpPr>
            <a:spLocks noGrp="1"/>
          </p:cNvSpPr>
          <p:nvPr>
            <p:ph type="sldNum" idx="14"/>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6C637A81-0DF1-4F43-8255-EB18262529B2}" type="slidenum">
              <a:rPr lang="en-CA" sz="1600" b="0" strike="noStrike" spc="-1">
                <a:solidFill>
                  <a:schemeClr val="lt1"/>
                </a:solidFill>
                <a:latin typeface="Garamond"/>
                <a:ea typeface="Garamond"/>
              </a:rPr>
              <a:t>‹#›</a:t>
            </a:fld>
            <a:endParaRPr lang="en-US" sz="1600" b="0" strike="noStrike" spc="-1">
              <a:solidFill>
                <a:srgbClr val="000000"/>
              </a:solidFill>
              <a:latin typeface="Times New Roman"/>
            </a:endParaRPr>
          </a:p>
        </p:txBody>
      </p:sp>
      <p:sp>
        <p:nvSpPr>
          <p:cNvPr id="62" name="PlaceHolder 5"/>
          <p:cNvSpPr>
            <a:spLocks noGrp="1"/>
          </p:cNvSpPr>
          <p:nvPr>
            <p:ph type="title"/>
          </p:nvPr>
        </p:nvSpPr>
        <p:spPr>
          <a:xfrm>
            <a:off x="223560" y="681120"/>
            <a:ext cx="11744640" cy="81900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grpSp>
        <p:nvGrpSpPr>
          <p:cNvPr id="63" name="Google Shape;62;p20"/>
          <p:cNvGrpSpPr/>
          <p:nvPr/>
        </p:nvGrpSpPr>
        <p:grpSpPr>
          <a:xfrm>
            <a:off x="3935880" y="1683000"/>
            <a:ext cx="4319640" cy="63360"/>
            <a:chOff x="3935880" y="1683000"/>
            <a:chExt cx="4319640" cy="63360"/>
          </a:xfrm>
        </p:grpSpPr>
        <p:sp>
          <p:nvSpPr>
            <p:cNvPr id="64" name="Google Shape;63;p20"/>
            <p:cNvSpPr/>
            <p:nvPr/>
          </p:nvSpPr>
          <p:spPr>
            <a:xfrm>
              <a:off x="3935880" y="1683000"/>
              <a:ext cx="2159640" cy="63360"/>
            </a:xfrm>
            <a:prstGeom prst="rect">
              <a:avLst/>
            </a:prstGeom>
            <a:gradFill rotWithShape="0">
              <a:gsLst>
                <a:gs pos="0">
                  <a:srgbClr val="BA1D33"/>
                </a:gs>
                <a:gs pos="23000">
                  <a:srgbClr val="BA1D33"/>
                </a:gs>
                <a:gs pos="25000">
                  <a:srgbClr val="171616"/>
                </a:gs>
                <a:gs pos="55000">
                  <a:srgbClr val="171616"/>
                </a:gs>
                <a:gs pos="57000">
                  <a:srgbClr val="FB961D"/>
                </a:gs>
                <a:gs pos="86000">
                  <a:srgbClr val="FB961D"/>
                </a:gs>
                <a:gs pos="88000">
                  <a:srgbClr val="171616"/>
                </a:gs>
                <a:gs pos="100000">
                  <a:srgbClr val="171616"/>
                </a:gs>
              </a:gsLst>
              <a:lin ang="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65" name="Google Shape;64;p20"/>
            <p:cNvSpPr/>
            <p:nvPr/>
          </p:nvSpPr>
          <p:spPr>
            <a:xfrm>
              <a:off x="6095880" y="1683000"/>
              <a:ext cx="2159640" cy="63360"/>
            </a:xfrm>
            <a:prstGeom prst="rect">
              <a:avLst/>
            </a:prstGeom>
            <a:gradFill rotWithShape="0">
              <a:gsLst>
                <a:gs pos="0">
                  <a:srgbClr val="8AC93B"/>
                </a:gs>
                <a:gs pos="23000">
                  <a:srgbClr val="8AC93B"/>
                </a:gs>
                <a:gs pos="25000">
                  <a:srgbClr val="171616"/>
                </a:gs>
                <a:gs pos="55000">
                  <a:srgbClr val="171616"/>
                </a:gs>
                <a:gs pos="57000">
                  <a:srgbClr val="43AAE7"/>
                </a:gs>
                <a:gs pos="86000">
                  <a:srgbClr val="43AAE7"/>
                </a:gs>
                <a:gs pos="88000">
                  <a:srgbClr val="171616"/>
                </a:gs>
                <a:gs pos="100000">
                  <a:srgbClr val="171616"/>
                </a:gs>
              </a:gsLst>
              <a:lin ang="1080000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grpSp>
      <p:sp>
        <p:nvSpPr>
          <p:cNvPr id="66" name="Google Shape;65;p20"/>
          <p:cNvSpPr/>
          <p:nvPr/>
        </p:nvSpPr>
        <p:spPr>
          <a:xfrm rot="5400000">
            <a:off x="3924000" y="4032720"/>
            <a:ext cx="4352040" cy="63360"/>
          </a:xfrm>
          <a:prstGeom prst="rect">
            <a:avLst/>
          </a:prstGeom>
          <a:solidFill>
            <a:srgbClr val="BA1D33"/>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7" name="PlaceHolder 1"/>
          <p:cNvSpPr>
            <a:spLocks noGrp="1"/>
          </p:cNvSpPr>
          <p:nvPr>
            <p:ph type="body"/>
          </p:nvPr>
        </p:nvSpPr>
        <p:spPr>
          <a:xfrm>
            <a:off x="223560" y="1810080"/>
            <a:ext cx="5669640" cy="500760"/>
          </a:xfrm>
          <a:prstGeom prst="rect">
            <a:avLst/>
          </a:prstGeom>
          <a:noFill/>
          <a:ln w="0">
            <a:noFill/>
          </a:ln>
        </p:spPr>
        <p:txBody>
          <a:bodyPr lIns="91440" tIns="45720" rIns="91440" bIns="45720" anchor="b">
            <a:normAutofit fontScale="1249" lnSpcReduction="10000"/>
          </a:bodyPr>
          <a:lstStyle/>
          <a:p>
            <a:pPr marL="432000" indent="-324000">
              <a:spcBef>
                <a:spcPts val="1417"/>
              </a:spcBef>
              <a:buClr>
                <a:srgbClr val="000000"/>
              </a:buClr>
              <a:buSzPct val="45000"/>
              <a:buFont typeface="Wingdings" charset="2"/>
              <a:buChar char=""/>
            </a:pPr>
            <a:r>
              <a:rPr lang="en-US" sz="2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400" b="0" strike="noStrike" spc="-1">
                <a:solidFill>
                  <a:srgbClr val="000000"/>
                </a:solidFill>
                <a:latin typeface="Arial"/>
              </a:rPr>
              <a:t>Seventh Outline Level</a:t>
            </a:r>
          </a:p>
        </p:txBody>
      </p:sp>
      <p:sp>
        <p:nvSpPr>
          <p:cNvPr id="68" name="PlaceHolder 2"/>
          <p:cNvSpPr>
            <a:spLocks noGrp="1"/>
          </p:cNvSpPr>
          <p:nvPr>
            <p:ph type="body"/>
          </p:nvPr>
        </p:nvSpPr>
        <p:spPr>
          <a:xfrm>
            <a:off x="223560" y="2374560"/>
            <a:ext cx="5669640" cy="3814560"/>
          </a:xfrm>
          <a:prstGeom prst="rect">
            <a:avLst/>
          </a:prstGeom>
          <a:noFill/>
          <a:ln w="0">
            <a:noFill/>
          </a:ln>
        </p:spPr>
        <p:txBody>
          <a:bodyPr lIns="91440" tIns="45720" rIns="91440" bIns="45720" anchor="t">
            <a:normAutofit fontScale="96763" lnSpcReduction="10000"/>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69" name="PlaceHolder 3"/>
          <p:cNvSpPr>
            <a:spLocks noGrp="1"/>
          </p:cNvSpPr>
          <p:nvPr>
            <p:ph type="body"/>
          </p:nvPr>
        </p:nvSpPr>
        <p:spPr>
          <a:xfrm>
            <a:off x="6306480" y="1810080"/>
            <a:ext cx="5661720" cy="500760"/>
          </a:xfrm>
          <a:prstGeom prst="rect">
            <a:avLst/>
          </a:prstGeom>
          <a:noFill/>
          <a:ln w="0">
            <a:noFill/>
          </a:ln>
        </p:spPr>
        <p:txBody>
          <a:bodyPr lIns="91440" tIns="45720" rIns="91440" bIns="45720" anchor="b">
            <a:normAutofit fontScale="1249" lnSpcReduction="10000"/>
          </a:bodyPr>
          <a:lstStyle/>
          <a:p>
            <a:pPr marL="432000" indent="-324000">
              <a:spcBef>
                <a:spcPts val="1417"/>
              </a:spcBef>
              <a:buClr>
                <a:srgbClr val="000000"/>
              </a:buClr>
              <a:buSzPct val="45000"/>
              <a:buFont typeface="Wingdings" charset="2"/>
              <a:buChar char=""/>
            </a:pPr>
            <a:r>
              <a:rPr lang="en-US" sz="2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400" b="0" strike="noStrike" spc="-1">
                <a:solidFill>
                  <a:srgbClr val="000000"/>
                </a:solidFill>
                <a:latin typeface="Arial"/>
              </a:rPr>
              <a:t>Seventh Outline Level</a:t>
            </a:r>
          </a:p>
        </p:txBody>
      </p:sp>
      <p:sp>
        <p:nvSpPr>
          <p:cNvPr id="70" name="PlaceHolder 4"/>
          <p:cNvSpPr>
            <a:spLocks noGrp="1"/>
          </p:cNvSpPr>
          <p:nvPr>
            <p:ph type="body"/>
          </p:nvPr>
        </p:nvSpPr>
        <p:spPr>
          <a:xfrm>
            <a:off x="6306480" y="2374560"/>
            <a:ext cx="5661720" cy="3814560"/>
          </a:xfrm>
          <a:prstGeom prst="rect">
            <a:avLst/>
          </a:prstGeom>
          <a:noFill/>
          <a:ln w="0">
            <a:noFill/>
          </a:ln>
        </p:spPr>
        <p:txBody>
          <a:bodyPr lIns="91440" tIns="45720" rIns="91440" bIns="45720" anchor="t">
            <a:normAutofit fontScale="96763" lnSpcReduction="10000"/>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71" name="Google Shape;71;p21"/>
          <p:cNvSpPr/>
          <p:nvPr/>
        </p:nvSpPr>
        <p:spPr>
          <a:xfrm>
            <a:off x="65880" y="6428160"/>
            <a:ext cx="12059640" cy="36468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2" name="Google Shape;72;p21"/>
          <p:cNvSpPr/>
          <p:nvPr/>
        </p:nvSpPr>
        <p:spPr>
          <a:xfrm>
            <a:off x="65880" y="434880"/>
            <a:ext cx="12059640" cy="6336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3" name="Google Shape;73;p21"/>
          <p:cNvSpPr/>
          <p:nvPr/>
        </p:nvSpPr>
        <p:spPr>
          <a:xfrm rot="5400000">
            <a:off x="5301360" y="3243240"/>
            <a:ext cx="7194240" cy="364680"/>
          </a:xfrm>
          <a:prstGeom prst="rect">
            <a:avLst/>
          </a:prstGeom>
          <a:gradFill rotWithShape="0">
            <a:gsLst>
              <a:gs pos="0">
                <a:srgbClr val="F6F8FC">
                  <a:alpha val="0"/>
                </a:srgbClr>
              </a:gs>
              <a:gs pos="6000">
                <a:srgbClr val="D88B98">
                  <a:alpha val="0"/>
                </a:srgbClr>
              </a:gs>
              <a:gs pos="7000">
                <a:srgbClr val="BA1D33"/>
              </a:gs>
              <a:gs pos="11000">
                <a:srgbClr val="BA1D33"/>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4" name="Google Shape;74;p21"/>
          <p:cNvSpPr/>
          <p:nvPr/>
        </p:nvSpPr>
        <p:spPr>
          <a:xfrm rot="5400000">
            <a:off x="6031440" y="3243240"/>
            <a:ext cx="7194240" cy="364680"/>
          </a:xfrm>
          <a:prstGeom prst="rect">
            <a:avLst/>
          </a:prstGeom>
          <a:gradFill rotWithShape="0">
            <a:gsLst>
              <a:gs pos="0">
                <a:srgbClr val="F6F8FC">
                  <a:alpha val="0"/>
                </a:srgbClr>
              </a:gs>
              <a:gs pos="6000">
                <a:srgbClr val="D88B98">
                  <a:alpha val="0"/>
                </a:srgbClr>
              </a:gs>
              <a:gs pos="7000">
                <a:srgbClr val="FB961D"/>
              </a:gs>
              <a:gs pos="11000">
                <a:srgbClr val="FB961D"/>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5" name="Google Shape;75;p21"/>
          <p:cNvSpPr/>
          <p:nvPr/>
        </p:nvSpPr>
        <p:spPr>
          <a:xfrm rot="5400000">
            <a:off x="6761880" y="3243240"/>
            <a:ext cx="7194240" cy="364680"/>
          </a:xfrm>
          <a:prstGeom prst="rect">
            <a:avLst/>
          </a:prstGeom>
          <a:gradFill rotWithShape="0">
            <a:gsLst>
              <a:gs pos="0">
                <a:srgbClr val="F6F8FC">
                  <a:alpha val="0"/>
                </a:srgbClr>
              </a:gs>
              <a:gs pos="6000">
                <a:srgbClr val="D88B98">
                  <a:alpha val="0"/>
                </a:srgbClr>
              </a:gs>
              <a:gs pos="7000">
                <a:srgbClr val="8AC93B"/>
              </a:gs>
              <a:gs pos="11000">
                <a:srgbClr val="8AC93B"/>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6" name="Google Shape;76;p21"/>
          <p:cNvSpPr/>
          <p:nvPr/>
        </p:nvSpPr>
        <p:spPr>
          <a:xfrm rot="5400000">
            <a:off x="7491960" y="3243240"/>
            <a:ext cx="7194240" cy="364680"/>
          </a:xfrm>
          <a:prstGeom prst="rect">
            <a:avLst/>
          </a:prstGeom>
          <a:gradFill rotWithShape="0">
            <a:gsLst>
              <a:gs pos="0">
                <a:srgbClr val="F6F8FC">
                  <a:alpha val="0"/>
                </a:srgbClr>
              </a:gs>
              <a:gs pos="6000">
                <a:srgbClr val="D88B98">
                  <a:alpha val="0"/>
                </a:srgbClr>
              </a:gs>
              <a:gs pos="7000">
                <a:srgbClr val="43AAE7"/>
              </a:gs>
              <a:gs pos="11000">
                <a:srgbClr val="43AAE7"/>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77" name="PlaceHolder 5"/>
          <p:cNvSpPr>
            <a:spLocks noGrp="1"/>
          </p:cNvSpPr>
          <p:nvPr>
            <p:ph type="ftr" idx="15"/>
          </p:nvPr>
        </p:nvSpPr>
        <p:spPr>
          <a:xfrm>
            <a:off x="223560" y="6428160"/>
            <a:ext cx="763776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78" name="PlaceHolder 6"/>
          <p:cNvSpPr>
            <a:spLocks noGrp="1"/>
          </p:cNvSpPr>
          <p:nvPr>
            <p:ph type="sldNum" idx="16"/>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0A81D79E-A660-4699-B615-7C8ED84AE18F}" type="slidenum">
              <a:rPr lang="en-CA" sz="1600" b="0" strike="noStrike" spc="-1">
                <a:solidFill>
                  <a:schemeClr val="lt1"/>
                </a:solidFill>
                <a:latin typeface="Garamond"/>
                <a:ea typeface="Garamond"/>
              </a:rPr>
              <a:t>‹#›</a:t>
            </a:fld>
            <a:endParaRPr lang="en-US" sz="1600" b="0" strike="noStrike" spc="-1">
              <a:solidFill>
                <a:srgbClr val="000000"/>
              </a:solidFill>
              <a:latin typeface="Times New Roman"/>
            </a:endParaRPr>
          </a:p>
        </p:txBody>
      </p:sp>
      <p:sp>
        <p:nvSpPr>
          <p:cNvPr id="79" name="PlaceHolder 7"/>
          <p:cNvSpPr>
            <a:spLocks noGrp="1"/>
          </p:cNvSpPr>
          <p:nvPr>
            <p:ph type="title"/>
          </p:nvPr>
        </p:nvSpPr>
        <p:spPr>
          <a:xfrm>
            <a:off x="223560" y="681120"/>
            <a:ext cx="11744640" cy="81900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grpSp>
        <p:nvGrpSpPr>
          <p:cNvPr id="80" name="Google Shape;80;p21"/>
          <p:cNvGrpSpPr/>
          <p:nvPr/>
        </p:nvGrpSpPr>
        <p:grpSpPr>
          <a:xfrm>
            <a:off x="3935880" y="1683000"/>
            <a:ext cx="4319640" cy="63360"/>
            <a:chOff x="3935880" y="1683000"/>
            <a:chExt cx="4319640" cy="63360"/>
          </a:xfrm>
        </p:grpSpPr>
        <p:sp>
          <p:nvSpPr>
            <p:cNvPr id="81" name="Google Shape;81;p21"/>
            <p:cNvSpPr/>
            <p:nvPr/>
          </p:nvSpPr>
          <p:spPr>
            <a:xfrm>
              <a:off x="3935880" y="1683000"/>
              <a:ext cx="2159640" cy="63360"/>
            </a:xfrm>
            <a:prstGeom prst="rect">
              <a:avLst/>
            </a:prstGeom>
            <a:gradFill rotWithShape="0">
              <a:gsLst>
                <a:gs pos="0">
                  <a:srgbClr val="BA1D33"/>
                </a:gs>
                <a:gs pos="23000">
                  <a:srgbClr val="BA1D33"/>
                </a:gs>
                <a:gs pos="25000">
                  <a:srgbClr val="171616"/>
                </a:gs>
                <a:gs pos="55000">
                  <a:srgbClr val="171616"/>
                </a:gs>
                <a:gs pos="57000">
                  <a:srgbClr val="FB961D"/>
                </a:gs>
                <a:gs pos="86000">
                  <a:srgbClr val="FB961D"/>
                </a:gs>
                <a:gs pos="88000">
                  <a:srgbClr val="171616"/>
                </a:gs>
                <a:gs pos="100000">
                  <a:srgbClr val="171616"/>
                </a:gs>
              </a:gsLst>
              <a:lin ang="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82" name="Google Shape;82;p21"/>
            <p:cNvSpPr/>
            <p:nvPr/>
          </p:nvSpPr>
          <p:spPr>
            <a:xfrm>
              <a:off x="6095880" y="1683000"/>
              <a:ext cx="2159640" cy="63360"/>
            </a:xfrm>
            <a:prstGeom prst="rect">
              <a:avLst/>
            </a:prstGeom>
            <a:gradFill rotWithShape="0">
              <a:gsLst>
                <a:gs pos="0">
                  <a:srgbClr val="8AC93B"/>
                </a:gs>
                <a:gs pos="23000">
                  <a:srgbClr val="8AC93B"/>
                </a:gs>
                <a:gs pos="25000">
                  <a:srgbClr val="171616"/>
                </a:gs>
                <a:gs pos="55000">
                  <a:srgbClr val="171616"/>
                </a:gs>
                <a:gs pos="57000">
                  <a:srgbClr val="43AAE7"/>
                </a:gs>
                <a:gs pos="86000">
                  <a:srgbClr val="43AAE7"/>
                </a:gs>
                <a:gs pos="88000">
                  <a:srgbClr val="171616"/>
                </a:gs>
                <a:gs pos="100000">
                  <a:srgbClr val="171616"/>
                </a:gs>
              </a:gsLst>
              <a:lin ang="1080000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grpSp>
      <p:sp>
        <p:nvSpPr>
          <p:cNvPr id="83" name="Google Shape;83;p21"/>
          <p:cNvSpPr/>
          <p:nvPr/>
        </p:nvSpPr>
        <p:spPr>
          <a:xfrm rot="5400000">
            <a:off x="3924000" y="4032720"/>
            <a:ext cx="4352040" cy="63360"/>
          </a:xfrm>
          <a:prstGeom prst="rect">
            <a:avLst/>
          </a:prstGeom>
          <a:solidFill>
            <a:srgbClr val="FB961D"/>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4" name="Google Shape;85;p22"/>
          <p:cNvSpPr/>
          <p:nvPr/>
        </p:nvSpPr>
        <p:spPr>
          <a:xfrm>
            <a:off x="65880" y="6428160"/>
            <a:ext cx="12059640" cy="36468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85" name="Google Shape;86;p22"/>
          <p:cNvSpPr/>
          <p:nvPr/>
        </p:nvSpPr>
        <p:spPr>
          <a:xfrm>
            <a:off x="65880" y="434880"/>
            <a:ext cx="12059640" cy="63360"/>
          </a:xfrm>
          <a:prstGeom prst="rect">
            <a:avLst/>
          </a:prstGeom>
          <a:solidFill>
            <a:srgbClr val="171616"/>
          </a:soli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86" name="PlaceHolder 1"/>
          <p:cNvSpPr>
            <a:spLocks noGrp="1"/>
          </p:cNvSpPr>
          <p:nvPr>
            <p:ph type="body"/>
          </p:nvPr>
        </p:nvSpPr>
        <p:spPr>
          <a:xfrm>
            <a:off x="5183280" y="1836000"/>
            <a:ext cx="6784920" cy="3834000"/>
          </a:xfrm>
          <a:prstGeom prst="rect">
            <a:avLst/>
          </a:prstGeom>
          <a:noFill/>
          <a:ln w="38160">
            <a:solidFill>
              <a:srgbClr val="43AAE7"/>
            </a:solidFill>
            <a:round/>
          </a:ln>
        </p:spPr>
        <p:txBody>
          <a:bodyPr lIns="90000" tIns="45000" rIns="90000" bIns="45000" anchor="t">
            <a:normAutofit/>
          </a:bodyPr>
          <a:lstStyle/>
          <a:p>
            <a:pPr marL="432000" indent="-324000">
              <a:spcBef>
                <a:spcPts val="1417"/>
              </a:spcBef>
              <a:buClr>
                <a:srgbClr val="000000"/>
              </a:buClr>
              <a:buSzPct val="45000"/>
              <a:buFont typeface="Wingdings" charset="2"/>
              <a:buChar char=""/>
            </a:pPr>
            <a:r>
              <a:rPr lang="en-US"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800" b="0" strike="noStrike" spc="-1">
                <a:solidFill>
                  <a:srgbClr val="000000"/>
                </a:solidFill>
                <a:latin typeface="Arial"/>
              </a:rPr>
              <a:t>Seventh Outline Level</a:t>
            </a:r>
          </a:p>
        </p:txBody>
      </p:sp>
      <p:sp>
        <p:nvSpPr>
          <p:cNvPr id="87" name="Google Shape;88;p22"/>
          <p:cNvSpPr/>
          <p:nvPr/>
        </p:nvSpPr>
        <p:spPr>
          <a:xfrm rot="5400000">
            <a:off x="5301360" y="3243240"/>
            <a:ext cx="7194240" cy="364680"/>
          </a:xfrm>
          <a:prstGeom prst="rect">
            <a:avLst/>
          </a:prstGeom>
          <a:gradFill rotWithShape="0">
            <a:gsLst>
              <a:gs pos="0">
                <a:srgbClr val="F6F8FC">
                  <a:alpha val="0"/>
                </a:srgbClr>
              </a:gs>
              <a:gs pos="6000">
                <a:srgbClr val="D88B98">
                  <a:alpha val="0"/>
                </a:srgbClr>
              </a:gs>
              <a:gs pos="7000">
                <a:srgbClr val="BA1D33"/>
              </a:gs>
              <a:gs pos="11000">
                <a:srgbClr val="BA1D33"/>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88" name="Google Shape;89;p22"/>
          <p:cNvSpPr/>
          <p:nvPr/>
        </p:nvSpPr>
        <p:spPr>
          <a:xfrm rot="5400000">
            <a:off x="6031440" y="3236760"/>
            <a:ext cx="7194240" cy="364680"/>
          </a:xfrm>
          <a:prstGeom prst="rect">
            <a:avLst/>
          </a:prstGeom>
          <a:gradFill rotWithShape="0">
            <a:gsLst>
              <a:gs pos="0">
                <a:srgbClr val="F6F8FC">
                  <a:alpha val="0"/>
                </a:srgbClr>
              </a:gs>
              <a:gs pos="6000">
                <a:srgbClr val="D88B98">
                  <a:alpha val="0"/>
                </a:srgbClr>
              </a:gs>
              <a:gs pos="7000">
                <a:srgbClr val="FB961D"/>
              </a:gs>
              <a:gs pos="11000">
                <a:srgbClr val="FB961D"/>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89" name="Google Shape;90;p22"/>
          <p:cNvSpPr/>
          <p:nvPr/>
        </p:nvSpPr>
        <p:spPr>
          <a:xfrm rot="5400000">
            <a:off x="6761880" y="3243240"/>
            <a:ext cx="7194240" cy="364680"/>
          </a:xfrm>
          <a:prstGeom prst="rect">
            <a:avLst/>
          </a:prstGeom>
          <a:gradFill rotWithShape="0">
            <a:gsLst>
              <a:gs pos="0">
                <a:srgbClr val="F6F8FC">
                  <a:alpha val="0"/>
                </a:srgbClr>
              </a:gs>
              <a:gs pos="6000">
                <a:srgbClr val="D88B98">
                  <a:alpha val="0"/>
                </a:srgbClr>
              </a:gs>
              <a:gs pos="7000">
                <a:srgbClr val="8AC93B"/>
              </a:gs>
              <a:gs pos="11000">
                <a:srgbClr val="8AC93B"/>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90" name="Google Shape;91;p22"/>
          <p:cNvSpPr/>
          <p:nvPr/>
        </p:nvSpPr>
        <p:spPr>
          <a:xfrm rot="5400000">
            <a:off x="7491960" y="3243240"/>
            <a:ext cx="7194240" cy="364680"/>
          </a:xfrm>
          <a:prstGeom prst="rect">
            <a:avLst/>
          </a:prstGeom>
          <a:gradFill rotWithShape="0">
            <a:gsLst>
              <a:gs pos="0">
                <a:srgbClr val="F6F8FC">
                  <a:alpha val="0"/>
                </a:srgbClr>
              </a:gs>
              <a:gs pos="6000">
                <a:srgbClr val="D88B98">
                  <a:alpha val="0"/>
                </a:srgbClr>
              </a:gs>
              <a:gs pos="7000">
                <a:srgbClr val="43AAE7"/>
              </a:gs>
              <a:gs pos="11000">
                <a:srgbClr val="43AAE7"/>
              </a:gs>
              <a:gs pos="12000">
                <a:srgbClr val="BA1D33">
                  <a:alpha val="0"/>
                </a:srgbClr>
              </a:gs>
              <a:gs pos="90000">
                <a:srgbClr val="F1E4EA">
                  <a:alpha val="0"/>
                </a:srgbClr>
              </a:gs>
              <a:gs pos="91000">
                <a:srgbClr val="FFFFFF"/>
              </a:gs>
              <a:gs pos="100000">
                <a:srgbClr val="FFFFFF"/>
              </a:gs>
            </a:gsLst>
            <a:lin ang="5400000"/>
          </a:gra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91" name="PlaceHolder 2"/>
          <p:cNvSpPr>
            <a:spLocks noGrp="1"/>
          </p:cNvSpPr>
          <p:nvPr>
            <p:ph type="body"/>
          </p:nvPr>
        </p:nvSpPr>
        <p:spPr>
          <a:xfrm>
            <a:off x="223560" y="1836000"/>
            <a:ext cx="4789080" cy="4340520"/>
          </a:xfrm>
          <a:prstGeom prst="rect">
            <a:avLst/>
          </a:prstGeom>
          <a:noFill/>
          <a:ln w="0">
            <a:noFill/>
          </a:ln>
        </p:spPr>
        <p:txBody>
          <a:bodyPr lIns="91440" tIns="45720" rIns="91440" bIns="45720" anchor="t">
            <a:normAutofit fontScale="77839"/>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92" name="PlaceHolder 3"/>
          <p:cNvSpPr>
            <a:spLocks noGrp="1"/>
          </p:cNvSpPr>
          <p:nvPr>
            <p:ph type="ftr" idx="17"/>
          </p:nvPr>
        </p:nvSpPr>
        <p:spPr>
          <a:xfrm>
            <a:off x="223560" y="6428160"/>
            <a:ext cx="7637760" cy="364680"/>
          </a:xfrm>
          <a:prstGeom prst="rect">
            <a:avLst/>
          </a:prstGeom>
          <a:noFill/>
          <a:ln w="0">
            <a:noFill/>
          </a:ln>
        </p:spPr>
        <p:txBody>
          <a:bodyPr lIns="91440" tIns="45720" rIns="91440" bIns="45720" anchor="ctr">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93" name="PlaceHolder 4"/>
          <p:cNvSpPr>
            <a:spLocks noGrp="1"/>
          </p:cNvSpPr>
          <p:nvPr>
            <p:ph type="sldNum" idx="18"/>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74010FB1-6A1B-4D01-8053-4BDD9B97B63B}" type="slidenum">
              <a:rPr lang="en-CA" sz="1600" b="0" strike="noStrike" spc="-1">
                <a:solidFill>
                  <a:schemeClr val="lt1"/>
                </a:solidFill>
                <a:latin typeface="Garamond"/>
                <a:ea typeface="Garamond"/>
              </a:rPr>
              <a:t>‹#›</a:t>
            </a:fld>
            <a:endParaRPr lang="en-US" sz="1600" b="0" strike="noStrike" spc="-1">
              <a:solidFill>
                <a:srgbClr val="000000"/>
              </a:solidFill>
              <a:latin typeface="Times New Roman"/>
            </a:endParaRPr>
          </a:p>
        </p:txBody>
      </p:sp>
      <p:sp>
        <p:nvSpPr>
          <p:cNvPr id="94" name="PlaceHolder 5"/>
          <p:cNvSpPr>
            <a:spLocks noGrp="1"/>
          </p:cNvSpPr>
          <p:nvPr>
            <p:ph type="title"/>
          </p:nvPr>
        </p:nvSpPr>
        <p:spPr>
          <a:xfrm>
            <a:off x="223560" y="681120"/>
            <a:ext cx="11744640" cy="819000"/>
          </a:xfrm>
          <a:prstGeom prst="rect">
            <a:avLst/>
          </a:prstGeom>
          <a:noFill/>
          <a:ln w="0">
            <a:noFill/>
          </a:ln>
        </p:spPr>
        <p:txBody>
          <a:bodyPr lIns="91440" tIns="45720" rIns="91440" bIns="45720" anchor="ctr">
            <a:normAutofit/>
          </a:bodyPr>
          <a:lstStyle/>
          <a:p>
            <a:pPr indent="0">
              <a:buNone/>
            </a:pPr>
            <a:r>
              <a:rPr lang="en-US" sz="4400" b="0" strike="noStrike" spc="-1">
                <a:solidFill>
                  <a:srgbClr val="000000"/>
                </a:solidFill>
                <a:latin typeface="Arial"/>
              </a:rPr>
              <a:t>Click to edit the title text format</a:t>
            </a:r>
          </a:p>
        </p:txBody>
      </p:sp>
      <p:grpSp>
        <p:nvGrpSpPr>
          <p:cNvPr id="95" name="Google Shape;96;p22"/>
          <p:cNvGrpSpPr/>
          <p:nvPr/>
        </p:nvGrpSpPr>
        <p:grpSpPr>
          <a:xfrm>
            <a:off x="3935880" y="1636200"/>
            <a:ext cx="4319640" cy="63360"/>
            <a:chOff x="3935880" y="1636200"/>
            <a:chExt cx="4319640" cy="63360"/>
          </a:xfrm>
        </p:grpSpPr>
        <p:sp>
          <p:nvSpPr>
            <p:cNvPr id="96" name="Google Shape;97;p22"/>
            <p:cNvSpPr/>
            <p:nvPr/>
          </p:nvSpPr>
          <p:spPr>
            <a:xfrm>
              <a:off x="3935880" y="1636200"/>
              <a:ext cx="2159640" cy="63360"/>
            </a:xfrm>
            <a:prstGeom prst="rect">
              <a:avLst/>
            </a:prstGeom>
            <a:gradFill rotWithShape="0">
              <a:gsLst>
                <a:gs pos="0">
                  <a:srgbClr val="BA1D33"/>
                </a:gs>
                <a:gs pos="23000">
                  <a:srgbClr val="BA1D33"/>
                </a:gs>
                <a:gs pos="25000">
                  <a:srgbClr val="171616"/>
                </a:gs>
                <a:gs pos="55000">
                  <a:srgbClr val="171616"/>
                </a:gs>
                <a:gs pos="57000">
                  <a:srgbClr val="FB961D"/>
                </a:gs>
                <a:gs pos="86000">
                  <a:srgbClr val="FB961D"/>
                </a:gs>
                <a:gs pos="88000">
                  <a:srgbClr val="171616"/>
                </a:gs>
                <a:gs pos="100000">
                  <a:srgbClr val="171616"/>
                </a:gs>
              </a:gsLst>
              <a:lin ang="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sp>
          <p:nvSpPr>
            <p:cNvPr id="97" name="Google Shape;98;p22"/>
            <p:cNvSpPr/>
            <p:nvPr/>
          </p:nvSpPr>
          <p:spPr>
            <a:xfrm>
              <a:off x="6095880" y="1636200"/>
              <a:ext cx="2159640" cy="63360"/>
            </a:xfrm>
            <a:prstGeom prst="rect">
              <a:avLst/>
            </a:prstGeom>
            <a:gradFill rotWithShape="0">
              <a:gsLst>
                <a:gs pos="0">
                  <a:srgbClr val="8AC93B"/>
                </a:gs>
                <a:gs pos="23000">
                  <a:srgbClr val="8AC93B"/>
                </a:gs>
                <a:gs pos="25000">
                  <a:srgbClr val="171616"/>
                </a:gs>
                <a:gs pos="55000">
                  <a:srgbClr val="171616"/>
                </a:gs>
                <a:gs pos="57000">
                  <a:srgbClr val="43AAE7"/>
                </a:gs>
                <a:gs pos="86000">
                  <a:srgbClr val="43AAE7"/>
                </a:gs>
                <a:gs pos="88000">
                  <a:srgbClr val="171616"/>
                </a:gs>
                <a:gs pos="100000">
                  <a:srgbClr val="171616"/>
                </a:gs>
              </a:gsLst>
              <a:lin ang="10800000"/>
            </a:gradFill>
            <a:ln w="0">
              <a:noFill/>
            </a:ln>
          </p:spPr>
          <p:style>
            <a:lnRef idx="0">
              <a:scrgbClr r="0" g="0" b="0"/>
            </a:lnRef>
            <a:fillRef idx="0">
              <a:scrgbClr r="0" g="0" b="0"/>
            </a:fillRef>
            <a:effectRef idx="0">
              <a:scrgbClr r="0" g="0" b="0"/>
            </a:effectRef>
            <a:fontRef idx="minor"/>
          </p:style>
          <p:txBody>
            <a:bodyPr tIns="31680" bIns="31680" anchor="ctr">
              <a:noAutofit/>
            </a:bodyPr>
            <a:lstStyle/>
            <a:p>
              <a:pPr algn="ctr">
                <a:lnSpc>
                  <a:spcPct val="100000"/>
                </a:lnSpc>
                <a:tabLst>
                  <a:tab pos="0" algn="l"/>
                </a:tabLst>
              </a:pPr>
              <a:endParaRPr lang="en-US" sz="1800" b="0" strike="noStrike" spc="-1">
                <a:solidFill>
                  <a:schemeClr val="lt1"/>
                </a:solidFill>
                <a:latin typeface="Garamond"/>
                <a:ea typeface="Garamond"/>
              </a:endParaRPr>
            </a:p>
          </p:txBody>
        </p:sp>
      </p:grpSp>
      <p:sp>
        <p:nvSpPr>
          <p:cNvPr id="98" name="PlaceHolder 6"/>
          <p:cNvSpPr>
            <a:spLocks noGrp="1"/>
          </p:cNvSpPr>
          <p:nvPr>
            <p:ph type="body"/>
          </p:nvPr>
        </p:nvSpPr>
        <p:spPr>
          <a:xfrm>
            <a:off x="5214600" y="5806080"/>
            <a:ext cx="6753600" cy="370440"/>
          </a:xfrm>
          <a:prstGeom prst="rect">
            <a:avLst/>
          </a:prstGeom>
          <a:noFill/>
          <a:ln w="0">
            <a:noFill/>
          </a:ln>
        </p:spPr>
        <p:txBody>
          <a:bodyPr lIns="91440" tIns="45720" rIns="91440" bIns="45720" anchor="t">
            <a:normAutofit fontScale="1111" lnSpcReduction="20000"/>
          </a:bodyPr>
          <a:lstStyle/>
          <a:p>
            <a:pPr marL="432000" indent="-324000">
              <a:spcBef>
                <a:spcPts val="1417"/>
              </a:spcBef>
              <a:buClr>
                <a:srgbClr val="000000"/>
              </a:buClr>
              <a:buSzPct val="45000"/>
              <a:buFont typeface="Wingdings" charset="2"/>
              <a:buChar char=""/>
            </a:pPr>
            <a:r>
              <a:rPr lang="en-US"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1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hyperlink" Target="https://youtu.be/ybyVVseMTDA" TargetMode="External"/><Relationship Id="rId3" Type="http://schemas.openxmlformats.org/officeDocument/2006/relationships/hyperlink" Target="https://youtu.be/JDEE8dxh4uQ" TargetMode="External"/><Relationship Id="rId7" Type="http://schemas.openxmlformats.org/officeDocument/2006/relationships/hyperlink" Target="https://youtu.be/K7dhqrxLsYY" TargetMode="External"/><Relationship Id="rId2" Type="http://schemas.openxmlformats.org/officeDocument/2006/relationships/hyperlink" Target="https://youtu.be/Dp63W2TOI04" TargetMode="External"/><Relationship Id="rId1" Type="http://schemas.openxmlformats.org/officeDocument/2006/relationships/slideLayout" Target="../slideLayouts/slideLayout5.xml"/><Relationship Id="rId6" Type="http://schemas.openxmlformats.org/officeDocument/2006/relationships/hyperlink" Target="https://youtu.be/QvM7e8q38p0" TargetMode="External"/><Relationship Id="rId5" Type="http://schemas.openxmlformats.org/officeDocument/2006/relationships/hyperlink" Target="https://youtu.be/qCfdkGRPZqI" TargetMode="External"/><Relationship Id="rId4" Type="http://schemas.openxmlformats.org/officeDocument/2006/relationships/hyperlink" Target="https://youtu.be/VjI4wChFQ5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648720" y="2327040"/>
            <a:ext cx="8039520" cy="1725480"/>
          </a:xfrm>
          <a:prstGeom prst="rect">
            <a:avLst/>
          </a:prstGeom>
          <a:noFill/>
          <a:ln w="0">
            <a:noFill/>
          </a:ln>
        </p:spPr>
        <p:txBody>
          <a:bodyPr lIns="91440" tIns="45720" rIns="91440" bIns="45720" anchor="ctr">
            <a:normAutofit/>
          </a:bodyPr>
          <a:lstStyle/>
          <a:p>
            <a:pPr indent="0" algn="ctr">
              <a:lnSpc>
                <a:spcPct val="100000"/>
              </a:lnSpc>
              <a:buNone/>
            </a:pPr>
            <a:r>
              <a:rPr lang="en-CA" sz="2300" b="1" spc="-1" dirty="0">
                <a:solidFill>
                  <a:schemeClr val="dk1"/>
                </a:solidFill>
                <a:latin typeface="Garamond"/>
              </a:rPr>
              <a:t>INF6900</a:t>
            </a:r>
            <a:br>
              <a:rPr sz="2300" dirty="0"/>
            </a:br>
            <a:r>
              <a:rPr lang="en-CA" sz="2300" b="1" strike="noStrike" spc="-1" dirty="0">
                <a:solidFill>
                  <a:schemeClr val="dk1"/>
                </a:solidFill>
                <a:latin typeface="Garamond"/>
                <a:ea typeface="Garamond"/>
              </a:rPr>
              <a:t>Computer Security </a:t>
            </a:r>
            <a:br>
              <a:rPr sz="2300" dirty="0"/>
            </a:br>
            <a:r>
              <a:rPr lang="en-CA" sz="2300" b="1" strike="noStrike" spc="-1" dirty="0">
                <a:solidFill>
                  <a:schemeClr val="dk1"/>
                </a:solidFill>
                <a:latin typeface="Garamond"/>
                <a:ea typeface="Garamond"/>
              </a:rPr>
              <a:t>Conferences &amp; Journals</a:t>
            </a:r>
            <a:endParaRPr lang="en-US" sz="2300" b="0" strike="noStrike" spc="-1" dirty="0">
              <a:solidFill>
                <a:schemeClr val="dk1"/>
              </a:solidFill>
              <a:latin typeface="Arial"/>
            </a:endParaRPr>
          </a:p>
        </p:txBody>
      </p:sp>
      <p:sp>
        <p:nvSpPr>
          <p:cNvPr id="119" name="Google Shape;139;g12cf6fad1fe_0_25"/>
          <p:cNvSpPr/>
          <p:nvPr/>
        </p:nvSpPr>
        <p:spPr>
          <a:xfrm>
            <a:off x="1655280" y="4052880"/>
            <a:ext cx="6616080" cy="39996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gn="ctr">
              <a:lnSpc>
                <a:spcPct val="100000"/>
              </a:lnSpc>
              <a:tabLst>
                <a:tab pos="0" algn="l"/>
              </a:tabLst>
            </a:pPr>
            <a:endParaRPr lang="en-US" sz="1400" b="0" strike="noStrike" spc="-1">
              <a:solidFill>
                <a:srgbClr val="000000"/>
              </a:solidFill>
              <a:latin typeface="Comfortaa"/>
              <a:ea typeface="Comfortaa"/>
            </a:endParaRPr>
          </a:p>
        </p:txBody>
      </p:sp>
      <p:sp>
        <p:nvSpPr>
          <p:cNvPr id="120" name="PlaceHolder 2"/>
          <p:cNvSpPr>
            <a:spLocks noGrp="1"/>
          </p:cNvSpPr>
          <p:nvPr>
            <p:ph/>
          </p:nvPr>
        </p:nvSpPr>
        <p:spPr>
          <a:xfrm>
            <a:off x="564120" y="5778720"/>
            <a:ext cx="2199600" cy="399960"/>
          </a:xfrm>
          <a:prstGeom prst="rect">
            <a:avLst/>
          </a:prstGeom>
          <a:noFill/>
          <a:ln w="0">
            <a:noFill/>
          </a:ln>
        </p:spPr>
        <p:txBody>
          <a:bodyPr lIns="91440" tIns="45720" rIns="91440" bIns="45720" anchor="b">
            <a:normAutofit/>
          </a:bodyPr>
          <a:lstStyle/>
          <a:p>
            <a:pPr indent="0">
              <a:spcBef>
                <a:spcPts val="1417"/>
              </a:spcBef>
              <a:buNone/>
            </a:pPr>
            <a:endParaRPr lang="en-US" sz="2400" b="0" strike="noStrike" spc="-1">
              <a:solidFill>
                <a:schemeClr val="dk1"/>
              </a:solidFill>
              <a:latin typeface="Garamond"/>
              <a:ea typeface="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PlaceHolder 1"/>
          <p:cNvSpPr>
            <a:spLocks noGrp="1"/>
          </p:cNvSpPr>
          <p:nvPr>
            <p:ph type="sldNum" idx="39"/>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CBFD457C-D1C7-4AB1-9BB3-7F1CEE186C56}" type="slidenum">
              <a:rPr lang="en-CA" sz="1600" b="0" strike="noStrike" spc="-1">
                <a:solidFill>
                  <a:schemeClr val="lt1"/>
                </a:solidFill>
                <a:latin typeface="Garamond"/>
                <a:ea typeface="Garamond"/>
              </a:rPr>
              <a:t>10</a:t>
            </a:fld>
            <a:endParaRPr lang="en-US" sz="1600" b="0" strike="noStrike" spc="-1">
              <a:solidFill>
                <a:srgbClr val="000000"/>
              </a:solidFill>
              <a:latin typeface="Times New Roman"/>
            </a:endParaRPr>
          </a:p>
        </p:txBody>
      </p:sp>
      <p:sp>
        <p:nvSpPr>
          <p:cNvPr id="147"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USENIX Sec – About </a:t>
            </a:r>
            <a:endParaRPr lang="en-US" sz="4400" b="0" strike="noStrike" spc="-1">
              <a:solidFill>
                <a:srgbClr val="000000"/>
              </a:solidFill>
              <a:latin typeface="Arial"/>
            </a:endParaRPr>
          </a:p>
        </p:txBody>
      </p:sp>
      <p:sp>
        <p:nvSpPr>
          <p:cNvPr id="148" name="TextBox 147"/>
          <p:cNvSpPr txBox="1"/>
          <p:nvPr/>
        </p:nvSpPr>
        <p:spPr>
          <a:xfrm>
            <a:off x="228600" y="1911960"/>
            <a:ext cx="11658600" cy="4946040"/>
          </a:xfrm>
          <a:prstGeom prst="rect">
            <a:avLst/>
          </a:prstGeom>
          <a:noFill/>
          <a:ln w="0">
            <a:noFill/>
          </a:ln>
        </p:spPr>
        <p:txBody>
          <a:bodyPr lIns="90000" tIns="45000" rIns="90000" bIns="45000" anchor="t">
            <a:noAutofit/>
          </a:bodyPr>
          <a:lstStyle/>
          <a:p>
            <a:r>
              <a:rPr lang="en-US" sz="1800" b="1" strike="noStrike" spc="-1">
                <a:solidFill>
                  <a:srgbClr val="000000"/>
                </a:solidFill>
                <a:latin typeface="Arial"/>
              </a:rPr>
              <a:t>About: </a:t>
            </a:r>
            <a:endParaRPr lang="en-US" sz="1800" b="0" strike="noStrike" spc="-1">
              <a:solidFill>
                <a:srgbClr val="000000"/>
              </a:solidFill>
              <a:latin typeface="Arial"/>
            </a:endParaRPr>
          </a:p>
          <a:p>
            <a:r>
              <a:rPr lang="en-US" sz="1800" b="0" strike="noStrike" spc="-1">
                <a:solidFill>
                  <a:srgbClr val="000000"/>
                </a:solidFill>
                <a:latin typeface="Arial"/>
              </a:rPr>
              <a:t>The USENIX Security Symposium brings together researchers, practitioners, system programmers, and others interested in the latest advances in the security and privacy of computer systems and networks. It is an open access conference.</a:t>
            </a:r>
          </a:p>
          <a:p>
            <a:endParaRPr lang="en-US" sz="1800" b="0" strike="noStrike" spc="-1">
              <a:solidFill>
                <a:srgbClr val="000000"/>
              </a:solidFill>
              <a:latin typeface="Arial"/>
            </a:endParaRPr>
          </a:p>
          <a:p>
            <a:r>
              <a:rPr lang="en-US" sz="1800" b="1" strike="noStrike" spc="-1">
                <a:solidFill>
                  <a:srgbClr val="000000"/>
                </a:solidFill>
                <a:latin typeface="Arial"/>
              </a:rPr>
              <a:t>Important Dates:</a:t>
            </a:r>
            <a:endParaRPr lang="en-US" sz="1800" b="0" strike="noStrike" spc="-1">
              <a:solidFill>
                <a:srgbClr val="000000"/>
              </a:solidFill>
              <a:latin typeface="Arial"/>
            </a:endParaRPr>
          </a:p>
          <a:p>
            <a:r>
              <a:rPr lang="en-US" sz="1800" b="0" strike="noStrike" spc="-1">
                <a:solidFill>
                  <a:srgbClr val="000000"/>
                </a:solidFill>
                <a:latin typeface="Arial"/>
              </a:rPr>
              <a:t>Sec’25: August 13-15, 2025 at Seattle, USA</a:t>
            </a:r>
          </a:p>
          <a:p>
            <a:r>
              <a:rPr lang="en-US" sz="1800" b="0" strike="noStrike" spc="-1">
                <a:solidFill>
                  <a:srgbClr val="000000"/>
                </a:solidFill>
                <a:latin typeface="Arial"/>
              </a:rPr>
              <a:t>Sec’25 CFP: September 4, 2024 &amp; January 22, 2025 </a:t>
            </a:r>
          </a:p>
          <a:p>
            <a:endParaRPr lang="en-US" sz="1800" b="0" strike="noStrike" spc="-1">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sldNum" idx="40"/>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DB7CAD3E-9374-42D7-9274-5166CF536A1F}" type="slidenum">
              <a:rPr lang="en-CA" sz="1600" b="0" strike="noStrike" spc="-1">
                <a:solidFill>
                  <a:schemeClr val="lt1"/>
                </a:solidFill>
                <a:latin typeface="Garamond"/>
                <a:ea typeface="Garamond"/>
              </a:rPr>
              <a:t>11</a:t>
            </a:fld>
            <a:endParaRPr lang="en-US" sz="1600" b="0" strike="noStrike" spc="-1">
              <a:solidFill>
                <a:srgbClr val="000000"/>
              </a:solidFill>
              <a:latin typeface="Times New Roman"/>
            </a:endParaRPr>
          </a:p>
        </p:txBody>
      </p:sp>
      <p:sp>
        <p:nvSpPr>
          <p:cNvPr id="150"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USENIX Sec – Track Chairs </a:t>
            </a:r>
            <a:endParaRPr lang="en-US" sz="4400" b="0" strike="noStrike" spc="-1">
              <a:solidFill>
                <a:srgbClr val="000000"/>
              </a:solidFill>
              <a:latin typeface="Arial"/>
            </a:endParaRPr>
          </a:p>
        </p:txBody>
      </p:sp>
      <p:sp>
        <p:nvSpPr>
          <p:cNvPr id="151" name="TextBox 150"/>
          <p:cNvSpPr txBox="1"/>
          <p:nvPr/>
        </p:nvSpPr>
        <p:spPr>
          <a:xfrm>
            <a:off x="360360" y="1738800"/>
            <a:ext cx="6040440" cy="4698000"/>
          </a:xfrm>
          <a:prstGeom prst="rect">
            <a:avLst/>
          </a:prstGeom>
          <a:noFill/>
          <a:ln w="0">
            <a:noFill/>
          </a:ln>
        </p:spPr>
        <p:txBody>
          <a:bodyPr lIns="90000" tIns="45000" rIns="90000" bIns="45000" anchor="t">
            <a:noAutofit/>
          </a:bodyPr>
          <a:lstStyle/>
          <a:p>
            <a:r>
              <a:rPr lang="en-US" sz="1000" b="0" strike="noStrike" spc="-1">
                <a:solidFill>
                  <a:srgbClr val="000000"/>
                </a:solidFill>
                <a:latin typeface="Arial"/>
              </a:rPr>
              <a:t>• System security</a:t>
            </a:r>
          </a:p>
          <a:p>
            <a:pPr marL="360000">
              <a:lnSpc>
                <a:spcPct val="100000"/>
              </a:lnSpc>
            </a:pPr>
            <a:r>
              <a:rPr lang="en-US" sz="1000" b="0" strike="noStrike" spc="-1">
                <a:solidFill>
                  <a:srgbClr val="000000"/>
                </a:solidFill>
                <a:latin typeface="Arial"/>
              </a:rPr>
              <a:t>° Operating systems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Web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Mobile systems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Distributed systems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Cloud computing security</a:t>
            </a:r>
            <a:endParaRPr lang="en-US" sz="1000" b="0" strike="noStrike" spc="-1">
              <a:solidFill>
                <a:srgbClr val="000000"/>
              </a:solidFill>
              <a:latin typeface="Arial"/>
              <a:ea typeface="Noto Sans CJK SC"/>
            </a:endParaRPr>
          </a:p>
          <a:p>
            <a:r>
              <a:rPr lang="en-US" sz="1000" b="0" strike="noStrike" spc="-1">
                <a:solidFill>
                  <a:srgbClr val="000000"/>
                </a:solidFill>
                <a:latin typeface="Arial"/>
              </a:rPr>
              <a:t>• Network security</a:t>
            </a:r>
          </a:p>
          <a:p>
            <a:pPr marL="360000">
              <a:lnSpc>
                <a:spcPct val="100000"/>
              </a:lnSpc>
            </a:pPr>
            <a:r>
              <a:rPr lang="en-US" sz="1000" b="0" strike="noStrike" spc="-1">
                <a:solidFill>
                  <a:srgbClr val="000000"/>
                </a:solidFill>
                <a:latin typeface="Arial"/>
              </a:rPr>
              <a:t>° Intrusion and anomaly detection and prevention</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Network infrastructure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Denial-of-service attacks and countermeasures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Wireless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Analysis of network and security protocols</a:t>
            </a:r>
            <a:endParaRPr lang="en-US" sz="1000" b="0" strike="noStrike" spc="-1">
              <a:solidFill>
                <a:srgbClr val="000000"/>
              </a:solidFill>
              <a:latin typeface="Arial"/>
              <a:ea typeface="Noto Sans CJK SC"/>
            </a:endParaRPr>
          </a:p>
          <a:p>
            <a:r>
              <a:rPr lang="en-US" sz="1000" b="0" strike="noStrike" spc="-1">
                <a:solidFill>
                  <a:srgbClr val="000000"/>
                </a:solidFill>
                <a:latin typeface="Arial"/>
              </a:rPr>
              <a:t>• Software analyses</a:t>
            </a:r>
          </a:p>
          <a:p>
            <a:pPr marL="360000">
              <a:lnSpc>
                <a:spcPct val="100000"/>
              </a:lnSpc>
            </a:pPr>
            <a:r>
              <a:rPr lang="en-US" sz="1000" b="0" strike="noStrike" spc="-1">
                <a:solidFill>
                  <a:srgbClr val="000000"/>
                </a:solidFill>
                <a:latin typeface="Arial"/>
              </a:rPr>
              <a:t>° Malware analysis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Forensics and diagnostics for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Automated security analysis of source code and binaries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Program analysis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Fuzzing and vulnerability discovery</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ML and AI security and privacy</a:t>
            </a:r>
          </a:p>
          <a:p>
            <a:pPr marL="360000">
              <a:lnSpc>
                <a:spcPct val="100000"/>
              </a:lnSpc>
            </a:pPr>
            <a:r>
              <a:rPr lang="en-US" sz="1000" b="0" strike="noStrike" spc="-1">
                <a:solidFill>
                  <a:srgbClr val="000000"/>
                </a:solidFill>
                <a:latin typeface="Arial"/>
              </a:rPr>
              <a:t>° ML and AI applications to security and privacy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Privacy risks in ML and AI</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Security of AI</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Data-driven security and measurement studies</a:t>
            </a:r>
          </a:p>
          <a:p>
            <a:pPr marL="360000">
              <a:lnSpc>
                <a:spcPct val="100000"/>
              </a:lnSpc>
            </a:pPr>
            <a:r>
              <a:rPr lang="en-US" sz="1000" b="0" strike="noStrike" spc="-1">
                <a:solidFill>
                  <a:srgbClr val="000000"/>
                </a:solidFill>
                <a:latin typeface="Arial"/>
              </a:rPr>
              <a:t>° Measurements of fraud, malware, spam</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Measurements of human behavior and security</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Privacy</a:t>
            </a:r>
          </a:p>
          <a:p>
            <a:pPr marL="360000">
              <a:lnSpc>
                <a:spcPct val="100000"/>
              </a:lnSpc>
            </a:pPr>
            <a:r>
              <a:rPr lang="en-US" sz="1000" b="0" strike="noStrike" spc="-1">
                <a:solidFill>
                  <a:srgbClr val="000000"/>
                </a:solidFill>
                <a:latin typeface="Arial"/>
              </a:rPr>
              <a:t>° Privacy metrics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Anonymity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Web and mobile privacy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Privacy-preserving computation</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Privacy attacks</a:t>
            </a:r>
            <a:endParaRPr lang="en-US" sz="1000" b="0" strike="noStrike" spc="-1">
              <a:solidFill>
                <a:srgbClr val="000000"/>
              </a:solidFill>
              <a:latin typeface="Arial"/>
              <a:ea typeface="Noto Sans CJK SC"/>
            </a:endParaRPr>
          </a:p>
        </p:txBody>
      </p:sp>
      <p:sp>
        <p:nvSpPr>
          <p:cNvPr id="152" name="TextBox 151"/>
          <p:cNvSpPr txBox="1"/>
          <p:nvPr/>
        </p:nvSpPr>
        <p:spPr>
          <a:xfrm>
            <a:off x="4989960" y="1509480"/>
            <a:ext cx="5685480" cy="6151680"/>
          </a:xfrm>
          <a:prstGeom prst="rect">
            <a:avLst/>
          </a:prstGeom>
          <a:noFill/>
          <a:ln w="0">
            <a:noFill/>
          </a:ln>
        </p:spPr>
        <p:txBody>
          <a:bodyPr lIns="90000" tIns="45000" rIns="90000" bIns="45000" anchor="t">
            <a:noAutofit/>
          </a:bodyPr>
          <a:lstStyle/>
          <a:p>
            <a:pPr>
              <a:lnSpc>
                <a:spcPct val="100000"/>
              </a:lnSpc>
            </a:pPr>
            <a:endParaRPr lang="en-US" sz="1000" b="0" strike="noStrike" spc="-1">
              <a:solidFill>
                <a:srgbClr val="000000"/>
              </a:solidFill>
              <a:latin typeface="Arial"/>
              <a:ea typeface="Noto Sans CJK SC"/>
            </a:endParaRPr>
          </a:p>
          <a:p>
            <a:pPr>
              <a:lnSpc>
                <a:spcPct val="100000"/>
              </a:lnSpc>
            </a:pP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Usable security and privacy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User studies related to security and privacy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Human-centered security and privacy design</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Formal methods and language-based security</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Hardware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Secure computer architectures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Embedded systems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Cyber-physical systems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Methods for detection of malicious or counterfeit hardware</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Side channels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Automated security analysis of hardware designs and implementation</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Surveillance and censorship</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Social issues and security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Security and privacy law and policy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Information manipulation, misinformation, and disinformation</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Protecting and understanding at-risk users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Emerging online threats, harassment, extremism, and abuse</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Applications of cryptography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Analysis of deployed cryptography and cryptographic protocols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Cryptographic implementation analysis</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New cryptographic protocols with real-world applications</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Blockchains and distributed ledger security</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Meta-science in security and privacy</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Ethics of computer security research</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Security education and training</a:t>
            </a:r>
            <a:endParaRPr lang="en-US" sz="1000" b="0" strike="noStrike" spc="-1">
              <a:solidFill>
                <a:srgbClr val="000000"/>
              </a:solidFill>
              <a:latin typeface="Arial"/>
              <a:ea typeface="Noto Sans CJK SC"/>
            </a:endParaRPr>
          </a:p>
          <a:p>
            <a:pPr marL="360000">
              <a:lnSpc>
                <a:spcPct val="100000"/>
              </a:lnSpc>
            </a:pPr>
            <a:r>
              <a:rPr lang="en-US" sz="1000" b="0" strike="noStrike" spc="-1">
                <a:solidFill>
                  <a:srgbClr val="000000"/>
                </a:solidFill>
                <a:latin typeface="Arial"/>
              </a:rPr>
              <a:t>° Replication and reproduction</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Attacks with novel insights, techniques, or results</a:t>
            </a:r>
            <a:endParaRPr lang="en-US" sz="1000" b="0" strike="noStrike" spc="-1">
              <a:solidFill>
                <a:srgbClr val="000000"/>
              </a:solidFill>
              <a:latin typeface="Arial"/>
              <a:ea typeface="Noto Sans CJK S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sldNum" idx="41"/>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0A502507-1DCC-4423-B246-38BE25D0A82A}" type="slidenum">
              <a:rPr lang="en-CA" sz="1600" b="0" strike="noStrike" spc="-1">
                <a:solidFill>
                  <a:schemeClr val="lt1"/>
                </a:solidFill>
                <a:latin typeface="Garamond"/>
                <a:ea typeface="Garamond"/>
              </a:rPr>
              <a:t>12</a:t>
            </a:fld>
            <a:endParaRPr lang="en-US" sz="1600" b="0" strike="noStrike" spc="-1">
              <a:solidFill>
                <a:srgbClr val="000000"/>
              </a:solidFill>
              <a:latin typeface="Times New Roman"/>
            </a:endParaRPr>
          </a:p>
        </p:txBody>
      </p:sp>
      <p:sp>
        <p:nvSpPr>
          <p:cNvPr id="154"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USENIX Sec – Submission Process </a:t>
            </a:r>
            <a:endParaRPr lang="en-US" sz="4400" b="0" strike="noStrike" spc="-1">
              <a:solidFill>
                <a:srgbClr val="000000"/>
              </a:solidFill>
              <a:latin typeface="Arial"/>
            </a:endParaRPr>
          </a:p>
        </p:txBody>
      </p:sp>
      <p:sp>
        <p:nvSpPr>
          <p:cNvPr id="155" name="TextBox 154"/>
          <p:cNvSpPr txBox="1"/>
          <p:nvPr/>
        </p:nvSpPr>
        <p:spPr>
          <a:xfrm>
            <a:off x="399960" y="1739520"/>
            <a:ext cx="9429840" cy="4629240"/>
          </a:xfrm>
          <a:prstGeom prst="rect">
            <a:avLst/>
          </a:prstGeom>
          <a:noFill/>
          <a:ln w="0">
            <a:noFill/>
          </a:ln>
        </p:spPr>
        <p:txBody>
          <a:bodyPr lIns="90000" tIns="45000" rIns="90000" bIns="45000" anchor="t">
            <a:noAutofit/>
          </a:bodyPr>
          <a:lstStyle/>
          <a:p>
            <a:r>
              <a:rPr lang="en-US" sz="1000" b="1" strike="noStrike" spc="-1">
                <a:solidFill>
                  <a:srgbClr val="000000"/>
                </a:solidFill>
                <a:latin typeface="Arial"/>
              </a:rPr>
              <a:t>Two submission cycles (2025):</a:t>
            </a:r>
            <a:endParaRPr lang="en-US" sz="1000" b="0" strike="noStrike" spc="-1">
              <a:solidFill>
                <a:srgbClr val="000000"/>
              </a:solidFill>
              <a:latin typeface="Arial"/>
            </a:endParaRPr>
          </a:p>
          <a:p>
            <a:r>
              <a:rPr lang="en-US" sz="1000" b="0" strike="noStrike" spc="-1">
                <a:solidFill>
                  <a:srgbClr val="000000"/>
                </a:solidFill>
                <a:latin typeface="Arial"/>
              </a:rPr>
              <a:t>Cycle 1</a:t>
            </a:r>
          </a:p>
          <a:p>
            <a:r>
              <a:rPr lang="en-US" sz="1000" b="0" strike="noStrike" spc="-1">
                <a:solidFill>
                  <a:srgbClr val="000000"/>
                </a:solidFill>
                <a:latin typeface="Arial"/>
              </a:rPr>
              <a:t>    Paper submissions due: Wednesday, September 4, 2024</a:t>
            </a:r>
          </a:p>
          <a:p>
            <a:r>
              <a:rPr lang="en-US" sz="1000" b="0" strike="noStrike" spc="-1">
                <a:solidFill>
                  <a:srgbClr val="000000"/>
                </a:solidFill>
                <a:latin typeface="Arial"/>
              </a:rPr>
              <a:t>    Early reject notification: Tuesday, October 15, 2024</a:t>
            </a:r>
          </a:p>
          <a:p>
            <a:r>
              <a:rPr lang="en-US" sz="1000" b="0" strike="noStrike" spc="-1">
                <a:solidFill>
                  <a:srgbClr val="000000"/>
                </a:solidFill>
                <a:latin typeface="Arial"/>
              </a:rPr>
              <a:t>    Rebuttal period: November 18–25, 2024</a:t>
            </a:r>
          </a:p>
          <a:p>
            <a:r>
              <a:rPr lang="en-US" sz="1000" b="0" strike="noStrike" spc="-1">
                <a:solidFill>
                  <a:srgbClr val="000000"/>
                </a:solidFill>
                <a:latin typeface="Arial"/>
              </a:rPr>
              <a:t>    Notification to authors: Wednesday, December 11, 2024</a:t>
            </a:r>
          </a:p>
          <a:p>
            <a:r>
              <a:rPr lang="en-US" sz="1000" b="0" strike="noStrike" spc="-1">
                <a:solidFill>
                  <a:srgbClr val="000000"/>
                </a:solidFill>
                <a:latin typeface="Arial"/>
              </a:rPr>
              <a:t>    Shepherding/revision period: Thursday, December 12, 2024–Thursday, January 16, 2025</a:t>
            </a:r>
          </a:p>
          <a:p>
            <a:r>
              <a:rPr lang="en-US" sz="1000" b="0" strike="noStrike" spc="-1">
                <a:solidFill>
                  <a:srgbClr val="000000"/>
                </a:solidFill>
                <a:latin typeface="Arial"/>
              </a:rPr>
              <a:t>    Artifacts due for availability verification: Thursday, January 16, 2025</a:t>
            </a:r>
          </a:p>
          <a:p>
            <a:r>
              <a:rPr lang="en-US" sz="1000" b="0" strike="noStrike" spc="-1">
                <a:solidFill>
                  <a:srgbClr val="000000"/>
                </a:solidFill>
                <a:latin typeface="Arial"/>
              </a:rPr>
              <a:t>    Shepherding/revision author notification: Thursday, January 23, 2025</a:t>
            </a:r>
          </a:p>
          <a:p>
            <a:r>
              <a:rPr lang="en-US" sz="1000" b="0" strike="noStrike" spc="-1">
                <a:solidFill>
                  <a:srgbClr val="000000"/>
                </a:solidFill>
                <a:latin typeface="Arial"/>
              </a:rPr>
              <a:t>    Final papers due: Thursday, January 30, 2025</a:t>
            </a:r>
          </a:p>
          <a:p>
            <a:endParaRPr lang="en-US" sz="1000" b="0" strike="noStrike" spc="-1">
              <a:solidFill>
                <a:srgbClr val="000000"/>
              </a:solidFill>
              <a:latin typeface="Arial"/>
            </a:endParaRPr>
          </a:p>
          <a:p>
            <a:pPr>
              <a:lnSpc>
                <a:spcPct val="100000"/>
              </a:lnSpc>
            </a:pPr>
            <a:r>
              <a:rPr lang="en-US" sz="1000" b="0" strike="noStrike" spc="-1">
                <a:solidFill>
                  <a:srgbClr val="000000"/>
                </a:solidFill>
                <a:latin typeface="Arial"/>
              </a:rPr>
              <a:t>Cycle 2</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Paper submissions due: Wednesday, January 22,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Early reject notification: Tuesday, March 4,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Rebuttal period: April 7–14,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Notification to authors: Wednesday, April 30,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Shepherding/revision period: Thursday, May 1, 2025–Thursday, May 29,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Artifacts due for availability verification: Thursday, May 29,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Shepherding/revision author notification: Thursday, June 5, 2025</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    Final papers due: Thursday, June 12, 2025</a:t>
            </a:r>
            <a:endParaRPr lang="en-US" sz="1000" b="0" strike="noStrike" spc="-1">
              <a:solidFill>
                <a:srgbClr val="000000"/>
              </a:solidFill>
              <a:latin typeface="Arial"/>
              <a:ea typeface="Noto Sans CJK SC"/>
            </a:endParaRPr>
          </a:p>
          <a:p>
            <a:endParaRPr lang="en-US" sz="1000" b="0" strike="noStrike" spc="-1">
              <a:solidFill>
                <a:srgbClr val="000000"/>
              </a:solidFill>
              <a:latin typeface="Arial"/>
            </a:endParaRPr>
          </a:p>
          <a:p>
            <a:r>
              <a:rPr lang="en-US" sz="1000" b="1" strike="noStrike" spc="-1">
                <a:solidFill>
                  <a:srgbClr val="000000"/>
                </a:solidFill>
                <a:latin typeface="Arial"/>
              </a:rPr>
              <a:t>Decision:</a:t>
            </a:r>
            <a:endParaRPr lang="en-US" sz="1000" b="0" strike="noStrike" spc="-1">
              <a:solidFill>
                <a:srgbClr val="000000"/>
              </a:solidFill>
              <a:latin typeface="Arial"/>
            </a:endParaRPr>
          </a:p>
          <a:p>
            <a:r>
              <a:rPr lang="en-US" sz="1000" b="0" strike="noStrike" spc="-1">
                <a:solidFill>
                  <a:srgbClr val="000000"/>
                </a:solidFill>
                <a:latin typeface="Arial"/>
              </a:rPr>
              <a:t>Accepted: publication without any required edits.</a:t>
            </a:r>
          </a:p>
          <a:p>
            <a:r>
              <a:rPr lang="en-US" sz="1000" b="0" strike="noStrike" spc="-1">
                <a:solidFill>
                  <a:srgbClr val="000000"/>
                </a:solidFill>
                <a:latin typeface="Arial"/>
              </a:rPr>
              <a:t>Accepted on shepherd approval: accepted with minor edits to be done.</a:t>
            </a:r>
          </a:p>
          <a:p>
            <a:r>
              <a:rPr lang="en-US" sz="1000" b="0" strike="noStrike" spc="-1">
                <a:solidFill>
                  <a:srgbClr val="000000"/>
                </a:solidFill>
                <a:latin typeface="Arial"/>
              </a:rPr>
              <a:t>Invited for Major Revision: some major revisions are required before resubmitting.</a:t>
            </a:r>
          </a:p>
          <a:p>
            <a:r>
              <a:rPr lang="en-US" sz="1000" b="0" strike="noStrike" spc="-1">
                <a:solidFill>
                  <a:srgbClr val="000000"/>
                </a:solidFill>
                <a:latin typeface="Arial"/>
              </a:rPr>
              <a:t>Rejected: cannot resubmit for the same conference edition.</a:t>
            </a:r>
          </a:p>
          <a:p>
            <a:endParaRPr lang="en-US" sz="1000" b="0" strike="noStrike" spc="-1">
              <a:solidFill>
                <a:srgbClr val="000000"/>
              </a:solidFill>
              <a:latin typeface="Arial"/>
            </a:endParaRPr>
          </a:p>
          <a:p>
            <a:r>
              <a:rPr lang="en-US" sz="1000" b="1" strike="noStrike" spc="-1">
                <a:solidFill>
                  <a:srgbClr val="000000"/>
                </a:solidFill>
                <a:latin typeface="Arial"/>
              </a:rPr>
              <a:t>Acceptance rate:</a:t>
            </a:r>
            <a:endParaRPr lang="en-US" sz="1000" b="0" strike="noStrike" spc="-1">
              <a:solidFill>
                <a:srgbClr val="000000"/>
              </a:solidFill>
              <a:latin typeface="Arial"/>
            </a:endParaRPr>
          </a:p>
          <a:p>
            <a:r>
              <a:rPr lang="en-US" sz="1000" b="0" strike="noStrike" spc="-1">
                <a:solidFill>
                  <a:srgbClr val="000000"/>
                </a:solidFill>
                <a:latin typeface="Arial"/>
              </a:rPr>
              <a:t>18.3 (last 10 years average)</a:t>
            </a:r>
          </a:p>
          <a:p>
            <a:endParaRPr lang="en-US" sz="1000" b="0" strike="noStrike" spc="-1">
              <a:solidFill>
                <a:srgbClr val="000000"/>
              </a:solidFill>
              <a:latin typeface="Arial"/>
            </a:endParaRPr>
          </a:p>
          <a:p>
            <a:r>
              <a:rPr lang="en-US" sz="1000" b="1" strike="noStrike" spc="-1">
                <a:solidFill>
                  <a:srgbClr val="000000"/>
                </a:solidFill>
                <a:latin typeface="Arial"/>
              </a:rPr>
              <a:t>Paper format:</a:t>
            </a:r>
            <a:endParaRPr lang="en-US" sz="1000" b="0" strike="noStrike" spc="-1">
              <a:solidFill>
                <a:srgbClr val="000000"/>
              </a:solidFill>
              <a:latin typeface="Arial"/>
            </a:endParaRPr>
          </a:p>
          <a:p>
            <a:r>
              <a:rPr lang="en-US" sz="1000" b="0" strike="noStrike" spc="-1">
                <a:solidFill>
                  <a:srgbClr val="000000"/>
                </a:solidFill>
                <a:latin typeface="Arial"/>
              </a:rPr>
              <a:t>PDF format, less than 13 pages long using USENIX’s template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PlaceHolder 1"/>
          <p:cNvSpPr>
            <a:spLocks noGrp="1"/>
          </p:cNvSpPr>
          <p:nvPr>
            <p:ph type="sldNum" idx="42"/>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78D102BE-8BFA-4626-A790-848780AD516F}" type="slidenum">
              <a:rPr lang="en-CA" sz="1600" b="0" strike="noStrike" spc="-1">
                <a:solidFill>
                  <a:schemeClr val="lt1"/>
                </a:solidFill>
                <a:latin typeface="Garamond"/>
                <a:ea typeface="Garamond"/>
              </a:rPr>
              <a:t>13</a:t>
            </a:fld>
            <a:endParaRPr lang="en-US" sz="1600" b="0" strike="noStrike" spc="-1">
              <a:solidFill>
                <a:srgbClr val="000000"/>
              </a:solidFill>
              <a:latin typeface="Times New Roman"/>
            </a:endParaRPr>
          </a:p>
        </p:txBody>
      </p:sp>
      <p:sp>
        <p:nvSpPr>
          <p:cNvPr id="157"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USENIX Sec – Paper Awards </a:t>
            </a:r>
            <a:endParaRPr lang="en-US" sz="4400" b="0" strike="noStrike" spc="-1">
              <a:solidFill>
                <a:srgbClr val="000000"/>
              </a:solidFill>
              <a:latin typeface="Arial"/>
            </a:endParaRPr>
          </a:p>
        </p:txBody>
      </p:sp>
      <p:sp>
        <p:nvSpPr>
          <p:cNvPr id="158" name="TextBox 157"/>
          <p:cNvSpPr txBox="1"/>
          <p:nvPr/>
        </p:nvSpPr>
        <p:spPr>
          <a:xfrm>
            <a:off x="228600" y="2057400"/>
            <a:ext cx="11362320" cy="1821240"/>
          </a:xfrm>
          <a:prstGeom prst="rect">
            <a:avLst/>
          </a:prstGeom>
          <a:noFill/>
          <a:ln w="0">
            <a:noFill/>
          </a:ln>
        </p:spPr>
        <p:txBody>
          <a:bodyPr lIns="90000" tIns="45000" rIns="90000" bIns="45000" anchor="t">
            <a:noAutofit/>
          </a:bodyPr>
          <a:lstStyle/>
          <a:p>
            <a:r>
              <a:rPr lang="en-US" sz="1600" b="1" strike="noStrike" spc="-1" dirty="0">
                <a:solidFill>
                  <a:srgbClr val="000000"/>
                </a:solidFill>
                <a:latin typeface="Arial"/>
              </a:rPr>
              <a:t>Best Paper Awards (2024)</a:t>
            </a:r>
            <a:endParaRPr lang="en-US" sz="1600" b="0" strike="noStrike" spc="-1">
              <a:solidFill>
                <a:srgbClr val="000000"/>
              </a:solidFill>
              <a:latin typeface="Arial"/>
              <a:cs typeface="Arial"/>
            </a:endParaRPr>
          </a:p>
          <a:p>
            <a:r>
              <a:rPr lang="en-US" sz="1100" b="0" strike="noStrike" spc="-1" err="1">
                <a:solidFill>
                  <a:srgbClr val="000000"/>
                </a:solidFill>
                <a:latin typeface="Arial"/>
              </a:rPr>
              <a:t>Wiebing</a:t>
            </a:r>
            <a:r>
              <a:rPr lang="en-US" sz="1100" b="0" strike="noStrike" spc="-1" dirty="0">
                <a:solidFill>
                  <a:srgbClr val="000000"/>
                </a:solidFill>
                <a:latin typeface="Arial"/>
              </a:rPr>
              <a:t>, Sander, Alvise de </a:t>
            </a:r>
            <a:r>
              <a:rPr lang="en-US" sz="1100" b="0" strike="noStrike" spc="-1" err="1">
                <a:solidFill>
                  <a:srgbClr val="000000"/>
                </a:solidFill>
                <a:latin typeface="Arial"/>
              </a:rPr>
              <a:t>Faveri</a:t>
            </a:r>
            <a:r>
              <a:rPr lang="en-US" sz="1100" b="0" strike="noStrike" spc="-1" dirty="0">
                <a:solidFill>
                  <a:srgbClr val="000000"/>
                </a:solidFill>
                <a:latin typeface="Arial"/>
              </a:rPr>
              <a:t> Tron, Herbert Bos, and Cristiano Giuffrida. "</a:t>
            </a:r>
            <a:r>
              <a:rPr lang="en-US" sz="1100" b="0" strike="noStrike" spc="-1" err="1">
                <a:solidFill>
                  <a:srgbClr val="000000"/>
                </a:solidFill>
                <a:latin typeface="Arial"/>
              </a:rPr>
              <a:t>InSpectre</a:t>
            </a:r>
            <a:r>
              <a:rPr lang="en-US" sz="1100" b="0" strike="noStrike" spc="-1" dirty="0">
                <a:solidFill>
                  <a:srgbClr val="000000"/>
                </a:solidFill>
                <a:latin typeface="Arial"/>
              </a:rPr>
              <a:t> Gadget: Inspecting the residual attack surface of cross-privilege </a:t>
            </a:r>
            <a:r>
              <a:rPr lang="en-US" sz="1100" b="0" strike="noStrike" spc="-1" err="1">
                <a:solidFill>
                  <a:srgbClr val="000000"/>
                </a:solidFill>
                <a:latin typeface="Arial"/>
              </a:rPr>
              <a:t>Spectre</a:t>
            </a:r>
            <a:r>
              <a:rPr lang="en-US" sz="1100" b="0" strike="noStrike" spc="-1" dirty="0">
                <a:solidFill>
                  <a:srgbClr val="000000"/>
                </a:solidFill>
                <a:latin typeface="Arial"/>
              </a:rPr>
              <a:t> v2." In USENIX Security. 2024. (cited by 4)</a:t>
            </a:r>
            <a:endParaRPr lang="en-US" sz="1100" b="0" strike="noStrike" spc="-1" dirty="0">
              <a:solidFill>
                <a:srgbClr val="000000"/>
              </a:solidFill>
              <a:latin typeface="Arial"/>
              <a:cs typeface="Arial"/>
            </a:endParaRPr>
          </a:p>
          <a:p>
            <a:endParaRPr lang="en-US" sz="1100" b="0" strike="noStrike" spc="-1" dirty="0">
              <a:solidFill>
                <a:srgbClr val="000000"/>
              </a:solidFill>
              <a:latin typeface="Arial"/>
              <a:cs typeface="Arial"/>
            </a:endParaRPr>
          </a:p>
          <a:p>
            <a:r>
              <a:rPr lang="en-US" sz="1100" b="0" strike="noStrike" spc="-1" dirty="0">
                <a:solidFill>
                  <a:srgbClr val="000000"/>
                </a:solidFill>
                <a:latin typeface="Arial"/>
              </a:rPr>
              <a:t>Yu, Zhiyuan, </a:t>
            </a:r>
            <a:r>
              <a:rPr lang="en-US" sz="1100" b="0" strike="noStrike" spc="-1" err="1">
                <a:solidFill>
                  <a:srgbClr val="000000"/>
                </a:solidFill>
                <a:latin typeface="Arial"/>
              </a:rPr>
              <a:t>Xiaogeng</a:t>
            </a:r>
            <a:r>
              <a:rPr lang="en-US" sz="1100" b="0" strike="noStrike" spc="-1" dirty="0">
                <a:solidFill>
                  <a:srgbClr val="000000"/>
                </a:solidFill>
                <a:latin typeface="Arial"/>
              </a:rPr>
              <a:t> Liu, Shunning Liang, Zach Cameron, </a:t>
            </a:r>
            <a:r>
              <a:rPr lang="en-US" sz="1100" b="0" strike="noStrike" spc="-1" err="1">
                <a:solidFill>
                  <a:srgbClr val="000000"/>
                </a:solidFill>
                <a:latin typeface="Arial"/>
              </a:rPr>
              <a:t>Chaowei</a:t>
            </a:r>
            <a:r>
              <a:rPr lang="en-US" sz="1100" b="0" strike="noStrike" spc="-1" dirty="0">
                <a:solidFill>
                  <a:srgbClr val="000000"/>
                </a:solidFill>
                <a:latin typeface="Arial"/>
              </a:rPr>
              <a:t> Xiao, and Ning Zhang. "Don't Listen To Me: Understanding and Exploring Jailbreak Prompts of Large Language Models." </a:t>
            </a:r>
            <a:r>
              <a:rPr lang="en-US" sz="1100" b="0" strike="noStrike" spc="-1" err="1">
                <a:solidFill>
                  <a:srgbClr val="000000"/>
                </a:solidFill>
                <a:latin typeface="Arial"/>
              </a:rPr>
              <a:t>arXiv</a:t>
            </a:r>
            <a:r>
              <a:rPr lang="en-US" sz="1100" b="0" strike="noStrike" spc="-1" dirty="0">
                <a:solidFill>
                  <a:srgbClr val="000000"/>
                </a:solidFill>
                <a:latin typeface="Arial"/>
              </a:rPr>
              <a:t> preprint arXiv:2403.17336 (2024). (cited by 13)</a:t>
            </a:r>
            <a:endParaRPr lang="en-US" sz="1100" b="0" strike="noStrike" spc="-1" dirty="0">
              <a:solidFill>
                <a:srgbClr val="000000"/>
              </a:solidFill>
              <a:latin typeface="Arial"/>
              <a:cs typeface="Arial"/>
            </a:endParaRPr>
          </a:p>
          <a:p>
            <a:endParaRPr lang="en-US" sz="1100" b="0" strike="noStrike" spc="-1" dirty="0">
              <a:solidFill>
                <a:srgbClr val="000000"/>
              </a:solidFill>
              <a:latin typeface="Arial"/>
              <a:cs typeface="Arial"/>
            </a:endParaRPr>
          </a:p>
          <a:p>
            <a:r>
              <a:rPr lang="en-US" sz="1100" b="1" strike="noStrike" spc="-1" dirty="0">
                <a:solidFill>
                  <a:srgbClr val="000000"/>
                </a:solidFill>
                <a:latin typeface="Arial"/>
              </a:rPr>
              <a:t>Test of Time Awards (2024)</a:t>
            </a:r>
            <a:endParaRPr lang="en-US" sz="1100" b="0" strike="noStrike" spc="-1" dirty="0">
              <a:solidFill>
                <a:srgbClr val="000000"/>
              </a:solidFill>
              <a:latin typeface="Arial"/>
              <a:cs typeface="Arial"/>
            </a:endParaRPr>
          </a:p>
          <a:p>
            <a:r>
              <a:rPr lang="en-US" sz="1100" b="0" strike="noStrike" spc="-1" dirty="0">
                <a:solidFill>
                  <a:srgbClr val="000000"/>
                </a:solidFill>
                <a:latin typeface="Arial"/>
              </a:rPr>
              <a:t>Fredrikson, Matthew, Eric Lantz, Somesh Jha, Simon Lin, David Page, and Thomas </a:t>
            </a:r>
            <a:r>
              <a:rPr lang="en-US" sz="1100" b="0" strike="noStrike" spc="-1" err="1">
                <a:solidFill>
                  <a:srgbClr val="000000"/>
                </a:solidFill>
                <a:latin typeface="Arial"/>
              </a:rPr>
              <a:t>Ristenpart</a:t>
            </a:r>
            <a:r>
              <a:rPr lang="en-US" sz="1100" b="0" strike="noStrike" spc="-1" dirty="0">
                <a:solidFill>
                  <a:srgbClr val="000000"/>
                </a:solidFill>
                <a:latin typeface="Arial"/>
              </a:rPr>
              <a:t>. "Privacy in pharmacogenetics: An {End-to-End} case study of personalized warfarin dosing." In 23rd USENIX security symposium (USENIX Security 14), pp. 17-32. 2014. (cited by 1052)</a:t>
            </a:r>
            <a:endParaRPr lang="en-US" sz="1100" b="0" strike="noStrike" spc="-1" dirty="0">
              <a:solidFill>
                <a:srgbClr val="000000"/>
              </a:solidFill>
              <a:latin typeface="Arial"/>
              <a:cs typeface="Arial"/>
            </a:endParaRPr>
          </a:p>
          <a:p>
            <a:endParaRPr lang="en-US" sz="1100" b="0" strike="noStrike" spc="-1" dirty="0">
              <a:solidFill>
                <a:srgbClr val="000000"/>
              </a:solidFill>
              <a:latin typeface="Arial"/>
              <a:cs typeface="Arial"/>
            </a:endParaRPr>
          </a:p>
          <a:p>
            <a:endParaRPr lang="en-US" sz="1100" b="0" strike="noStrike" spc="-1" dirty="0">
              <a:solidFill>
                <a:srgbClr val="000000"/>
              </a:solidFill>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sldNum" idx="43"/>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D09EAC10-F782-4654-AE4B-8263F3F5F574}" type="slidenum">
              <a:rPr lang="en-CA" sz="1600" b="0" strike="noStrike" spc="-1">
                <a:solidFill>
                  <a:schemeClr val="lt1"/>
                </a:solidFill>
                <a:latin typeface="Garamond"/>
                <a:ea typeface="Garamond"/>
              </a:rPr>
              <a:t>14</a:t>
            </a:fld>
            <a:endParaRPr lang="en-US" sz="1600" b="0" strike="noStrike" spc="-1">
              <a:solidFill>
                <a:srgbClr val="000000"/>
              </a:solidFill>
              <a:latin typeface="Times New Roman"/>
            </a:endParaRPr>
          </a:p>
        </p:txBody>
      </p:sp>
      <p:sp>
        <p:nvSpPr>
          <p:cNvPr id="160"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Comparison</a:t>
            </a:r>
            <a:endParaRPr lang="en-US" sz="4400" b="0" strike="noStrike" spc="-1">
              <a:solidFill>
                <a:srgbClr val="000000"/>
              </a:solidFill>
              <a:latin typeface="Arial"/>
            </a:endParaRPr>
          </a:p>
        </p:txBody>
      </p:sp>
      <p:sp>
        <p:nvSpPr>
          <p:cNvPr id="161" name="TextBox 160"/>
          <p:cNvSpPr txBox="1"/>
          <p:nvPr/>
        </p:nvSpPr>
        <p:spPr>
          <a:xfrm>
            <a:off x="2514600" y="3484080"/>
            <a:ext cx="2880000" cy="1545120"/>
          </a:xfrm>
          <a:prstGeom prst="rect">
            <a:avLst/>
          </a:prstGeom>
          <a:noFill/>
          <a:ln w="0">
            <a:noFill/>
          </a:ln>
        </p:spPr>
        <p:txBody>
          <a:bodyPr lIns="90000" tIns="45000" rIns="90000" bIns="45000" anchor="t">
            <a:noAutofit/>
          </a:bodyPr>
          <a:lstStyle/>
          <a:p>
            <a:r>
              <a:rPr lang="en-US" sz="1000" b="0" strike="noStrike" spc="-1">
                <a:solidFill>
                  <a:srgbClr val="000000"/>
                </a:solidFill>
                <a:latin typeface="Arial"/>
              </a:rPr>
              <a:t> </a:t>
            </a:r>
          </a:p>
        </p:txBody>
      </p:sp>
      <p:graphicFrame>
        <p:nvGraphicFramePr>
          <p:cNvPr id="162" name="Table 161"/>
          <p:cNvGraphicFramePr/>
          <p:nvPr/>
        </p:nvGraphicFramePr>
        <p:xfrm>
          <a:off x="257040" y="2324160"/>
          <a:ext cx="8658360" cy="2673720"/>
        </p:xfrm>
        <a:graphic>
          <a:graphicData uri="http://schemas.openxmlformats.org/drawingml/2006/table">
            <a:tbl>
              <a:tblPr/>
              <a:tblGrid>
                <a:gridCol w="1605960">
                  <a:extLst>
                    <a:ext uri="{9D8B030D-6E8A-4147-A177-3AD203B41FA5}">
                      <a16:colId xmlns:a16="http://schemas.microsoft.com/office/drawing/2014/main" val="20000"/>
                    </a:ext>
                  </a:extLst>
                </a:gridCol>
                <a:gridCol w="1365480">
                  <a:extLst>
                    <a:ext uri="{9D8B030D-6E8A-4147-A177-3AD203B41FA5}">
                      <a16:colId xmlns:a16="http://schemas.microsoft.com/office/drawing/2014/main" val="20001"/>
                    </a:ext>
                  </a:extLst>
                </a:gridCol>
                <a:gridCol w="1083600">
                  <a:extLst>
                    <a:ext uri="{9D8B030D-6E8A-4147-A177-3AD203B41FA5}">
                      <a16:colId xmlns:a16="http://schemas.microsoft.com/office/drawing/2014/main" val="20002"/>
                    </a:ext>
                  </a:extLst>
                </a:gridCol>
                <a:gridCol w="1783440">
                  <a:extLst>
                    <a:ext uri="{9D8B030D-6E8A-4147-A177-3AD203B41FA5}">
                      <a16:colId xmlns:a16="http://schemas.microsoft.com/office/drawing/2014/main" val="20003"/>
                    </a:ext>
                  </a:extLst>
                </a:gridCol>
                <a:gridCol w="1443240">
                  <a:extLst>
                    <a:ext uri="{9D8B030D-6E8A-4147-A177-3AD203B41FA5}">
                      <a16:colId xmlns:a16="http://schemas.microsoft.com/office/drawing/2014/main" val="20004"/>
                    </a:ext>
                  </a:extLst>
                </a:gridCol>
                <a:gridCol w="1376640">
                  <a:extLst>
                    <a:ext uri="{9D8B030D-6E8A-4147-A177-3AD203B41FA5}">
                      <a16:colId xmlns:a16="http://schemas.microsoft.com/office/drawing/2014/main" val="20005"/>
                    </a:ext>
                  </a:extLst>
                </a:gridCol>
              </a:tblGrid>
              <a:tr h="753480">
                <a:tc>
                  <a:txBody>
                    <a:bodyPr/>
                    <a:lstStyle/>
                    <a:p>
                      <a:r>
                        <a:rPr lang="en-US" sz="1800" b="0" strike="noStrike" spc="-1">
                          <a:solidFill>
                            <a:srgbClr val="FFFFFF"/>
                          </a:solidFill>
                          <a:latin typeface="Arial"/>
                        </a:rPr>
                        <a:t>Conferences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5983B0"/>
                    </a:solidFill>
                  </a:tcPr>
                </a:tc>
                <a:tc>
                  <a:txBody>
                    <a:bodyPr/>
                    <a:lstStyle/>
                    <a:p>
                      <a:r>
                        <a:rPr lang="en-US" sz="1800" b="0" strike="noStrike" spc="-1">
                          <a:solidFill>
                            <a:srgbClr val="FFFFFF"/>
                          </a:solidFill>
                          <a:latin typeface="Arial"/>
                        </a:rPr>
                        <a:t>Peer-reviewed</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5983B0"/>
                    </a:solidFill>
                  </a:tcPr>
                </a:tc>
                <a:tc>
                  <a:txBody>
                    <a:bodyPr/>
                    <a:lstStyle/>
                    <a:p>
                      <a:r>
                        <a:rPr lang="en-US" sz="1800" b="0" strike="noStrike" spc="-1">
                          <a:solidFill>
                            <a:srgbClr val="FFFFFF"/>
                          </a:solidFill>
                          <a:latin typeface="Arial"/>
                        </a:rPr>
                        <a:t>Rebuttal</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5983B0"/>
                    </a:solidFill>
                  </a:tcPr>
                </a:tc>
                <a:tc>
                  <a:txBody>
                    <a:bodyPr/>
                    <a:lstStyle/>
                    <a:p>
                      <a:r>
                        <a:rPr lang="en-US" sz="1800" b="0" strike="noStrike" spc="-1">
                          <a:solidFill>
                            <a:srgbClr val="FFFFFF"/>
                          </a:solidFill>
                          <a:latin typeface="Arial"/>
                        </a:rPr>
                        <a:t>Anonymity</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5983B0"/>
                    </a:solidFill>
                  </a:tcPr>
                </a:tc>
                <a:tc>
                  <a:txBody>
                    <a:bodyPr/>
                    <a:lstStyle/>
                    <a:p>
                      <a:r>
                        <a:rPr lang="en-US" sz="1800" b="0" strike="noStrike" spc="-1">
                          <a:solidFill>
                            <a:srgbClr val="FFFFFF"/>
                          </a:solidFill>
                          <a:latin typeface="Arial"/>
                        </a:rPr>
                        <a:t>Acceptance rate</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5983B0"/>
                    </a:solidFill>
                  </a:tcPr>
                </a:tc>
                <a:tc>
                  <a:txBody>
                    <a:bodyPr/>
                    <a:lstStyle/>
                    <a:p>
                      <a:r>
                        <a:rPr lang="en-US" sz="1800" b="0" strike="noStrike" spc="-1">
                          <a:solidFill>
                            <a:srgbClr val="FFFFFF"/>
                          </a:solidFill>
                          <a:latin typeface="Arial"/>
                        </a:rPr>
                        <a:t>#Pages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5983B0"/>
                    </a:solidFill>
                  </a:tcPr>
                </a:tc>
                <a:extLst>
                  <a:ext uri="{0D108BD9-81ED-4DB2-BD59-A6C34878D82A}">
                    <a16:rowId xmlns:a16="http://schemas.microsoft.com/office/drawing/2014/main" val="10000"/>
                  </a:ext>
                </a:extLst>
              </a:tr>
              <a:tr h="584280">
                <a:tc>
                  <a:txBody>
                    <a:bodyPr/>
                    <a:lstStyle/>
                    <a:p>
                      <a:r>
                        <a:rPr lang="en-US" sz="1800" b="0" strike="noStrike" spc="-1">
                          <a:solidFill>
                            <a:srgbClr val="000000"/>
                          </a:solidFill>
                          <a:latin typeface="Arial"/>
                        </a:rPr>
                        <a:t>ACM</a:t>
                      </a:r>
                    </a:p>
                    <a:p>
                      <a:r>
                        <a:rPr lang="en-US" sz="1800" b="0" strike="noStrike" spc="-1">
                          <a:solidFill>
                            <a:srgbClr val="000000"/>
                          </a:solidFill>
                          <a:latin typeface="Arial"/>
                        </a:rPr>
                        <a:t>CCS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Yes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Yes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Double-blind</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18</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12</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extLst>
                  <a:ext uri="{0D108BD9-81ED-4DB2-BD59-A6C34878D82A}">
                    <a16:rowId xmlns:a16="http://schemas.microsoft.com/office/drawing/2014/main" val="10001"/>
                  </a:ext>
                </a:extLst>
              </a:tr>
              <a:tr h="584280">
                <a:tc>
                  <a:txBody>
                    <a:bodyPr/>
                    <a:lstStyle/>
                    <a:p>
                      <a:r>
                        <a:rPr lang="en-US" sz="1800" b="0" strike="noStrike" spc="-1">
                          <a:solidFill>
                            <a:srgbClr val="000000"/>
                          </a:solidFill>
                          <a:latin typeface="Arial"/>
                        </a:rPr>
                        <a:t>IEEE</a:t>
                      </a:r>
                    </a:p>
                    <a:p>
                      <a:r>
                        <a:rPr lang="en-US" sz="1800" b="0" strike="noStrike" spc="-1">
                          <a:solidFill>
                            <a:srgbClr val="000000"/>
                          </a:solidFill>
                          <a:latin typeface="Arial"/>
                        </a:rPr>
                        <a:t>S&amp;P</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FFFFFF"/>
                    </a:solidFill>
                  </a:tcPr>
                </a:tc>
                <a:tc>
                  <a:txBody>
                    <a:bodyPr/>
                    <a:lstStyle/>
                    <a:p>
                      <a:r>
                        <a:rPr lang="en-US" sz="1800" b="0" strike="noStrike" spc="-1">
                          <a:solidFill>
                            <a:srgbClr val="000000"/>
                          </a:solidFill>
                          <a:latin typeface="Arial"/>
                        </a:rPr>
                        <a:t>Yes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FFFFFF"/>
                    </a:solidFill>
                  </a:tcPr>
                </a:tc>
                <a:tc>
                  <a:txBody>
                    <a:bodyPr/>
                    <a:lstStyle/>
                    <a:p>
                      <a:r>
                        <a:rPr lang="en-US" sz="1800" b="0" strike="noStrike" spc="-1">
                          <a:solidFill>
                            <a:srgbClr val="000000"/>
                          </a:solidFill>
                          <a:latin typeface="Arial"/>
                        </a:rPr>
                        <a:t>Yes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FFFFFF"/>
                    </a:solidFill>
                  </a:tcPr>
                </a:tc>
                <a:tc>
                  <a:txBody>
                    <a:bodyPr/>
                    <a:lstStyle/>
                    <a:p>
                      <a:r>
                        <a:rPr lang="en-US" sz="1800" b="0" strike="noStrike" spc="-1">
                          <a:solidFill>
                            <a:srgbClr val="000000"/>
                          </a:solidFill>
                          <a:latin typeface="Arial"/>
                        </a:rPr>
                        <a:t>Double-blind</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FFFFFF"/>
                    </a:solidFill>
                  </a:tcPr>
                </a:tc>
                <a:tc>
                  <a:txBody>
                    <a:bodyPr/>
                    <a:lstStyle/>
                    <a:p>
                      <a:r>
                        <a:rPr lang="en-US" sz="1800" b="0" strike="noStrike" spc="-1">
                          <a:solidFill>
                            <a:srgbClr val="000000"/>
                          </a:solidFill>
                          <a:latin typeface="Arial"/>
                        </a:rPr>
                        <a:t>13.12</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FFFFFF"/>
                    </a:solidFill>
                  </a:tcPr>
                </a:tc>
                <a:tc>
                  <a:txBody>
                    <a:bodyPr/>
                    <a:lstStyle/>
                    <a:p>
                      <a:r>
                        <a:rPr lang="en-US" sz="1800" b="0" strike="noStrike" spc="-1">
                          <a:solidFill>
                            <a:srgbClr val="000000"/>
                          </a:solidFill>
                          <a:latin typeface="Arial"/>
                        </a:rPr>
                        <a:t>13</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FFFFFF"/>
                    </a:solidFill>
                  </a:tcPr>
                </a:tc>
                <a:extLst>
                  <a:ext uri="{0D108BD9-81ED-4DB2-BD59-A6C34878D82A}">
                    <a16:rowId xmlns:a16="http://schemas.microsoft.com/office/drawing/2014/main" val="10002"/>
                  </a:ext>
                </a:extLst>
              </a:tr>
              <a:tr h="584280">
                <a:tc>
                  <a:txBody>
                    <a:bodyPr/>
                    <a:lstStyle/>
                    <a:p>
                      <a:r>
                        <a:rPr lang="en-US" sz="1800" b="0" strike="noStrike" spc="-1">
                          <a:solidFill>
                            <a:srgbClr val="000000"/>
                          </a:solidFill>
                          <a:latin typeface="Arial"/>
                        </a:rPr>
                        <a:t>USENIX</a:t>
                      </a:r>
                    </a:p>
                    <a:p>
                      <a:r>
                        <a:rPr lang="en-US" sz="1800" b="0" strike="noStrike" spc="-1">
                          <a:solidFill>
                            <a:srgbClr val="000000"/>
                          </a:solidFill>
                          <a:latin typeface="Arial"/>
                        </a:rPr>
                        <a:t>SEC</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Yes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Yes</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Double-blind</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18.3</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tc>
                  <a:txBody>
                    <a:bodyPr/>
                    <a:lstStyle/>
                    <a:p>
                      <a:r>
                        <a:rPr lang="en-US" sz="1800" b="0" strike="noStrike" spc="-1">
                          <a:solidFill>
                            <a:srgbClr val="000000"/>
                          </a:solidFill>
                          <a:latin typeface="Arial"/>
                        </a:rPr>
                        <a:t>13</a:t>
                      </a:r>
                    </a:p>
                  </a:txBody>
                  <a:tcPr marL="36000" marR="36000">
                    <a:lnL w="7200">
                      <a:solidFill>
                        <a:srgbClr val="666666"/>
                      </a:solidFill>
                      <a:prstDash val="solid"/>
                    </a:lnL>
                    <a:lnR w="7200">
                      <a:solidFill>
                        <a:srgbClr val="666666"/>
                      </a:solidFill>
                      <a:prstDash val="solid"/>
                    </a:lnR>
                    <a:lnT w="7200">
                      <a:solidFill>
                        <a:srgbClr val="666666"/>
                      </a:solidFill>
                      <a:prstDash val="solid"/>
                    </a:lnT>
                    <a:lnB w="7200">
                      <a:solidFill>
                        <a:srgbClr val="666666"/>
                      </a:solidFill>
                      <a:prstDash val="solid"/>
                    </a:lnB>
                    <a:solidFill>
                      <a:srgbClr val="CCCCCC"/>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laceHolder 1"/>
          <p:cNvSpPr>
            <a:spLocks noGrp="1"/>
          </p:cNvSpPr>
          <p:nvPr>
            <p:ph type="sldNum" idx="44"/>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E76E7D5A-C8BA-47E5-9CB8-1730CBDD6C83}" type="slidenum">
              <a:rPr lang="en-CA" sz="1600" b="0" strike="noStrike" spc="-1">
                <a:solidFill>
                  <a:schemeClr val="lt1"/>
                </a:solidFill>
                <a:latin typeface="Garamond"/>
                <a:ea typeface="Garamond"/>
              </a:rPr>
              <a:t>15</a:t>
            </a:fld>
            <a:endParaRPr lang="en-US" sz="1600" b="0" strike="noStrike" spc="-1">
              <a:solidFill>
                <a:srgbClr val="000000"/>
              </a:solidFill>
              <a:latin typeface="Times New Roman"/>
            </a:endParaRPr>
          </a:p>
        </p:txBody>
      </p:sp>
      <p:sp>
        <p:nvSpPr>
          <p:cNvPr id="164"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Presentations’ Links</a:t>
            </a:r>
            <a:endParaRPr lang="en-US" sz="4400" b="0" strike="noStrike" spc="-1">
              <a:solidFill>
                <a:srgbClr val="000000"/>
              </a:solidFill>
              <a:latin typeface="Arial"/>
            </a:endParaRPr>
          </a:p>
        </p:txBody>
      </p:sp>
      <p:sp>
        <p:nvSpPr>
          <p:cNvPr id="165" name="TextBox 164"/>
          <p:cNvSpPr txBox="1"/>
          <p:nvPr/>
        </p:nvSpPr>
        <p:spPr>
          <a:xfrm>
            <a:off x="2514600" y="3484080"/>
            <a:ext cx="2880000" cy="1545120"/>
          </a:xfrm>
          <a:prstGeom prst="rect">
            <a:avLst/>
          </a:prstGeom>
          <a:noFill/>
          <a:ln w="0">
            <a:noFill/>
          </a:ln>
        </p:spPr>
        <p:txBody>
          <a:bodyPr lIns="90000" tIns="45000" rIns="90000" bIns="45000" anchor="t">
            <a:noAutofit/>
          </a:bodyPr>
          <a:lstStyle/>
          <a:p>
            <a:r>
              <a:rPr lang="en-US" sz="1000" b="0" strike="noStrike" spc="-1">
                <a:solidFill>
                  <a:srgbClr val="000000"/>
                </a:solidFill>
                <a:latin typeface="Arial"/>
              </a:rPr>
              <a:t> </a:t>
            </a:r>
          </a:p>
        </p:txBody>
      </p:sp>
      <p:sp>
        <p:nvSpPr>
          <p:cNvPr id="166" name="TextBox 165"/>
          <p:cNvSpPr txBox="1"/>
          <p:nvPr/>
        </p:nvSpPr>
        <p:spPr>
          <a:xfrm>
            <a:off x="331200" y="2057400"/>
            <a:ext cx="8355600" cy="6233400"/>
          </a:xfrm>
          <a:prstGeom prst="rect">
            <a:avLst/>
          </a:prstGeom>
          <a:noFill/>
          <a:ln w="0">
            <a:noFill/>
          </a:ln>
        </p:spPr>
        <p:txBody>
          <a:bodyPr lIns="90000" tIns="45000" rIns="90000" bIns="45000" anchor="t">
            <a:noAutofit/>
          </a:bodyPr>
          <a:lstStyle/>
          <a:p>
            <a:r>
              <a:rPr lang="en-US" sz="1200" b="0" strike="noStrike" spc="-1">
                <a:solidFill>
                  <a:srgbClr val="000000"/>
                </a:solidFill>
                <a:latin typeface="Arial"/>
                <a:hlinkClick r:id="rId2"/>
              </a:rPr>
              <a:t>https://youtu.be/Dp63W2TOI04</a:t>
            </a:r>
            <a:r>
              <a:rPr lang="en-US" sz="1200" b="0" strike="noStrike" spc="-1">
                <a:solidFill>
                  <a:srgbClr val="000000"/>
                </a:solidFill>
                <a:latin typeface="Arial"/>
              </a:rPr>
              <a:t> </a:t>
            </a:r>
          </a:p>
          <a:p>
            <a:r>
              <a:rPr lang="en-US" sz="1200" b="0" strike="noStrike" spc="-1">
                <a:solidFill>
                  <a:srgbClr val="000000"/>
                </a:solidFill>
                <a:latin typeface="Arial"/>
              </a:rPr>
              <a:t>Voting: You Can't Have Privacy without Individual Verifiability</a:t>
            </a:r>
          </a:p>
          <a:p>
            <a:endParaRPr lang="en-US" sz="1200" b="0" strike="noStrike" spc="-1">
              <a:solidFill>
                <a:srgbClr val="000000"/>
              </a:solidFill>
              <a:latin typeface="Arial"/>
            </a:endParaRPr>
          </a:p>
          <a:p>
            <a:r>
              <a:rPr lang="en-US" sz="1200" b="0" strike="noStrike" spc="-1">
                <a:solidFill>
                  <a:srgbClr val="000000"/>
                </a:solidFill>
                <a:latin typeface="Arial"/>
                <a:hlinkClick r:id="rId3"/>
              </a:rPr>
              <a:t>https://youtu.be/JDEE8dxh4uQ</a:t>
            </a:r>
            <a:r>
              <a:rPr lang="en-US" sz="1200" b="0" strike="noStrike" spc="-1">
                <a:solidFill>
                  <a:srgbClr val="000000"/>
                </a:solidFill>
                <a:latin typeface="Arial"/>
              </a:rPr>
              <a:t> </a:t>
            </a:r>
          </a:p>
          <a:p>
            <a:r>
              <a:rPr lang="en-US" sz="1200" b="0" strike="noStrike" spc="-1">
                <a:solidFill>
                  <a:srgbClr val="000000"/>
                </a:solidFill>
                <a:latin typeface="Arial"/>
              </a:rPr>
              <a:t>A Performant, Misuse-Resistant API for Primality Testing</a:t>
            </a:r>
          </a:p>
          <a:p>
            <a:endParaRPr lang="en-US" sz="1200" b="0" strike="noStrike" spc="-1">
              <a:solidFill>
                <a:srgbClr val="000000"/>
              </a:solidFill>
              <a:latin typeface="Arial"/>
            </a:endParaRPr>
          </a:p>
          <a:p>
            <a:r>
              <a:rPr lang="en-US" sz="1200" b="0" strike="noStrike" spc="-1">
                <a:solidFill>
                  <a:srgbClr val="000000"/>
                </a:solidFill>
                <a:latin typeface="Arial"/>
                <a:hlinkClick r:id="rId4"/>
              </a:rPr>
              <a:t>https://youtu.be/VjI4wChFQ5M</a:t>
            </a:r>
            <a:r>
              <a:rPr lang="en-US" sz="1200" b="0" strike="noStrike" spc="-1">
                <a:solidFill>
                  <a:srgbClr val="000000"/>
                </a:solidFill>
                <a:latin typeface="Arial"/>
              </a:rPr>
              <a:t> </a:t>
            </a:r>
          </a:p>
          <a:p>
            <a:r>
              <a:rPr lang="en-US" sz="1200" b="0" strike="noStrike" spc="-1">
                <a:solidFill>
                  <a:srgbClr val="000000"/>
                </a:solidFill>
                <a:latin typeface="Arial"/>
              </a:rPr>
              <a:t>Quantifying (Re-)randomization Security and Timing under JIT-ROP </a:t>
            </a:r>
          </a:p>
          <a:p>
            <a:endParaRPr lang="en-US" sz="1200" b="0" strike="noStrike" spc="-1">
              <a:solidFill>
                <a:srgbClr val="000000"/>
              </a:solidFill>
              <a:latin typeface="Arial"/>
            </a:endParaRPr>
          </a:p>
          <a:p>
            <a:r>
              <a:rPr lang="en-US" sz="1200" b="0" strike="noStrike" spc="-1">
                <a:solidFill>
                  <a:srgbClr val="000000"/>
                </a:solidFill>
                <a:latin typeface="Arial"/>
                <a:hlinkClick r:id="rId5"/>
              </a:rPr>
              <a:t>https://youtu.be/qCfdkGRPZqI</a:t>
            </a:r>
            <a:r>
              <a:rPr lang="en-US" sz="1200" b="0" strike="noStrike" spc="-1">
                <a:solidFill>
                  <a:srgbClr val="000000"/>
                </a:solidFill>
                <a:latin typeface="Arial"/>
              </a:rPr>
              <a:t> </a:t>
            </a:r>
          </a:p>
          <a:p>
            <a:r>
              <a:rPr lang="en-US" sz="1200" b="0" strike="noStrike" spc="-1">
                <a:solidFill>
                  <a:srgbClr val="000000"/>
                </a:solidFill>
                <a:latin typeface="Arial"/>
              </a:rPr>
              <a:t>Framing Frames: Bypassing Wi-Fi Encryption by Manipulating Transmit Queues</a:t>
            </a:r>
          </a:p>
          <a:p>
            <a:endParaRPr lang="en-US" sz="1200" b="0" strike="noStrike" spc="-1">
              <a:solidFill>
                <a:srgbClr val="000000"/>
              </a:solidFill>
              <a:latin typeface="Arial"/>
            </a:endParaRPr>
          </a:p>
          <a:p>
            <a:r>
              <a:rPr lang="en-US" sz="1200" b="0" strike="noStrike" spc="-1">
                <a:solidFill>
                  <a:srgbClr val="000000"/>
                </a:solidFill>
                <a:latin typeface="Arial"/>
                <a:hlinkClick r:id="rId6"/>
              </a:rPr>
              <a:t>https://youtu.be/QvM7e8q38p0</a:t>
            </a:r>
            <a:r>
              <a:rPr lang="en-US" sz="1200" b="0" strike="noStrike" spc="-1">
                <a:solidFill>
                  <a:srgbClr val="000000"/>
                </a:solidFill>
                <a:latin typeface="Arial"/>
              </a:rPr>
              <a:t> </a:t>
            </a:r>
          </a:p>
          <a:p>
            <a:r>
              <a:rPr lang="en-US" sz="1200" b="0" strike="noStrike" spc="-1">
                <a:solidFill>
                  <a:srgbClr val="000000"/>
                </a:solidFill>
                <a:latin typeface="Arial"/>
              </a:rPr>
              <a:t>NFCEraser A Security Threat of NFC Message Modification Caused by Quartz Crystal Oscillator</a:t>
            </a:r>
          </a:p>
          <a:p>
            <a:endParaRPr lang="en-US" sz="1200" b="0" strike="noStrike" spc="-1">
              <a:solidFill>
                <a:srgbClr val="000000"/>
              </a:solidFill>
              <a:latin typeface="Arial"/>
            </a:endParaRPr>
          </a:p>
          <a:p>
            <a:r>
              <a:rPr lang="en-US" sz="1200" b="0" strike="noStrike" spc="-1">
                <a:solidFill>
                  <a:srgbClr val="000000"/>
                </a:solidFill>
                <a:latin typeface="Arial"/>
                <a:hlinkClick r:id="rId7"/>
              </a:rPr>
              <a:t>https://youtu.be/K7dhqrxLsYY</a:t>
            </a:r>
            <a:r>
              <a:rPr lang="en-US" sz="1200" b="0" strike="noStrike" spc="-1">
                <a:solidFill>
                  <a:srgbClr val="000000"/>
                </a:solidFill>
                <a:latin typeface="Arial"/>
              </a:rPr>
              <a:t> </a:t>
            </a:r>
          </a:p>
          <a:p>
            <a:r>
              <a:rPr lang="en-US" sz="1200" b="0" strike="noStrike" spc="-1">
                <a:solidFill>
                  <a:srgbClr val="000000"/>
                </a:solidFill>
                <a:latin typeface="Arial"/>
              </a:rPr>
              <a:t>LLMs Cannot Reliably Identify and Reason About Security Vulnerabilities</a:t>
            </a:r>
          </a:p>
          <a:p>
            <a:endParaRPr lang="en-US" sz="1200" b="0" strike="noStrike" spc="-1">
              <a:solidFill>
                <a:srgbClr val="000000"/>
              </a:solidFill>
              <a:latin typeface="Arial"/>
            </a:endParaRPr>
          </a:p>
          <a:p>
            <a:r>
              <a:rPr lang="en-US" sz="1200" b="0" strike="noStrike" spc="-1">
                <a:solidFill>
                  <a:srgbClr val="000000"/>
                </a:solidFill>
                <a:latin typeface="Arial"/>
                <a:hlinkClick r:id="rId8"/>
              </a:rPr>
              <a:t>https://youtu.be/ybyVVseMTDA</a:t>
            </a:r>
            <a:r>
              <a:rPr lang="en-US" sz="1200" b="0" strike="noStrike" spc="-1">
                <a:solidFill>
                  <a:srgbClr val="000000"/>
                </a:solidFill>
                <a:latin typeface="Arial"/>
              </a:rPr>
              <a:t> </a:t>
            </a:r>
          </a:p>
          <a:p>
            <a:r>
              <a:rPr lang="en-US" sz="1200" b="0" strike="noStrike" spc="-1">
                <a:solidFill>
                  <a:srgbClr val="000000"/>
                </a:solidFill>
                <a:latin typeface="Arial"/>
              </a:rPr>
              <a:t>Experimental Analyses of the Physical Surveillance Risks in Client-Side Content Scanning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p:cNvSpPr>
          <p:nvPr>
            <p:ph type="sldNum" idx="45"/>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31081B17-293B-476C-AD4C-FE92CFFFA32C}" type="slidenum">
              <a:rPr lang="en-CA" sz="1600" b="0" strike="noStrike" spc="-1">
                <a:solidFill>
                  <a:schemeClr val="lt1"/>
                </a:solidFill>
                <a:latin typeface="Garamond"/>
                <a:ea typeface="Garamond"/>
              </a:rPr>
              <a:t>16</a:t>
            </a:fld>
            <a:endParaRPr lang="en-US" sz="1600" b="0" strike="noStrike" spc="-1">
              <a:solidFill>
                <a:srgbClr val="000000"/>
              </a:solidFill>
              <a:latin typeface="Times New Roman"/>
            </a:endParaRPr>
          </a:p>
        </p:txBody>
      </p:sp>
      <p:sp>
        <p:nvSpPr>
          <p:cNvPr id="168"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Other Conferences &amp; Journals</a:t>
            </a:r>
            <a:endParaRPr lang="en-US" sz="4400" b="0" strike="noStrike" spc="-1">
              <a:solidFill>
                <a:srgbClr val="000000"/>
              </a:solidFill>
              <a:latin typeface="Arial"/>
            </a:endParaRPr>
          </a:p>
        </p:txBody>
      </p:sp>
      <p:sp>
        <p:nvSpPr>
          <p:cNvPr id="169" name="TextBox 168"/>
          <p:cNvSpPr txBox="1"/>
          <p:nvPr/>
        </p:nvSpPr>
        <p:spPr>
          <a:xfrm>
            <a:off x="2514600" y="3484080"/>
            <a:ext cx="2880000" cy="1545120"/>
          </a:xfrm>
          <a:prstGeom prst="rect">
            <a:avLst/>
          </a:prstGeom>
          <a:noFill/>
          <a:ln w="0">
            <a:noFill/>
          </a:ln>
        </p:spPr>
        <p:txBody>
          <a:bodyPr lIns="90000" tIns="45000" rIns="90000" bIns="45000" anchor="t">
            <a:noAutofit/>
          </a:bodyPr>
          <a:lstStyle/>
          <a:p>
            <a:r>
              <a:rPr lang="en-US" sz="1000" b="0" strike="noStrike" spc="-1">
                <a:solidFill>
                  <a:srgbClr val="000000"/>
                </a:solidFill>
                <a:latin typeface="Arial"/>
              </a:rPr>
              <a:t> </a:t>
            </a:r>
          </a:p>
        </p:txBody>
      </p:sp>
      <p:sp>
        <p:nvSpPr>
          <p:cNvPr id="170" name="TextBox 169"/>
          <p:cNvSpPr txBox="1"/>
          <p:nvPr/>
        </p:nvSpPr>
        <p:spPr>
          <a:xfrm>
            <a:off x="320468" y="2057400"/>
            <a:ext cx="8355600" cy="6233400"/>
          </a:xfrm>
          <a:prstGeom prst="rect">
            <a:avLst/>
          </a:prstGeom>
          <a:noFill/>
          <a:ln w="0">
            <a:noFill/>
          </a:ln>
        </p:spPr>
        <p:txBody>
          <a:bodyPr lIns="90000" tIns="45000" rIns="90000" bIns="45000" anchor="t">
            <a:noAutofit/>
          </a:bodyPr>
          <a:lstStyle/>
          <a:p>
            <a:r>
              <a:rPr lang="en-US" sz="1200" b="0" strike="noStrike" spc="-1" dirty="0">
                <a:solidFill>
                  <a:srgbClr val="000000"/>
                </a:solidFill>
                <a:latin typeface="Arial"/>
              </a:rPr>
              <a:t>The </a:t>
            </a:r>
            <a:r>
              <a:rPr lang="en-US" sz="1200" b="1" strike="noStrike" spc="-1" dirty="0">
                <a:solidFill>
                  <a:srgbClr val="000000"/>
                </a:solidFill>
                <a:latin typeface="Arial"/>
              </a:rPr>
              <a:t>IEEE Transactions on Information Forensics and Security</a:t>
            </a:r>
            <a:r>
              <a:rPr lang="en-US" sz="1200" b="0" strike="noStrike" spc="-1" dirty="0">
                <a:solidFill>
                  <a:srgbClr val="000000"/>
                </a:solidFill>
                <a:latin typeface="Arial"/>
              </a:rPr>
              <a:t> covering the sciences, technologies, and applications relating to information forensics, information security, biometrics, surveillance and systems applications that incorporate these features.</a:t>
            </a:r>
          </a:p>
          <a:p>
            <a:endParaRPr lang="en-US" sz="1200" spc="-1" dirty="0">
              <a:solidFill>
                <a:srgbClr val="000000"/>
              </a:solidFill>
              <a:latin typeface="Arial"/>
            </a:endParaRPr>
          </a:p>
          <a:p>
            <a:r>
              <a:rPr lang="en-US" sz="1200" b="0" strike="noStrike" spc="-1" dirty="0">
                <a:solidFill>
                  <a:srgbClr val="000000"/>
                </a:solidFill>
                <a:latin typeface="Arial"/>
              </a:rPr>
              <a:t>The </a:t>
            </a:r>
            <a:r>
              <a:rPr lang="en-US" sz="1200" b="1" strike="noStrike" spc="-1" dirty="0">
                <a:solidFill>
                  <a:srgbClr val="000000"/>
                </a:solidFill>
                <a:latin typeface="Arial"/>
              </a:rPr>
              <a:t>International Source of Innovation for the Information Security and IT Audit Professional </a:t>
            </a:r>
            <a:r>
              <a:rPr lang="en-US" sz="1200" b="1" i="1" strike="noStrike" spc="-1" dirty="0">
                <a:solidFill>
                  <a:srgbClr val="000000"/>
                </a:solidFill>
                <a:latin typeface="Arial"/>
              </a:rPr>
              <a:t>Computers &amp; Security </a:t>
            </a:r>
            <a:r>
              <a:rPr lang="en-US" sz="1200" b="0" strike="noStrike" spc="-1" dirty="0">
                <a:solidFill>
                  <a:srgbClr val="000000"/>
                </a:solidFill>
                <a:latin typeface="Arial"/>
              </a:rPr>
              <a:t>is a reference journal for research around computer security, audit, control and data integrity in all sectors.</a:t>
            </a:r>
            <a:endParaRPr lang="en-US" dirty="0"/>
          </a:p>
          <a:p>
            <a:endParaRPr lang="en-US" sz="1200" spc="-1" dirty="0">
              <a:solidFill>
                <a:srgbClr val="000000"/>
              </a:solidFill>
              <a:latin typeface="Arial"/>
            </a:endParaRPr>
          </a:p>
          <a:p>
            <a:r>
              <a:rPr lang="en-US" sz="1200" b="0" strike="noStrike" spc="-1" dirty="0">
                <a:solidFill>
                  <a:srgbClr val="000000"/>
                </a:solidFill>
                <a:latin typeface="Arial"/>
              </a:rPr>
              <a:t>The </a:t>
            </a:r>
            <a:r>
              <a:rPr lang="en-US" sz="1200" b="1" strike="noStrike" spc="-1" dirty="0">
                <a:solidFill>
                  <a:srgbClr val="000000"/>
                </a:solidFill>
                <a:latin typeface="Arial"/>
              </a:rPr>
              <a:t>Journal of Information Security and Applications </a:t>
            </a:r>
            <a:r>
              <a:rPr lang="en-US" sz="1200" b="0" strike="noStrike" spc="-1" dirty="0">
                <a:solidFill>
                  <a:srgbClr val="000000"/>
                </a:solidFill>
                <a:latin typeface="Arial"/>
              </a:rPr>
              <a:t>focuses on the original research and practice-driven applications with relevance to information security and applications.</a:t>
            </a:r>
            <a:endParaRPr lang="en-US" dirty="0"/>
          </a:p>
          <a:p>
            <a:endParaRPr lang="en-US" sz="1200" b="1" spc="-1" dirty="0">
              <a:solidFill>
                <a:srgbClr val="000000"/>
              </a:solidFill>
              <a:latin typeface="Arial"/>
            </a:endParaRPr>
          </a:p>
          <a:p>
            <a:r>
              <a:rPr lang="en-US" sz="1200" b="1" strike="noStrike" spc="-1" dirty="0">
                <a:solidFill>
                  <a:srgbClr val="000000"/>
                </a:solidFill>
                <a:latin typeface="Arial"/>
              </a:rPr>
              <a:t>DEF CON</a:t>
            </a:r>
            <a:r>
              <a:rPr lang="en-US" sz="1200" b="0" strike="noStrike" spc="-1" dirty="0">
                <a:solidFill>
                  <a:srgbClr val="000000"/>
                </a:solidFill>
                <a:latin typeface="Arial"/>
              </a:rPr>
              <a:t> is one of the largest computer and computer-hacking convention.</a:t>
            </a:r>
            <a:endParaRPr lang="en-US" dirty="0"/>
          </a:p>
          <a:p>
            <a:endParaRPr lang="en-US" sz="120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sldNum" idx="31"/>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3DF900F7-1F50-4B45-BEB0-21BA3C74AC81}" type="slidenum">
              <a:rPr lang="en-CA" sz="1600" b="0" strike="noStrike" spc="-1">
                <a:solidFill>
                  <a:schemeClr val="lt1"/>
                </a:solidFill>
                <a:latin typeface="Garamond"/>
                <a:ea typeface="Garamond"/>
              </a:rPr>
              <a:t>2</a:t>
            </a:fld>
            <a:endParaRPr lang="en-US" sz="1600" b="0" strike="noStrike" spc="-1">
              <a:solidFill>
                <a:srgbClr val="000000"/>
              </a:solidFill>
              <a:latin typeface="Times New Roman"/>
            </a:endParaRPr>
          </a:p>
        </p:txBody>
      </p:sp>
      <p:sp>
        <p:nvSpPr>
          <p:cNvPr id="122"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fr-FR" sz="4400" b="1" strike="noStrike" spc="-1">
                <a:solidFill>
                  <a:schemeClr val="dk1"/>
                </a:solidFill>
                <a:latin typeface="Garamond"/>
                <a:ea typeface="Garamond"/>
              </a:rPr>
              <a:t>ACM CCS - About</a:t>
            </a:r>
            <a:endParaRPr lang="en-US" sz="4400" b="0" strike="noStrike" spc="-1">
              <a:solidFill>
                <a:srgbClr val="000000"/>
              </a:solidFill>
              <a:latin typeface="Arial"/>
            </a:endParaRPr>
          </a:p>
        </p:txBody>
      </p:sp>
      <p:sp>
        <p:nvSpPr>
          <p:cNvPr id="123" name="TextBox 122"/>
          <p:cNvSpPr txBox="1"/>
          <p:nvPr/>
        </p:nvSpPr>
        <p:spPr>
          <a:xfrm>
            <a:off x="228600" y="1828800"/>
            <a:ext cx="11658600" cy="4343400"/>
          </a:xfrm>
          <a:prstGeom prst="rect">
            <a:avLst/>
          </a:prstGeom>
          <a:noFill/>
          <a:ln w="0">
            <a:noFill/>
          </a:ln>
        </p:spPr>
        <p:txBody>
          <a:bodyPr lIns="90000" tIns="45000" rIns="90000" bIns="45000" anchor="t">
            <a:noAutofit/>
          </a:bodyPr>
          <a:lstStyle/>
          <a:p>
            <a:r>
              <a:rPr lang="en-US" sz="1400" b="1" strike="noStrike" spc="-1" dirty="0">
                <a:solidFill>
                  <a:srgbClr val="000000"/>
                </a:solidFill>
                <a:latin typeface="Arial"/>
              </a:rPr>
              <a:t>About:</a:t>
            </a:r>
            <a:r>
              <a:rPr lang="en-US" sz="1400" b="0" strike="noStrike" spc="-1" dirty="0">
                <a:solidFill>
                  <a:srgbClr val="000000"/>
                </a:solidFill>
                <a:latin typeface="Arial"/>
              </a:rPr>
              <a:t> </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The ACM Conference on Computer and Communications Security (CCS) is the flagship annual</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conference of the Special Interest Group on Security, Audit and Control (SIGSAC) of the</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Association for Computing Machinery (ACM). The </a:t>
            </a:r>
            <a:r>
              <a:rPr lang="en-US" sz="1400" spc="-1" dirty="0">
                <a:solidFill>
                  <a:srgbClr val="000000"/>
                </a:solidFill>
                <a:latin typeface="Arial"/>
              </a:rPr>
              <a:t>31st ACM</a:t>
            </a:r>
            <a:r>
              <a:rPr lang="en-US" sz="1400" b="0" strike="noStrike" spc="-1" dirty="0">
                <a:solidFill>
                  <a:srgbClr val="000000"/>
                </a:solidFill>
                <a:latin typeface="Arial"/>
              </a:rPr>
              <a:t> Conference on Computer and Communications Security (CCS) seeks submissions presenting novel contributions related to all real-world aspects of computer security and privacy. Theoretical papers must make a convincing case for the relevance of their results to practice. Authors are encouraged to write the abstract and introduction of their paper in a way that makes the results accessible and compelling to a general computer-security researcher. In particular, authors should bear in mind that anyone on the program committee may be asked to review any paper.</a:t>
            </a:r>
            <a:endParaRPr lang="en-US" sz="1400" b="0" strike="noStrike" spc="-1" dirty="0">
              <a:solidFill>
                <a:srgbClr val="000000"/>
              </a:solidFill>
              <a:latin typeface="Arial"/>
              <a:cs typeface="Arial"/>
            </a:endParaRPr>
          </a:p>
          <a:p>
            <a:endParaRPr lang="en-US" sz="1400" b="0" strike="noStrike" spc="-1" dirty="0">
              <a:solidFill>
                <a:srgbClr val="000000"/>
              </a:solidFill>
              <a:latin typeface="Arial"/>
              <a:cs typeface="Arial"/>
            </a:endParaRPr>
          </a:p>
          <a:p>
            <a:r>
              <a:rPr lang="en-US" sz="1400" b="1" strike="noStrike" spc="-1" dirty="0">
                <a:solidFill>
                  <a:srgbClr val="000000"/>
                </a:solidFill>
                <a:latin typeface="Arial"/>
              </a:rPr>
              <a:t>Important dates for 2024:</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CCS’24: October 14-18, 2024 Salt Lake City, U.S.A.</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Doctoral Symposium Dissertation Description Submission: July 19, 2024</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Call for Posters &amp; Demos: August 1, 2024, 23:59:59</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Call for Workshops: March 14, 2024</a:t>
            </a:r>
            <a:endParaRPr lang="en-US" sz="1400" b="0" strike="noStrike" spc="-1" dirty="0">
              <a:solidFill>
                <a:srgbClr val="000000"/>
              </a:solidFill>
              <a:latin typeface="Arial"/>
              <a:cs typeface="Arial"/>
            </a:endParaRPr>
          </a:p>
          <a:p>
            <a:r>
              <a:rPr lang="en-US" sz="1400" b="0" strike="noStrike" spc="-1" dirty="0">
                <a:solidFill>
                  <a:srgbClr val="000000"/>
                </a:solidFill>
                <a:latin typeface="Arial"/>
              </a:rPr>
              <a:t>Call for Papers: Jan 28, 2024 &amp; April 29th, 2024</a:t>
            </a:r>
            <a:endParaRPr lang="en-US" sz="1400" b="0" strike="noStrike" spc="-1" dirty="0">
              <a:solidFill>
                <a:srgbClr val="000000"/>
              </a:solidFill>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p:cNvSpPr>
          <p:nvPr>
            <p:ph type="sldNum" idx="32"/>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79A19536-7E3D-4684-8EB1-07D10673A6CE}" type="slidenum">
              <a:rPr lang="en-CA" sz="1600" b="0" strike="noStrike" spc="-1">
                <a:solidFill>
                  <a:schemeClr val="lt1"/>
                </a:solidFill>
                <a:latin typeface="Garamond"/>
                <a:ea typeface="Garamond"/>
              </a:rPr>
              <a:t>3</a:t>
            </a:fld>
            <a:endParaRPr lang="en-US" sz="1600" b="0" strike="noStrike" spc="-1">
              <a:solidFill>
                <a:srgbClr val="000000"/>
              </a:solidFill>
              <a:latin typeface="Times New Roman"/>
            </a:endParaRPr>
          </a:p>
        </p:txBody>
      </p:sp>
      <p:sp>
        <p:nvSpPr>
          <p:cNvPr id="125"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fr-FR" sz="4400" b="1" strike="noStrike" spc="-1">
                <a:solidFill>
                  <a:schemeClr val="dk1"/>
                </a:solidFill>
                <a:latin typeface="Garamond"/>
                <a:ea typeface="Garamond"/>
              </a:rPr>
              <a:t>ACM CCS – Track Chairs</a:t>
            </a:r>
            <a:endParaRPr lang="en-US" sz="4400" b="0" strike="noStrike" spc="-1">
              <a:solidFill>
                <a:srgbClr val="000000"/>
              </a:solidFill>
              <a:latin typeface="Arial"/>
            </a:endParaRPr>
          </a:p>
        </p:txBody>
      </p:sp>
      <p:sp>
        <p:nvSpPr>
          <p:cNvPr id="126" name="TextBox 125"/>
          <p:cNvSpPr txBox="1"/>
          <p:nvPr/>
        </p:nvSpPr>
        <p:spPr>
          <a:xfrm>
            <a:off x="212558" y="1856874"/>
            <a:ext cx="11430000" cy="4572000"/>
          </a:xfrm>
          <a:prstGeom prst="rect">
            <a:avLst/>
          </a:prstGeom>
          <a:noFill/>
          <a:ln w="0">
            <a:noFill/>
          </a:ln>
        </p:spPr>
        <p:txBody>
          <a:bodyPr lIns="90000" tIns="45000" rIns="90000" bIns="45000" anchor="t">
            <a:noAutofit/>
          </a:bodyPr>
          <a:lstStyle/>
          <a:p>
            <a:pPr>
              <a:lnSpc>
                <a:spcPct val="100000"/>
              </a:lnSpc>
              <a:spcBef>
                <a:spcPts val="340"/>
              </a:spcBef>
              <a:spcAft>
                <a:spcPts val="283"/>
              </a:spcAft>
            </a:pPr>
            <a:r>
              <a:rPr lang="en-US" sz="1600" b="0" strike="noStrike" spc="-1" dirty="0">
                <a:solidFill>
                  <a:srgbClr val="000000"/>
                </a:solidFill>
                <a:latin typeface="Arial"/>
              </a:rPr>
              <a:t>Software Security ( ccs24-software-track@acm.org)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Web Security ( ccs24-web-track@acm.org)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Network Security ( ccs24-netsec-track@acm.org)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Formal Methods and Programming Languages ( ccs24-formal-track@acm.org)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Hardware, Side Channels, and Cyber Physical Systems ( ccs24-hardware-track@acm.org)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Applied Cryptography ( ccs24-crypto-track@acm.org)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Machine Learning and Security ( ccs24-mlsec-track@acm.org)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Security Usability and Measurement ( ccs24-usablesec-track@acm.org)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Blockchain and Distributed Systems ( ccs24-distributed-track@acm.org) </a:t>
            </a:r>
            <a:endParaRPr lang="en-US" sz="1600" b="0" strike="noStrike" spc="-1">
              <a:solidFill>
                <a:srgbClr val="000000"/>
              </a:solidFill>
              <a:latin typeface="Arial"/>
              <a:ea typeface="Noto Sans CJK SC"/>
              <a:cs typeface="Arial"/>
            </a:endParaRPr>
          </a:p>
          <a:p>
            <a:pPr>
              <a:lnSpc>
                <a:spcPct val="100000"/>
              </a:lnSpc>
              <a:spcBef>
                <a:spcPts val="340"/>
              </a:spcBef>
              <a:spcAft>
                <a:spcPts val="283"/>
              </a:spcAft>
            </a:pPr>
            <a:r>
              <a:rPr lang="en-US" sz="1600" b="0" strike="noStrike" spc="-1" dirty="0">
                <a:solidFill>
                  <a:srgbClr val="000000"/>
                </a:solidFill>
                <a:latin typeface="Arial"/>
              </a:rPr>
              <a:t>Privacy and Anonymity ( ccs24-privacy-track@acm.org) </a:t>
            </a:r>
            <a:endParaRPr lang="en-US" sz="1400" b="0" strike="noStrike" spc="-1" dirty="0">
              <a:solidFill>
                <a:srgbClr val="000000"/>
              </a:solidFill>
              <a:latin typeface="Arial"/>
              <a:ea typeface="Noto Sans CJK SC"/>
              <a:cs typeface="Arial"/>
            </a:endParaRPr>
          </a:p>
          <a:p>
            <a:endParaRPr lang="en-US" sz="1000" b="0" strike="noStrike" spc="-1">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sldNum" idx="33"/>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B4FD7E92-4DE8-47B7-93F2-0301750506CD}" type="slidenum">
              <a:rPr lang="en-CA" sz="1600" b="0" strike="noStrike" spc="-1">
                <a:solidFill>
                  <a:schemeClr val="lt1"/>
                </a:solidFill>
                <a:latin typeface="Garamond"/>
                <a:ea typeface="Garamond"/>
              </a:rPr>
              <a:t>4</a:t>
            </a:fld>
            <a:endParaRPr lang="en-US" sz="1600" b="0" strike="noStrike" spc="-1">
              <a:solidFill>
                <a:srgbClr val="000000"/>
              </a:solidFill>
              <a:latin typeface="Times New Roman"/>
            </a:endParaRPr>
          </a:p>
        </p:txBody>
      </p:sp>
      <p:sp>
        <p:nvSpPr>
          <p:cNvPr id="128"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fr-FR" sz="4400" b="1" strike="noStrike" spc="-1">
                <a:solidFill>
                  <a:schemeClr val="dk1"/>
                </a:solidFill>
                <a:latin typeface="Garamond"/>
                <a:ea typeface="Garamond"/>
              </a:rPr>
              <a:t>ACM CCS – Submission Process</a:t>
            </a:r>
            <a:endParaRPr lang="en-US" sz="4400" b="0" strike="noStrike" spc="-1">
              <a:solidFill>
                <a:srgbClr val="000000"/>
              </a:solidFill>
              <a:latin typeface="Arial"/>
            </a:endParaRPr>
          </a:p>
        </p:txBody>
      </p:sp>
      <p:sp>
        <p:nvSpPr>
          <p:cNvPr id="129" name="TextBox 128"/>
          <p:cNvSpPr txBox="1"/>
          <p:nvPr/>
        </p:nvSpPr>
        <p:spPr>
          <a:xfrm>
            <a:off x="228600" y="1828800"/>
            <a:ext cx="11658600" cy="4343400"/>
          </a:xfrm>
          <a:prstGeom prst="rect">
            <a:avLst/>
          </a:prstGeom>
          <a:noFill/>
          <a:ln w="0">
            <a:noFill/>
          </a:ln>
        </p:spPr>
        <p:txBody>
          <a:bodyPr lIns="90000" tIns="45000" rIns="90000" bIns="45000" anchor="t">
            <a:noAutofit/>
          </a:bodyPr>
          <a:lstStyle/>
          <a:p>
            <a:pPr>
              <a:lnSpc>
                <a:spcPct val="100000"/>
              </a:lnSpc>
              <a:spcBef>
                <a:spcPts val="624"/>
              </a:spcBef>
              <a:spcAft>
                <a:spcPts val="425"/>
              </a:spcAft>
            </a:pPr>
            <a:r>
              <a:rPr lang="en-US" sz="1200" b="0" strike="noStrike" spc="-1">
                <a:solidFill>
                  <a:srgbClr val="000000"/>
                </a:solidFill>
                <a:latin typeface="Arial"/>
              </a:rPr>
              <a:t>Two review cycles (2024)</a:t>
            </a:r>
            <a:endParaRPr lang="en-US" sz="1200" b="1" strike="noStrike" spc="-1">
              <a:solidFill>
                <a:srgbClr val="000000"/>
              </a:solidFill>
              <a:latin typeface="Arial"/>
              <a:ea typeface="Noto Sans CJK SC"/>
            </a:endParaRPr>
          </a:p>
          <a:p>
            <a:pPr>
              <a:lnSpc>
                <a:spcPct val="100000"/>
              </a:lnSpc>
              <a:spcBef>
                <a:spcPts val="624"/>
              </a:spcBef>
              <a:spcAft>
                <a:spcPts val="425"/>
              </a:spcAft>
            </a:pPr>
            <a:r>
              <a:rPr lang="en-US" sz="1200" b="1" strike="noStrike" spc="-1">
                <a:solidFill>
                  <a:srgbClr val="000000"/>
                </a:solidFill>
                <a:latin typeface="Arial"/>
              </a:rPr>
              <a:t>First Review Cycle</a:t>
            </a:r>
            <a:endParaRPr lang="en-US" sz="1200" b="1"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Paper submission deadline:                  Jan 28,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Notification of early-rejection papers:    Feb 27,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Author rebuttal period:                         Mar 18-22,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Rebuttal deadline:                                 Mar 22,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Author notification:                               Apr 3, 2024</a:t>
            </a:r>
            <a:endParaRPr lang="en-US" sz="1000" b="0" strike="noStrike" spc="-1">
              <a:solidFill>
                <a:srgbClr val="000000"/>
              </a:solidFill>
              <a:latin typeface="Arial"/>
              <a:ea typeface="Noto Sans CJK SC"/>
            </a:endParaRPr>
          </a:p>
          <a:p>
            <a:pPr>
              <a:lnSpc>
                <a:spcPct val="100000"/>
              </a:lnSpc>
              <a:spcBef>
                <a:spcPts val="624"/>
              </a:spcBef>
              <a:spcAft>
                <a:spcPts val="425"/>
              </a:spcAft>
            </a:pPr>
            <a:r>
              <a:rPr lang="en-US" sz="1200" b="1" strike="noStrike" spc="-1">
                <a:solidFill>
                  <a:srgbClr val="000000"/>
                </a:solidFill>
                <a:latin typeface="Arial"/>
              </a:rPr>
              <a:t>Second Review Cycle</a:t>
            </a:r>
            <a:endParaRPr lang="en-US" sz="1200" b="1"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Paper submission deadline:                       April 29th,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Notification of early-rejection papers:       May 29,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Author rebuttal period:                                 June 18-21,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Rebuttal deadline:                                         June 21, 2024</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Author notification:                                       July 4, 2024</a:t>
            </a:r>
            <a:endParaRPr lang="en-US" sz="1000" b="0" strike="noStrike" spc="-1">
              <a:solidFill>
                <a:srgbClr val="000000"/>
              </a:solidFill>
              <a:latin typeface="Arial"/>
              <a:ea typeface="Noto Sans CJK SC"/>
            </a:endParaRPr>
          </a:p>
          <a:p>
            <a:pPr>
              <a:lnSpc>
                <a:spcPct val="100000"/>
              </a:lnSpc>
              <a:spcBef>
                <a:spcPts val="624"/>
              </a:spcBef>
              <a:spcAft>
                <a:spcPts val="425"/>
              </a:spcAft>
            </a:pPr>
            <a:r>
              <a:rPr lang="en-US" sz="1200" b="1" strike="noStrike" spc="-1">
                <a:solidFill>
                  <a:srgbClr val="000000"/>
                </a:solidFill>
                <a:latin typeface="Arial"/>
              </a:rPr>
              <a:t>Decision</a:t>
            </a:r>
            <a:endParaRPr lang="en-US" sz="12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Accept: Paper can be presented at the conference.</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Minor revision: Paper is promising but need some minor additional work before resubmitting.</a:t>
            </a:r>
            <a:endParaRPr lang="en-US" sz="10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rPr>
              <a:t>Reject: Paper is declined and cannot be resubmitted the same year.</a:t>
            </a:r>
            <a:endParaRPr lang="en-US" sz="1000" b="0" strike="noStrike" spc="-1">
              <a:solidFill>
                <a:srgbClr val="000000"/>
              </a:solidFill>
              <a:latin typeface="Arial"/>
              <a:ea typeface="Noto Sans CJK SC"/>
            </a:endParaRPr>
          </a:p>
          <a:p>
            <a:pPr>
              <a:lnSpc>
                <a:spcPct val="100000"/>
              </a:lnSpc>
              <a:spcBef>
                <a:spcPts val="57"/>
              </a:spcBef>
            </a:pPr>
            <a:endParaRPr lang="en-US" sz="1000" b="0" strike="noStrike" spc="-1">
              <a:solidFill>
                <a:srgbClr val="000000"/>
              </a:solidFill>
              <a:latin typeface="Arial"/>
              <a:ea typeface="Noto Sans CJK SC"/>
            </a:endParaRPr>
          </a:p>
          <a:p>
            <a:pPr>
              <a:lnSpc>
                <a:spcPct val="100000"/>
              </a:lnSpc>
              <a:spcBef>
                <a:spcPts val="57"/>
              </a:spcBef>
            </a:pPr>
            <a:r>
              <a:rPr lang="en-US" sz="1200" b="1" strike="noStrike" spc="-1">
                <a:solidFill>
                  <a:srgbClr val="000000"/>
                </a:solidFill>
                <a:latin typeface="Arial"/>
                <a:ea typeface="Noto Sans CJK SC"/>
              </a:rPr>
              <a:t>Acceptance Rate: </a:t>
            </a:r>
            <a:endParaRPr lang="en-US" sz="12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ea typeface="Noto Sans CJK SC"/>
              </a:rPr>
              <a:t>Overall 18%</a:t>
            </a:r>
          </a:p>
          <a:p>
            <a:pPr>
              <a:lnSpc>
                <a:spcPct val="100000"/>
              </a:lnSpc>
              <a:spcBef>
                <a:spcPts val="57"/>
              </a:spcBef>
            </a:pPr>
            <a:endParaRPr lang="en-US" sz="1000" b="0" strike="noStrike" spc="-1">
              <a:solidFill>
                <a:srgbClr val="000000"/>
              </a:solidFill>
              <a:latin typeface="Arial"/>
              <a:ea typeface="Noto Sans CJK SC"/>
            </a:endParaRPr>
          </a:p>
          <a:p>
            <a:pPr>
              <a:lnSpc>
                <a:spcPct val="100000"/>
              </a:lnSpc>
              <a:spcBef>
                <a:spcPts val="57"/>
              </a:spcBef>
            </a:pPr>
            <a:r>
              <a:rPr lang="en-US" sz="1200" b="1" strike="noStrike" spc="-1">
                <a:solidFill>
                  <a:srgbClr val="000000"/>
                </a:solidFill>
                <a:latin typeface="Arial"/>
              </a:rPr>
              <a:t>Format</a:t>
            </a:r>
            <a:endParaRPr lang="en-US" sz="1200" b="0" strike="noStrike" spc="-1">
              <a:solidFill>
                <a:srgbClr val="000000"/>
              </a:solidFill>
              <a:latin typeface="Arial"/>
              <a:ea typeface="Noto Sans CJK SC"/>
            </a:endParaRPr>
          </a:p>
          <a:p>
            <a:pPr>
              <a:lnSpc>
                <a:spcPct val="100000"/>
              </a:lnSpc>
              <a:spcBef>
                <a:spcPts val="57"/>
              </a:spcBef>
            </a:pPr>
            <a:r>
              <a:rPr lang="en-US" sz="1000" b="0" strike="noStrike" spc="-1">
                <a:solidFill>
                  <a:srgbClr val="000000"/>
                </a:solidFill>
                <a:latin typeface="Arial"/>
                <a:ea typeface="Noto Sans CJK SC"/>
              </a:rPr>
              <a:t>PDF, less than 12 pages long, excluding the bibliography, appendices, and supplementary material. Artifacts (code, models, data set) must also be submitted, if not the reasons justified.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laceHolder 1"/>
          <p:cNvSpPr>
            <a:spLocks noGrp="1"/>
          </p:cNvSpPr>
          <p:nvPr>
            <p:ph type="sldNum" idx="34"/>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F1401F96-4A76-4A62-941B-09964D2A8E01}" type="slidenum">
              <a:rPr lang="en-CA" sz="1600" b="0" strike="noStrike" spc="-1">
                <a:solidFill>
                  <a:schemeClr val="lt1"/>
                </a:solidFill>
                <a:latin typeface="Garamond"/>
                <a:ea typeface="Garamond"/>
              </a:rPr>
              <a:t>5</a:t>
            </a:fld>
            <a:endParaRPr lang="en-US" sz="1600" b="0" strike="noStrike" spc="-1">
              <a:solidFill>
                <a:srgbClr val="000000"/>
              </a:solidFill>
              <a:latin typeface="Times New Roman"/>
            </a:endParaRPr>
          </a:p>
        </p:txBody>
      </p:sp>
      <p:sp>
        <p:nvSpPr>
          <p:cNvPr id="131"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fr-FR" sz="4400" b="1" strike="noStrike" spc="-1">
                <a:solidFill>
                  <a:schemeClr val="dk1"/>
                </a:solidFill>
                <a:latin typeface="Garamond"/>
                <a:ea typeface="Garamond"/>
              </a:rPr>
              <a:t>ACM CCS – Papers’ Award</a:t>
            </a:r>
            <a:endParaRPr lang="en-US" sz="4400" b="0" strike="noStrike" spc="-1">
              <a:solidFill>
                <a:srgbClr val="000000"/>
              </a:solidFill>
              <a:latin typeface="Arial"/>
            </a:endParaRPr>
          </a:p>
        </p:txBody>
      </p:sp>
      <p:sp>
        <p:nvSpPr>
          <p:cNvPr id="132" name="TextBox 131"/>
          <p:cNvSpPr txBox="1"/>
          <p:nvPr/>
        </p:nvSpPr>
        <p:spPr>
          <a:xfrm>
            <a:off x="228600" y="1828800"/>
            <a:ext cx="11658600" cy="4343400"/>
          </a:xfrm>
          <a:prstGeom prst="rect">
            <a:avLst/>
          </a:prstGeom>
          <a:noFill/>
          <a:ln w="0">
            <a:noFill/>
          </a:ln>
        </p:spPr>
        <p:txBody>
          <a:bodyPr lIns="90000" tIns="45000" rIns="90000" bIns="45000" anchor="t">
            <a:noAutofit/>
          </a:bodyPr>
          <a:lstStyle/>
          <a:p>
            <a:pPr>
              <a:lnSpc>
                <a:spcPct val="100000"/>
              </a:lnSpc>
              <a:spcBef>
                <a:spcPts val="57"/>
              </a:spcBef>
            </a:pPr>
            <a:r>
              <a:rPr lang="en-US" sz="1400" b="1" strike="noStrike" spc="-1" dirty="0">
                <a:solidFill>
                  <a:srgbClr val="000000"/>
                </a:solidFill>
                <a:latin typeface="Arial"/>
                <a:ea typeface="Noto Sans CJK SC"/>
              </a:rPr>
              <a:t>ACM CCS The Best Paper Awards 2022 (https://www.sigsac.org/ccs/CCS_awards/ccs-bestpaper.html)</a:t>
            </a:r>
            <a:endParaRPr lang="en-US" sz="1400" b="1" strike="noStrike" spc="-1" dirty="0">
              <a:solidFill>
                <a:srgbClr val="000000"/>
              </a:solidFill>
              <a:latin typeface="Arial"/>
              <a:ea typeface="Noto Sans CJK SC"/>
              <a:cs typeface="Arial"/>
            </a:endParaRPr>
          </a:p>
          <a:p>
            <a:pPr>
              <a:lnSpc>
                <a:spcPct val="100000"/>
              </a:lnSpc>
              <a:spcBef>
                <a:spcPts val="57"/>
              </a:spcBef>
            </a:pPr>
            <a:r>
              <a:rPr lang="en-US" sz="1400" b="0" strike="noStrike" spc="-1" dirty="0">
                <a:solidFill>
                  <a:srgbClr val="000000"/>
                </a:solidFill>
                <a:latin typeface="Arial"/>
                <a:ea typeface="Noto Sans CJK SC"/>
              </a:rPr>
              <a:t>Kenny Paterson, Lara </a:t>
            </a:r>
            <a:r>
              <a:rPr lang="en-US" sz="1400" b="0" strike="noStrike" spc="-1" err="1">
                <a:solidFill>
                  <a:srgbClr val="000000"/>
                </a:solidFill>
                <a:latin typeface="Arial"/>
                <a:ea typeface="Noto Sans CJK SC"/>
              </a:rPr>
              <a:t>Bruseghini</a:t>
            </a:r>
            <a:r>
              <a:rPr lang="en-US" sz="1400" b="0" strike="noStrike" spc="-1" dirty="0">
                <a:solidFill>
                  <a:srgbClr val="000000"/>
                </a:solidFill>
                <a:latin typeface="Arial"/>
                <a:ea typeface="Noto Sans CJK SC"/>
              </a:rPr>
              <a:t>, Daniel </a:t>
            </a:r>
            <a:r>
              <a:rPr lang="en-US" sz="1400" b="0" strike="noStrike" spc="-1" err="1">
                <a:solidFill>
                  <a:srgbClr val="000000"/>
                </a:solidFill>
                <a:latin typeface="Arial"/>
                <a:ea typeface="Noto Sans CJK SC"/>
              </a:rPr>
              <a:t>Huigens</a:t>
            </a:r>
            <a:r>
              <a:rPr lang="en-US" sz="1400" b="0" strike="noStrike" spc="-1" dirty="0">
                <a:solidFill>
                  <a:srgbClr val="000000"/>
                </a:solidFill>
                <a:latin typeface="Arial"/>
                <a:ea typeface="Noto Sans CJK SC"/>
              </a:rPr>
              <a:t>, Victory by KO: Attacking OpenPGP Using Key Overwriting (cited by 7)</a:t>
            </a:r>
            <a:endParaRPr lang="en-US" sz="1400" b="1" strike="noStrike" spc="-1" dirty="0">
              <a:solidFill>
                <a:srgbClr val="000000"/>
              </a:solidFill>
              <a:latin typeface="Arial"/>
              <a:ea typeface="Noto Sans CJK SC"/>
              <a:cs typeface="Arial"/>
            </a:endParaRPr>
          </a:p>
          <a:p>
            <a:pPr>
              <a:lnSpc>
                <a:spcPct val="100000"/>
              </a:lnSpc>
              <a:spcBef>
                <a:spcPts val="57"/>
              </a:spcBef>
            </a:pPr>
            <a:r>
              <a:rPr lang="en-US" sz="1400" b="0" strike="noStrike" spc="-1" dirty="0">
                <a:solidFill>
                  <a:srgbClr val="000000"/>
                </a:solidFill>
                <a:latin typeface="Arial"/>
                <a:ea typeface="Noto Sans CJK SC"/>
              </a:rPr>
              <a:t>Samuel Steffen, Benjamin Bichsel, Martin </a:t>
            </a:r>
            <a:r>
              <a:rPr lang="en-US" sz="1400" b="0" strike="noStrike" spc="-1" err="1">
                <a:solidFill>
                  <a:srgbClr val="000000"/>
                </a:solidFill>
                <a:latin typeface="Arial"/>
                <a:ea typeface="Noto Sans CJK SC"/>
              </a:rPr>
              <a:t>Vechev</a:t>
            </a:r>
            <a:r>
              <a:rPr lang="en-US" sz="1400" b="0" strike="noStrike" spc="-1" dirty="0">
                <a:solidFill>
                  <a:srgbClr val="000000"/>
                </a:solidFill>
                <a:latin typeface="Arial"/>
                <a:ea typeface="Noto Sans CJK SC"/>
              </a:rPr>
              <a:t>, Zapper: Smart Contracts with Data and Identity Privacy (cited by 10)</a:t>
            </a:r>
            <a:endParaRPr lang="en-US" sz="1400" b="1" strike="noStrike" spc="-1" dirty="0">
              <a:solidFill>
                <a:srgbClr val="000000"/>
              </a:solidFill>
              <a:latin typeface="Arial"/>
              <a:ea typeface="Noto Sans CJK SC"/>
              <a:cs typeface="Arial"/>
            </a:endParaRPr>
          </a:p>
          <a:p>
            <a:pPr>
              <a:lnSpc>
                <a:spcPct val="100000"/>
              </a:lnSpc>
              <a:spcBef>
                <a:spcPts val="57"/>
              </a:spcBef>
            </a:pPr>
            <a:endParaRPr lang="en-US" sz="1400" b="1" strike="noStrike" spc="-1" dirty="0">
              <a:solidFill>
                <a:srgbClr val="000000"/>
              </a:solidFill>
              <a:latin typeface="Arial"/>
              <a:ea typeface="Noto Sans CJK SC"/>
              <a:cs typeface="Arial"/>
            </a:endParaRPr>
          </a:p>
          <a:p>
            <a:pPr>
              <a:lnSpc>
                <a:spcPct val="100000"/>
              </a:lnSpc>
              <a:spcBef>
                <a:spcPts val="57"/>
              </a:spcBef>
            </a:pPr>
            <a:endParaRPr lang="en-US" sz="1400" b="1" strike="noStrike" spc="-1" dirty="0">
              <a:solidFill>
                <a:srgbClr val="000000"/>
              </a:solidFill>
              <a:latin typeface="Arial"/>
              <a:ea typeface="Noto Sans CJK SC"/>
              <a:cs typeface="Arial"/>
            </a:endParaRPr>
          </a:p>
          <a:p>
            <a:pPr>
              <a:lnSpc>
                <a:spcPct val="100000"/>
              </a:lnSpc>
              <a:spcBef>
                <a:spcPts val="57"/>
              </a:spcBef>
            </a:pPr>
            <a:r>
              <a:rPr lang="en-US" sz="1400" b="1" strike="noStrike" spc="-1" dirty="0">
                <a:solidFill>
                  <a:srgbClr val="000000"/>
                </a:solidFill>
                <a:latin typeface="Arial"/>
                <a:ea typeface="Noto Sans CJK SC"/>
              </a:rPr>
              <a:t>ACM CCS The Test-of-Time Award 2019 (https://www.sigsac.org/ccs/CCS_awards/ccs-tta.html)</a:t>
            </a:r>
            <a:endParaRPr lang="en-US" sz="1400" b="1" strike="noStrike" spc="-1" dirty="0">
              <a:solidFill>
                <a:srgbClr val="000000"/>
              </a:solidFill>
              <a:latin typeface="Arial"/>
              <a:ea typeface="Noto Sans CJK SC"/>
              <a:cs typeface="Arial"/>
            </a:endParaRPr>
          </a:p>
          <a:p>
            <a:pPr>
              <a:lnSpc>
                <a:spcPct val="100000"/>
              </a:lnSpc>
              <a:spcBef>
                <a:spcPts val="57"/>
              </a:spcBef>
            </a:pPr>
            <a:r>
              <a:rPr lang="en-US" sz="1400" b="0" strike="noStrike" spc="-1" dirty="0">
                <a:solidFill>
                  <a:srgbClr val="000000"/>
                </a:solidFill>
                <a:latin typeface="Arial"/>
              </a:rPr>
              <a:t>Yao Liu, Peng Ning and Michael K. Reiter: False data injection attacks against state estimation in electric power grid. Pages 21-32, In Proceedings of the 16th ACM conference on Computer and communications security, CCS 2009, Chicago, Illinois, USA. ACM 2009, ISBN: 978-1-60558-894-0 (cited by 3697)</a:t>
            </a:r>
            <a:endParaRPr lang="en-US" sz="1400" b="1" strike="noStrike" spc="-1" dirty="0">
              <a:solidFill>
                <a:srgbClr val="000000"/>
              </a:solidFill>
              <a:latin typeface="Arial"/>
              <a:ea typeface="Noto Sans CJK SC"/>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sldNum" idx="35"/>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BE2EFB09-A047-4615-B8F7-B3185C0F420F}" type="slidenum">
              <a:rPr lang="en-CA" sz="1600" b="0" strike="noStrike" spc="-1">
                <a:solidFill>
                  <a:schemeClr val="lt1"/>
                </a:solidFill>
                <a:latin typeface="Garamond"/>
                <a:ea typeface="Garamond"/>
              </a:rPr>
              <a:t>6</a:t>
            </a:fld>
            <a:endParaRPr lang="en-US" sz="1600" b="0" strike="noStrike" spc="-1">
              <a:solidFill>
                <a:srgbClr val="000000"/>
              </a:solidFill>
              <a:latin typeface="Times New Roman"/>
            </a:endParaRPr>
          </a:p>
        </p:txBody>
      </p:sp>
      <p:sp>
        <p:nvSpPr>
          <p:cNvPr id="134"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IEEE S&amp;P - About</a:t>
            </a:r>
            <a:endParaRPr lang="en-US" sz="4400" b="0" strike="noStrike" spc="-1">
              <a:solidFill>
                <a:srgbClr val="000000"/>
              </a:solidFill>
              <a:latin typeface="Arial"/>
            </a:endParaRPr>
          </a:p>
        </p:txBody>
      </p:sp>
      <p:sp>
        <p:nvSpPr>
          <p:cNvPr id="135" name="TextBox 134"/>
          <p:cNvSpPr txBox="1"/>
          <p:nvPr/>
        </p:nvSpPr>
        <p:spPr>
          <a:xfrm>
            <a:off x="24840" y="1884600"/>
            <a:ext cx="12090960" cy="1626120"/>
          </a:xfrm>
          <a:prstGeom prst="rect">
            <a:avLst/>
          </a:prstGeom>
          <a:noFill/>
          <a:ln w="0">
            <a:noFill/>
          </a:ln>
        </p:spPr>
        <p:txBody>
          <a:bodyPr lIns="90000" tIns="45000" rIns="90000" bIns="45000" anchor="t">
            <a:noAutofit/>
          </a:bodyPr>
          <a:lstStyle/>
          <a:p>
            <a:r>
              <a:rPr lang="en-US" sz="1800" b="1" strike="noStrike" spc="-1">
                <a:solidFill>
                  <a:srgbClr val="000000"/>
                </a:solidFill>
                <a:latin typeface="Arial"/>
              </a:rPr>
              <a:t>About: </a:t>
            </a:r>
            <a:r>
              <a:rPr lang="en-US" sz="1800" b="0" strike="noStrike" spc="-1">
                <a:solidFill>
                  <a:srgbClr val="000000"/>
                </a:solidFill>
                <a:latin typeface="Arial"/>
              </a:rPr>
              <a:t>The IEEE Symposium on Security and Privacy (S&amp;P) is a forum for presenting developments in computer security and electronic privacy, and for bringing together researchers and practitioners in the field.</a:t>
            </a:r>
          </a:p>
          <a:p>
            <a:endParaRPr lang="en-US" sz="1800" b="0" strike="noStrike" spc="-1">
              <a:solidFill>
                <a:srgbClr val="000000"/>
              </a:solidFill>
              <a:latin typeface="Arial"/>
            </a:endParaRPr>
          </a:p>
          <a:p>
            <a:r>
              <a:rPr lang="en-US" sz="1800" b="1" strike="noStrike" spc="-1">
                <a:solidFill>
                  <a:srgbClr val="000000"/>
                </a:solidFill>
                <a:latin typeface="Arial"/>
              </a:rPr>
              <a:t>Important dates:</a:t>
            </a:r>
            <a:endParaRPr lang="en-US" sz="1800" b="0" strike="noStrike" spc="-1">
              <a:solidFill>
                <a:srgbClr val="000000"/>
              </a:solidFill>
              <a:latin typeface="Arial"/>
            </a:endParaRPr>
          </a:p>
          <a:p>
            <a:r>
              <a:rPr lang="en-US" sz="1800" b="0" strike="noStrike" spc="-1">
                <a:solidFill>
                  <a:srgbClr val="000000"/>
                </a:solidFill>
                <a:latin typeface="Arial"/>
              </a:rPr>
              <a:t>S&amp;P’25: May 12-14 2025, San Francisco, USA.</a:t>
            </a:r>
          </a:p>
          <a:p>
            <a:endParaRPr lang="en-US" sz="1800" b="0" strike="noStrike" spc="-1">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PlaceHolder 1"/>
          <p:cNvSpPr>
            <a:spLocks noGrp="1"/>
          </p:cNvSpPr>
          <p:nvPr>
            <p:ph type="sldNum" idx="36"/>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3E0C0424-5775-4971-9A94-4670C452125E}" type="slidenum">
              <a:rPr lang="en-CA" sz="1600" b="0" strike="noStrike" spc="-1">
                <a:solidFill>
                  <a:schemeClr val="lt1"/>
                </a:solidFill>
                <a:latin typeface="Garamond"/>
                <a:ea typeface="Garamond"/>
              </a:rPr>
              <a:t>7</a:t>
            </a:fld>
            <a:endParaRPr lang="en-US" sz="1600" b="0" strike="noStrike" spc="-1">
              <a:solidFill>
                <a:srgbClr val="000000"/>
              </a:solidFill>
              <a:latin typeface="Times New Roman"/>
            </a:endParaRPr>
          </a:p>
        </p:txBody>
      </p:sp>
      <p:sp>
        <p:nvSpPr>
          <p:cNvPr id="137"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IEEE S&amp;P – Topics </a:t>
            </a:r>
            <a:endParaRPr lang="en-US" sz="4400" b="0" strike="noStrike" spc="-1">
              <a:solidFill>
                <a:srgbClr val="000000"/>
              </a:solidFill>
              <a:latin typeface="Arial"/>
            </a:endParaRPr>
          </a:p>
        </p:txBody>
      </p:sp>
      <p:sp>
        <p:nvSpPr>
          <p:cNvPr id="138" name="TextBox 137"/>
          <p:cNvSpPr txBox="1"/>
          <p:nvPr/>
        </p:nvSpPr>
        <p:spPr>
          <a:xfrm>
            <a:off x="323280" y="1848960"/>
            <a:ext cx="7677720" cy="8025480"/>
          </a:xfrm>
          <a:prstGeom prst="rect">
            <a:avLst/>
          </a:prstGeom>
          <a:noFill/>
          <a:ln w="0">
            <a:noFill/>
          </a:ln>
        </p:spPr>
        <p:txBody>
          <a:bodyPr lIns="90000" tIns="45000" rIns="90000" bIns="45000" anchor="t">
            <a:noAutofit/>
          </a:bodyPr>
          <a:lstStyle/>
          <a:p>
            <a:r>
              <a:rPr lang="en-US" sz="1100" b="1" strike="noStrike" spc="-1" dirty="0">
                <a:solidFill>
                  <a:srgbClr val="000000"/>
                </a:solidFill>
                <a:latin typeface="Arial"/>
              </a:rPr>
              <a:t>All aspects of computer security and privacy, with the theory, design, implementation, analysis, verification, or empirical evaluation and measurement of secure systems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a:t>
            </a:r>
            <a:endParaRPr lang="en-US" sz="1100" b="0" strike="noStrike" spc="-1">
              <a:solidFill>
                <a:srgbClr val="000000"/>
              </a:solidFill>
              <a:latin typeface="Arial"/>
              <a:cs typeface="Arial"/>
            </a:endParaRPr>
          </a:p>
          <a:p>
            <a:r>
              <a:rPr lang="en-US" sz="1100" b="0" strike="noStrike" spc="-1" dirty="0">
                <a:solidFill>
                  <a:srgbClr val="000000"/>
                </a:solidFill>
                <a:latin typeface="Arial"/>
              </a:rPr>
              <a:t>    Applied cryptography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Attacks with novel insights, techniques, or results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Authentication, access control, and authorization</a:t>
            </a:r>
            <a:endParaRPr lang="en-US" sz="1100" b="0" strike="noStrike" spc="-1">
              <a:solidFill>
                <a:srgbClr val="000000"/>
              </a:solidFill>
              <a:latin typeface="Arial"/>
              <a:cs typeface="Arial"/>
            </a:endParaRPr>
          </a:p>
          <a:p>
            <a:r>
              <a:rPr lang="en-US" sz="1100" b="0" strike="noStrike" spc="-1" dirty="0">
                <a:solidFill>
                  <a:srgbClr val="000000"/>
                </a:solidFill>
                <a:latin typeface="Arial"/>
              </a:rPr>
              <a:t>    Blockchains and distributed ledger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Cloud computing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Cyber physical systems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Distributed systems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Economics of security and privacy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Embedded systems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Formal methods and verification</a:t>
            </a:r>
            <a:endParaRPr lang="en-US" sz="1100" b="0" strike="noStrike" spc="-1">
              <a:solidFill>
                <a:srgbClr val="000000"/>
              </a:solidFill>
              <a:latin typeface="Arial"/>
              <a:cs typeface="Arial"/>
            </a:endParaRPr>
          </a:p>
          <a:p>
            <a:r>
              <a:rPr lang="en-US" sz="1100" b="0" strike="noStrike" spc="-1" dirty="0">
                <a:solidFill>
                  <a:srgbClr val="000000"/>
                </a:solidFill>
                <a:latin typeface="Arial"/>
              </a:rPr>
              <a:t>    Hardware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Hate, Harassment, and Online Abuse</a:t>
            </a:r>
            <a:endParaRPr lang="en-US" sz="1100" b="0" strike="noStrike" spc="-1">
              <a:solidFill>
                <a:srgbClr val="000000"/>
              </a:solidFill>
              <a:latin typeface="Arial"/>
              <a:cs typeface="Arial"/>
            </a:endParaRPr>
          </a:p>
          <a:p>
            <a:r>
              <a:rPr lang="en-US" sz="1100" b="0" strike="noStrike" spc="-1" dirty="0">
                <a:solidFill>
                  <a:srgbClr val="000000"/>
                </a:solidFill>
                <a:latin typeface="Arial"/>
              </a:rPr>
              <a:t>    Human-centered security and privacy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Intrusion detection and prevention</a:t>
            </a:r>
            <a:endParaRPr lang="en-US" sz="1100" b="0" strike="noStrike" spc="-1">
              <a:solidFill>
                <a:srgbClr val="000000"/>
              </a:solidFill>
              <a:latin typeface="Arial"/>
              <a:cs typeface="Arial"/>
            </a:endParaRPr>
          </a:p>
          <a:p>
            <a:r>
              <a:rPr lang="en-US" sz="1100" b="0" strike="noStrike" spc="-1" dirty="0">
                <a:solidFill>
                  <a:srgbClr val="000000"/>
                </a:solidFill>
                <a:latin typeface="Arial"/>
              </a:rPr>
              <a:t>    Machine learning and computer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a:t>
            </a:r>
            <a:endParaRPr lang="en-US" sz="1100" b="0" strike="noStrike" spc="-1">
              <a:solidFill>
                <a:srgbClr val="000000"/>
              </a:solidFill>
              <a:latin typeface="Arial"/>
              <a:cs typeface="Arial"/>
            </a:endParaRPr>
          </a:p>
          <a:p>
            <a:r>
              <a:rPr lang="en-US" sz="1100" b="0" strike="noStrike" spc="-1" dirty="0">
                <a:solidFill>
                  <a:srgbClr val="000000"/>
                </a:solidFill>
                <a:latin typeface="Arial"/>
              </a:rPr>
              <a:t>  </a:t>
            </a:r>
            <a:endParaRPr lang="en-US" sz="1100" b="0" strike="noStrike" spc="-1">
              <a:solidFill>
                <a:srgbClr val="000000"/>
              </a:solidFill>
              <a:latin typeface="Arial"/>
              <a:cs typeface="Arial"/>
            </a:endParaRPr>
          </a:p>
        </p:txBody>
      </p:sp>
      <p:sp>
        <p:nvSpPr>
          <p:cNvPr id="139" name="TextBox 138"/>
          <p:cNvSpPr txBox="1"/>
          <p:nvPr/>
        </p:nvSpPr>
        <p:spPr>
          <a:xfrm>
            <a:off x="4614482" y="2382590"/>
            <a:ext cx="4552056" cy="2339237"/>
          </a:xfrm>
          <a:prstGeom prst="rect">
            <a:avLst/>
          </a:prstGeom>
          <a:noFill/>
          <a:ln w="0">
            <a:noFill/>
          </a:ln>
        </p:spPr>
        <p:txBody>
          <a:bodyPr lIns="90000" tIns="45000" rIns="90000" bIns="45000" anchor="t">
            <a:noAutofit/>
          </a:bodyPr>
          <a:lstStyle/>
          <a:p>
            <a:pPr>
              <a:lnSpc>
                <a:spcPct val="100000"/>
              </a:lnSpc>
            </a:pPr>
            <a:r>
              <a:rPr lang="en-US" sz="1100" b="0" strike="noStrike" spc="-1" dirty="0">
                <a:solidFill>
                  <a:srgbClr val="000000"/>
                </a:solidFill>
                <a:latin typeface="Arial"/>
                <a:ea typeface="Noto Sans CJK SC"/>
              </a:rPr>
              <a:t>    </a:t>
            </a:r>
            <a:r>
              <a:rPr lang="en-US" sz="1100" b="0" strike="noStrike" spc="-1" dirty="0">
                <a:solidFill>
                  <a:srgbClr val="000000"/>
                </a:solidFill>
                <a:latin typeface="Arial"/>
              </a:rPr>
              <a:t>Malware and unwanted software</a:t>
            </a:r>
            <a:endParaRPr lang="en-US" sz="1100" b="0" strike="noStrike" spc="-1">
              <a:solidFill>
                <a:srgbClr val="000000"/>
              </a:solidFill>
              <a:latin typeface="Arial"/>
              <a:cs typeface="Arial"/>
            </a:endParaRPr>
          </a:p>
          <a:p>
            <a:r>
              <a:rPr lang="en-US" sz="1100" b="0" strike="noStrike" spc="-1" dirty="0">
                <a:solidFill>
                  <a:srgbClr val="000000"/>
                </a:solidFill>
                <a:latin typeface="Arial"/>
              </a:rPr>
              <a:t>    Network security and measurement</a:t>
            </a:r>
            <a:endParaRPr lang="en-US" sz="1100" b="0" strike="noStrike" spc="-1">
              <a:solidFill>
                <a:srgbClr val="000000"/>
              </a:solidFill>
              <a:latin typeface="Arial"/>
              <a:cs typeface="Arial"/>
            </a:endParaRPr>
          </a:p>
          <a:p>
            <a:r>
              <a:rPr lang="en-US" sz="1100" b="0" strike="noStrike" spc="-1" dirty="0">
                <a:solidFill>
                  <a:srgbClr val="000000"/>
                </a:solidFill>
                <a:latin typeface="Arial"/>
              </a:rPr>
              <a:t>    Operating systems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Privacy-enhancing technologies, anonymity, and censorship</a:t>
            </a:r>
            <a:endParaRPr lang="en-US" sz="1100" b="0" strike="noStrike" spc="-1">
              <a:solidFill>
                <a:srgbClr val="000000"/>
              </a:solidFill>
              <a:latin typeface="Arial"/>
              <a:cs typeface="Arial"/>
            </a:endParaRPr>
          </a:p>
          <a:p>
            <a:r>
              <a:rPr lang="en-US" sz="1100" b="0" strike="noStrike" spc="-1" dirty="0">
                <a:solidFill>
                  <a:srgbClr val="000000"/>
                </a:solidFill>
                <a:latin typeface="Arial"/>
              </a:rPr>
              <a:t>    Program and binary analysis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Protocol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Security and privacy metrics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Security and privacy policies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Security architectures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Security for at-risk populations</a:t>
            </a:r>
            <a:endParaRPr lang="en-US" sz="1100" b="0" strike="noStrike" spc="-1">
              <a:solidFill>
                <a:srgbClr val="000000"/>
              </a:solidFill>
              <a:latin typeface="Arial"/>
              <a:cs typeface="Arial"/>
            </a:endParaRPr>
          </a:p>
          <a:p>
            <a:r>
              <a:rPr lang="en-US" sz="1100" b="0" strike="noStrike" spc="-1" dirty="0">
                <a:solidFill>
                  <a:srgbClr val="000000"/>
                </a:solidFill>
                <a:latin typeface="Arial"/>
              </a:rPr>
              <a:t>    Software supply chain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Systems security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User studies for security and privacy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Web security and privacy</a:t>
            </a:r>
            <a:endParaRPr lang="en-US" sz="1100" b="0" strike="noStrike" spc="-1">
              <a:solidFill>
                <a:srgbClr val="000000"/>
              </a:solidFill>
              <a:latin typeface="Arial"/>
              <a:cs typeface="Arial"/>
            </a:endParaRPr>
          </a:p>
          <a:p>
            <a:r>
              <a:rPr lang="en-US" sz="1100" b="0" strike="noStrike" spc="-1" dirty="0">
                <a:solidFill>
                  <a:srgbClr val="000000"/>
                </a:solidFill>
                <a:latin typeface="Arial"/>
              </a:rPr>
              <a:t>    Wireless and mobile security/privacy</a:t>
            </a:r>
            <a:endParaRPr lang="en-US" sz="1100" b="0" strike="noStrike" spc="-1">
              <a:solidFill>
                <a:srgbClr val="000000"/>
              </a:solidFill>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p:cNvSpPr>
          <p:nvPr>
            <p:ph type="sldNum" idx="37"/>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6A6DFEA3-28BB-4C93-A059-A87F3F81229D}" type="slidenum">
              <a:rPr lang="en-CA" sz="1600" b="0" strike="noStrike" spc="-1">
                <a:solidFill>
                  <a:schemeClr val="lt1"/>
                </a:solidFill>
                <a:latin typeface="Garamond"/>
                <a:ea typeface="Garamond"/>
              </a:rPr>
              <a:t>8</a:t>
            </a:fld>
            <a:endParaRPr lang="en-US" sz="1600" b="0" strike="noStrike" spc="-1">
              <a:solidFill>
                <a:srgbClr val="000000"/>
              </a:solidFill>
              <a:latin typeface="Times New Roman"/>
            </a:endParaRPr>
          </a:p>
        </p:txBody>
      </p:sp>
      <p:sp>
        <p:nvSpPr>
          <p:cNvPr id="141"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IEEE S&amp;P – Submission Process</a:t>
            </a:r>
            <a:endParaRPr lang="en-US" sz="4400" b="0" strike="noStrike" spc="-1">
              <a:solidFill>
                <a:srgbClr val="000000"/>
              </a:solidFill>
              <a:latin typeface="Arial"/>
            </a:endParaRPr>
          </a:p>
        </p:txBody>
      </p:sp>
      <p:sp>
        <p:nvSpPr>
          <p:cNvPr id="142" name="TextBox 141"/>
          <p:cNvSpPr txBox="1"/>
          <p:nvPr/>
        </p:nvSpPr>
        <p:spPr>
          <a:xfrm>
            <a:off x="228600" y="1730160"/>
            <a:ext cx="7772400" cy="4670640"/>
          </a:xfrm>
          <a:prstGeom prst="rect">
            <a:avLst/>
          </a:prstGeom>
          <a:noFill/>
          <a:ln w="0">
            <a:noFill/>
          </a:ln>
        </p:spPr>
        <p:txBody>
          <a:bodyPr lIns="90000" tIns="45000" rIns="90000" bIns="45000" anchor="t">
            <a:noAutofit/>
          </a:bodyPr>
          <a:lstStyle/>
          <a:p>
            <a:r>
              <a:rPr lang="en-US" sz="1000" b="1" strike="noStrike" spc="-1">
                <a:solidFill>
                  <a:srgbClr val="000000"/>
                </a:solidFill>
                <a:latin typeface="Arial"/>
              </a:rPr>
              <a:t>Two review cycles (2025)</a:t>
            </a:r>
            <a:endParaRPr lang="en-US" sz="1000" b="0" strike="noStrike" spc="-1">
              <a:solidFill>
                <a:srgbClr val="000000"/>
              </a:solidFill>
              <a:latin typeface="Arial"/>
            </a:endParaRPr>
          </a:p>
          <a:p>
            <a:r>
              <a:rPr lang="en-US" sz="1000" b="0" strike="noStrike" spc="-1">
                <a:solidFill>
                  <a:srgbClr val="000000"/>
                </a:solidFill>
                <a:latin typeface="Arial"/>
              </a:rPr>
              <a:t>First deadline</a:t>
            </a:r>
          </a:p>
          <a:p>
            <a:r>
              <a:rPr lang="en-US" sz="1000" b="0" strike="noStrike" spc="-1">
                <a:solidFill>
                  <a:srgbClr val="000000"/>
                </a:solidFill>
                <a:latin typeface="Arial"/>
              </a:rPr>
              <a:t>    Paper submission deadline: June 6, 2024</a:t>
            </a:r>
          </a:p>
          <a:p>
            <a:r>
              <a:rPr lang="en-US" sz="1000" b="0" strike="noStrike" spc="-1">
                <a:solidFill>
                  <a:srgbClr val="000000"/>
                </a:solidFill>
                <a:latin typeface="Arial"/>
              </a:rPr>
              <a:t>    Early-reject notification: July 22, 2024</a:t>
            </a:r>
          </a:p>
          <a:p>
            <a:r>
              <a:rPr lang="en-US" sz="1000" b="0" strike="noStrike" spc="-1">
                <a:solidFill>
                  <a:srgbClr val="000000"/>
                </a:solidFill>
                <a:latin typeface="Arial"/>
              </a:rPr>
              <a:t>    Rebuttal period (interactive): August 19 - August 30, 2024</a:t>
            </a:r>
          </a:p>
          <a:p>
            <a:r>
              <a:rPr lang="en-US" sz="1000" b="0" strike="noStrike" spc="-1">
                <a:solidFill>
                  <a:srgbClr val="000000"/>
                </a:solidFill>
                <a:latin typeface="Arial"/>
              </a:rPr>
              <a:t>    Rebuttal text due: August 26, 2024</a:t>
            </a:r>
          </a:p>
          <a:p>
            <a:r>
              <a:rPr lang="en-US" sz="1000" b="0" strike="noStrike" spc="-1">
                <a:solidFill>
                  <a:srgbClr val="000000"/>
                </a:solidFill>
                <a:latin typeface="Arial"/>
              </a:rPr>
              <a:t>    Acceptance notification: September 9, 2024</a:t>
            </a:r>
          </a:p>
          <a:p>
            <a:r>
              <a:rPr lang="en-US" sz="1000" b="0" strike="noStrike" spc="-1">
                <a:solidFill>
                  <a:srgbClr val="000000"/>
                </a:solidFill>
                <a:latin typeface="Arial"/>
              </a:rPr>
              <a:t>    Camera-ready deadline: October 18, 2024</a:t>
            </a:r>
          </a:p>
          <a:p>
            <a:endParaRPr lang="en-US" sz="1000" b="0" strike="noStrike" spc="-1">
              <a:solidFill>
                <a:srgbClr val="000000"/>
              </a:solidFill>
              <a:latin typeface="Arial"/>
            </a:endParaRPr>
          </a:p>
          <a:p>
            <a:r>
              <a:rPr lang="en-US" sz="1000" b="0" strike="noStrike" spc="-1">
                <a:solidFill>
                  <a:srgbClr val="000000"/>
                </a:solidFill>
                <a:latin typeface="Arial"/>
              </a:rPr>
              <a:t>Second deadline</a:t>
            </a:r>
          </a:p>
          <a:p>
            <a:r>
              <a:rPr lang="en-US" sz="1000" b="0" strike="noStrike" spc="-1">
                <a:solidFill>
                  <a:srgbClr val="000000"/>
                </a:solidFill>
                <a:latin typeface="Arial"/>
              </a:rPr>
              <a:t>    Paper submission deadline: November 14, 2024</a:t>
            </a:r>
          </a:p>
          <a:p>
            <a:r>
              <a:rPr lang="en-US" sz="1000" b="0" strike="noStrike" spc="-1">
                <a:solidFill>
                  <a:srgbClr val="000000"/>
                </a:solidFill>
                <a:latin typeface="Arial"/>
              </a:rPr>
              <a:t>    Early-reject notification: January 20, 2025</a:t>
            </a:r>
          </a:p>
          <a:p>
            <a:r>
              <a:rPr lang="en-US" sz="1000" b="0" strike="noStrike" spc="-1">
                <a:solidFill>
                  <a:srgbClr val="000000"/>
                </a:solidFill>
                <a:latin typeface="Arial"/>
              </a:rPr>
              <a:t>    Rebuttal period (interactive): February 17 - February 28, 2025</a:t>
            </a:r>
          </a:p>
          <a:p>
            <a:r>
              <a:rPr lang="en-US" sz="1000" b="0" strike="noStrike" spc="-1">
                <a:solidFill>
                  <a:srgbClr val="000000"/>
                </a:solidFill>
                <a:latin typeface="Arial"/>
              </a:rPr>
              <a:t>    Rebuttal text due: February 24, 2025</a:t>
            </a:r>
          </a:p>
          <a:p>
            <a:r>
              <a:rPr lang="en-US" sz="1000" b="0" strike="noStrike" spc="-1">
                <a:solidFill>
                  <a:srgbClr val="000000"/>
                </a:solidFill>
                <a:latin typeface="Arial"/>
              </a:rPr>
              <a:t>    Acceptance notification: March 10, 2025</a:t>
            </a:r>
          </a:p>
          <a:p>
            <a:r>
              <a:rPr lang="en-US" sz="1000" b="0" strike="noStrike" spc="-1">
                <a:solidFill>
                  <a:srgbClr val="000000"/>
                </a:solidFill>
                <a:latin typeface="Arial"/>
              </a:rPr>
              <a:t>    Camera-ready deadline: April 18, 2025</a:t>
            </a:r>
          </a:p>
          <a:p>
            <a:endParaRPr lang="en-US" sz="1000" b="0" strike="noStrike" spc="-1">
              <a:solidFill>
                <a:srgbClr val="000000"/>
              </a:solidFill>
              <a:latin typeface="Arial"/>
            </a:endParaRPr>
          </a:p>
          <a:p>
            <a:r>
              <a:rPr lang="en-US" sz="1000" b="1" strike="noStrike" spc="-1">
                <a:solidFill>
                  <a:srgbClr val="000000"/>
                </a:solidFill>
                <a:latin typeface="Arial"/>
              </a:rPr>
              <a:t>Rebuttal period</a:t>
            </a:r>
            <a:endParaRPr lang="en-US" sz="1000" b="0" strike="noStrike" spc="-1">
              <a:solidFill>
                <a:srgbClr val="000000"/>
              </a:solidFill>
              <a:latin typeface="Arial"/>
            </a:endParaRPr>
          </a:p>
          <a:p>
            <a:endParaRPr lang="en-US" sz="1000" b="0" strike="noStrike" spc="-1">
              <a:solidFill>
                <a:srgbClr val="000000"/>
              </a:solidFill>
              <a:latin typeface="Arial"/>
            </a:endParaRPr>
          </a:p>
          <a:p>
            <a:pPr>
              <a:lnSpc>
                <a:spcPct val="100000"/>
              </a:lnSpc>
            </a:pPr>
            <a:r>
              <a:rPr lang="en-US" sz="1000" b="0" strike="noStrike" spc="-1">
                <a:solidFill>
                  <a:srgbClr val="000000"/>
                </a:solidFill>
                <a:latin typeface="Arial"/>
              </a:rPr>
              <a:t>Interactive rebuttal period for papers reaching the second round of reviewing and meta-review rebuttal from accepted papers</a:t>
            </a:r>
            <a:endParaRPr lang="en-US" sz="1000" b="0" strike="noStrike" spc="-1">
              <a:solidFill>
                <a:srgbClr val="000000"/>
              </a:solidFill>
              <a:latin typeface="Arial"/>
              <a:ea typeface="Noto Sans CJK SC"/>
            </a:endParaRPr>
          </a:p>
          <a:p>
            <a:pPr>
              <a:lnSpc>
                <a:spcPct val="100000"/>
              </a:lnSpc>
            </a:pPr>
            <a:endParaRPr lang="en-US" sz="1000" b="0" strike="noStrike" spc="-1">
              <a:solidFill>
                <a:srgbClr val="000000"/>
              </a:solidFill>
              <a:latin typeface="Arial"/>
              <a:ea typeface="Noto Sans CJK SC"/>
            </a:endParaRPr>
          </a:p>
          <a:p>
            <a:pPr>
              <a:lnSpc>
                <a:spcPct val="100000"/>
              </a:lnSpc>
            </a:pPr>
            <a:r>
              <a:rPr lang="en-US" sz="1000" b="1" strike="noStrike" spc="-1">
                <a:solidFill>
                  <a:srgbClr val="000000"/>
                </a:solidFill>
                <a:latin typeface="Arial"/>
              </a:rPr>
              <a:t>Decisions:</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Accept: paper can be presented.</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Reject: paper must wait for one year before being resubmitted.</a:t>
            </a:r>
            <a:endParaRPr lang="en-US" sz="1000" b="0" strike="noStrike" spc="-1">
              <a:solidFill>
                <a:srgbClr val="000000"/>
              </a:solidFill>
              <a:latin typeface="Arial"/>
              <a:ea typeface="Noto Sans CJK SC"/>
            </a:endParaRPr>
          </a:p>
          <a:p>
            <a:pPr>
              <a:lnSpc>
                <a:spcPct val="100000"/>
              </a:lnSpc>
            </a:pPr>
            <a:endParaRPr lang="en-US" sz="1000" b="0" strike="noStrike" spc="-1">
              <a:solidFill>
                <a:srgbClr val="000000"/>
              </a:solidFill>
              <a:latin typeface="Arial"/>
              <a:ea typeface="Noto Sans CJK SC"/>
            </a:endParaRPr>
          </a:p>
          <a:p>
            <a:pPr>
              <a:lnSpc>
                <a:spcPct val="100000"/>
              </a:lnSpc>
            </a:pPr>
            <a:r>
              <a:rPr lang="en-US" sz="1000" b="1" strike="noStrike" spc="-1">
                <a:solidFill>
                  <a:srgbClr val="000000"/>
                </a:solidFill>
                <a:latin typeface="Arial"/>
              </a:rPr>
              <a:t>Acceptance rate</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13.12% (10 years’ average)</a:t>
            </a:r>
            <a:endParaRPr lang="en-US" sz="1000" b="0" strike="noStrike" spc="-1">
              <a:solidFill>
                <a:srgbClr val="000000"/>
              </a:solidFill>
              <a:latin typeface="Arial"/>
              <a:ea typeface="Noto Sans CJK SC"/>
            </a:endParaRPr>
          </a:p>
          <a:p>
            <a:pPr>
              <a:lnSpc>
                <a:spcPct val="100000"/>
              </a:lnSpc>
            </a:pPr>
            <a:endParaRPr lang="en-US" sz="1000" b="0" strike="noStrike" spc="-1">
              <a:solidFill>
                <a:srgbClr val="000000"/>
              </a:solidFill>
              <a:latin typeface="Arial"/>
              <a:ea typeface="Noto Sans CJK SC"/>
            </a:endParaRPr>
          </a:p>
          <a:p>
            <a:pPr>
              <a:lnSpc>
                <a:spcPct val="100000"/>
              </a:lnSpc>
            </a:pPr>
            <a:r>
              <a:rPr lang="en-US" sz="1000" b="1" strike="noStrike" spc="-1">
                <a:solidFill>
                  <a:srgbClr val="000000"/>
                </a:solidFill>
                <a:latin typeface="Arial"/>
              </a:rPr>
              <a:t>Paper format</a:t>
            </a:r>
            <a:endParaRPr lang="en-US" sz="1000" b="0" strike="noStrike" spc="-1">
              <a:solidFill>
                <a:srgbClr val="000000"/>
              </a:solidFill>
              <a:latin typeface="Arial"/>
              <a:ea typeface="Noto Sans CJK SC"/>
            </a:endParaRPr>
          </a:p>
          <a:p>
            <a:pPr>
              <a:lnSpc>
                <a:spcPct val="100000"/>
              </a:lnSpc>
            </a:pPr>
            <a:r>
              <a:rPr lang="en-US" sz="1000" b="0" strike="noStrike" spc="-1">
                <a:solidFill>
                  <a:srgbClr val="000000"/>
                </a:solidFill>
                <a:latin typeface="Arial"/>
              </a:rPr>
              <a:t>Paper must be up to 18 pages (up to 13 pages of text and up to 5 pages for references and appendices), in the LaTeX IEEE template for computer society conferences.</a:t>
            </a:r>
            <a:endParaRPr lang="en-US" sz="1000" b="0" strike="noStrike" spc="-1">
              <a:solidFill>
                <a:srgbClr val="000000"/>
              </a:solidFill>
              <a:latin typeface="Arial"/>
              <a:ea typeface="Noto Sans CJK S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sldNum" idx="38"/>
          </p:nvPr>
        </p:nvSpPr>
        <p:spPr>
          <a:xfrm>
            <a:off x="11353680" y="6428160"/>
            <a:ext cx="614520" cy="364680"/>
          </a:xfrm>
          <a:prstGeom prst="rect">
            <a:avLst/>
          </a:prstGeom>
          <a:noFill/>
          <a:ln w="0">
            <a:noFill/>
          </a:ln>
        </p:spPr>
        <p:txBody>
          <a:bodyPr lIns="91440" tIns="45720" rIns="91440" bIns="45720" anchor="ctr">
            <a:noAutofit/>
          </a:bodyPr>
          <a:lstStyle>
            <a:lvl1pPr indent="0" algn="r">
              <a:lnSpc>
                <a:spcPct val="100000"/>
              </a:lnSpc>
              <a:buNone/>
              <a:tabLst>
                <a:tab pos="0" algn="l"/>
              </a:tabLst>
              <a:defRPr lang="en-CA" sz="1600" b="0" strike="noStrike" spc="-1">
                <a:solidFill>
                  <a:schemeClr val="lt1"/>
                </a:solidFill>
                <a:latin typeface="Garamond"/>
                <a:ea typeface="Garamond"/>
              </a:defRPr>
            </a:lvl1pPr>
          </a:lstStyle>
          <a:p>
            <a:pPr indent="0" algn="r">
              <a:lnSpc>
                <a:spcPct val="100000"/>
              </a:lnSpc>
              <a:buNone/>
              <a:tabLst>
                <a:tab pos="0" algn="l"/>
              </a:tabLst>
            </a:pPr>
            <a:fld id="{28FFE630-3EBD-4EAF-8391-0C67F594829D}" type="slidenum">
              <a:rPr lang="en-CA" sz="1600" b="0" strike="noStrike" spc="-1">
                <a:solidFill>
                  <a:schemeClr val="lt1"/>
                </a:solidFill>
                <a:latin typeface="Garamond"/>
                <a:ea typeface="Garamond"/>
              </a:rPr>
              <a:t>9</a:t>
            </a:fld>
            <a:endParaRPr lang="en-US" sz="1600" b="0" strike="noStrike" spc="-1">
              <a:solidFill>
                <a:srgbClr val="000000"/>
              </a:solidFill>
              <a:latin typeface="Times New Roman"/>
            </a:endParaRPr>
          </a:p>
        </p:txBody>
      </p:sp>
      <p:sp>
        <p:nvSpPr>
          <p:cNvPr id="144" name="PlaceHolder 2"/>
          <p:cNvSpPr>
            <a:spLocks noGrp="1"/>
          </p:cNvSpPr>
          <p:nvPr>
            <p:ph type="title"/>
          </p:nvPr>
        </p:nvSpPr>
        <p:spPr>
          <a:xfrm>
            <a:off x="223560" y="681120"/>
            <a:ext cx="11744640" cy="819000"/>
          </a:xfrm>
          <a:prstGeom prst="rect">
            <a:avLst/>
          </a:prstGeom>
          <a:noFill/>
          <a:ln w="0">
            <a:noFill/>
          </a:ln>
        </p:spPr>
        <p:txBody>
          <a:bodyPr lIns="91440" tIns="45720" rIns="91440" bIns="45720" anchor="ctr">
            <a:noAutofit/>
          </a:bodyPr>
          <a:lstStyle/>
          <a:p>
            <a:pPr indent="0">
              <a:lnSpc>
                <a:spcPct val="90000"/>
              </a:lnSpc>
              <a:buNone/>
            </a:pPr>
            <a:r>
              <a:rPr lang="en-US" sz="4400" b="1" strike="noStrike" spc="-1">
                <a:solidFill>
                  <a:schemeClr val="dk1"/>
                </a:solidFill>
                <a:latin typeface="Garamond"/>
                <a:ea typeface="Garamond"/>
              </a:rPr>
              <a:t>IEEE S&amp;P – Paper Awards</a:t>
            </a:r>
            <a:endParaRPr lang="en-US" sz="4400" b="0" strike="noStrike" spc="-1">
              <a:solidFill>
                <a:srgbClr val="000000"/>
              </a:solidFill>
              <a:latin typeface="Arial"/>
            </a:endParaRPr>
          </a:p>
        </p:txBody>
      </p:sp>
      <p:sp>
        <p:nvSpPr>
          <p:cNvPr id="145" name="TextBox 144"/>
          <p:cNvSpPr txBox="1"/>
          <p:nvPr/>
        </p:nvSpPr>
        <p:spPr>
          <a:xfrm>
            <a:off x="434880" y="1884600"/>
            <a:ext cx="9852120" cy="4697640"/>
          </a:xfrm>
          <a:prstGeom prst="rect">
            <a:avLst/>
          </a:prstGeom>
          <a:noFill/>
          <a:ln w="0">
            <a:noFill/>
          </a:ln>
        </p:spPr>
        <p:txBody>
          <a:bodyPr lIns="90000" tIns="45000" rIns="90000" bIns="45000" anchor="t">
            <a:noAutofit/>
          </a:bodyPr>
          <a:lstStyle/>
          <a:p>
            <a:r>
              <a:rPr lang="en-US" sz="1800" b="1" strike="noStrike" spc="-1">
                <a:solidFill>
                  <a:srgbClr val="000000"/>
                </a:solidFill>
                <a:latin typeface="Arial"/>
              </a:rPr>
              <a:t>Distinguished Paper Awards</a:t>
            </a:r>
            <a:endParaRPr lang="en-US" sz="1800" b="0" strike="noStrike" spc="-1">
              <a:solidFill>
                <a:srgbClr val="000000"/>
              </a:solidFill>
              <a:latin typeface="Arial"/>
            </a:endParaRPr>
          </a:p>
          <a:p>
            <a:r>
              <a:rPr lang="en-US" sz="1800" b="0" strike="noStrike" spc="-1">
                <a:solidFill>
                  <a:srgbClr val="000000"/>
                </a:solidFill>
                <a:latin typeface="Arial"/>
              </a:rPr>
              <a:t>Wunder, Julia, Andreas Kurtz, Christian Eichenmüller, Freya Gassmann, and Zinaida Benenson. "Shedding Light on CVSS Scoring Inconsistencies: A User-Centric Study on Evaluating Widespread Security Vulnerabilities."(2023). (cited by 3)</a:t>
            </a:r>
          </a:p>
          <a:p>
            <a:endParaRPr lang="en-US" sz="1800" b="0" strike="noStrike" spc="-1">
              <a:solidFill>
                <a:srgbClr val="000000"/>
              </a:solidFill>
              <a:latin typeface="Arial"/>
            </a:endParaRPr>
          </a:p>
          <a:p>
            <a:r>
              <a:rPr lang="en-US" sz="1800" b="0" strike="noStrike" spc="-1">
                <a:solidFill>
                  <a:srgbClr val="000000"/>
                </a:solidFill>
                <a:latin typeface="Arial"/>
              </a:rPr>
              <a:t>Zhang, Xingli, Yazhou Tu, Yan Long, Liqun Shan, Mohamed A. Elsaadani, Kevin Fu, Zhiqiang Lin, and Xiali Hei. "From Virtual Touch to Tesla Command: Unlocking Unauthenticated Control Chains From Smart Glasses for Vehicle Takeover." In 2024 IEEE Symposium on Security and Privacy (SP), pp. 201-201. IEEE Computer Society, 2024. (cited by 1)</a:t>
            </a:r>
          </a:p>
          <a:p>
            <a:endParaRPr lang="en-US" sz="1800" b="0" strike="noStrike" spc="-1">
              <a:solidFill>
                <a:srgbClr val="000000"/>
              </a:solidFill>
              <a:latin typeface="Arial"/>
            </a:endParaRPr>
          </a:p>
          <a:p>
            <a:r>
              <a:rPr lang="en-US" sz="1800" b="1" strike="noStrike" spc="-1">
                <a:solidFill>
                  <a:srgbClr val="000000"/>
                </a:solidFill>
                <a:latin typeface="Arial"/>
              </a:rPr>
              <a:t>Test of Time Awards</a:t>
            </a:r>
            <a:endParaRPr lang="en-US" sz="1800" b="0" strike="noStrike" spc="-1">
              <a:solidFill>
                <a:srgbClr val="000000"/>
              </a:solidFill>
              <a:latin typeface="Arial"/>
            </a:endParaRPr>
          </a:p>
          <a:p>
            <a:r>
              <a:rPr lang="en-US" sz="1800" b="0" strike="noStrike" spc="-1">
                <a:solidFill>
                  <a:srgbClr val="000000"/>
                </a:solidFill>
                <a:latin typeface="Arial"/>
              </a:rPr>
              <a:t>Yamaguchi, Fabian, Nico Golde, Daniel Arp, and Konrad Rieck. "Modeling and discovering vulnerabilities with code property graphs." In 2014 IEEE symposium on security and privacy, pp. 590-604. IEEE, 2014. (cited by 832)</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8D060C15E862458B014254C1C99F5C" ma:contentTypeVersion="8" ma:contentTypeDescription="Crée un document." ma:contentTypeScope="" ma:versionID="b8e160f8623dd22f40b3c8c552321c81">
  <xsd:schema xmlns:xsd="http://www.w3.org/2001/XMLSchema" xmlns:xs="http://www.w3.org/2001/XMLSchema" xmlns:p="http://schemas.microsoft.com/office/2006/metadata/properties" xmlns:ns2="c520a679-b396-4e59-ab8e-b2d92e431908" targetNamespace="http://schemas.microsoft.com/office/2006/metadata/properties" ma:root="true" ma:fieldsID="e625c1438ebbea4a20b3d0bf58414b6c" ns2:_="">
    <xsd:import namespace="c520a679-b396-4e59-ab8e-b2d92e4319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20a679-b396-4e59-ab8e-b2d92e431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C12778-21CA-4D2E-8178-5E71819DB486}">
  <ds:schemaRefs>
    <ds:schemaRef ds:uri="http://schemas.microsoft.com/sharepoint/v3/contenttype/forms"/>
  </ds:schemaRefs>
</ds:datastoreItem>
</file>

<file path=customXml/itemProps2.xml><?xml version="1.0" encoding="utf-8"?>
<ds:datastoreItem xmlns:ds="http://schemas.openxmlformats.org/officeDocument/2006/customXml" ds:itemID="{E93E455C-8FFB-41CB-8C9F-1786E6852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20a679-b396-4e59-ab8e-b2d92e4319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946C9-EF0F-4D7E-A71B-7ECE893E260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263</TotalTime>
  <Application>Microsoft Office PowerPoint</Application>
  <PresentationFormat>Widescreen</PresentationFormat>
  <Slides>16</Slides>
  <Notes>1</Notes>
  <HiddenSlides>0</HiddenSlides>
  <ScaleCrop>false</ScaleCrop>
  <HeadingPairs>
    <vt:vector size="4" baseType="variant">
      <vt:variant>
        <vt:lpstr>Theme</vt:lpstr>
      </vt:variant>
      <vt:variant>
        <vt:i4>12</vt:i4>
      </vt:variant>
      <vt:variant>
        <vt:lpstr>Slide Titles</vt:lpstr>
      </vt:variant>
      <vt:variant>
        <vt:i4>16</vt:i4>
      </vt:variant>
    </vt:vector>
  </HeadingPairs>
  <TitlesOfParts>
    <vt:vector size="28" baseType="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INF6900 Computer Security  Conferences &amp; Journals</vt:lpstr>
      <vt:lpstr>ACM CCS - About</vt:lpstr>
      <vt:lpstr>ACM CCS – Track Chairs</vt:lpstr>
      <vt:lpstr>ACM CCS – Submission Process</vt:lpstr>
      <vt:lpstr>ACM CCS – Papers’ Award</vt:lpstr>
      <vt:lpstr>IEEE S&amp;P - About</vt:lpstr>
      <vt:lpstr>IEEE S&amp;P – Topics </vt:lpstr>
      <vt:lpstr>IEEE S&amp;P – Submission Process</vt:lpstr>
      <vt:lpstr>IEEE S&amp;P – Paper Awards</vt:lpstr>
      <vt:lpstr>USENIX Sec – About </vt:lpstr>
      <vt:lpstr>USENIX Sec – Track Chairs </vt:lpstr>
      <vt:lpstr>USENIX Sec – Submission Process </vt:lpstr>
      <vt:lpstr>USENIX Sec – Paper Awards </vt:lpstr>
      <vt:lpstr>Comparison</vt:lpstr>
      <vt:lpstr>Presentations’ Links</vt:lpstr>
      <vt:lpstr>Other Conferences &amp; Journals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dc:title>
  <dc:subject/>
  <dc:creator/>
  <dc:description/>
  <cp:lastModifiedBy/>
  <cp:revision>44</cp:revision>
  <dcterms:modified xsi:type="dcterms:W3CDTF">2024-08-23T04:07:38Z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0x010100518D060C15E862458B014254C1C99F5C</vt:lpwstr>
  </property>
  <property fmtid="{D5CDD505-2E9C-101B-9397-08002B2CF9AE}" pid="3" name="Notes">
    <vt:i4>3</vt:i4>
  </property>
  <property fmtid="{D5CDD505-2E9C-101B-9397-08002B2CF9AE}" pid="4" name="PresentationFormat">
    <vt:lpwstr>Grand écran</vt:lpwstr>
  </property>
  <property fmtid="{D5CDD505-2E9C-101B-9397-08002B2CF9AE}" pid="5" name="Slides">
    <vt:i4>5</vt:i4>
  </property>
</Properties>
</file>