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4083" r:id="rId5"/>
    <p:sldId id="4097" r:id="rId6"/>
    <p:sldId id="4113" r:id="rId7"/>
    <p:sldId id="4100" r:id="rId8"/>
    <p:sldId id="4102" r:id="rId9"/>
    <p:sldId id="4104" r:id="rId10"/>
    <p:sldId id="4114" r:id="rId11"/>
    <p:sldId id="4107" r:id="rId12"/>
    <p:sldId id="4095" r:id="rId13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99"/>
    <a:srgbClr val="FFFAE7"/>
    <a:srgbClr val="FEF1D8"/>
    <a:srgbClr val="004E4F"/>
    <a:srgbClr val="1F5C58"/>
    <a:srgbClr val="2B8076"/>
    <a:srgbClr val="F9C153"/>
    <a:srgbClr val="FFE2B3"/>
    <a:srgbClr val="FAC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2AE38A-E0C1-313E-0929-D38733894E6D}" v="52" dt="2024-04-13T15:49:34.063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Josefin Sa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Josefin Sans" pitchFamily="2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Josefin Sa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Josefin Sans" pitchFamily="2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1" i="0" kern="1200">
        <a:solidFill>
          <a:schemeClr val="tx1"/>
        </a:solidFill>
        <a:latin typeface="Josefin Sans" pitchFamily="2" charset="77"/>
        <a:ea typeface="+mn-ea"/>
        <a:cs typeface="+mn-cs"/>
      </a:defRPr>
    </a:lvl1pPr>
    <a:lvl2pPr marL="914217" algn="l" defTabSz="914217" rtl="0" eaLnBrk="1" latinLnBrk="0" hangingPunct="1">
      <a:defRPr sz="2400" b="1" i="0" kern="1200">
        <a:solidFill>
          <a:schemeClr val="tx1"/>
        </a:solidFill>
        <a:latin typeface="Josefin Sans" pitchFamily="2" charset="77"/>
        <a:ea typeface="+mn-ea"/>
        <a:cs typeface="+mn-cs"/>
      </a:defRPr>
    </a:lvl2pPr>
    <a:lvl3pPr marL="1828434" algn="l" defTabSz="914217" rtl="0" eaLnBrk="1" latinLnBrk="0" hangingPunct="1">
      <a:defRPr sz="2400" b="1" i="0" kern="1200">
        <a:solidFill>
          <a:schemeClr val="tx1"/>
        </a:solidFill>
        <a:latin typeface="Josefin Sans" pitchFamily="2" charset="77"/>
        <a:ea typeface="+mn-ea"/>
        <a:cs typeface="+mn-cs"/>
      </a:defRPr>
    </a:lvl3pPr>
    <a:lvl4pPr marL="2742651" algn="l" defTabSz="914217" rtl="0" eaLnBrk="1" latinLnBrk="0" hangingPunct="1">
      <a:defRPr sz="2400" b="1" i="0" kern="1200">
        <a:solidFill>
          <a:schemeClr val="tx1"/>
        </a:solidFill>
        <a:latin typeface="Josefin Sans" pitchFamily="2" charset="77"/>
        <a:ea typeface="+mn-ea"/>
        <a:cs typeface="+mn-cs"/>
      </a:defRPr>
    </a:lvl4pPr>
    <a:lvl5pPr marL="3656868" algn="l" defTabSz="914217" rtl="0" eaLnBrk="1" latinLnBrk="0" hangingPunct="1">
      <a:defRPr sz="2400" b="1" i="0" kern="1200">
        <a:solidFill>
          <a:schemeClr val="tx1"/>
        </a:solidFill>
        <a:latin typeface="Josefin Sans" pitchFamily="2" charset="77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2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6">
            <a:extLst>
              <a:ext uri="{FF2B5EF4-FFF2-40B4-BE49-F238E27FC236}">
                <a16:creationId xmlns:a16="http://schemas.microsoft.com/office/drawing/2014/main" id="{9E70C0BC-C021-7043-E96B-2CA1822CB2E2}"/>
              </a:ext>
            </a:extLst>
          </p:cNvPr>
          <p:cNvSpPr/>
          <p:nvPr userDrawn="1"/>
        </p:nvSpPr>
        <p:spPr>
          <a:xfrm rot="10632997">
            <a:off x="16178381" y="-5690515"/>
            <a:ext cx="10940430" cy="11981688"/>
          </a:xfrm>
          <a:custGeom>
            <a:avLst/>
            <a:gdLst>
              <a:gd name="connsiteX0" fmla="*/ 5098860 w 6976309"/>
              <a:gd name="connsiteY0" fmla="*/ 1237379 h 7640281"/>
              <a:gd name="connsiteX1" fmla="*/ 6865305 w 6976309"/>
              <a:gd name="connsiteY1" fmla="*/ 2846826 h 7640281"/>
              <a:gd name="connsiteX2" fmla="*/ 6554923 w 6976309"/>
              <a:gd name="connsiteY2" fmla="*/ 5125729 h 7640281"/>
              <a:gd name="connsiteX3" fmla="*/ 5240359 w 6976309"/>
              <a:gd name="connsiteY3" fmla="*/ 7060732 h 7640281"/>
              <a:gd name="connsiteX4" fmla="*/ 3136143 w 6976309"/>
              <a:gd name="connsiteY4" fmla="*/ 7620141 h 7640281"/>
              <a:gd name="connsiteX5" fmla="*/ 1264715 w 6976309"/>
              <a:gd name="connsiteY5" fmla="*/ 6675566 h 7640281"/>
              <a:gd name="connsiteX6" fmla="*/ 278791 w 6976309"/>
              <a:gd name="connsiteY6" fmla="*/ 4951486 h 7640281"/>
              <a:gd name="connsiteX7" fmla="*/ 32311 w 6976309"/>
              <a:gd name="connsiteY7" fmla="*/ 2961459 h 7640281"/>
              <a:gd name="connsiteX8" fmla="*/ 995411 w 6976309"/>
              <a:gd name="connsiteY8" fmla="*/ 985187 h 7640281"/>
              <a:gd name="connsiteX9" fmla="*/ 3017467 w 6976309"/>
              <a:gd name="connsiteY9" fmla="*/ 8514 h 7640281"/>
              <a:gd name="connsiteX10" fmla="*/ 5098860 w 6976309"/>
              <a:gd name="connsiteY10" fmla="*/ 1237379 h 764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6309" h="7640281">
                <a:moveTo>
                  <a:pt x="5098860" y="1237379"/>
                </a:moveTo>
                <a:cubicBezTo>
                  <a:pt x="5815480" y="1764691"/>
                  <a:pt x="6600567" y="2200296"/>
                  <a:pt x="6865305" y="2846826"/>
                </a:cubicBezTo>
                <a:cubicBezTo>
                  <a:pt x="7130044" y="3493355"/>
                  <a:pt x="6878999" y="4346225"/>
                  <a:pt x="6554923" y="5125729"/>
                </a:cubicBezTo>
                <a:cubicBezTo>
                  <a:pt x="6230846" y="5905233"/>
                  <a:pt x="5833738" y="6611371"/>
                  <a:pt x="5240359" y="7060732"/>
                </a:cubicBezTo>
                <a:cubicBezTo>
                  <a:pt x="4646979" y="7510094"/>
                  <a:pt x="3861892" y="7707263"/>
                  <a:pt x="3136143" y="7620141"/>
                </a:cubicBezTo>
                <a:cubicBezTo>
                  <a:pt x="2410394" y="7533020"/>
                  <a:pt x="1743983" y="7166195"/>
                  <a:pt x="1264715" y="6675566"/>
                </a:cubicBezTo>
                <a:cubicBezTo>
                  <a:pt x="785446" y="6189522"/>
                  <a:pt x="488757" y="5588846"/>
                  <a:pt x="278791" y="4951486"/>
                </a:cubicBezTo>
                <a:cubicBezTo>
                  <a:pt x="64262" y="4314127"/>
                  <a:pt x="-63543" y="3644671"/>
                  <a:pt x="32311" y="2961459"/>
                </a:cubicBezTo>
                <a:cubicBezTo>
                  <a:pt x="128164" y="2273661"/>
                  <a:pt x="452241" y="1567522"/>
                  <a:pt x="995411" y="985187"/>
                </a:cubicBezTo>
                <a:cubicBezTo>
                  <a:pt x="1538582" y="398266"/>
                  <a:pt x="2305411" y="-69436"/>
                  <a:pt x="3017467" y="8514"/>
                </a:cubicBezTo>
                <a:cubicBezTo>
                  <a:pt x="3724958" y="86465"/>
                  <a:pt x="4377676" y="710068"/>
                  <a:pt x="5098860" y="1237379"/>
                </a:cubicBezTo>
                <a:close/>
              </a:path>
            </a:pathLst>
          </a:custGeom>
          <a:solidFill>
            <a:schemeClr val="accent1"/>
          </a:solidFill>
          <a:ln w="456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EEA611EB-5E44-D55B-8BC7-738CF6316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904" y="1412684"/>
            <a:ext cx="6680141" cy="668014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43" tIns="91422" rIns="182843" bIns="91422" rtlCol="0" anchor="ctr">
            <a:normAutofit/>
          </a:bodyPr>
          <a:lstStyle>
            <a:lvl1pPr>
              <a:defRPr lang="en-US" sz="2400" b="0" i="0" dirty="0">
                <a:solidFill>
                  <a:schemeClr val="tx1"/>
                </a:solidFill>
                <a:latin typeface="Josefin Sans Light" pitchFamily="2" charset="77"/>
                <a:cs typeface="Heebo Light" pitchFamily="2" charset="-79"/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6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B7F4E3-F8E3-CE70-FAB6-875E7185ECC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1"/>
            <a:ext cx="10780713" cy="13715999"/>
          </a:xfr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E71A846-9B6C-2A4B-86D7-0346034315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08786" y="4473529"/>
            <a:ext cx="6997551" cy="6458664"/>
          </a:xfrm>
          <a:custGeom>
            <a:avLst/>
            <a:gdLst>
              <a:gd name="connsiteX0" fmla="*/ 3664348 w 7187967"/>
              <a:gd name="connsiteY0" fmla="*/ 2324 h 6634416"/>
              <a:gd name="connsiteX1" fmla="*/ 6954892 w 7187967"/>
              <a:gd name="connsiteY1" fmla="*/ 684277 h 6634416"/>
              <a:gd name="connsiteX2" fmla="*/ 4856574 w 7187967"/>
              <a:gd name="connsiteY2" fmla="*/ 5580354 h 6634416"/>
              <a:gd name="connsiteX3" fmla="*/ 1613719 w 7187967"/>
              <a:gd name="connsiteY3" fmla="*/ 6127188 h 6634416"/>
              <a:gd name="connsiteX4" fmla="*/ 278425 w 7187967"/>
              <a:gd name="connsiteY4" fmla="*/ 620692 h 6634416"/>
              <a:gd name="connsiteX5" fmla="*/ 3664348 w 7187967"/>
              <a:gd name="connsiteY5" fmla="*/ 2324 h 66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7967" h="6634416">
                <a:moveTo>
                  <a:pt x="3664348" y="2324"/>
                </a:moveTo>
                <a:cubicBezTo>
                  <a:pt x="5126812" y="28288"/>
                  <a:pt x="6573380" y="270972"/>
                  <a:pt x="6954892" y="684277"/>
                </a:cubicBezTo>
                <a:cubicBezTo>
                  <a:pt x="7717918" y="1510888"/>
                  <a:pt x="6500408" y="4391610"/>
                  <a:pt x="4856574" y="5580354"/>
                </a:cubicBezTo>
                <a:cubicBezTo>
                  <a:pt x="3212741" y="6769098"/>
                  <a:pt x="2376744" y="6953798"/>
                  <a:pt x="1613719" y="6127188"/>
                </a:cubicBezTo>
                <a:cubicBezTo>
                  <a:pt x="850694" y="5300578"/>
                  <a:pt x="-611770" y="1527844"/>
                  <a:pt x="278425" y="620692"/>
                </a:cubicBezTo>
                <a:cubicBezTo>
                  <a:pt x="723523" y="167117"/>
                  <a:pt x="2201884" y="-23640"/>
                  <a:pt x="3664348" y="23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2400" b="0" i="0" dirty="0">
                <a:solidFill>
                  <a:schemeClr val="tx1"/>
                </a:solidFill>
                <a:latin typeface="Josefin Sans Light" pitchFamily="2" charset="77"/>
                <a:ea typeface="+mn-ea"/>
                <a:cs typeface="Heebo Light" pitchFamily="2" charset="-79"/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9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0489F703-DDC4-8D4A-D046-D0A0C7BA3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44343" y="4088471"/>
            <a:ext cx="4069080" cy="4069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43" tIns="91422" rIns="182843" bIns="91422" rtlCol="0" anchor="ctr">
            <a:normAutofit/>
          </a:bodyPr>
          <a:lstStyle>
            <a:lvl1pPr>
              <a:defRPr lang="en-US" sz="2400" b="0" i="0" dirty="0">
                <a:solidFill>
                  <a:schemeClr val="tx1"/>
                </a:solidFill>
                <a:latin typeface="Josefin Sans Light" pitchFamily="2" charset="77"/>
                <a:cs typeface="Heebo Light" pitchFamily="2" charset="-79"/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AC5DCEA7-0350-A1F7-AFE3-C355DC6667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54284" y="4088472"/>
            <a:ext cx="4069080" cy="406675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43" tIns="91422" rIns="182843" bIns="91422" rtlCol="0" anchor="ctr">
            <a:normAutofit/>
          </a:bodyPr>
          <a:lstStyle>
            <a:lvl1pPr>
              <a:defRPr lang="en-US" sz="2400" b="0" i="0" dirty="0">
                <a:solidFill>
                  <a:schemeClr val="tx1"/>
                </a:solidFill>
                <a:latin typeface="Josefin Sans Light" pitchFamily="2" charset="77"/>
                <a:ea typeface="+mn-ea"/>
                <a:cs typeface="Heebo Light" pitchFamily="2" charset="-79"/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4A9EBE-CD60-9BDF-E130-782A35C28A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164895" y="4088471"/>
            <a:ext cx="4069080" cy="406675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43" tIns="91422" rIns="182843" bIns="91422" rtlCol="0" anchor="ctr">
            <a:normAutofit/>
          </a:bodyPr>
          <a:lstStyle>
            <a:lvl1pPr>
              <a:defRPr lang="en-US" sz="2400" b="0" i="0" dirty="0">
                <a:solidFill>
                  <a:schemeClr val="tx1"/>
                </a:solidFill>
                <a:latin typeface="Josefin Sans Light" pitchFamily="2" charset="77"/>
                <a:cs typeface="Heebo Light" pitchFamily="2" charset="-79"/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7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B28AF1-2E2B-22D1-861B-44E96518D0DE}"/>
              </a:ext>
            </a:extLst>
          </p:cNvPr>
          <p:cNvGrpSpPr/>
          <p:nvPr userDrawn="1"/>
        </p:nvGrpSpPr>
        <p:grpSpPr>
          <a:xfrm>
            <a:off x="9802134" y="3451725"/>
            <a:ext cx="4819798" cy="9549717"/>
            <a:chOff x="19601840" y="3549898"/>
            <a:chExt cx="2357437" cy="4670913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48C60144-D756-4772-2E61-C68A0058E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3821" y="3549898"/>
              <a:ext cx="2307981" cy="4670913"/>
            </a:xfrm>
            <a:custGeom>
              <a:avLst/>
              <a:gdLst>
                <a:gd name="T0" fmla="*/ 1830 w 1854"/>
                <a:gd name="T1" fmla="*/ 3460 h 3747"/>
                <a:gd name="T2" fmla="*/ 1830 w 1854"/>
                <a:gd name="T3" fmla="*/ 3460 h 3747"/>
                <a:gd name="T4" fmla="*/ 1568 w 1854"/>
                <a:gd name="T5" fmla="*/ 3723 h 3747"/>
                <a:gd name="T6" fmla="*/ 302 w 1854"/>
                <a:gd name="T7" fmla="*/ 3723 h 3747"/>
                <a:gd name="T8" fmla="*/ 302 w 1854"/>
                <a:gd name="T9" fmla="*/ 3723 h 3747"/>
                <a:gd name="T10" fmla="*/ 23 w 1854"/>
                <a:gd name="T11" fmla="*/ 3444 h 3747"/>
                <a:gd name="T12" fmla="*/ 23 w 1854"/>
                <a:gd name="T13" fmla="*/ 310 h 3747"/>
                <a:gd name="T14" fmla="*/ 23 w 1854"/>
                <a:gd name="T15" fmla="*/ 310 h 3747"/>
                <a:gd name="T16" fmla="*/ 310 w 1854"/>
                <a:gd name="T17" fmla="*/ 24 h 3747"/>
                <a:gd name="T18" fmla="*/ 1534 w 1854"/>
                <a:gd name="T19" fmla="*/ 24 h 3747"/>
                <a:gd name="T20" fmla="*/ 1534 w 1854"/>
                <a:gd name="T21" fmla="*/ 24 h 3747"/>
                <a:gd name="T22" fmla="*/ 1830 w 1854"/>
                <a:gd name="T23" fmla="*/ 320 h 3747"/>
                <a:gd name="T24" fmla="*/ 1830 w 1854"/>
                <a:gd name="T25" fmla="*/ 3460 h 3747"/>
                <a:gd name="T26" fmla="*/ 1534 w 1854"/>
                <a:gd name="T27" fmla="*/ 0 h 3747"/>
                <a:gd name="T28" fmla="*/ 310 w 1854"/>
                <a:gd name="T29" fmla="*/ 0 h 3747"/>
                <a:gd name="T30" fmla="*/ 310 w 1854"/>
                <a:gd name="T31" fmla="*/ 0 h 3747"/>
                <a:gd name="T32" fmla="*/ 0 w 1854"/>
                <a:gd name="T33" fmla="*/ 310 h 3747"/>
                <a:gd name="T34" fmla="*/ 0 w 1854"/>
                <a:gd name="T35" fmla="*/ 3444 h 3747"/>
                <a:gd name="T36" fmla="*/ 0 w 1854"/>
                <a:gd name="T37" fmla="*/ 3444 h 3747"/>
                <a:gd name="T38" fmla="*/ 302 w 1854"/>
                <a:gd name="T39" fmla="*/ 3746 h 3747"/>
                <a:gd name="T40" fmla="*/ 1568 w 1854"/>
                <a:gd name="T41" fmla="*/ 3746 h 3747"/>
                <a:gd name="T42" fmla="*/ 1568 w 1854"/>
                <a:gd name="T43" fmla="*/ 3746 h 3747"/>
                <a:gd name="T44" fmla="*/ 1853 w 1854"/>
                <a:gd name="T45" fmla="*/ 3460 h 3747"/>
                <a:gd name="T46" fmla="*/ 1853 w 1854"/>
                <a:gd name="T47" fmla="*/ 320 h 3747"/>
                <a:gd name="T48" fmla="*/ 1853 w 1854"/>
                <a:gd name="T49" fmla="*/ 320 h 3747"/>
                <a:gd name="T50" fmla="*/ 1534 w 1854"/>
                <a:gd name="T51" fmla="*/ 0 h 3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4" h="3747">
                  <a:moveTo>
                    <a:pt x="1830" y="3460"/>
                  </a:moveTo>
                  <a:lnTo>
                    <a:pt x="1830" y="3460"/>
                  </a:lnTo>
                  <a:cubicBezTo>
                    <a:pt x="1830" y="3605"/>
                    <a:pt x="1713" y="3723"/>
                    <a:pt x="1568" y="3723"/>
                  </a:cubicBezTo>
                  <a:lnTo>
                    <a:pt x="302" y="3723"/>
                  </a:lnTo>
                  <a:lnTo>
                    <a:pt x="302" y="3723"/>
                  </a:lnTo>
                  <a:cubicBezTo>
                    <a:pt x="148" y="3723"/>
                    <a:pt x="23" y="3598"/>
                    <a:pt x="23" y="3444"/>
                  </a:cubicBezTo>
                  <a:lnTo>
                    <a:pt x="23" y="310"/>
                  </a:lnTo>
                  <a:lnTo>
                    <a:pt x="23" y="310"/>
                  </a:lnTo>
                  <a:cubicBezTo>
                    <a:pt x="23" y="152"/>
                    <a:pt x="152" y="24"/>
                    <a:pt x="310" y="24"/>
                  </a:cubicBezTo>
                  <a:lnTo>
                    <a:pt x="1534" y="24"/>
                  </a:lnTo>
                  <a:lnTo>
                    <a:pt x="1534" y="24"/>
                  </a:lnTo>
                  <a:cubicBezTo>
                    <a:pt x="1697" y="24"/>
                    <a:pt x="1830" y="156"/>
                    <a:pt x="1830" y="320"/>
                  </a:cubicBezTo>
                  <a:lnTo>
                    <a:pt x="1830" y="3460"/>
                  </a:lnTo>
                  <a:close/>
                  <a:moveTo>
                    <a:pt x="1534" y="0"/>
                  </a:moveTo>
                  <a:lnTo>
                    <a:pt x="310" y="0"/>
                  </a:lnTo>
                  <a:lnTo>
                    <a:pt x="310" y="0"/>
                  </a:lnTo>
                  <a:cubicBezTo>
                    <a:pt x="139" y="0"/>
                    <a:pt x="0" y="140"/>
                    <a:pt x="0" y="310"/>
                  </a:cubicBezTo>
                  <a:lnTo>
                    <a:pt x="0" y="3444"/>
                  </a:lnTo>
                  <a:lnTo>
                    <a:pt x="0" y="3444"/>
                  </a:lnTo>
                  <a:cubicBezTo>
                    <a:pt x="0" y="3611"/>
                    <a:pt x="136" y="3746"/>
                    <a:pt x="302" y="3746"/>
                  </a:cubicBezTo>
                  <a:lnTo>
                    <a:pt x="1568" y="3746"/>
                  </a:lnTo>
                  <a:lnTo>
                    <a:pt x="1568" y="3746"/>
                  </a:lnTo>
                  <a:cubicBezTo>
                    <a:pt x="1726" y="3746"/>
                    <a:pt x="1853" y="3618"/>
                    <a:pt x="1853" y="3460"/>
                  </a:cubicBezTo>
                  <a:lnTo>
                    <a:pt x="1853" y="320"/>
                  </a:lnTo>
                  <a:lnTo>
                    <a:pt x="1853" y="320"/>
                  </a:lnTo>
                  <a:cubicBezTo>
                    <a:pt x="1853" y="144"/>
                    <a:pt x="1710" y="0"/>
                    <a:pt x="1534" y="0"/>
                  </a:cubicBezTo>
                  <a:close/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1" i="0">
                <a:latin typeface="Josefin Sans" pitchFamily="2" charset="77"/>
              </a:endParaRPr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99C474E7-4764-AE2C-385C-B46D5915A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1296" y="3577373"/>
              <a:ext cx="2253029" cy="4610465"/>
            </a:xfrm>
            <a:custGeom>
              <a:avLst/>
              <a:gdLst>
                <a:gd name="T0" fmla="*/ 1511 w 1808"/>
                <a:gd name="T1" fmla="*/ 0 h 3700"/>
                <a:gd name="T2" fmla="*/ 287 w 1808"/>
                <a:gd name="T3" fmla="*/ 0 h 3700"/>
                <a:gd name="T4" fmla="*/ 287 w 1808"/>
                <a:gd name="T5" fmla="*/ 0 h 3700"/>
                <a:gd name="T6" fmla="*/ 0 w 1808"/>
                <a:gd name="T7" fmla="*/ 286 h 3700"/>
                <a:gd name="T8" fmla="*/ 0 w 1808"/>
                <a:gd name="T9" fmla="*/ 3420 h 3700"/>
                <a:gd name="T10" fmla="*/ 0 w 1808"/>
                <a:gd name="T11" fmla="*/ 3420 h 3700"/>
                <a:gd name="T12" fmla="*/ 279 w 1808"/>
                <a:gd name="T13" fmla="*/ 3699 h 3700"/>
                <a:gd name="T14" fmla="*/ 1545 w 1808"/>
                <a:gd name="T15" fmla="*/ 3699 h 3700"/>
                <a:gd name="T16" fmla="*/ 1545 w 1808"/>
                <a:gd name="T17" fmla="*/ 3699 h 3700"/>
                <a:gd name="T18" fmla="*/ 1807 w 1808"/>
                <a:gd name="T19" fmla="*/ 3436 h 3700"/>
                <a:gd name="T20" fmla="*/ 1807 w 1808"/>
                <a:gd name="T21" fmla="*/ 296 h 3700"/>
                <a:gd name="T22" fmla="*/ 1807 w 1808"/>
                <a:gd name="T23" fmla="*/ 296 h 3700"/>
                <a:gd name="T24" fmla="*/ 1511 w 1808"/>
                <a:gd name="T25" fmla="*/ 0 h 3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8" h="3700">
                  <a:moveTo>
                    <a:pt x="1511" y="0"/>
                  </a:moveTo>
                  <a:lnTo>
                    <a:pt x="287" y="0"/>
                  </a:lnTo>
                  <a:lnTo>
                    <a:pt x="287" y="0"/>
                  </a:lnTo>
                  <a:cubicBezTo>
                    <a:pt x="129" y="0"/>
                    <a:pt x="0" y="128"/>
                    <a:pt x="0" y="286"/>
                  </a:cubicBezTo>
                  <a:lnTo>
                    <a:pt x="0" y="3420"/>
                  </a:lnTo>
                  <a:lnTo>
                    <a:pt x="0" y="3420"/>
                  </a:lnTo>
                  <a:cubicBezTo>
                    <a:pt x="0" y="3574"/>
                    <a:pt x="125" y="3699"/>
                    <a:pt x="279" y="3699"/>
                  </a:cubicBezTo>
                  <a:lnTo>
                    <a:pt x="1545" y="3699"/>
                  </a:lnTo>
                  <a:lnTo>
                    <a:pt x="1545" y="3699"/>
                  </a:lnTo>
                  <a:cubicBezTo>
                    <a:pt x="1690" y="3699"/>
                    <a:pt x="1807" y="3581"/>
                    <a:pt x="1807" y="3436"/>
                  </a:cubicBezTo>
                  <a:lnTo>
                    <a:pt x="1807" y="296"/>
                  </a:lnTo>
                  <a:lnTo>
                    <a:pt x="1807" y="296"/>
                  </a:lnTo>
                  <a:cubicBezTo>
                    <a:pt x="1807" y="132"/>
                    <a:pt x="1674" y="0"/>
                    <a:pt x="15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1" i="0">
                <a:latin typeface="Josefin Sans" pitchFamily="2" charset="77"/>
              </a:endParaRPr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C98AF5D7-97D7-47AB-0322-BE7CC847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5707" y="3670791"/>
              <a:ext cx="2049705" cy="4423631"/>
            </a:xfrm>
            <a:custGeom>
              <a:avLst/>
              <a:gdLst>
                <a:gd name="T0" fmla="*/ 1404 w 1646"/>
                <a:gd name="T1" fmla="*/ 0 h 3548"/>
                <a:gd name="T2" fmla="*/ 1189 w 1646"/>
                <a:gd name="T3" fmla="*/ 0 h 3548"/>
                <a:gd name="T4" fmla="*/ 1189 w 1646"/>
                <a:gd name="T5" fmla="*/ 0 h 3548"/>
                <a:gd name="T6" fmla="*/ 1160 w 1646"/>
                <a:gd name="T7" fmla="*/ 29 h 3548"/>
                <a:gd name="T8" fmla="*/ 1160 w 1646"/>
                <a:gd name="T9" fmla="*/ 87 h 3548"/>
                <a:gd name="T10" fmla="*/ 1160 w 1646"/>
                <a:gd name="T11" fmla="*/ 87 h 3548"/>
                <a:gd name="T12" fmla="*/ 1096 w 1646"/>
                <a:gd name="T13" fmla="*/ 151 h 3548"/>
                <a:gd name="T14" fmla="*/ 549 w 1646"/>
                <a:gd name="T15" fmla="*/ 151 h 3548"/>
                <a:gd name="T16" fmla="*/ 549 w 1646"/>
                <a:gd name="T17" fmla="*/ 151 h 3548"/>
                <a:gd name="T18" fmla="*/ 486 w 1646"/>
                <a:gd name="T19" fmla="*/ 87 h 3548"/>
                <a:gd name="T20" fmla="*/ 486 w 1646"/>
                <a:gd name="T21" fmla="*/ 23 h 3548"/>
                <a:gd name="T22" fmla="*/ 486 w 1646"/>
                <a:gd name="T23" fmla="*/ 23 h 3548"/>
                <a:gd name="T24" fmla="*/ 462 w 1646"/>
                <a:gd name="T25" fmla="*/ 0 h 3548"/>
                <a:gd name="T26" fmla="*/ 233 w 1646"/>
                <a:gd name="T27" fmla="*/ 0 h 3548"/>
                <a:gd name="T28" fmla="*/ 233 w 1646"/>
                <a:gd name="T29" fmla="*/ 0 h 3548"/>
                <a:gd name="T30" fmla="*/ 0 w 1646"/>
                <a:gd name="T31" fmla="*/ 232 h 3548"/>
                <a:gd name="T32" fmla="*/ 0 w 1646"/>
                <a:gd name="T33" fmla="*/ 3322 h 3548"/>
                <a:gd name="T34" fmla="*/ 0 w 1646"/>
                <a:gd name="T35" fmla="*/ 3322 h 3548"/>
                <a:gd name="T36" fmla="*/ 225 w 1646"/>
                <a:gd name="T37" fmla="*/ 3547 h 3548"/>
                <a:gd name="T38" fmla="*/ 1436 w 1646"/>
                <a:gd name="T39" fmla="*/ 3547 h 3548"/>
                <a:gd name="T40" fmla="*/ 1436 w 1646"/>
                <a:gd name="T41" fmla="*/ 3547 h 3548"/>
                <a:gd name="T42" fmla="*/ 1645 w 1646"/>
                <a:gd name="T43" fmla="*/ 3337 h 3548"/>
                <a:gd name="T44" fmla="*/ 1645 w 1646"/>
                <a:gd name="T45" fmla="*/ 240 h 3548"/>
                <a:gd name="T46" fmla="*/ 1645 w 1646"/>
                <a:gd name="T47" fmla="*/ 240 h 3548"/>
                <a:gd name="T48" fmla="*/ 1404 w 1646"/>
                <a:gd name="T49" fmla="*/ 0 h 3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6" h="3548">
                  <a:moveTo>
                    <a:pt x="1404" y="0"/>
                  </a:moveTo>
                  <a:lnTo>
                    <a:pt x="1189" y="0"/>
                  </a:lnTo>
                  <a:lnTo>
                    <a:pt x="1189" y="0"/>
                  </a:lnTo>
                  <a:cubicBezTo>
                    <a:pt x="1173" y="0"/>
                    <a:pt x="1160" y="13"/>
                    <a:pt x="1160" y="29"/>
                  </a:cubicBezTo>
                  <a:lnTo>
                    <a:pt x="1160" y="87"/>
                  </a:lnTo>
                  <a:lnTo>
                    <a:pt x="1160" y="87"/>
                  </a:lnTo>
                  <a:cubicBezTo>
                    <a:pt x="1160" y="122"/>
                    <a:pt x="1131" y="151"/>
                    <a:pt x="1096" y="151"/>
                  </a:cubicBezTo>
                  <a:lnTo>
                    <a:pt x="549" y="151"/>
                  </a:lnTo>
                  <a:lnTo>
                    <a:pt x="549" y="151"/>
                  </a:lnTo>
                  <a:cubicBezTo>
                    <a:pt x="515" y="151"/>
                    <a:pt x="486" y="122"/>
                    <a:pt x="486" y="87"/>
                  </a:cubicBezTo>
                  <a:lnTo>
                    <a:pt x="486" y="23"/>
                  </a:lnTo>
                  <a:lnTo>
                    <a:pt x="486" y="23"/>
                  </a:lnTo>
                  <a:cubicBezTo>
                    <a:pt x="486" y="10"/>
                    <a:pt x="476" y="0"/>
                    <a:pt x="462" y="0"/>
                  </a:cubicBezTo>
                  <a:lnTo>
                    <a:pt x="233" y="0"/>
                  </a:lnTo>
                  <a:lnTo>
                    <a:pt x="233" y="0"/>
                  </a:lnTo>
                  <a:cubicBezTo>
                    <a:pt x="104" y="0"/>
                    <a:pt x="0" y="104"/>
                    <a:pt x="0" y="232"/>
                  </a:cubicBezTo>
                  <a:lnTo>
                    <a:pt x="0" y="3322"/>
                  </a:lnTo>
                  <a:lnTo>
                    <a:pt x="0" y="3322"/>
                  </a:lnTo>
                  <a:cubicBezTo>
                    <a:pt x="0" y="3446"/>
                    <a:pt x="101" y="3547"/>
                    <a:pt x="225" y="3547"/>
                  </a:cubicBezTo>
                  <a:lnTo>
                    <a:pt x="1436" y="3547"/>
                  </a:lnTo>
                  <a:lnTo>
                    <a:pt x="1436" y="3547"/>
                  </a:lnTo>
                  <a:cubicBezTo>
                    <a:pt x="1551" y="3547"/>
                    <a:pt x="1645" y="3453"/>
                    <a:pt x="1645" y="3337"/>
                  </a:cubicBezTo>
                  <a:lnTo>
                    <a:pt x="1645" y="240"/>
                  </a:lnTo>
                  <a:lnTo>
                    <a:pt x="1645" y="240"/>
                  </a:lnTo>
                  <a:cubicBezTo>
                    <a:pt x="1645" y="108"/>
                    <a:pt x="1537" y="0"/>
                    <a:pt x="1404" y="0"/>
                  </a:cubicBez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1" i="0">
                <a:latin typeface="Josefin Sans" pitchFamily="2" charset="77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B0374869-0F27-C149-C4FD-BE0BBB629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4330216"/>
              <a:ext cx="27475" cy="346199"/>
            </a:xfrm>
            <a:custGeom>
              <a:avLst/>
              <a:gdLst>
                <a:gd name="T0" fmla="*/ 0 w 21"/>
                <a:gd name="T1" fmla="*/ 7 h 280"/>
                <a:gd name="T2" fmla="*/ 0 w 21"/>
                <a:gd name="T3" fmla="*/ 273 h 280"/>
                <a:gd name="T4" fmla="*/ 0 w 21"/>
                <a:gd name="T5" fmla="*/ 273 h 280"/>
                <a:gd name="T6" fmla="*/ 6 w 21"/>
                <a:gd name="T7" fmla="*/ 279 h 280"/>
                <a:gd name="T8" fmla="*/ 20 w 21"/>
                <a:gd name="T9" fmla="*/ 279 h 280"/>
                <a:gd name="T10" fmla="*/ 20 w 21"/>
                <a:gd name="T11" fmla="*/ 0 h 280"/>
                <a:gd name="T12" fmla="*/ 6 w 21"/>
                <a:gd name="T13" fmla="*/ 0 h 280"/>
                <a:gd name="T14" fmla="*/ 6 w 21"/>
                <a:gd name="T15" fmla="*/ 0 h 280"/>
                <a:gd name="T16" fmla="*/ 0 w 21"/>
                <a:gd name="T17" fmla="*/ 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80">
                  <a:moveTo>
                    <a:pt x="0" y="7"/>
                  </a:moveTo>
                  <a:lnTo>
                    <a:pt x="0" y="273"/>
                  </a:lnTo>
                  <a:lnTo>
                    <a:pt x="0" y="273"/>
                  </a:lnTo>
                  <a:cubicBezTo>
                    <a:pt x="0" y="277"/>
                    <a:pt x="3" y="279"/>
                    <a:pt x="6" y="279"/>
                  </a:cubicBezTo>
                  <a:lnTo>
                    <a:pt x="20" y="279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1" i="0">
                <a:latin typeface="Josefin Sans" pitchFamily="2" charset="77"/>
              </a:endParaRPr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DDE565CC-1D08-2A33-A809-44BDA6DE8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105038"/>
              <a:ext cx="27475" cy="274759"/>
            </a:xfrm>
            <a:custGeom>
              <a:avLst/>
              <a:gdLst>
                <a:gd name="T0" fmla="*/ 0 w 21"/>
                <a:gd name="T1" fmla="*/ 7 h 221"/>
                <a:gd name="T2" fmla="*/ 0 w 21"/>
                <a:gd name="T3" fmla="*/ 213 h 221"/>
                <a:gd name="T4" fmla="*/ 0 w 21"/>
                <a:gd name="T5" fmla="*/ 213 h 221"/>
                <a:gd name="T6" fmla="*/ 6 w 21"/>
                <a:gd name="T7" fmla="*/ 220 h 221"/>
                <a:gd name="T8" fmla="*/ 20 w 21"/>
                <a:gd name="T9" fmla="*/ 220 h 221"/>
                <a:gd name="T10" fmla="*/ 20 w 21"/>
                <a:gd name="T11" fmla="*/ 0 h 221"/>
                <a:gd name="T12" fmla="*/ 6 w 21"/>
                <a:gd name="T13" fmla="*/ 0 h 221"/>
                <a:gd name="T14" fmla="*/ 6 w 21"/>
                <a:gd name="T15" fmla="*/ 0 h 221"/>
                <a:gd name="T16" fmla="*/ 0 w 21"/>
                <a:gd name="T17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1">
                  <a:moveTo>
                    <a:pt x="0" y="7"/>
                  </a:moveTo>
                  <a:lnTo>
                    <a:pt x="0" y="213"/>
                  </a:lnTo>
                  <a:lnTo>
                    <a:pt x="0" y="213"/>
                  </a:lnTo>
                  <a:cubicBezTo>
                    <a:pt x="0" y="217"/>
                    <a:pt x="3" y="220"/>
                    <a:pt x="6" y="220"/>
                  </a:cubicBezTo>
                  <a:lnTo>
                    <a:pt x="20" y="22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1" i="0">
                <a:latin typeface="Josefin Sans" pitchFamily="2" charset="77"/>
              </a:endParaRPr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78F38063-E610-FB38-40E9-C40110379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451234"/>
              <a:ext cx="27475" cy="274759"/>
            </a:xfrm>
            <a:custGeom>
              <a:avLst/>
              <a:gdLst>
                <a:gd name="T0" fmla="*/ 0 w 21"/>
                <a:gd name="T1" fmla="*/ 5 h 219"/>
                <a:gd name="T2" fmla="*/ 0 w 21"/>
                <a:gd name="T3" fmla="*/ 212 h 219"/>
                <a:gd name="T4" fmla="*/ 0 w 21"/>
                <a:gd name="T5" fmla="*/ 212 h 219"/>
                <a:gd name="T6" fmla="*/ 6 w 21"/>
                <a:gd name="T7" fmla="*/ 218 h 219"/>
                <a:gd name="T8" fmla="*/ 20 w 21"/>
                <a:gd name="T9" fmla="*/ 218 h 219"/>
                <a:gd name="T10" fmla="*/ 20 w 21"/>
                <a:gd name="T11" fmla="*/ 0 h 219"/>
                <a:gd name="T12" fmla="*/ 6 w 21"/>
                <a:gd name="T13" fmla="*/ 0 h 219"/>
                <a:gd name="T14" fmla="*/ 6 w 21"/>
                <a:gd name="T15" fmla="*/ 0 h 219"/>
                <a:gd name="T16" fmla="*/ 0 w 21"/>
                <a:gd name="T17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9">
                  <a:moveTo>
                    <a:pt x="0" y="5"/>
                  </a:moveTo>
                  <a:lnTo>
                    <a:pt x="0" y="212"/>
                  </a:lnTo>
                  <a:lnTo>
                    <a:pt x="0" y="212"/>
                  </a:lnTo>
                  <a:cubicBezTo>
                    <a:pt x="0" y="216"/>
                    <a:pt x="3" y="218"/>
                    <a:pt x="6" y="218"/>
                  </a:cubicBezTo>
                  <a:lnTo>
                    <a:pt x="20" y="218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2"/>
                    <a:pt x="0" y="5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1" i="0">
                <a:latin typeface="Josefin Sans" pitchFamily="2" charset="77"/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BFF3264F-7D4E-58EC-19F8-33FB5CCA2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1802" y="4357693"/>
              <a:ext cx="27475" cy="626451"/>
            </a:xfrm>
            <a:custGeom>
              <a:avLst/>
              <a:gdLst>
                <a:gd name="T0" fmla="*/ 11 w 22"/>
                <a:gd name="T1" fmla="*/ 0 h 503"/>
                <a:gd name="T2" fmla="*/ 0 w 22"/>
                <a:gd name="T3" fmla="*/ 0 h 503"/>
                <a:gd name="T4" fmla="*/ 0 w 22"/>
                <a:gd name="T5" fmla="*/ 502 h 503"/>
                <a:gd name="T6" fmla="*/ 11 w 22"/>
                <a:gd name="T7" fmla="*/ 502 h 503"/>
                <a:gd name="T8" fmla="*/ 11 w 22"/>
                <a:gd name="T9" fmla="*/ 502 h 503"/>
                <a:gd name="T10" fmla="*/ 21 w 22"/>
                <a:gd name="T11" fmla="*/ 492 h 503"/>
                <a:gd name="T12" fmla="*/ 21 w 22"/>
                <a:gd name="T13" fmla="*/ 8 h 503"/>
                <a:gd name="T14" fmla="*/ 21 w 22"/>
                <a:gd name="T15" fmla="*/ 8 h 503"/>
                <a:gd name="T16" fmla="*/ 11 w 22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03">
                  <a:moveTo>
                    <a:pt x="11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11" y="502"/>
                  </a:lnTo>
                  <a:lnTo>
                    <a:pt x="11" y="502"/>
                  </a:lnTo>
                  <a:cubicBezTo>
                    <a:pt x="16" y="502"/>
                    <a:pt x="21" y="497"/>
                    <a:pt x="21" y="492"/>
                  </a:cubicBezTo>
                  <a:lnTo>
                    <a:pt x="21" y="8"/>
                  </a:lnTo>
                  <a:lnTo>
                    <a:pt x="21" y="8"/>
                  </a:lnTo>
                  <a:cubicBezTo>
                    <a:pt x="21" y="4"/>
                    <a:pt x="16" y="0"/>
                    <a:pt x="11" y="0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1" i="0">
                <a:latin typeface="Josefin Sans" pitchFamily="2" charset="77"/>
              </a:endParaRPr>
            </a:p>
          </p:txBody>
        </p:sp>
      </p:grpSp>
      <p:sp>
        <p:nvSpPr>
          <p:cNvPr id="13" name="Picture Placeholder 130">
            <a:extLst>
              <a:ext uri="{FF2B5EF4-FFF2-40B4-BE49-F238E27FC236}">
                <a16:creationId xmlns:a16="http://schemas.microsoft.com/office/drawing/2014/main" id="{C7973B5A-47EF-9524-8206-E5C99B4B17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119267" y="3701442"/>
            <a:ext cx="4188087" cy="9041597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1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731C36-5791-6E28-F11C-737B8C7CF93F}"/>
              </a:ext>
            </a:extLst>
          </p:cNvPr>
          <p:cNvGrpSpPr/>
          <p:nvPr userDrawn="1"/>
        </p:nvGrpSpPr>
        <p:grpSpPr>
          <a:xfrm>
            <a:off x="-336595" y="3648409"/>
            <a:ext cx="11088229" cy="8776673"/>
            <a:chOff x="18596217" y="9100042"/>
            <a:chExt cx="5061074" cy="4005995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8C7E756-DDD3-E5F1-F560-010A047DA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217" y="9100042"/>
              <a:ext cx="5061074" cy="3027854"/>
            </a:xfrm>
            <a:custGeom>
              <a:avLst/>
              <a:gdLst>
                <a:gd name="T0" fmla="*/ 3948 w 4060"/>
                <a:gd name="T1" fmla="*/ 0 h 2430"/>
                <a:gd name="T2" fmla="*/ 118 w 4060"/>
                <a:gd name="T3" fmla="*/ 0 h 2430"/>
                <a:gd name="T4" fmla="*/ 118 w 4060"/>
                <a:gd name="T5" fmla="*/ 0 h 2430"/>
                <a:gd name="T6" fmla="*/ 0 w 4060"/>
                <a:gd name="T7" fmla="*/ 118 h 2430"/>
                <a:gd name="T8" fmla="*/ 0 w 4060"/>
                <a:gd name="T9" fmla="*/ 2429 h 2430"/>
                <a:gd name="T10" fmla="*/ 4059 w 4060"/>
                <a:gd name="T11" fmla="*/ 2429 h 2430"/>
                <a:gd name="T12" fmla="*/ 4059 w 4060"/>
                <a:gd name="T13" fmla="*/ 111 h 2430"/>
                <a:gd name="T14" fmla="*/ 4059 w 4060"/>
                <a:gd name="T15" fmla="*/ 111 h 2430"/>
                <a:gd name="T16" fmla="*/ 3948 w 4060"/>
                <a:gd name="T17" fmla="*/ 0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0" h="2430">
                  <a:moveTo>
                    <a:pt x="3948" y="0"/>
                  </a:moveTo>
                  <a:lnTo>
                    <a:pt x="118" y="0"/>
                  </a:lnTo>
                  <a:lnTo>
                    <a:pt x="118" y="0"/>
                  </a:lnTo>
                  <a:cubicBezTo>
                    <a:pt x="53" y="0"/>
                    <a:pt x="0" y="54"/>
                    <a:pt x="0" y="118"/>
                  </a:cubicBezTo>
                  <a:lnTo>
                    <a:pt x="0" y="2429"/>
                  </a:lnTo>
                  <a:lnTo>
                    <a:pt x="4059" y="2429"/>
                  </a:lnTo>
                  <a:lnTo>
                    <a:pt x="4059" y="111"/>
                  </a:lnTo>
                  <a:lnTo>
                    <a:pt x="4059" y="111"/>
                  </a:lnTo>
                  <a:cubicBezTo>
                    <a:pt x="4059" y="50"/>
                    <a:pt x="4009" y="0"/>
                    <a:pt x="3948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1" i="0">
                <a:latin typeface="Josefin Sans" pitchFamily="2" charset="77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E6EB2F6C-F79A-026E-C7C2-024072410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4046" y="9281385"/>
              <a:ext cx="4670914" cy="2560760"/>
            </a:xfrm>
            <a:custGeom>
              <a:avLst/>
              <a:gdLst>
                <a:gd name="T0" fmla="*/ 0 w 3747"/>
                <a:gd name="T1" fmla="*/ 2055 h 2056"/>
                <a:gd name="T2" fmla="*/ 3746 w 3747"/>
                <a:gd name="T3" fmla="*/ 2055 h 2056"/>
                <a:gd name="T4" fmla="*/ 3746 w 3747"/>
                <a:gd name="T5" fmla="*/ 0 h 2056"/>
                <a:gd name="T6" fmla="*/ 0 w 3747"/>
                <a:gd name="T7" fmla="*/ 0 h 2056"/>
                <a:gd name="T8" fmla="*/ 0 w 3747"/>
                <a:gd name="T9" fmla="*/ 205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056">
                  <a:moveTo>
                    <a:pt x="0" y="2055"/>
                  </a:moveTo>
                  <a:lnTo>
                    <a:pt x="3746" y="2055"/>
                  </a:lnTo>
                  <a:lnTo>
                    <a:pt x="3746" y="0"/>
                  </a:lnTo>
                  <a:lnTo>
                    <a:pt x="0" y="0"/>
                  </a:lnTo>
                  <a:lnTo>
                    <a:pt x="0" y="2055"/>
                  </a:ln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1" i="0">
                <a:latin typeface="Josefin Sans" pitchFamily="2" charset="77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9F81B749-DA08-B36D-3960-269B7E641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217" y="12127893"/>
              <a:ext cx="5061074" cy="461595"/>
            </a:xfrm>
            <a:custGeom>
              <a:avLst/>
              <a:gdLst>
                <a:gd name="T0" fmla="*/ 0 w 4060"/>
                <a:gd name="T1" fmla="*/ 0 h 371"/>
                <a:gd name="T2" fmla="*/ 0 w 4060"/>
                <a:gd name="T3" fmla="*/ 266 h 371"/>
                <a:gd name="T4" fmla="*/ 0 w 4060"/>
                <a:gd name="T5" fmla="*/ 266 h 371"/>
                <a:gd name="T6" fmla="*/ 104 w 4060"/>
                <a:gd name="T7" fmla="*/ 370 h 371"/>
                <a:gd name="T8" fmla="*/ 1554 w 4060"/>
                <a:gd name="T9" fmla="*/ 370 h 371"/>
                <a:gd name="T10" fmla="*/ 1568 w 4060"/>
                <a:gd name="T11" fmla="*/ 370 h 371"/>
                <a:gd name="T12" fmla="*/ 2486 w 4060"/>
                <a:gd name="T13" fmla="*/ 370 h 371"/>
                <a:gd name="T14" fmla="*/ 2570 w 4060"/>
                <a:gd name="T15" fmla="*/ 370 h 371"/>
                <a:gd name="T16" fmla="*/ 3952 w 4060"/>
                <a:gd name="T17" fmla="*/ 370 h 371"/>
                <a:gd name="T18" fmla="*/ 3952 w 4060"/>
                <a:gd name="T19" fmla="*/ 370 h 371"/>
                <a:gd name="T20" fmla="*/ 4059 w 4060"/>
                <a:gd name="T21" fmla="*/ 263 h 371"/>
                <a:gd name="T22" fmla="*/ 4059 w 4060"/>
                <a:gd name="T23" fmla="*/ 0 h 371"/>
                <a:gd name="T24" fmla="*/ 0 w 4060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60" h="371">
                  <a:moveTo>
                    <a:pt x="0" y="0"/>
                  </a:moveTo>
                  <a:lnTo>
                    <a:pt x="0" y="266"/>
                  </a:lnTo>
                  <a:lnTo>
                    <a:pt x="0" y="266"/>
                  </a:lnTo>
                  <a:cubicBezTo>
                    <a:pt x="0" y="324"/>
                    <a:pt x="47" y="370"/>
                    <a:pt x="104" y="370"/>
                  </a:cubicBezTo>
                  <a:lnTo>
                    <a:pt x="1554" y="370"/>
                  </a:lnTo>
                  <a:lnTo>
                    <a:pt x="1568" y="370"/>
                  </a:lnTo>
                  <a:lnTo>
                    <a:pt x="2486" y="370"/>
                  </a:lnTo>
                  <a:lnTo>
                    <a:pt x="2570" y="370"/>
                  </a:lnTo>
                  <a:lnTo>
                    <a:pt x="3952" y="370"/>
                  </a:lnTo>
                  <a:lnTo>
                    <a:pt x="3952" y="370"/>
                  </a:lnTo>
                  <a:cubicBezTo>
                    <a:pt x="4011" y="370"/>
                    <a:pt x="4059" y="323"/>
                    <a:pt x="4059" y="263"/>
                  </a:cubicBezTo>
                  <a:lnTo>
                    <a:pt x="4059" y="0"/>
                  </a:lnTo>
                  <a:lnTo>
                    <a:pt x="0" y="0"/>
                  </a:lnTo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1" i="0">
                <a:latin typeface="Josefin Sans" pitchFamily="2" charset="77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C2A4BE7D-E291-78F5-C98C-D6F699882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8064" y="12292749"/>
              <a:ext cx="137381" cy="131884"/>
            </a:xfrm>
            <a:custGeom>
              <a:avLst/>
              <a:gdLst>
                <a:gd name="T0" fmla="*/ 55 w 109"/>
                <a:gd name="T1" fmla="*/ 0 h 108"/>
                <a:gd name="T2" fmla="*/ 55 w 109"/>
                <a:gd name="T3" fmla="*/ 0 h 108"/>
                <a:gd name="T4" fmla="*/ 0 w 109"/>
                <a:gd name="T5" fmla="*/ 54 h 108"/>
                <a:gd name="T6" fmla="*/ 0 w 109"/>
                <a:gd name="T7" fmla="*/ 54 h 108"/>
                <a:gd name="T8" fmla="*/ 55 w 109"/>
                <a:gd name="T9" fmla="*/ 107 h 108"/>
                <a:gd name="T10" fmla="*/ 55 w 109"/>
                <a:gd name="T11" fmla="*/ 107 h 108"/>
                <a:gd name="T12" fmla="*/ 108 w 109"/>
                <a:gd name="T13" fmla="*/ 54 h 108"/>
                <a:gd name="T14" fmla="*/ 108 w 109"/>
                <a:gd name="T15" fmla="*/ 54 h 108"/>
                <a:gd name="T16" fmla="*/ 55 w 109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08">
                  <a:moveTo>
                    <a:pt x="55" y="0"/>
                  </a:moveTo>
                  <a:lnTo>
                    <a:pt x="55" y="0"/>
                  </a:lnTo>
                  <a:cubicBezTo>
                    <a:pt x="24" y="0"/>
                    <a:pt x="0" y="24"/>
                    <a:pt x="0" y="54"/>
                  </a:cubicBezTo>
                  <a:lnTo>
                    <a:pt x="0" y="54"/>
                  </a:lnTo>
                  <a:cubicBezTo>
                    <a:pt x="0" y="83"/>
                    <a:pt x="24" y="107"/>
                    <a:pt x="55" y="107"/>
                  </a:cubicBezTo>
                  <a:lnTo>
                    <a:pt x="55" y="107"/>
                  </a:lnTo>
                  <a:cubicBezTo>
                    <a:pt x="84" y="107"/>
                    <a:pt x="108" y="83"/>
                    <a:pt x="108" y="54"/>
                  </a:cubicBezTo>
                  <a:lnTo>
                    <a:pt x="108" y="54"/>
                  </a:lnTo>
                  <a:cubicBezTo>
                    <a:pt x="108" y="24"/>
                    <a:pt x="84" y="0"/>
                    <a:pt x="55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1" i="0">
                <a:latin typeface="Josefin Sans" pitchFamily="2" charset="77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5CB5317-DB70-BD97-7042-31C4FFE43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7747" y="12589490"/>
              <a:ext cx="1687026" cy="516547"/>
            </a:xfrm>
            <a:custGeom>
              <a:avLst/>
              <a:gdLst>
                <a:gd name="T0" fmla="*/ 728 w 1354"/>
                <a:gd name="T1" fmla="*/ 411 h 413"/>
                <a:gd name="T2" fmla="*/ 1353 w 1354"/>
                <a:gd name="T3" fmla="*/ 410 h 413"/>
                <a:gd name="T4" fmla="*/ 1353 w 1354"/>
                <a:gd name="T5" fmla="*/ 410 h 413"/>
                <a:gd name="T6" fmla="*/ 1353 w 1354"/>
                <a:gd name="T7" fmla="*/ 410 h 413"/>
                <a:gd name="T8" fmla="*/ 1320 w 1354"/>
                <a:gd name="T9" fmla="*/ 371 h 413"/>
                <a:gd name="T10" fmla="*/ 1320 w 1354"/>
                <a:gd name="T11" fmla="*/ 371 h 413"/>
                <a:gd name="T12" fmla="*/ 1247 w 1354"/>
                <a:gd name="T13" fmla="*/ 361 h 413"/>
                <a:gd name="T14" fmla="*/ 1247 w 1354"/>
                <a:gd name="T15" fmla="*/ 361 h 413"/>
                <a:gd name="T16" fmla="*/ 1218 w 1354"/>
                <a:gd name="T17" fmla="*/ 358 h 413"/>
                <a:gd name="T18" fmla="*/ 1218 w 1354"/>
                <a:gd name="T19" fmla="*/ 358 h 413"/>
                <a:gd name="T20" fmla="*/ 1195 w 1354"/>
                <a:gd name="T21" fmla="*/ 337 h 413"/>
                <a:gd name="T22" fmla="*/ 1140 w 1354"/>
                <a:gd name="T23" fmla="*/ 0 h 413"/>
                <a:gd name="T24" fmla="*/ 717 w 1354"/>
                <a:gd name="T25" fmla="*/ 0 h 413"/>
                <a:gd name="T26" fmla="*/ 636 w 1354"/>
                <a:gd name="T27" fmla="*/ 0 h 413"/>
                <a:gd name="T28" fmla="*/ 212 w 1354"/>
                <a:gd name="T29" fmla="*/ 0 h 413"/>
                <a:gd name="T30" fmla="*/ 158 w 1354"/>
                <a:gd name="T31" fmla="*/ 337 h 413"/>
                <a:gd name="T32" fmla="*/ 158 w 1354"/>
                <a:gd name="T33" fmla="*/ 337 h 413"/>
                <a:gd name="T34" fmla="*/ 134 w 1354"/>
                <a:gd name="T35" fmla="*/ 358 h 413"/>
                <a:gd name="T36" fmla="*/ 134 w 1354"/>
                <a:gd name="T37" fmla="*/ 358 h 413"/>
                <a:gd name="T38" fmla="*/ 105 w 1354"/>
                <a:gd name="T39" fmla="*/ 361 h 413"/>
                <a:gd name="T40" fmla="*/ 105 w 1354"/>
                <a:gd name="T41" fmla="*/ 361 h 413"/>
                <a:gd name="T42" fmla="*/ 33 w 1354"/>
                <a:gd name="T43" fmla="*/ 371 h 413"/>
                <a:gd name="T44" fmla="*/ 33 w 1354"/>
                <a:gd name="T45" fmla="*/ 371 h 413"/>
                <a:gd name="T46" fmla="*/ 0 w 1354"/>
                <a:gd name="T47" fmla="*/ 410 h 413"/>
                <a:gd name="T48" fmla="*/ 0 w 1354"/>
                <a:gd name="T49" fmla="*/ 410 h 413"/>
                <a:gd name="T50" fmla="*/ 625 w 1354"/>
                <a:gd name="T51" fmla="*/ 411 h 413"/>
                <a:gd name="T52" fmla="*/ 625 w 1354"/>
                <a:gd name="T53" fmla="*/ 412 h 413"/>
                <a:gd name="T54" fmla="*/ 676 w 1354"/>
                <a:gd name="T55" fmla="*/ 411 h 413"/>
                <a:gd name="T56" fmla="*/ 728 w 1354"/>
                <a:gd name="T57" fmla="*/ 412 h 413"/>
                <a:gd name="T58" fmla="*/ 728 w 1354"/>
                <a:gd name="T59" fmla="*/ 41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54" h="413">
                  <a:moveTo>
                    <a:pt x="728" y="411"/>
                  </a:moveTo>
                  <a:lnTo>
                    <a:pt x="1353" y="410"/>
                  </a:lnTo>
                  <a:lnTo>
                    <a:pt x="1353" y="410"/>
                  </a:lnTo>
                  <a:lnTo>
                    <a:pt x="1353" y="410"/>
                  </a:lnTo>
                  <a:cubicBezTo>
                    <a:pt x="1352" y="391"/>
                    <a:pt x="1338" y="376"/>
                    <a:pt x="1320" y="371"/>
                  </a:cubicBezTo>
                  <a:lnTo>
                    <a:pt x="1320" y="371"/>
                  </a:lnTo>
                  <a:cubicBezTo>
                    <a:pt x="1299" y="367"/>
                    <a:pt x="1271" y="363"/>
                    <a:pt x="1247" y="361"/>
                  </a:cubicBezTo>
                  <a:lnTo>
                    <a:pt x="1247" y="361"/>
                  </a:lnTo>
                  <a:cubicBezTo>
                    <a:pt x="1236" y="360"/>
                    <a:pt x="1227" y="359"/>
                    <a:pt x="1218" y="358"/>
                  </a:cubicBezTo>
                  <a:lnTo>
                    <a:pt x="1218" y="358"/>
                  </a:lnTo>
                  <a:cubicBezTo>
                    <a:pt x="1207" y="358"/>
                    <a:pt x="1197" y="348"/>
                    <a:pt x="1195" y="337"/>
                  </a:cubicBezTo>
                  <a:lnTo>
                    <a:pt x="1140" y="0"/>
                  </a:lnTo>
                  <a:lnTo>
                    <a:pt x="717" y="0"/>
                  </a:lnTo>
                  <a:lnTo>
                    <a:pt x="636" y="0"/>
                  </a:lnTo>
                  <a:lnTo>
                    <a:pt x="212" y="0"/>
                  </a:lnTo>
                  <a:lnTo>
                    <a:pt x="158" y="337"/>
                  </a:lnTo>
                  <a:lnTo>
                    <a:pt x="158" y="337"/>
                  </a:lnTo>
                  <a:cubicBezTo>
                    <a:pt x="156" y="348"/>
                    <a:pt x="146" y="358"/>
                    <a:pt x="134" y="358"/>
                  </a:cubicBezTo>
                  <a:lnTo>
                    <a:pt x="134" y="358"/>
                  </a:lnTo>
                  <a:cubicBezTo>
                    <a:pt x="126" y="359"/>
                    <a:pt x="116" y="360"/>
                    <a:pt x="105" y="361"/>
                  </a:cubicBezTo>
                  <a:lnTo>
                    <a:pt x="105" y="361"/>
                  </a:lnTo>
                  <a:cubicBezTo>
                    <a:pt x="81" y="363"/>
                    <a:pt x="54" y="367"/>
                    <a:pt x="33" y="371"/>
                  </a:cubicBezTo>
                  <a:lnTo>
                    <a:pt x="33" y="371"/>
                  </a:lnTo>
                  <a:cubicBezTo>
                    <a:pt x="15" y="376"/>
                    <a:pt x="1" y="391"/>
                    <a:pt x="0" y="410"/>
                  </a:cubicBezTo>
                  <a:lnTo>
                    <a:pt x="0" y="410"/>
                  </a:lnTo>
                  <a:lnTo>
                    <a:pt x="625" y="411"/>
                  </a:lnTo>
                  <a:lnTo>
                    <a:pt x="625" y="412"/>
                  </a:lnTo>
                  <a:lnTo>
                    <a:pt x="676" y="411"/>
                  </a:lnTo>
                  <a:lnTo>
                    <a:pt x="728" y="412"/>
                  </a:lnTo>
                  <a:lnTo>
                    <a:pt x="728" y="411"/>
                  </a:lnTo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1" i="0">
                <a:latin typeface="Josefin Sans" pitchFamily="2" charset="77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384A56B0-9CD8-82DE-F998-0D3441D39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1517" y="12589490"/>
              <a:ext cx="1225429" cy="401147"/>
            </a:xfrm>
            <a:custGeom>
              <a:avLst/>
              <a:gdLst>
                <a:gd name="T0" fmla="*/ 929 w 982"/>
                <a:gd name="T1" fmla="*/ 0 h 323"/>
                <a:gd name="T2" fmla="*/ 506 w 982"/>
                <a:gd name="T3" fmla="*/ 0 h 323"/>
                <a:gd name="T4" fmla="*/ 425 w 982"/>
                <a:gd name="T5" fmla="*/ 0 h 323"/>
                <a:gd name="T6" fmla="*/ 1 w 982"/>
                <a:gd name="T7" fmla="*/ 0 h 323"/>
                <a:gd name="T8" fmla="*/ 0 w 982"/>
                <a:gd name="T9" fmla="*/ 7 h 323"/>
                <a:gd name="T10" fmla="*/ 981 w 982"/>
                <a:gd name="T11" fmla="*/ 322 h 323"/>
                <a:gd name="T12" fmla="*/ 929 w 982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" h="323">
                  <a:moveTo>
                    <a:pt x="929" y="0"/>
                  </a:moveTo>
                  <a:lnTo>
                    <a:pt x="506" y="0"/>
                  </a:lnTo>
                  <a:lnTo>
                    <a:pt x="425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981" y="322"/>
                  </a:lnTo>
                  <a:lnTo>
                    <a:pt x="929" y="0"/>
                  </a:ln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1" i="0">
                <a:latin typeface="Josefin Sans" pitchFamily="2" charset="77"/>
              </a:endParaRPr>
            </a:p>
          </p:txBody>
        </p:sp>
      </p:grpSp>
      <p:sp>
        <p:nvSpPr>
          <p:cNvPr id="12" name="Picture Placeholder 133">
            <a:extLst>
              <a:ext uri="{FF2B5EF4-FFF2-40B4-BE49-F238E27FC236}">
                <a16:creationId xmlns:a16="http://schemas.microsoft.com/office/drawing/2014/main" id="{48410FE3-6256-E72E-2475-D0038925846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5" y="4045706"/>
            <a:ext cx="10230704" cy="5607602"/>
          </a:xfrm>
          <a:custGeom>
            <a:avLst/>
            <a:gdLst>
              <a:gd name="connsiteX0" fmla="*/ 0 w 4669668"/>
              <a:gd name="connsiteY0" fmla="*/ 0 h 2559515"/>
              <a:gd name="connsiteX1" fmla="*/ 4669668 w 4669668"/>
              <a:gd name="connsiteY1" fmla="*/ 0 h 2559515"/>
              <a:gd name="connsiteX2" fmla="*/ 4669668 w 4669668"/>
              <a:gd name="connsiteY2" fmla="*/ 2559515 h 2559515"/>
              <a:gd name="connsiteX3" fmla="*/ 0 w 4669668"/>
              <a:gd name="connsiteY3" fmla="*/ 2559515 h 255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9668" h="2559515">
                <a:moveTo>
                  <a:pt x="0" y="0"/>
                </a:moveTo>
                <a:lnTo>
                  <a:pt x="4669668" y="0"/>
                </a:lnTo>
                <a:lnTo>
                  <a:pt x="4669668" y="2559515"/>
                </a:lnTo>
                <a:lnTo>
                  <a:pt x="0" y="25595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3C97F6F-FB24-A14D-AAEF-8D1586CD2B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87040" y="3526982"/>
            <a:ext cx="10046728" cy="9273023"/>
          </a:xfrm>
          <a:custGeom>
            <a:avLst/>
            <a:gdLst>
              <a:gd name="connsiteX0" fmla="*/ 4469338 w 7187967"/>
              <a:gd name="connsiteY0" fmla="*/ 2409 h 6634417"/>
              <a:gd name="connsiteX1" fmla="*/ 5574248 w 7187967"/>
              <a:gd name="connsiteY1" fmla="*/ 507230 h 6634417"/>
              <a:gd name="connsiteX2" fmla="*/ 6909542 w 7187967"/>
              <a:gd name="connsiteY2" fmla="*/ 6013726 h 6634417"/>
              <a:gd name="connsiteX3" fmla="*/ 233075 w 7187967"/>
              <a:gd name="connsiteY3" fmla="*/ 5950141 h 6634417"/>
              <a:gd name="connsiteX4" fmla="*/ 2331393 w 7187967"/>
              <a:gd name="connsiteY4" fmla="*/ 1054064 h 6634417"/>
              <a:gd name="connsiteX5" fmla="*/ 4469338 w 7187967"/>
              <a:gd name="connsiteY5" fmla="*/ 2409 h 663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7967" h="6634417">
                <a:moveTo>
                  <a:pt x="4469338" y="2409"/>
                </a:moveTo>
                <a:cubicBezTo>
                  <a:pt x="4892634" y="-22483"/>
                  <a:pt x="5240425" y="145588"/>
                  <a:pt x="5574248" y="507230"/>
                </a:cubicBezTo>
                <a:cubicBezTo>
                  <a:pt x="6337273" y="1333840"/>
                  <a:pt x="7799738" y="5106574"/>
                  <a:pt x="6909542" y="6013726"/>
                </a:cubicBezTo>
                <a:cubicBezTo>
                  <a:pt x="6019346" y="6920878"/>
                  <a:pt x="996100" y="6776751"/>
                  <a:pt x="233075" y="5950141"/>
                </a:cubicBezTo>
                <a:cubicBezTo>
                  <a:pt x="-529950" y="5123531"/>
                  <a:pt x="687560" y="2242809"/>
                  <a:pt x="2331393" y="1054064"/>
                </a:cubicBezTo>
                <a:cubicBezTo>
                  <a:pt x="3256049" y="385396"/>
                  <a:pt x="3925101" y="34413"/>
                  <a:pt x="4469338" y="240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43" tIns="91422" rIns="182843" bIns="91422" rtlCol="0" anchor="ctr">
            <a:normAutofit/>
          </a:bodyPr>
          <a:lstStyle>
            <a:lvl1pPr>
              <a:defRPr lang="en-US" sz="2400" b="0" i="0" dirty="0">
                <a:solidFill>
                  <a:schemeClr val="tx1"/>
                </a:solidFill>
                <a:latin typeface="Josefin Sans Light" pitchFamily="2" charset="77"/>
                <a:cs typeface="Heebo Light" pitchFamily="2" charset="-79"/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7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21" r:id="rId2"/>
    <p:sldLayoutId id="2147484020" r:id="rId3"/>
    <p:sldLayoutId id="2147484022" r:id="rId4"/>
    <p:sldLayoutId id="2147484023" r:id="rId5"/>
    <p:sldLayoutId id="2147484024" r:id="rId6"/>
    <p:sldLayoutId id="2147484025" r:id="rId7"/>
    <p:sldLayoutId id="2147484026" r:id="rId8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8000" b="1" i="0" kern="1200" spc="-100" baseline="0">
          <a:solidFill>
            <a:schemeClr val="tx2"/>
          </a:solidFill>
          <a:latin typeface="Josefin Sans" pitchFamily="2" charset="77"/>
          <a:ea typeface="Open Sans Light" panose="020B0306030504020204" pitchFamily="34" charset="0"/>
          <a:cs typeface="Heebo" pitchFamily="2" charset="-79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400" b="1" i="0" kern="1200" spc="-30" baseline="0" dirty="0" smtClean="0">
          <a:solidFill>
            <a:schemeClr val="tx1"/>
          </a:solidFill>
          <a:effectLst/>
          <a:latin typeface="Josefin Sans" pitchFamily="2" charset="77"/>
          <a:ea typeface="Open Sans Light" panose="020B0306030504020204" pitchFamily="34" charset="0"/>
          <a:cs typeface="Open Sans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1" i="0" kern="1200" spc="-30" baseline="0" dirty="0" smtClean="0">
          <a:solidFill>
            <a:schemeClr val="tx1"/>
          </a:solidFill>
          <a:effectLst/>
          <a:latin typeface="Josefin Sans" pitchFamily="2" charset="77"/>
          <a:ea typeface="Open Sans Light" panose="020B0306030504020204" pitchFamily="34" charset="0"/>
          <a:cs typeface="Open Sans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1" i="0" kern="1200" spc="-30" baseline="0" dirty="0" smtClean="0">
          <a:solidFill>
            <a:schemeClr val="tx1"/>
          </a:solidFill>
          <a:effectLst/>
          <a:latin typeface="Josefin Sans" pitchFamily="2" charset="77"/>
          <a:ea typeface="Open Sans Light" panose="020B0306030504020204" pitchFamily="34" charset="0"/>
          <a:cs typeface="Open Sans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1" i="0" kern="1200" spc="-30" baseline="0" dirty="0" smtClean="0">
          <a:solidFill>
            <a:schemeClr val="tx1"/>
          </a:solidFill>
          <a:effectLst/>
          <a:latin typeface="Josefin Sans" pitchFamily="2" charset="77"/>
          <a:ea typeface="Open Sans Light" panose="020B0306030504020204" pitchFamily="34" charset="0"/>
          <a:cs typeface="Open Sans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1" i="0" kern="1200" spc="-30" baseline="0" dirty="0">
          <a:solidFill>
            <a:schemeClr val="tx1"/>
          </a:solidFill>
          <a:effectLst/>
          <a:latin typeface="Josefin Sans" pitchFamily="2" charset="77"/>
          <a:ea typeface="Open Sans Light" panose="020B0306030504020204" pitchFamily="34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58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pos="14398">
          <p15:clr>
            <a:srgbClr val="A4A3A4"/>
          </p15:clr>
        </p15:guide>
        <p15:guide id="4" orient="horz" pos="816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blast.com/problem-solving-illustration-ai/" TargetMode="External"/><Relationship Id="rId2" Type="http://schemas.openxmlformats.org/officeDocument/2006/relationships/hyperlink" Target="https://slidenest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vecteezy.com/vector-art/2766892-mosaic-linear-icon-search-for-missing-piece-challenge-for-logic-solving-maze-jigsaw-thin-line-customizable-illustration-contour-symbol-vector-isolated-outline-drawing-editable-strok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FC27C071-1B11-80C7-1779-9F2BAED1CF9E}"/>
              </a:ext>
            </a:extLst>
          </p:cNvPr>
          <p:cNvGrpSpPr/>
          <p:nvPr/>
        </p:nvGrpSpPr>
        <p:grpSpPr>
          <a:xfrm rot="3018875">
            <a:off x="-6722006" y="-13010286"/>
            <a:ext cx="13444011" cy="11671032"/>
            <a:chOff x="10101789" y="498106"/>
            <a:chExt cx="11238912" cy="9756739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8BB1539-2ADF-8BA6-1F67-584DB35A07A4}"/>
                </a:ext>
              </a:extLst>
            </p:cNvPr>
            <p:cNvSpPr/>
            <p:nvPr/>
          </p:nvSpPr>
          <p:spPr>
            <a:xfrm>
              <a:off x="11460750" y="667410"/>
              <a:ext cx="2222570" cy="1342075"/>
            </a:xfrm>
            <a:custGeom>
              <a:avLst/>
              <a:gdLst>
                <a:gd name="connsiteX0" fmla="*/ 69962 w 2222570"/>
                <a:gd name="connsiteY0" fmla="*/ 923428 h 1342075"/>
                <a:gd name="connsiteX1" fmla="*/ 817292 w 2222570"/>
                <a:gd name="connsiteY1" fmla="*/ 1161758 h 1342075"/>
                <a:gd name="connsiteX2" fmla="*/ 1937913 w 2222570"/>
                <a:gd name="connsiteY2" fmla="*/ 986039 h 1342075"/>
                <a:gd name="connsiteX3" fmla="*/ 900905 w 2222570"/>
                <a:gd name="connsiteY3" fmla="*/ 26941 h 1342075"/>
                <a:gd name="connsiteX4" fmla="*/ 69962 w 2222570"/>
                <a:gd name="connsiteY4" fmla="*/ 923428 h 134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70" h="1342075">
                  <a:moveTo>
                    <a:pt x="69962" y="923428"/>
                  </a:moveTo>
                  <a:cubicBezTo>
                    <a:pt x="-250141" y="1640707"/>
                    <a:pt x="620861" y="1234715"/>
                    <a:pt x="817292" y="1161758"/>
                  </a:cubicBezTo>
                  <a:cubicBezTo>
                    <a:pt x="1173747" y="1029368"/>
                    <a:pt x="1619157" y="1192579"/>
                    <a:pt x="1937913" y="986039"/>
                  </a:cubicBezTo>
                  <a:cubicBezTo>
                    <a:pt x="2829322" y="408445"/>
                    <a:pt x="1386071" y="-127650"/>
                    <a:pt x="900905" y="26941"/>
                  </a:cubicBezTo>
                  <a:cubicBezTo>
                    <a:pt x="380603" y="192728"/>
                    <a:pt x="343401" y="614794"/>
                    <a:pt x="69962" y="923428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67248FE-7631-A2C3-5ACB-3AE1344935E0}"/>
                </a:ext>
              </a:extLst>
            </p:cNvPr>
            <p:cNvSpPr/>
            <p:nvPr/>
          </p:nvSpPr>
          <p:spPr>
            <a:xfrm>
              <a:off x="10101789" y="3575148"/>
              <a:ext cx="2222570" cy="1342075"/>
            </a:xfrm>
            <a:custGeom>
              <a:avLst/>
              <a:gdLst>
                <a:gd name="connsiteX0" fmla="*/ 69962 w 2222570"/>
                <a:gd name="connsiteY0" fmla="*/ 923428 h 1342075"/>
                <a:gd name="connsiteX1" fmla="*/ 817292 w 2222570"/>
                <a:gd name="connsiteY1" fmla="*/ 1161758 h 1342075"/>
                <a:gd name="connsiteX2" fmla="*/ 1937913 w 2222570"/>
                <a:gd name="connsiteY2" fmla="*/ 986039 h 1342075"/>
                <a:gd name="connsiteX3" fmla="*/ 900905 w 2222570"/>
                <a:gd name="connsiteY3" fmla="*/ 26941 h 1342075"/>
                <a:gd name="connsiteX4" fmla="*/ 69962 w 2222570"/>
                <a:gd name="connsiteY4" fmla="*/ 923428 h 134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70" h="1342075">
                  <a:moveTo>
                    <a:pt x="69962" y="923428"/>
                  </a:moveTo>
                  <a:cubicBezTo>
                    <a:pt x="-250141" y="1640707"/>
                    <a:pt x="620860" y="1234715"/>
                    <a:pt x="817292" y="1161758"/>
                  </a:cubicBezTo>
                  <a:cubicBezTo>
                    <a:pt x="1173747" y="1029367"/>
                    <a:pt x="1619158" y="1192579"/>
                    <a:pt x="1937913" y="986039"/>
                  </a:cubicBezTo>
                  <a:cubicBezTo>
                    <a:pt x="2829322" y="408445"/>
                    <a:pt x="1386071" y="-127650"/>
                    <a:pt x="900905" y="26941"/>
                  </a:cubicBezTo>
                  <a:cubicBezTo>
                    <a:pt x="380603" y="192728"/>
                    <a:pt x="343401" y="614794"/>
                    <a:pt x="69962" y="923428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E3FA691-CE52-07E2-964B-DF63E1D829FA}"/>
                </a:ext>
              </a:extLst>
            </p:cNvPr>
            <p:cNvSpPr/>
            <p:nvPr/>
          </p:nvSpPr>
          <p:spPr>
            <a:xfrm>
              <a:off x="14192368" y="598626"/>
              <a:ext cx="1516728" cy="1105461"/>
            </a:xfrm>
            <a:custGeom>
              <a:avLst/>
              <a:gdLst>
                <a:gd name="connsiteX0" fmla="*/ 28795 w 1516728"/>
                <a:gd name="connsiteY0" fmla="*/ 581984 h 1105461"/>
                <a:gd name="connsiteX1" fmla="*/ 404742 w 1516728"/>
                <a:gd name="connsiteY1" fmla="*/ 736884 h 1105461"/>
                <a:gd name="connsiteX2" fmla="*/ 1424140 w 1516728"/>
                <a:gd name="connsiteY2" fmla="*/ 970105 h 1105461"/>
                <a:gd name="connsiteX3" fmla="*/ 1141316 w 1516728"/>
                <a:gd name="connsiteY3" fmla="*/ 152836 h 1105461"/>
                <a:gd name="connsiteX4" fmla="*/ 378319 w 1516728"/>
                <a:gd name="connsiteY4" fmla="*/ 25464 h 1105461"/>
                <a:gd name="connsiteX5" fmla="*/ 28795 w 1516728"/>
                <a:gd name="connsiteY5" fmla="*/ 581984 h 110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728" h="1105461">
                  <a:moveTo>
                    <a:pt x="28795" y="581984"/>
                  </a:moveTo>
                  <a:cubicBezTo>
                    <a:pt x="145707" y="870504"/>
                    <a:pt x="226789" y="669817"/>
                    <a:pt x="404742" y="736884"/>
                  </a:cubicBezTo>
                  <a:cubicBezTo>
                    <a:pt x="691921" y="845115"/>
                    <a:pt x="1138312" y="1340439"/>
                    <a:pt x="1424140" y="970105"/>
                  </a:cubicBezTo>
                  <a:cubicBezTo>
                    <a:pt x="1663442" y="660052"/>
                    <a:pt x="1391886" y="307004"/>
                    <a:pt x="1141316" y="152836"/>
                  </a:cubicBezTo>
                  <a:cubicBezTo>
                    <a:pt x="913678" y="11711"/>
                    <a:pt x="639520" y="-34056"/>
                    <a:pt x="378319" y="25464"/>
                  </a:cubicBezTo>
                  <a:cubicBezTo>
                    <a:pt x="167395" y="74664"/>
                    <a:pt x="-86418" y="297654"/>
                    <a:pt x="28795" y="581984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1D82A69-B10E-AD22-A8B0-F920E4121E36}"/>
                </a:ext>
              </a:extLst>
            </p:cNvPr>
            <p:cNvSpPr/>
            <p:nvPr/>
          </p:nvSpPr>
          <p:spPr>
            <a:xfrm>
              <a:off x="13747558" y="2156959"/>
              <a:ext cx="549690" cy="417099"/>
            </a:xfrm>
            <a:custGeom>
              <a:avLst/>
              <a:gdLst>
                <a:gd name="connsiteX0" fmla="*/ 74866 w 549690"/>
                <a:gd name="connsiteY0" fmla="*/ 23336 h 417099"/>
                <a:gd name="connsiteX1" fmla="*/ 76491 w 549690"/>
                <a:gd name="connsiteY1" fmla="*/ 237751 h 417099"/>
                <a:gd name="connsiteX2" fmla="*/ 340841 w 549690"/>
                <a:gd name="connsiteY2" fmla="*/ 414423 h 417099"/>
                <a:gd name="connsiteX3" fmla="*/ 548863 w 549690"/>
                <a:gd name="connsiteY3" fmla="*/ 261917 h 417099"/>
                <a:gd name="connsiteX4" fmla="*/ 346125 w 549690"/>
                <a:gd name="connsiteY4" fmla="*/ 55498 h 417099"/>
                <a:gd name="connsiteX5" fmla="*/ 74866 w 549690"/>
                <a:gd name="connsiteY5" fmla="*/ 23336 h 41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690" h="417099">
                  <a:moveTo>
                    <a:pt x="74866" y="23336"/>
                  </a:moveTo>
                  <a:cubicBezTo>
                    <a:pt x="-65380" y="18666"/>
                    <a:pt x="24949" y="191081"/>
                    <a:pt x="76491" y="237751"/>
                  </a:cubicBezTo>
                  <a:cubicBezTo>
                    <a:pt x="145009" y="299792"/>
                    <a:pt x="252435" y="394538"/>
                    <a:pt x="340841" y="414423"/>
                  </a:cubicBezTo>
                  <a:cubicBezTo>
                    <a:pt x="414118" y="430905"/>
                    <a:pt x="562058" y="370185"/>
                    <a:pt x="548863" y="261917"/>
                  </a:cubicBezTo>
                  <a:cubicBezTo>
                    <a:pt x="539904" y="188397"/>
                    <a:pt x="398901" y="86981"/>
                    <a:pt x="346125" y="55498"/>
                  </a:cubicBezTo>
                  <a:cubicBezTo>
                    <a:pt x="277564" y="14597"/>
                    <a:pt x="123192" y="-27469"/>
                    <a:pt x="74866" y="23336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520447F-B22C-5CAC-F431-F0F841535702}"/>
                </a:ext>
              </a:extLst>
            </p:cNvPr>
            <p:cNvSpPr/>
            <p:nvPr/>
          </p:nvSpPr>
          <p:spPr>
            <a:xfrm>
              <a:off x="19295123" y="5250264"/>
              <a:ext cx="549690" cy="417098"/>
            </a:xfrm>
            <a:custGeom>
              <a:avLst/>
              <a:gdLst>
                <a:gd name="connsiteX0" fmla="*/ 74865 w 549690"/>
                <a:gd name="connsiteY0" fmla="*/ 23335 h 417098"/>
                <a:gd name="connsiteX1" fmla="*/ 76492 w 549690"/>
                <a:gd name="connsiteY1" fmla="*/ 237750 h 417098"/>
                <a:gd name="connsiteX2" fmla="*/ 340842 w 549690"/>
                <a:gd name="connsiteY2" fmla="*/ 414422 h 417098"/>
                <a:gd name="connsiteX3" fmla="*/ 548864 w 549690"/>
                <a:gd name="connsiteY3" fmla="*/ 261915 h 417098"/>
                <a:gd name="connsiteX4" fmla="*/ 346126 w 549690"/>
                <a:gd name="connsiteY4" fmla="*/ 55496 h 417098"/>
                <a:gd name="connsiteX5" fmla="*/ 74865 w 549690"/>
                <a:gd name="connsiteY5" fmla="*/ 23335 h 41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690" h="417098">
                  <a:moveTo>
                    <a:pt x="74865" y="23335"/>
                  </a:moveTo>
                  <a:cubicBezTo>
                    <a:pt x="-65380" y="18665"/>
                    <a:pt x="24949" y="191080"/>
                    <a:pt x="76492" y="237750"/>
                  </a:cubicBezTo>
                  <a:cubicBezTo>
                    <a:pt x="145010" y="299791"/>
                    <a:pt x="252436" y="394537"/>
                    <a:pt x="340842" y="414422"/>
                  </a:cubicBezTo>
                  <a:cubicBezTo>
                    <a:pt x="414118" y="430904"/>
                    <a:pt x="562058" y="370185"/>
                    <a:pt x="548864" y="261915"/>
                  </a:cubicBezTo>
                  <a:cubicBezTo>
                    <a:pt x="539905" y="188395"/>
                    <a:pt x="398901" y="86980"/>
                    <a:pt x="346126" y="55496"/>
                  </a:cubicBezTo>
                  <a:cubicBezTo>
                    <a:pt x="277564" y="14597"/>
                    <a:pt x="123193" y="-27468"/>
                    <a:pt x="74865" y="23335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530DDC-E4C1-0ECC-CAA7-C77BDE050DC0}"/>
                </a:ext>
              </a:extLst>
            </p:cNvPr>
            <p:cNvSpPr/>
            <p:nvPr/>
          </p:nvSpPr>
          <p:spPr>
            <a:xfrm>
              <a:off x="20776799" y="4801819"/>
              <a:ext cx="563902" cy="457069"/>
            </a:xfrm>
            <a:custGeom>
              <a:avLst/>
              <a:gdLst>
                <a:gd name="connsiteX0" fmla="*/ 68224 w 563902"/>
                <a:gd name="connsiteY0" fmla="*/ 15107 h 457069"/>
                <a:gd name="connsiteX1" fmla="*/ 90703 w 563902"/>
                <a:gd name="connsiteY1" fmla="*/ 277721 h 457069"/>
                <a:gd name="connsiteX2" fmla="*/ 355054 w 563902"/>
                <a:gd name="connsiteY2" fmla="*/ 454393 h 457069"/>
                <a:gd name="connsiteX3" fmla="*/ 563076 w 563902"/>
                <a:gd name="connsiteY3" fmla="*/ 301887 h 457069"/>
                <a:gd name="connsiteX4" fmla="*/ 360338 w 563902"/>
                <a:gd name="connsiteY4" fmla="*/ 95468 h 457069"/>
                <a:gd name="connsiteX5" fmla="*/ 68224 w 563902"/>
                <a:gd name="connsiteY5" fmla="*/ 15107 h 45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902" h="457069">
                  <a:moveTo>
                    <a:pt x="68224" y="15107"/>
                  </a:moveTo>
                  <a:cubicBezTo>
                    <a:pt x="-72021" y="10437"/>
                    <a:pt x="39161" y="231051"/>
                    <a:pt x="90703" y="277721"/>
                  </a:cubicBezTo>
                  <a:cubicBezTo>
                    <a:pt x="159221" y="339762"/>
                    <a:pt x="266647" y="434508"/>
                    <a:pt x="355054" y="454393"/>
                  </a:cubicBezTo>
                  <a:cubicBezTo>
                    <a:pt x="428330" y="470875"/>
                    <a:pt x="576269" y="410155"/>
                    <a:pt x="563076" y="301887"/>
                  </a:cubicBezTo>
                  <a:cubicBezTo>
                    <a:pt x="554116" y="228365"/>
                    <a:pt x="413113" y="126950"/>
                    <a:pt x="360338" y="95468"/>
                  </a:cubicBezTo>
                  <a:cubicBezTo>
                    <a:pt x="291775" y="54567"/>
                    <a:pt x="116552" y="-35697"/>
                    <a:pt x="68224" y="15107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8D04B1D-2FEB-62E4-0CB0-B8E08068DC52}"/>
                </a:ext>
              </a:extLst>
            </p:cNvPr>
            <p:cNvSpPr/>
            <p:nvPr/>
          </p:nvSpPr>
          <p:spPr>
            <a:xfrm>
              <a:off x="16633464" y="667411"/>
              <a:ext cx="922964" cy="616044"/>
            </a:xfrm>
            <a:custGeom>
              <a:avLst/>
              <a:gdLst>
                <a:gd name="connsiteX0" fmla="*/ 256000 w 922964"/>
                <a:gd name="connsiteY0" fmla="*/ 18764 h 616044"/>
                <a:gd name="connsiteX1" fmla="*/ 51272 w 922964"/>
                <a:gd name="connsiteY1" fmla="*/ 484303 h 616044"/>
                <a:gd name="connsiteX2" fmla="*/ 539149 w 922964"/>
                <a:gd name="connsiteY2" fmla="*/ 602438 h 616044"/>
                <a:gd name="connsiteX3" fmla="*/ 917836 w 922964"/>
                <a:gd name="connsiteY3" fmla="*/ 414685 h 616044"/>
                <a:gd name="connsiteX4" fmla="*/ 636007 w 922964"/>
                <a:gd name="connsiteY4" fmla="*/ 22205 h 616044"/>
                <a:gd name="connsiteX5" fmla="*/ 256000 w 922964"/>
                <a:gd name="connsiteY5" fmla="*/ 18764 h 61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964" h="616044">
                  <a:moveTo>
                    <a:pt x="256000" y="18764"/>
                  </a:moveTo>
                  <a:cubicBezTo>
                    <a:pt x="116308" y="1984"/>
                    <a:pt x="-99358" y="216782"/>
                    <a:pt x="51272" y="484303"/>
                  </a:cubicBezTo>
                  <a:cubicBezTo>
                    <a:pt x="180133" y="713162"/>
                    <a:pt x="382085" y="560277"/>
                    <a:pt x="539149" y="602438"/>
                  </a:cubicBezTo>
                  <a:cubicBezTo>
                    <a:pt x="635823" y="628389"/>
                    <a:pt x="869061" y="640374"/>
                    <a:pt x="917836" y="414685"/>
                  </a:cubicBezTo>
                  <a:cubicBezTo>
                    <a:pt x="961750" y="211485"/>
                    <a:pt x="711335" y="54152"/>
                    <a:pt x="636007" y="22205"/>
                  </a:cubicBezTo>
                  <a:cubicBezTo>
                    <a:pt x="503944" y="-33803"/>
                    <a:pt x="402589" y="35900"/>
                    <a:pt x="256000" y="18764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FE715BC-31D1-2234-3C92-61AE5B06BE49}"/>
                </a:ext>
              </a:extLst>
            </p:cNvPr>
            <p:cNvSpPr/>
            <p:nvPr/>
          </p:nvSpPr>
          <p:spPr>
            <a:xfrm>
              <a:off x="16235922" y="1869774"/>
              <a:ext cx="795083" cy="382879"/>
            </a:xfrm>
            <a:custGeom>
              <a:avLst/>
              <a:gdLst>
                <a:gd name="connsiteX0" fmla="*/ 205717 w 795083"/>
                <a:gd name="connsiteY0" fmla="*/ 19361 h 382879"/>
                <a:gd name="connsiteX1" fmla="*/ 24783 w 795083"/>
                <a:gd name="connsiteY1" fmla="*/ 285439 h 382879"/>
                <a:gd name="connsiteX2" fmla="*/ 403697 w 795083"/>
                <a:gd name="connsiteY2" fmla="*/ 342374 h 382879"/>
                <a:gd name="connsiteX3" fmla="*/ 777285 w 795083"/>
                <a:gd name="connsiteY3" fmla="*/ 288345 h 382879"/>
                <a:gd name="connsiteX4" fmla="*/ 569736 w 795083"/>
                <a:gd name="connsiteY4" fmla="*/ 54905 h 382879"/>
                <a:gd name="connsiteX5" fmla="*/ 205717 w 795083"/>
                <a:gd name="connsiteY5" fmla="*/ 19361 h 38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5083" h="382879">
                  <a:moveTo>
                    <a:pt x="205717" y="19361"/>
                  </a:moveTo>
                  <a:cubicBezTo>
                    <a:pt x="114219" y="59997"/>
                    <a:pt x="-65778" y="128802"/>
                    <a:pt x="24783" y="285439"/>
                  </a:cubicBezTo>
                  <a:cubicBezTo>
                    <a:pt x="92992" y="403414"/>
                    <a:pt x="299217" y="324021"/>
                    <a:pt x="403697" y="342374"/>
                  </a:cubicBezTo>
                  <a:cubicBezTo>
                    <a:pt x="529389" y="364454"/>
                    <a:pt x="685235" y="445350"/>
                    <a:pt x="777285" y="288345"/>
                  </a:cubicBezTo>
                  <a:cubicBezTo>
                    <a:pt x="854480" y="156677"/>
                    <a:pt x="661094" y="98722"/>
                    <a:pt x="569736" y="54905"/>
                  </a:cubicBezTo>
                  <a:cubicBezTo>
                    <a:pt x="436671" y="-8917"/>
                    <a:pt x="355466" y="-11864"/>
                    <a:pt x="205717" y="19361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05E0DBE-E893-9570-6415-AB28A9E012EA}"/>
                </a:ext>
              </a:extLst>
            </p:cNvPr>
            <p:cNvSpPr/>
            <p:nvPr/>
          </p:nvSpPr>
          <p:spPr>
            <a:xfrm>
              <a:off x="18293418" y="498106"/>
              <a:ext cx="762437" cy="379375"/>
            </a:xfrm>
            <a:custGeom>
              <a:avLst/>
              <a:gdLst>
                <a:gd name="connsiteX0" fmla="*/ 214153 w 762437"/>
                <a:gd name="connsiteY0" fmla="*/ 14606 h 379375"/>
                <a:gd name="connsiteX1" fmla="*/ 4513 w 762437"/>
                <a:gd name="connsiteY1" fmla="*/ 216756 h 379375"/>
                <a:gd name="connsiteX2" fmla="*/ 368558 w 762437"/>
                <a:gd name="connsiteY2" fmla="*/ 317762 h 379375"/>
                <a:gd name="connsiteX3" fmla="*/ 740468 w 762437"/>
                <a:gd name="connsiteY3" fmla="*/ 318574 h 379375"/>
                <a:gd name="connsiteX4" fmla="*/ 619021 w 762437"/>
                <a:gd name="connsiteY4" fmla="*/ 84262 h 379375"/>
                <a:gd name="connsiteX5" fmla="*/ 214153 w 762437"/>
                <a:gd name="connsiteY5" fmla="*/ 14606 h 3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437" h="379375">
                  <a:moveTo>
                    <a:pt x="214153" y="14606"/>
                  </a:moveTo>
                  <a:cubicBezTo>
                    <a:pt x="102079" y="-14379"/>
                    <a:pt x="-25759" y="65264"/>
                    <a:pt x="4513" y="216756"/>
                  </a:cubicBezTo>
                  <a:cubicBezTo>
                    <a:pt x="48678" y="437776"/>
                    <a:pt x="235924" y="314754"/>
                    <a:pt x="368558" y="317762"/>
                  </a:cubicBezTo>
                  <a:cubicBezTo>
                    <a:pt x="476970" y="320221"/>
                    <a:pt x="660028" y="454619"/>
                    <a:pt x="740468" y="318574"/>
                  </a:cubicBezTo>
                  <a:cubicBezTo>
                    <a:pt x="811582" y="198302"/>
                    <a:pt x="693701" y="136093"/>
                    <a:pt x="619021" y="84262"/>
                  </a:cubicBezTo>
                  <a:cubicBezTo>
                    <a:pt x="502471" y="3371"/>
                    <a:pt x="407926" y="-17962"/>
                    <a:pt x="214153" y="14606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5BBB999-9932-418A-C6C6-8F2331C6FE36}"/>
                </a:ext>
              </a:extLst>
            </p:cNvPr>
            <p:cNvSpPr/>
            <p:nvPr/>
          </p:nvSpPr>
          <p:spPr>
            <a:xfrm>
              <a:off x="18874229" y="6905185"/>
              <a:ext cx="650482" cy="1185402"/>
            </a:xfrm>
            <a:custGeom>
              <a:avLst/>
              <a:gdLst>
                <a:gd name="connsiteX0" fmla="*/ 347001 w 650482"/>
                <a:gd name="connsiteY0" fmla="*/ 50166 h 1185402"/>
                <a:gd name="connsiteX1" fmla="*/ 8725 w 650482"/>
                <a:gd name="connsiteY1" fmla="*/ 288277 h 1185402"/>
                <a:gd name="connsiteX2" fmla="*/ 67267 w 650482"/>
                <a:gd name="connsiteY2" fmla="*/ 585085 h 1185402"/>
                <a:gd name="connsiteX3" fmla="*/ 105544 w 650482"/>
                <a:gd name="connsiteY3" fmla="*/ 959892 h 1185402"/>
                <a:gd name="connsiteX4" fmla="*/ 422453 w 650482"/>
                <a:gd name="connsiteY4" fmla="*/ 1128730 h 1185402"/>
                <a:gd name="connsiteX5" fmla="*/ 626514 w 650482"/>
                <a:gd name="connsiteY5" fmla="*/ 496456 h 1185402"/>
                <a:gd name="connsiteX6" fmla="*/ 347001 w 650482"/>
                <a:gd name="connsiteY6" fmla="*/ 50166 h 118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482" h="1185402">
                  <a:moveTo>
                    <a:pt x="347001" y="50166"/>
                  </a:moveTo>
                  <a:cubicBezTo>
                    <a:pt x="304005" y="-91193"/>
                    <a:pt x="59772" y="91079"/>
                    <a:pt x="8725" y="288277"/>
                  </a:cubicBezTo>
                  <a:cubicBezTo>
                    <a:pt x="-23214" y="411663"/>
                    <a:pt x="40854" y="502434"/>
                    <a:pt x="67267" y="585085"/>
                  </a:cubicBezTo>
                  <a:cubicBezTo>
                    <a:pt x="106317" y="707282"/>
                    <a:pt x="96021" y="819077"/>
                    <a:pt x="105544" y="959892"/>
                  </a:cubicBezTo>
                  <a:cubicBezTo>
                    <a:pt x="118584" y="1152688"/>
                    <a:pt x="225453" y="1257282"/>
                    <a:pt x="422453" y="1128730"/>
                  </a:cubicBezTo>
                  <a:cubicBezTo>
                    <a:pt x="690538" y="953791"/>
                    <a:pt x="665408" y="689867"/>
                    <a:pt x="626514" y="496456"/>
                  </a:cubicBezTo>
                  <a:cubicBezTo>
                    <a:pt x="591148" y="320600"/>
                    <a:pt x="551294" y="123524"/>
                    <a:pt x="347001" y="50166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80A429A-CA47-8698-D8DD-E12475C9C60F}"/>
                </a:ext>
              </a:extLst>
            </p:cNvPr>
            <p:cNvSpPr/>
            <p:nvPr/>
          </p:nvSpPr>
          <p:spPr>
            <a:xfrm>
              <a:off x="11587483" y="5458814"/>
              <a:ext cx="869747" cy="1039159"/>
            </a:xfrm>
            <a:custGeom>
              <a:avLst/>
              <a:gdLst>
                <a:gd name="connsiteX0" fmla="*/ 174983 w 869747"/>
                <a:gd name="connsiteY0" fmla="*/ 19120 h 1039159"/>
                <a:gd name="connsiteX1" fmla="*/ 19072 w 869747"/>
                <a:gd name="connsiteY1" fmla="*/ 402052 h 1039159"/>
                <a:gd name="connsiteX2" fmla="*/ 228835 w 869747"/>
                <a:gd name="connsiteY2" fmla="*/ 620233 h 1039159"/>
                <a:gd name="connsiteX3" fmla="*/ 463725 w 869747"/>
                <a:gd name="connsiteY3" fmla="*/ 914991 h 1039159"/>
                <a:gd name="connsiteX4" fmla="*/ 821713 w 869747"/>
                <a:gd name="connsiteY4" fmla="*/ 886051 h 1039159"/>
                <a:gd name="connsiteX5" fmla="*/ 651534 w 869747"/>
                <a:gd name="connsiteY5" fmla="*/ 243848 h 1039159"/>
                <a:gd name="connsiteX6" fmla="*/ 174983 w 869747"/>
                <a:gd name="connsiteY6" fmla="*/ 19120 h 103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747" h="1039159">
                  <a:moveTo>
                    <a:pt x="174983" y="19120"/>
                  </a:moveTo>
                  <a:cubicBezTo>
                    <a:pt x="62361" y="-76633"/>
                    <a:pt x="-44607" y="208556"/>
                    <a:pt x="19072" y="402052"/>
                  </a:cubicBezTo>
                  <a:cubicBezTo>
                    <a:pt x="58915" y="523122"/>
                    <a:pt x="161915" y="564934"/>
                    <a:pt x="228835" y="620233"/>
                  </a:cubicBezTo>
                  <a:cubicBezTo>
                    <a:pt x="327776" y="701993"/>
                    <a:pt x="379564" y="801629"/>
                    <a:pt x="463725" y="914991"/>
                  </a:cubicBezTo>
                  <a:cubicBezTo>
                    <a:pt x="578952" y="1070198"/>
                    <a:pt x="725446" y="1100545"/>
                    <a:pt x="821713" y="886051"/>
                  </a:cubicBezTo>
                  <a:cubicBezTo>
                    <a:pt x="952717" y="594160"/>
                    <a:pt x="788852" y="385621"/>
                    <a:pt x="651534" y="243848"/>
                  </a:cubicBezTo>
                  <a:cubicBezTo>
                    <a:pt x="526679" y="114943"/>
                    <a:pt x="386570" y="-29395"/>
                    <a:pt x="174983" y="19120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54D353E-6E9A-941C-596B-8A8848AA8CCD}"/>
                </a:ext>
              </a:extLst>
            </p:cNvPr>
            <p:cNvSpPr/>
            <p:nvPr/>
          </p:nvSpPr>
          <p:spPr>
            <a:xfrm>
              <a:off x="12706597" y="4827650"/>
              <a:ext cx="1283701" cy="1150743"/>
            </a:xfrm>
            <a:custGeom>
              <a:avLst/>
              <a:gdLst>
                <a:gd name="connsiteX0" fmla="*/ 147948 w 1283701"/>
                <a:gd name="connsiteY0" fmla="*/ 62323 h 1150743"/>
                <a:gd name="connsiteX1" fmla="*/ 100987 w 1283701"/>
                <a:gd name="connsiteY1" fmla="*/ 595038 h 1150743"/>
                <a:gd name="connsiteX2" fmla="*/ 443424 w 1283701"/>
                <a:gd name="connsiteY2" fmla="*/ 785091 h 1150743"/>
                <a:gd name="connsiteX3" fmla="*/ 846085 w 1283701"/>
                <a:gd name="connsiteY3" fmla="*/ 1060277 h 1150743"/>
                <a:gd name="connsiteX4" fmla="*/ 1277692 w 1283701"/>
                <a:gd name="connsiteY4" fmla="*/ 888455 h 1150743"/>
                <a:gd name="connsiteX5" fmla="*/ 822739 w 1283701"/>
                <a:gd name="connsiteY5" fmla="*/ 159088 h 1150743"/>
                <a:gd name="connsiteX6" fmla="*/ 147948 w 1283701"/>
                <a:gd name="connsiteY6" fmla="*/ 62323 h 115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3701" h="1150743">
                  <a:moveTo>
                    <a:pt x="147948" y="62323"/>
                  </a:moveTo>
                  <a:cubicBezTo>
                    <a:pt x="-27762" y="-13272"/>
                    <a:pt x="-51426" y="379994"/>
                    <a:pt x="100987" y="595038"/>
                  </a:cubicBezTo>
                  <a:cubicBezTo>
                    <a:pt x="196351" y="729592"/>
                    <a:pt x="339624" y="742148"/>
                    <a:pt x="443424" y="785091"/>
                  </a:cubicBezTo>
                  <a:cubicBezTo>
                    <a:pt x="596890" y="848583"/>
                    <a:pt x="698861" y="952095"/>
                    <a:pt x="846085" y="1060277"/>
                  </a:cubicBezTo>
                  <a:cubicBezTo>
                    <a:pt x="1047655" y="1208392"/>
                    <a:pt x="1240340" y="1190244"/>
                    <a:pt x="1277692" y="888455"/>
                  </a:cubicBezTo>
                  <a:cubicBezTo>
                    <a:pt x="1328523" y="477769"/>
                    <a:pt x="1046508" y="282196"/>
                    <a:pt x="822739" y="159088"/>
                  </a:cubicBezTo>
                  <a:cubicBezTo>
                    <a:pt x="619282" y="47153"/>
                    <a:pt x="391086" y="-78068"/>
                    <a:pt x="147948" y="62323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20CD6F2-C329-D68A-D992-78EAD453EE5A}"/>
                </a:ext>
              </a:extLst>
            </p:cNvPr>
            <p:cNvSpPr/>
            <p:nvPr/>
          </p:nvSpPr>
          <p:spPr>
            <a:xfrm>
              <a:off x="11059146" y="7493421"/>
              <a:ext cx="307858" cy="282921"/>
            </a:xfrm>
            <a:custGeom>
              <a:avLst/>
              <a:gdLst>
                <a:gd name="connsiteX0" fmla="*/ 22663 w 307858"/>
                <a:gd name="connsiteY0" fmla="*/ 24720 h 282921"/>
                <a:gd name="connsiteX1" fmla="*/ 239618 w 307858"/>
                <a:gd name="connsiteY1" fmla="*/ 279906 h 282921"/>
                <a:gd name="connsiteX2" fmla="*/ 220260 w 307858"/>
                <a:gd name="connsiteY2" fmla="*/ 50579 h 282921"/>
                <a:gd name="connsiteX3" fmla="*/ 43544 w 307858"/>
                <a:gd name="connsiteY3" fmla="*/ 10766 h 282921"/>
                <a:gd name="connsiteX4" fmla="*/ 22663 w 307858"/>
                <a:gd name="connsiteY4" fmla="*/ 24720 h 28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58" h="282921">
                  <a:moveTo>
                    <a:pt x="22663" y="24720"/>
                  </a:moveTo>
                  <a:cubicBezTo>
                    <a:pt x="-66620" y="105465"/>
                    <a:pt x="129266" y="310105"/>
                    <a:pt x="239618" y="279906"/>
                  </a:cubicBezTo>
                  <a:cubicBezTo>
                    <a:pt x="370606" y="244050"/>
                    <a:pt x="283928" y="108947"/>
                    <a:pt x="220260" y="50579"/>
                  </a:cubicBezTo>
                  <a:cubicBezTo>
                    <a:pt x="178281" y="12096"/>
                    <a:pt x="98413" y="-16475"/>
                    <a:pt x="43544" y="10766"/>
                  </a:cubicBezTo>
                  <a:cubicBezTo>
                    <a:pt x="35975" y="14438"/>
                    <a:pt x="28949" y="19133"/>
                    <a:pt x="22663" y="24720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87D5255-67B0-ABA1-8EBC-11EE50ED5D46}"/>
                </a:ext>
              </a:extLst>
            </p:cNvPr>
            <p:cNvSpPr/>
            <p:nvPr/>
          </p:nvSpPr>
          <p:spPr>
            <a:xfrm>
              <a:off x="14143321" y="8312975"/>
              <a:ext cx="307858" cy="282921"/>
            </a:xfrm>
            <a:custGeom>
              <a:avLst/>
              <a:gdLst>
                <a:gd name="connsiteX0" fmla="*/ 22663 w 307858"/>
                <a:gd name="connsiteY0" fmla="*/ 24720 h 282921"/>
                <a:gd name="connsiteX1" fmla="*/ 239618 w 307858"/>
                <a:gd name="connsiteY1" fmla="*/ 279906 h 282921"/>
                <a:gd name="connsiteX2" fmla="*/ 220260 w 307858"/>
                <a:gd name="connsiteY2" fmla="*/ 50579 h 282921"/>
                <a:gd name="connsiteX3" fmla="*/ 43544 w 307858"/>
                <a:gd name="connsiteY3" fmla="*/ 10766 h 282921"/>
                <a:gd name="connsiteX4" fmla="*/ 22663 w 307858"/>
                <a:gd name="connsiteY4" fmla="*/ 24720 h 28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58" h="282921">
                  <a:moveTo>
                    <a:pt x="22663" y="24720"/>
                  </a:moveTo>
                  <a:cubicBezTo>
                    <a:pt x="-66620" y="105465"/>
                    <a:pt x="129266" y="310105"/>
                    <a:pt x="239618" y="279906"/>
                  </a:cubicBezTo>
                  <a:cubicBezTo>
                    <a:pt x="370606" y="244050"/>
                    <a:pt x="283928" y="108947"/>
                    <a:pt x="220260" y="50579"/>
                  </a:cubicBezTo>
                  <a:cubicBezTo>
                    <a:pt x="178281" y="12096"/>
                    <a:pt x="98413" y="-16475"/>
                    <a:pt x="43544" y="10766"/>
                  </a:cubicBezTo>
                  <a:cubicBezTo>
                    <a:pt x="35975" y="14438"/>
                    <a:pt x="28949" y="19134"/>
                    <a:pt x="22663" y="24720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5BD6E95-044B-0EFE-994D-32FAE7E74AFF}"/>
                </a:ext>
              </a:extLst>
            </p:cNvPr>
            <p:cNvSpPr/>
            <p:nvPr/>
          </p:nvSpPr>
          <p:spPr>
            <a:xfrm>
              <a:off x="16716985" y="4686189"/>
              <a:ext cx="307858" cy="282921"/>
            </a:xfrm>
            <a:custGeom>
              <a:avLst/>
              <a:gdLst>
                <a:gd name="connsiteX0" fmla="*/ 22663 w 307858"/>
                <a:gd name="connsiteY0" fmla="*/ 24720 h 282921"/>
                <a:gd name="connsiteX1" fmla="*/ 239617 w 307858"/>
                <a:gd name="connsiteY1" fmla="*/ 279906 h 282921"/>
                <a:gd name="connsiteX2" fmla="*/ 220261 w 307858"/>
                <a:gd name="connsiteY2" fmla="*/ 50579 h 282921"/>
                <a:gd name="connsiteX3" fmla="*/ 43544 w 307858"/>
                <a:gd name="connsiteY3" fmla="*/ 10766 h 282921"/>
                <a:gd name="connsiteX4" fmla="*/ 22663 w 307858"/>
                <a:gd name="connsiteY4" fmla="*/ 24720 h 28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58" h="282921">
                  <a:moveTo>
                    <a:pt x="22663" y="24720"/>
                  </a:moveTo>
                  <a:cubicBezTo>
                    <a:pt x="-66620" y="105465"/>
                    <a:pt x="129266" y="310106"/>
                    <a:pt x="239617" y="279906"/>
                  </a:cubicBezTo>
                  <a:cubicBezTo>
                    <a:pt x="370607" y="244051"/>
                    <a:pt x="283928" y="108947"/>
                    <a:pt x="220261" y="50579"/>
                  </a:cubicBezTo>
                  <a:cubicBezTo>
                    <a:pt x="178281" y="12096"/>
                    <a:pt x="98412" y="-16475"/>
                    <a:pt x="43544" y="10766"/>
                  </a:cubicBezTo>
                  <a:cubicBezTo>
                    <a:pt x="35975" y="14438"/>
                    <a:pt x="28949" y="19133"/>
                    <a:pt x="22663" y="24720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206C97E-813C-F673-DA36-6929A375C166}"/>
                </a:ext>
              </a:extLst>
            </p:cNvPr>
            <p:cNvSpPr/>
            <p:nvPr/>
          </p:nvSpPr>
          <p:spPr>
            <a:xfrm>
              <a:off x="12720702" y="2415062"/>
              <a:ext cx="627746" cy="576897"/>
            </a:xfrm>
            <a:custGeom>
              <a:avLst/>
              <a:gdLst>
                <a:gd name="connsiteX0" fmla="*/ 46211 w 627746"/>
                <a:gd name="connsiteY0" fmla="*/ 50406 h 576897"/>
                <a:gd name="connsiteX1" fmla="*/ 488598 w 627746"/>
                <a:gd name="connsiteY1" fmla="*/ 570748 h 576897"/>
                <a:gd name="connsiteX2" fmla="*/ 449125 w 627746"/>
                <a:gd name="connsiteY2" fmla="*/ 103135 h 576897"/>
                <a:gd name="connsiteX3" fmla="*/ 88787 w 627746"/>
                <a:gd name="connsiteY3" fmla="*/ 21952 h 576897"/>
                <a:gd name="connsiteX4" fmla="*/ 46211 w 627746"/>
                <a:gd name="connsiteY4" fmla="*/ 50406 h 57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746" h="576897">
                  <a:moveTo>
                    <a:pt x="46211" y="50406"/>
                  </a:moveTo>
                  <a:cubicBezTo>
                    <a:pt x="-135844" y="215051"/>
                    <a:pt x="263583" y="632328"/>
                    <a:pt x="488598" y="570748"/>
                  </a:cubicBezTo>
                  <a:cubicBezTo>
                    <a:pt x="755694" y="497637"/>
                    <a:pt x="578951" y="222151"/>
                    <a:pt x="449125" y="103135"/>
                  </a:cubicBezTo>
                  <a:cubicBezTo>
                    <a:pt x="363525" y="24665"/>
                    <a:pt x="200668" y="-33593"/>
                    <a:pt x="88787" y="21952"/>
                  </a:cubicBezTo>
                  <a:cubicBezTo>
                    <a:pt x="73355" y="29440"/>
                    <a:pt x="59028" y="39014"/>
                    <a:pt x="46211" y="50406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1527A37-E971-73A3-1E46-AEC7BD482253}"/>
                </a:ext>
              </a:extLst>
            </p:cNvPr>
            <p:cNvSpPr/>
            <p:nvPr/>
          </p:nvSpPr>
          <p:spPr>
            <a:xfrm>
              <a:off x="17251641" y="2650857"/>
              <a:ext cx="307858" cy="282921"/>
            </a:xfrm>
            <a:custGeom>
              <a:avLst/>
              <a:gdLst>
                <a:gd name="connsiteX0" fmla="*/ 22663 w 307858"/>
                <a:gd name="connsiteY0" fmla="*/ 24720 h 282921"/>
                <a:gd name="connsiteX1" fmla="*/ 239617 w 307858"/>
                <a:gd name="connsiteY1" fmla="*/ 279905 h 282921"/>
                <a:gd name="connsiteX2" fmla="*/ 220260 w 307858"/>
                <a:gd name="connsiteY2" fmla="*/ 50579 h 282921"/>
                <a:gd name="connsiteX3" fmla="*/ 43544 w 307858"/>
                <a:gd name="connsiteY3" fmla="*/ 10766 h 282921"/>
                <a:gd name="connsiteX4" fmla="*/ 22663 w 307858"/>
                <a:gd name="connsiteY4" fmla="*/ 24720 h 28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58" h="282921">
                  <a:moveTo>
                    <a:pt x="22663" y="24720"/>
                  </a:moveTo>
                  <a:cubicBezTo>
                    <a:pt x="-66620" y="105465"/>
                    <a:pt x="129266" y="310106"/>
                    <a:pt x="239617" y="279905"/>
                  </a:cubicBezTo>
                  <a:cubicBezTo>
                    <a:pt x="370607" y="244050"/>
                    <a:pt x="283928" y="108947"/>
                    <a:pt x="220260" y="50579"/>
                  </a:cubicBezTo>
                  <a:cubicBezTo>
                    <a:pt x="178281" y="12096"/>
                    <a:pt x="98412" y="-16475"/>
                    <a:pt x="43544" y="10766"/>
                  </a:cubicBezTo>
                  <a:cubicBezTo>
                    <a:pt x="35976" y="14438"/>
                    <a:pt x="28949" y="19133"/>
                    <a:pt x="22663" y="24720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F773967-92F0-C27A-951C-E1473DC467FB}"/>
                </a:ext>
              </a:extLst>
            </p:cNvPr>
            <p:cNvSpPr/>
            <p:nvPr/>
          </p:nvSpPr>
          <p:spPr>
            <a:xfrm>
              <a:off x="15125704" y="2509396"/>
              <a:ext cx="307858" cy="282921"/>
            </a:xfrm>
            <a:custGeom>
              <a:avLst/>
              <a:gdLst>
                <a:gd name="connsiteX0" fmla="*/ 22663 w 307858"/>
                <a:gd name="connsiteY0" fmla="*/ 24720 h 282921"/>
                <a:gd name="connsiteX1" fmla="*/ 239618 w 307858"/>
                <a:gd name="connsiteY1" fmla="*/ 279905 h 282921"/>
                <a:gd name="connsiteX2" fmla="*/ 220259 w 307858"/>
                <a:gd name="connsiteY2" fmla="*/ 50579 h 282921"/>
                <a:gd name="connsiteX3" fmla="*/ 43543 w 307858"/>
                <a:gd name="connsiteY3" fmla="*/ 10766 h 282921"/>
                <a:gd name="connsiteX4" fmla="*/ 22663 w 307858"/>
                <a:gd name="connsiteY4" fmla="*/ 24720 h 28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58" h="282921">
                  <a:moveTo>
                    <a:pt x="22663" y="24720"/>
                  </a:moveTo>
                  <a:cubicBezTo>
                    <a:pt x="-66620" y="105465"/>
                    <a:pt x="129266" y="310105"/>
                    <a:pt x="239618" y="279905"/>
                  </a:cubicBezTo>
                  <a:cubicBezTo>
                    <a:pt x="370606" y="244050"/>
                    <a:pt x="283928" y="108947"/>
                    <a:pt x="220259" y="50579"/>
                  </a:cubicBezTo>
                  <a:cubicBezTo>
                    <a:pt x="178280" y="12096"/>
                    <a:pt x="98411" y="-16475"/>
                    <a:pt x="43543" y="10766"/>
                  </a:cubicBezTo>
                  <a:cubicBezTo>
                    <a:pt x="35975" y="14438"/>
                    <a:pt x="28949" y="19133"/>
                    <a:pt x="22663" y="24720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AC98355-4D65-01E6-9E7B-9AD21A7B0755}"/>
                </a:ext>
              </a:extLst>
            </p:cNvPr>
            <p:cNvSpPr/>
            <p:nvPr/>
          </p:nvSpPr>
          <p:spPr>
            <a:xfrm>
              <a:off x="11587483" y="2616319"/>
              <a:ext cx="219168" cy="351996"/>
            </a:xfrm>
            <a:custGeom>
              <a:avLst/>
              <a:gdLst>
                <a:gd name="connsiteX0" fmla="*/ 114619 w 219168"/>
                <a:gd name="connsiteY0" fmla="*/ 872 h 351996"/>
                <a:gd name="connsiteX1" fmla="*/ 52676 w 219168"/>
                <a:gd name="connsiteY1" fmla="*/ 329908 h 351996"/>
                <a:gd name="connsiteX2" fmla="*/ 218874 w 219168"/>
                <a:gd name="connsiteY2" fmla="*/ 170539 h 351996"/>
                <a:gd name="connsiteX3" fmla="*/ 138616 w 219168"/>
                <a:gd name="connsiteY3" fmla="*/ 8298 h 351996"/>
                <a:gd name="connsiteX4" fmla="*/ 114619 w 219168"/>
                <a:gd name="connsiteY4" fmla="*/ 872 h 35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68" h="351996">
                  <a:moveTo>
                    <a:pt x="114619" y="872"/>
                  </a:moveTo>
                  <a:cubicBezTo>
                    <a:pt x="-4385" y="-17615"/>
                    <a:pt x="-40272" y="263252"/>
                    <a:pt x="52676" y="329908"/>
                  </a:cubicBezTo>
                  <a:cubicBezTo>
                    <a:pt x="163012" y="409025"/>
                    <a:pt x="213547" y="256702"/>
                    <a:pt x="218874" y="170539"/>
                  </a:cubicBezTo>
                  <a:cubicBezTo>
                    <a:pt x="222386" y="113729"/>
                    <a:pt x="194340" y="33746"/>
                    <a:pt x="138616" y="8298"/>
                  </a:cubicBezTo>
                  <a:cubicBezTo>
                    <a:pt x="130996" y="4734"/>
                    <a:pt x="122921" y="2235"/>
                    <a:pt x="114619" y="872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17C0CC8-4C13-4FDC-3E16-CF8E3A31AF51}"/>
                </a:ext>
              </a:extLst>
            </p:cNvPr>
            <p:cNvSpPr/>
            <p:nvPr/>
          </p:nvSpPr>
          <p:spPr>
            <a:xfrm>
              <a:off x="11213075" y="799668"/>
              <a:ext cx="247675" cy="351528"/>
            </a:xfrm>
            <a:custGeom>
              <a:avLst/>
              <a:gdLst>
                <a:gd name="connsiteX0" fmla="*/ 21889 w 247675"/>
                <a:gd name="connsiteY0" fmla="*/ 325840 h 351528"/>
                <a:gd name="connsiteX1" fmla="*/ 244959 w 247675"/>
                <a:gd name="connsiteY1" fmla="*/ 77608 h 351528"/>
                <a:gd name="connsiteX2" fmla="*/ 43958 w 247675"/>
                <a:gd name="connsiteY2" fmla="*/ 100385 h 351528"/>
                <a:gd name="connsiteX3" fmla="*/ 9591 w 247675"/>
                <a:gd name="connsiteY3" fmla="*/ 302066 h 351528"/>
                <a:gd name="connsiteX4" fmla="*/ 21889 w 247675"/>
                <a:gd name="connsiteY4" fmla="*/ 325840 h 35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75" h="351528">
                  <a:moveTo>
                    <a:pt x="21889" y="325840"/>
                  </a:moveTo>
                  <a:cubicBezTo>
                    <a:pt x="92953" y="427428"/>
                    <a:pt x="271772" y="203380"/>
                    <a:pt x="244959" y="77608"/>
                  </a:cubicBezTo>
                  <a:cubicBezTo>
                    <a:pt x="213124" y="-71687"/>
                    <a:pt x="94938" y="27589"/>
                    <a:pt x="43958" y="100385"/>
                  </a:cubicBezTo>
                  <a:cubicBezTo>
                    <a:pt x="10347" y="148384"/>
                    <a:pt x="-14459" y="239567"/>
                    <a:pt x="9591" y="302066"/>
                  </a:cubicBezTo>
                  <a:cubicBezTo>
                    <a:pt x="12713" y="310458"/>
                    <a:pt x="16843" y="318441"/>
                    <a:pt x="21889" y="325840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29042243-5DB7-3E5D-F81D-F64E3DB7DE73}"/>
                </a:ext>
              </a:extLst>
            </p:cNvPr>
            <p:cNvSpPr/>
            <p:nvPr/>
          </p:nvSpPr>
          <p:spPr>
            <a:xfrm>
              <a:off x="13331133" y="3397536"/>
              <a:ext cx="1722468" cy="1227242"/>
            </a:xfrm>
            <a:custGeom>
              <a:avLst/>
              <a:gdLst>
                <a:gd name="connsiteX0" fmla="*/ 1228590 w 1722468"/>
                <a:gd name="connsiteY0" fmla="*/ 901 h 1227242"/>
                <a:gd name="connsiteX1" fmla="*/ 827152 w 1722468"/>
                <a:gd name="connsiteY1" fmla="*/ 224724 h 1227242"/>
                <a:gd name="connsiteX2" fmla="*/ 337926 w 1722468"/>
                <a:gd name="connsiteY2" fmla="*/ 351395 h 1227242"/>
                <a:gd name="connsiteX3" fmla="*/ 7996 w 1722468"/>
                <a:gd name="connsiteY3" fmla="*/ 448684 h 1227242"/>
                <a:gd name="connsiteX4" fmla="*/ 129104 w 1722468"/>
                <a:gd name="connsiteY4" fmla="*/ 873145 h 1227242"/>
                <a:gd name="connsiteX5" fmla="*/ 1720045 w 1722468"/>
                <a:gd name="connsiteY5" fmla="*/ 764263 h 1227242"/>
                <a:gd name="connsiteX6" fmla="*/ 1228590 w 1722468"/>
                <a:gd name="connsiteY6" fmla="*/ 901 h 122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2468" h="1227242">
                  <a:moveTo>
                    <a:pt x="1228590" y="901"/>
                  </a:moveTo>
                  <a:cubicBezTo>
                    <a:pt x="1091415" y="-12958"/>
                    <a:pt x="992803" y="136307"/>
                    <a:pt x="827152" y="224724"/>
                  </a:cubicBezTo>
                  <a:cubicBezTo>
                    <a:pt x="676881" y="306232"/>
                    <a:pt x="508910" y="349724"/>
                    <a:pt x="337926" y="351395"/>
                  </a:cubicBezTo>
                  <a:cubicBezTo>
                    <a:pt x="227397" y="351567"/>
                    <a:pt x="70337" y="299155"/>
                    <a:pt x="7996" y="448684"/>
                  </a:cubicBezTo>
                  <a:cubicBezTo>
                    <a:pt x="-30898" y="541971"/>
                    <a:pt x="82263" y="802277"/>
                    <a:pt x="129104" y="873145"/>
                  </a:cubicBezTo>
                  <a:cubicBezTo>
                    <a:pt x="378347" y="1250238"/>
                    <a:pt x="1788685" y="1473626"/>
                    <a:pt x="1720045" y="764263"/>
                  </a:cubicBezTo>
                  <a:cubicBezTo>
                    <a:pt x="1693623" y="491199"/>
                    <a:pt x="1515200" y="29858"/>
                    <a:pt x="1228590" y="901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004B0A7-5E6F-2AFA-CE03-72A9B90F943A}"/>
                </a:ext>
              </a:extLst>
            </p:cNvPr>
            <p:cNvSpPr/>
            <p:nvPr/>
          </p:nvSpPr>
          <p:spPr>
            <a:xfrm>
              <a:off x="14933251" y="5030354"/>
              <a:ext cx="1551691" cy="1301687"/>
            </a:xfrm>
            <a:custGeom>
              <a:avLst/>
              <a:gdLst>
                <a:gd name="connsiteX0" fmla="*/ 282209 w 1551691"/>
                <a:gd name="connsiteY0" fmla="*/ 1173286 h 1301687"/>
                <a:gd name="connsiteX1" fmla="*/ 15370 w 1551691"/>
                <a:gd name="connsiteY1" fmla="*/ 895294 h 1301687"/>
                <a:gd name="connsiteX2" fmla="*/ 113005 w 1551691"/>
                <a:gd name="connsiteY2" fmla="*/ 457226 h 1301687"/>
                <a:gd name="connsiteX3" fmla="*/ 588734 w 1551691"/>
                <a:gd name="connsiteY3" fmla="*/ 518773 h 1301687"/>
                <a:gd name="connsiteX4" fmla="*/ 855520 w 1551691"/>
                <a:gd name="connsiteY4" fmla="*/ 298423 h 1301687"/>
                <a:gd name="connsiteX5" fmla="*/ 1005195 w 1551691"/>
                <a:gd name="connsiteY5" fmla="*/ 15821 h 1301687"/>
                <a:gd name="connsiteX6" fmla="*/ 1382415 w 1551691"/>
                <a:gd name="connsiteY6" fmla="*/ 197656 h 1301687"/>
                <a:gd name="connsiteX7" fmla="*/ 1369829 w 1551691"/>
                <a:gd name="connsiteY7" fmla="*/ 426071 h 1301687"/>
                <a:gd name="connsiteX8" fmla="*/ 1462155 w 1551691"/>
                <a:gd name="connsiteY8" fmla="*/ 583453 h 1301687"/>
                <a:gd name="connsiteX9" fmla="*/ 1436846 w 1551691"/>
                <a:gd name="connsiteY9" fmla="*/ 976970 h 1301687"/>
                <a:gd name="connsiteX10" fmla="*/ 1195689 w 1551691"/>
                <a:gd name="connsiteY10" fmla="*/ 1127320 h 1301687"/>
                <a:gd name="connsiteX11" fmla="*/ 826757 w 1551691"/>
                <a:gd name="connsiteY11" fmla="*/ 1145190 h 1301687"/>
                <a:gd name="connsiteX12" fmla="*/ 664554 w 1551691"/>
                <a:gd name="connsiteY12" fmla="*/ 1278637 h 1301687"/>
                <a:gd name="connsiteX13" fmla="*/ 453853 w 1551691"/>
                <a:gd name="connsiteY13" fmla="*/ 1272283 h 1301687"/>
                <a:gd name="connsiteX14" fmla="*/ 282209 w 1551691"/>
                <a:gd name="connsiteY14" fmla="*/ 1173286 h 130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1691" h="1301687">
                  <a:moveTo>
                    <a:pt x="282209" y="1173286"/>
                  </a:moveTo>
                  <a:cubicBezTo>
                    <a:pt x="148151" y="1203320"/>
                    <a:pt x="48444" y="1019719"/>
                    <a:pt x="15370" y="895294"/>
                  </a:cubicBezTo>
                  <a:cubicBezTo>
                    <a:pt x="-22610" y="752417"/>
                    <a:pt x="9747" y="560057"/>
                    <a:pt x="113005" y="457226"/>
                  </a:cubicBezTo>
                  <a:cubicBezTo>
                    <a:pt x="281593" y="289337"/>
                    <a:pt x="414793" y="525788"/>
                    <a:pt x="588734" y="518773"/>
                  </a:cubicBezTo>
                  <a:cubicBezTo>
                    <a:pt x="682172" y="515004"/>
                    <a:pt x="804374" y="385306"/>
                    <a:pt x="855520" y="298423"/>
                  </a:cubicBezTo>
                  <a:cubicBezTo>
                    <a:pt x="910843" y="204443"/>
                    <a:pt x="897000" y="66019"/>
                    <a:pt x="1005195" y="15821"/>
                  </a:cubicBezTo>
                  <a:cubicBezTo>
                    <a:pt x="1132223" y="-43115"/>
                    <a:pt x="1318304" y="72633"/>
                    <a:pt x="1382415" y="197656"/>
                  </a:cubicBezTo>
                  <a:cubicBezTo>
                    <a:pt x="1431711" y="293790"/>
                    <a:pt x="1399466" y="334000"/>
                    <a:pt x="1369829" y="426071"/>
                  </a:cubicBezTo>
                  <a:cubicBezTo>
                    <a:pt x="1337293" y="527150"/>
                    <a:pt x="1389689" y="527495"/>
                    <a:pt x="1462155" y="583453"/>
                  </a:cubicBezTo>
                  <a:cubicBezTo>
                    <a:pt x="1605072" y="693815"/>
                    <a:pt x="1562171" y="857357"/>
                    <a:pt x="1436846" y="976970"/>
                  </a:cubicBezTo>
                  <a:cubicBezTo>
                    <a:pt x="1372898" y="1038002"/>
                    <a:pt x="1278283" y="1105298"/>
                    <a:pt x="1195689" y="1127320"/>
                  </a:cubicBezTo>
                  <a:cubicBezTo>
                    <a:pt x="1076830" y="1159015"/>
                    <a:pt x="947382" y="1121825"/>
                    <a:pt x="826757" y="1145190"/>
                  </a:cubicBezTo>
                  <a:cubicBezTo>
                    <a:pt x="740849" y="1161830"/>
                    <a:pt x="733428" y="1236487"/>
                    <a:pt x="664554" y="1278637"/>
                  </a:cubicBezTo>
                  <a:cubicBezTo>
                    <a:pt x="598377" y="1319113"/>
                    <a:pt x="520689" y="1299336"/>
                    <a:pt x="453853" y="1272283"/>
                  </a:cubicBezTo>
                  <a:cubicBezTo>
                    <a:pt x="422973" y="1259786"/>
                    <a:pt x="309103" y="1167262"/>
                    <a:pt x="282209" y="1173286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5975538-2AF6-2476-8190-241120CC032A}"/>
                </a:ext>
              </a:extLst>
            </p:cNvPr>
            <p:cNvSpPr/>
            <p:nvPr/>
          </p:nvSpPr>
          <p:spPr>
            <a:xfrm>
              <a:off x="15709096" y="9649277"/>
              <a:ext cx="588527" cy="605568"/>
            </a:xfrm>
            <a:custGeom>
              <a:avLst/>
              <a:gdLst>
                <a:gd name="connsiteX0" fmla="*/ 86476 w 588527"/>
                <a:gd name="connsiteY0" fmla="*/ 93952 h 605568"/>
                <a:gd name="connsiteX1" fmla="*/ 82996 w 588527"/>
                <a:gd name="connsiteY1" fmla="*/ 98825 h 605568"/>
                <a:gd name="connsiteX2" fmla="*/ 666 w 588527"/>
                <a:gd name="connsiteY2" fmla="*/ 303342 h 605568"/>
                <a:gd name="connsiteX3" fmla="*/ 104720 w 588527"/>
                <a:gd name="connsiteY3" fmla="*/ 498972 h 605568"/>
                <a:gd name="connsiteX4" fmla="*/ 512442 w 588527"/>
                <a:gd name="connsiteY4" fmla="*/ 524870 h 605568"/>
                <a:gd name="connsiteX5" fmla="*/ 498059 w 588527"/>
                <a:gd name="connsiteY5" fmla="*/ 112951 h 605568"/>
                <a:gd name="connsiteX6" fmla="*/ 175055 w 588527"/>
                <a:gd name="connsiteY6" fmla="*/ 14754 h 605568"/>
                <a:gd name="connsiteX7" fmla="*/ 86476 w 588527"/>
                <a:gd name="connsiteY7" fmla="*/ 93952 h 60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527" h="605568">
                  <a:moveTo>
                    <a:pt x="86476" y="93952"/>
                  </a:moveTo>
                  <a:cubicBezTo>
                    <a:pt x="85305" y="95569"/>
                    <a:pt x="84145" y="97193"/>
                    <a:pt x="82996" y="98825"/>
                  </a:cubicBezTo>
                  <a:cubicBezTo>
                    <a:pt x="40836" y="158668"/>
                    <a:pt x="-6165" y="220425"/>
                    <a:pt x="666" y="303342"/>
                  </a:cubicBezTo>
                  <a:cubicBezTo>
                    <a:pt x="7152" y="382065"/>
                    <a:pt x="55423" y="450096"/>
                    <a:pt x="104720" y="498972"/>
                  </a:cubicBezTo>
                  <a:cubicBezTo>
                    <a:pt x="217416" y="610703"/>
                    <a:pt x="397294" y="657571"/>
                    <a:pt x="512442" y="524870"/>
                  </a:cubicBezTo>
                  <a:cubicBezTo>
                    <a:pt x="619220" y="406008"/>
                    <a:pt x="612867" y="224092"/>
                    <a:pt x="498059" y="112951"/>
                  </a:cubicBezTo>
                  <a:cubicBezTo>
                    <a:pt x="419454" y="33109"/>
                    <a:pt x="277709" y="-29713"/>
                    <a:pt x="175055" y="14754"/>
                  </a:cubicBezTo>
                  <a:cubicBezTo>
                    <a:pt x="139054" y="32888"/>
                    <a:pt x="108495" y="60211"/>
                    <a:pt x="86476" y="93952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2CED58A2-C1F0-FAEE-4199-29F19B6A8530}"/>
                </a:ext>
              </a:extLst>
            </p:cNvPr>
            <p:cNvSpPr/>
            <p:nvPr/>
          </p:nvSpPr>
          <p:spPr>
            <a:xfrm>
              <a:off x="15754860" y="3397536"/>
              <a:ext cx="962126" cy="628021"/>
            </a:xfrm>
            <a:custGeom>
              <a:avLst/>
              <a:gdLst>
                <a:gd name="connsiteX0" fmla="*/ 214146 w 962126"/>
                <a:gd name="connsiteY0" fmla="*/ 88843 h 628021"/>
                <a:gd name="connsiteX1" fmla="*/ 3903 w 962126"/>
                <a:gd name="connsiteY1" fmla="*/ 263584 h 628021"/>
                <a:gd name="connsiteX2" fmla="*/ 290224 w 962126"/>
                <a:gd name="connsiteY2" fmla="*/ 375929 h 628021"/>
                <a:gd name="connsiteX3" fmla="*/ 804259 w 962126"/>
                <a:gd name="connsiteY3" fmla="*/ 610976 h 628021"/>
                <a:gd name="connsiteX4" fmla="*/ 746168 w 962126"/>
                <a:gd name="connsiteY4" fmla="*/ 132343 h 628021"/>
                <a:gd name="connsiteX5" fmla="*/ 518721 w 962126"/>
                <a:gd name="connsiteY5" fmla="*/ 370 h 628021"/>
                <a:gd name="connsiteX6" fmla="*/ 214146 w 962126"/>
                <a:gd name="connsiteY6" fmla="*/ 88843 h 62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2126" h="628021">
                  <a:moveTo>
                    <a:pt x="214146" y="88843"/>
                  </a:moveTo>
                  <a:cubicBezTo>
                    <a:pt x="146602" y="92222"/>
                    <a:pt x="-28226" y="143606"/>
                    <a:pt x="3903" y="263584"/>
                  </a:cubicBezTo>
                  <a:cubicBezTo>
                    <a:pt x="23196" y="335632"/>
                    <a:pt x="230219" y="343567"/>
                    <a:pt x="290224" y="375929"/>
                  </a:cubicBezTo>
                  <a:cubicBezTo>
                    <a:pt x="454366" y="464454"/>
                    <a:pt x="591154" y="691676"/>
                    <a:pt x="804259" y="610976"/>
                  </a:cubicBezTo>
                  <a:cubicBezTo>
                    <a:pt x="1106423" y="496551"/>
                    <a:pt x="910900" y="241256"/>
                    <a:pt x="746168" y="132343"/>
                  </a:cubicBezTo>
                  <a:cubicBezTo>
                    <a:pt x="691284" y="96056"/>
                    <a:pt x="580721" y="5353"/>
                    <a:pt x="518721" y="370"/>
                  </a:cubicBezTo>
                  <a:cubicBezTo>
                    <a:pt x="429548" y="-6796"/>
                    <a:pt x="318694" y="92427"/>
                    <a:pt x="214146" y="88843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4050505-7C0F-BE46-007E-9D270BC9FAA2}"/>
                </a:ext>
              </a:extLst>
            </p:cNvPr>
            <p:cNvSpPr/>
            <p:nvPr/>
          </p:nvSpPr>
          <p:spPr>
            <a:xfrm>
              <a:off x="12252646" y="7634881"/>
              <a:ext cx="936112" cy="574518"/>
            </a:xfrm>
            <a:custGeom>
              <a:avLst/>
              <a:gdLst>
                <a:gd name="connsiteX0" fmla="*/ 116089 w 936112"/>
                <a:gd name="connsiteY0" fmla="*/ 305305 h 574518"/>
                <a:gd name="connsiteX1" fmla="*/ 49697 w 936112"/>
                <a:gd name="connsiteY1" fmla="*/ 564315 h 574518"/>
                <a:gd name="connsiteX2" fmla="*/ 345193 w 936112"/>
                <a:gd name="connsiteY2" fmla="*/ 478909 h 574518"/>
                <a:gd name="connsiteX3" fmla="*/ 896055 w 936112"/>
                <a:gd name="connsiteY3" fmla="*/ 352019 h 574518"/>
                <a:gd name="connsiteX4" fmla="*/ 514354 w 936112"/>
                <a:gd name="connsiteY4" fmla="*/ 24155 h 574518"/>
                <a:gd name="connsiteX5" fmla="*/ 116089 w 936112"/>
                <a:gd name="connsiteY5" fmla="*/ 305305 h 57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6112" h="574518">
                  <a:moveTo>
                    <a:pt x="116089" y="305305"/>
                  </a:moveTo>
                  <a:cubicBezTo>
                    <a:pt x="17930" y="387959"/>
                    <a:pt x="-51629" y="486801"/>
                    <a:pt x="49697" y="564315"/>
                  </a:cubicBezTo>
                  <a:cubicBezTo>
                    <a:pt x="108971" y="609659"/>
                    <a:pt x="277882" y="489820"/>
                    <a:pt x="345193" y="478909"/>
                  </a:cubicBezTo>
                  <a:cubicBezTo>
                    <a:pt x="529317" y="449063"/>
                    <a:pt x="776431" y="545797"/>
                    <a:pt x="896055" y="352019"/>
                  </a:cubicBezTo>
                  <a:cubicBezTo>
                    <a:pt x="1048584" y="104939"/>
                    <a:pt x="731610" y="-65336"/>
                    <a:pt x="514354" y="24155"/>
                  </a:cubicBezTo>
                  <a:cubicBezTo>
                    <a:pt x="386285" y="76907"/>
                    <a:pt x="224004" y="214436"/>
                    <a:pt x="116089" y="305305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16F3D00-A520-A78A-45D9-3CCCD8DD7E39}"/>
                </a:ext>
              </a:extLst>
            </p:cNvPr>
            <p:cNvSpPr/>
            <p:nvPr/>
          </p:nvSpPr>
          <p:spPr>
            <a:xfrm>
              <a:off x="17075368" y="8140425"/>
              <a:ext cx="962126" cy="628021"/>
            </a:xfrm>
            <a:custGeom>
              <a:avLst/>
              <a:gdLst>
                <a:gd name="connsiteX0" fmla="*/ 214146 w 962126"/>
                <a:gd name="connsiteY0" fmla="*/ 88842 h 628021"/>
                <a:gd name="connsiteX1" fmla="*/ 3903 w 962126"/>
                <a:gd name="connsiteY1" fmla="*/ 263584 h 628021"/>
                <a:gd name="connsiteX2" fmla="*/ 290224 w 962126"/>
                <a:gd name="connsiteY2" fmla="*/ 375929 h 628021"/>
                <a:gd name="connsiteX3" fmla="*/ 804259 w 962126"/>
                <a:gd name="connsiteY3" fmla="*/ 610976 h 628021"/>
                <a:gd name="connsiteX4" fmla="*/ 746167 w 962126"/>
                <a:gd name="connsiteY4" fmla="*/ 132342 h 628021"/>
                <a:gd name="connsiteX5" fmla="*/ 518720 w 962126"/>
                <a:gd name="connsiteY5" fmla="*/ 370 h 628021"/>
                <a:gd name="connsiteX6" fmla="*/ 214146 w 962126"/>
                <a:gd name="connsiteY6" fmla="*/ 88842 h 62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2126" h="628021">
                  <a:moveTo>
                    <a:pt x="214146" y="88842"/>
                  </a:moveTo>
                  <a:cubicBezTo>
                    <a:pt x="146602" y="92222"/>
                    <a:pt x="-28227" y="143606"/>
                    <a:pt x="3903" y="263584"/>
                  </a:cubicBezTo>
                  <a:cubicBezTo>
                    <a:pt x="23196" y="335632"/>
                    <a:pt x="230218" y="343567"/>
                    <a:pt x="290224" y="375929"/>
                  </a:cubicBezTo>
                  <a:cubicBezTo>
                    <a:pt x="454366" y="464454"/>
                    <a:pt x="591153" y="691676"/>
                    <a:pt x="804259" y="610976"/>
                  </a:cubicBezTo>
                  <a:cubicBezTo>
                    <a:pt x="1106423" y="496551"/>
                    <a:pt x="910899" y="241256"/>
                    <a:pt x="746167" y="132342"/>
                  </a:cubicBezTo>
                  <a:cubicBezTo>
                    <a:pt x="691284" y="96056"/>
                    <a:pt x="580721" y="5352"/>
                    <a:pt x="518720" y="370"/>
                  </a:cubicBezTo>
                  <a:cubicBezTo>
                    <a:pt x="429547" y="-6796"/>
                    <a:pt x="318693" y="92426"/>
                    <a:pt x="214146" y="88842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3429894-96E9-742C-502B-F0218FEF55CB}"/>
                </a:ext>
              </a:extLst>
            </p:cNvPr>
            <p:cNvSpPr/>
            <p:nvPr/>
          </p:nvSpPr>
          <p:spPr>
            <a:xfrm>
              <a:off x="18105320" y="2528118"/>
              <a:ext cx="723652" cy="528397"/>
            </a:xfrm>
            <a:custGeom>
              <a:avLst/>
              <a:gdLst>
                <a:gd name="connsiteX0" fmla="*/ 531823 w 723652"/>
                <a:gd name="connsiteY0" fmla="*/ 503320 h 528397"/>
                <a:gd name="connsiteX1" fmla="*/ 723463 w 723652"/>
                <a:gd name="connsiteY1" fmla="*/ 400071 h 528397"/>
                <a:gd name="connsiteX2" fmla="*/ 517761 w 723652"/>
                <a:gd name="connsiteY2" fmla="*/ 267311 h 528397"/>
                <a:gd name="connsiteX3" fmla="*/ 153724 w 723652"/>
                <a:gd name="connsiteY3" fmla="*/ 2938 h 528397"/>
                <a:gd name="connsiteX4" fmla="*/ 123526 w 723652"/>
                <a:gd name="connsiteY4" fmla="*/ 385589 h 528397"/>
                <a:gd name="connsiteX5" fmla="*/ 280188 w 723652"/>
                <a:gd name="connsiteY5" fmla="*/ 524393 h 528397"/>
                <a:gd name="connsiteX6" fmla="*/ 531823 w 723652"/>
                <a:gd name="connsiteY6" fmla="*/ 503320 h 52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652" h="528397">
                  <a:moveTo>
                    <a:pt x="531823" y="503320"/>
                  </a:moveTo>
                  <a:cubicBezTo>
                    <a:pt x="585064" y="511321"/>
                    <a:pt x="729601" y="498756"/>
                    <a:pt x="723463" y="400071"/>
                  </a:cubicBezTo>
                  <a:cubicBezTo>
                    <a:pt x="719777" y="340810"/>
                    <a:pt x="559479" y="302015"/>
                    <a:pt x="517761" y="267311"/>
                  </a:cubicBezTo>
                  <a:cubicBezTo>
                    <a:pt x="403642" y="172380"/>
                    <a:pt x="332756" y="-26475"/>
                    <a:pt x="153724" y="2938"/>
                  </a:cubicBezTo>
                  <a:cubicBezTo>
                    <a:pt x="-100127" y="44643"/>
                    <a:pt x="12163" y="274655"/>
                    <a:pt x="123526" y="385589"/>
                  </a:cubicBezTo>
                  <a:cubicBezTo>
                    <a:pt x="160627" y="422548"/>
                    <a:pt x="232592" y="510741"/>
                    <a:pt x="280188" y="524393"/>
                  </a:cubicBezTo>
                  <a:cubicBezTo>
                    <a:pt x="348641" y="544029"/>
                    <a:pt x="450803" y="484059"/>
                    <a:pt x="531823" y="503320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0A8F789-2564-859D-F0DB-D30A274D5962}"/>
                </a:ext>
              </a:extLst>
            </p:cNvPr>
            <p:cNvSpPr/>
            <p:nvPr/>
          </p:nvSpPr>
          <p:spPr>
            <a:xfrm>
              <a:off x="16881144" y="6560766"/>
              <a:ext cx="740997" cy="688839"/>
            </a:xfrm>
            <a:custGeom>
              <a:avLst/>
              <a:gdLst>
                <a:gd name="connsiteX0" fmla="*/ 113979 w 740997"/>
                <a:gd name="connsiteY0" fmla="*/ 18216 h 688839"/>
                <a:gd name="connsiteX1" fmla="*/ 652135 w 740997"/>
                <a:gd name="connsiteY1" fmla="*/ 653314 h 688839"/>
                <a:gd name="connsiteX2" fmla="*/ 113979 w 740997"/>
                <a:gd name="connsiteY2" fmla="*/ 18216 h 68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0997" h="688839">
                  <a:moveTo>
                    <a:pt x="113979" y="18216"/>
                  </a:moveTo>
                  <a:cubicBezTo>
                    <a:pt x="-278238" y="259715"/>
                    <a:pt x="451604" y="837123"/>
                    <a:pt x="652135" y="653314"/>
                  </a:cubicBezTo>
                  <a:cubicBezTo>
                    <a:pt x="949221" y="381001"/>
                    <a:pt x="432431" y="-99448"/>
                    <a:pt x="113979" y="18216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4E3E419-9D13-6E73-7B5F-16318C50CF63}"/>
                </a:ext>
              </a:extLst>
            </p:cNvPr>
            <p:cNvSpPr/>
            <p:nvPr/>
          </p:nvSpPr>
          <p:spPr>
            <a:xfrm>
              <a:off x="19474317" y="1716794"/>
              <a:ext cx="740997" cy="688840"/>
            </a:xfrm>
            <a:custGeom>
              <a:avLst/>
              <a:gdLst>
                <a:gd name="connsiteX0" fmla="*/ 113979 w 740997"/>
                <a:gd name="connsiteY0" fmla="*/ 18216 h 688840"/>
                <a:gd name="connsiteX1" fmla="*/ 652135 w 740997"/>
                <a:gd name="connsiteY1" fmla="*/ 653314 h 688840"/>
                <a:gd name="connsiteX2" fmla="*/ 113979 w 740997"/>
                <a:gd name="connsiteY2" fmla="*/ 18216 h 6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0997" h="688840">
                  <a:moveTo>
                    <a:pt x="113979" y="18216"/>
                  </a:moveTo>
                  <a:cubicBezTo>
                    <a:pt x="-278237" y="259714"/>
                    <a:pt x="451603" y="837123"/>
                    <a:pt x="652135" y="653314"/>
                  </a:cubicBezTo>
                  <a:cubicBezTo>
                    <a:pt x="949221" y="381001"/>
                    <a:pt x="432431" y="-99448"/>
                    <a:pt x="113979" y="18216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C658206-FC6A-C011-6208-AB0D8D5DE251}"/>
                </a:ext>
              </a:extLst>
            </p:cNvPr>
            <p:cNvSpPr/>
            <p:nvPr/>
          </p:nvSpPr>
          <p:spPr>
            <a:xfrm>
              <a:off x="14026382" y="6012827"/>
              <a:ext cx="541736" cy="1095876"/>
            </a:xfrm>
            <a:custGeom>
              <a:avLst/>
              <a:gdLst>
                <a:gd name="connsiteX0" fmla="*/ 521004 w 541736"/>
                <a:gd name="connsiteY0" fmla="*/ 122205 h 1095876"/>
                <a:gd name="connsiteX1" fmla="*/ 173580 w 541736"/>
                <a:gd name="connsiteY1" fmla="*/ 388198 h 1095876"/>
                <a:gd name="connsiteX2" fmla="*/ 54133 w 541736"/>
                <a:gd name="connsiteY2" fmla="*/ 1024025 h 1095876"/>
                <a:gd name="connsiteX3" fmla="*/ 521004 w 541736"/>
                <a:gd name="connsiteY3" fmla="*/ 122205 h 109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736" h="1095876">
                  <a:moveTo>
                    <a:pt x="521004" y="122205"/>
                  </a:moveTo>
                  <a:cubicBezTo>
                    <a:pt x="336450" y="-212740"/>
                    <a:pt x="216785" y="230105"/>
                    <a:pt x="173580" y="388198"/>
                  </a:cubicBezTo>
                  <a:cubicBezTo>
                    <a:pt x="123722" y="570636"/>
                    <a:pt x="-101803" y="853704"/>
                    <a:pt x="54133" y="1024025"/>
                  </a:cubicBezTo>
                  <a:cubicBezTo>
                    <a:pt x="363995" y="1362474"/>
                    <a:pt x="617296" y="411243"/>
                    <a:pt x="521004" y="122205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9B61EEB-DFAD-DA93-E372-00C46BAA0814}"/>
                </a:ext>
              </a:extLst>
            </p:cNvPr>
            <p:cNvSpPr/>
            <p:nvPr/>
          </p:nvSpPr>
          <p:spPr>
            <a:xfrm>
              <a:off x="15709096" y="7082543"/>
              <a:ext cx="427411" cy="1104676"/>
            </a:xfrm>
            <a:custGeom>
              <a:avLst/>
              <a:gdLst>
                <a:gd name="connsiteX0" fmla="*/ 237557 w 427411"/>
                <a:gd name="connsiteY0" fmla="*/ 67643 h 1104676"/>
                <a:gd name="connsiteX1" fmla="*/ 19370 w 427411"/>
                <a:gd name="connsiteY1" fmla="*/ 446724 h 1104676"/>
                <a:gd name="connsiteX2" fmla="*/ 154080 w 427411"/>
                <a:gd name="connsiteY2" fmla="*/ 1079500 h 1104676"/>
                <a:gd name="connsiteX3" fmla="*/ 237557 w 427411"/>
                <a:gd name="connsiteY3" fmla="*/ 67643 h 110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411" h="1104676">
                  <a:moveTo>
                    <a:pt x="237557" y="67643"/>
                  </a:moveTo>
                  <a:cubicBezTo>
                    <a:pt x="-61820" y="-170545"/>
                    <a:pt x="-1659" y="284197"/>
                    <a:pt x="19370" y="446724"/>
                  </a:cubicBezTo>
                  <a:cubicBezTo>
                    <a:pt x="43637" y="634278"/>
                    <a:pt x="-55463" y="982251"/>
                    <a:pt x="154080" y="1079500"/>
                  </a:cubicBezTo>
                  <a:cubicBezTo>
                    <a:pt x="570462" y="1272744"/>
                    <a:pt x="437785" y="297395"/>
                    <a:pt x="237557" y="67643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D9557B7E-C1FA-2FF1-48C3-FBBE4E4F283B}"/>
                </a:ext>
              </a:extLst>
            </p:cNvPr>
            <p:cNvSpPr/>
            <p:nvPr/>
          </p:nvSpPr>
          <p:spPr>
            <a:xfrm>
              <a:off x="17559502" y="4011157"/>
              <a:ext cx="694088" cy="1967236"/>
            </a:xfrm>
            <a:custGeom>
              <a:avLst/>
              <a:gdLst>
                <a:gd name="connsiteX0" fmla="*/ 141599 w 694088"/>
                <a:gd name="connsiteY0" fmla="*/ 9419 h 1967236"/>
                <a:gd name="connsiteX1" fmla="*/ 28173 w 694088"/>
                <a:gd name="connsiteY1" fmla="*/ 328604 h 1967236"/>
                <a:gd name="connsiteX2" fmla="*/ 149215 w 694088"/>
                <a:gd name="connsiteY2" fmla="*/ 825488 h 1967236"/>
                <a:gd name="connsiteX3" fmla="*/ 115373 w 694088"/>
                <a:gd name="connsiteY3" fmla="*/ 1273675 h 1967236"/>
                <a:gd name="connsiteX4" fmla="*/ 1289 w 694088"/>
                <a:gd name="connsiteY4" fmla="*/ 1657488 h 1967236"/>
                <a:gd name="connsiteX5" fmla="*/ 236288 w 694088"/>
                <a:gd name="connsiteY5" fmla="*/ 1954064 h 1967236"/>
                <a:gd name="connsiteX6" fmla="*/ 639508 w 694088"/>
                <a:gd name="connsiteY6" fmla="*/ 1731563 h 1967236"/>
                <a:gd name="connsiteX7" fmla="*/ 667170 w 694088"/>
                <a:gd name="connsiteY7" fmla="*/ 827858 h 1967236"/>
                <a:gd name="connsiteX8" fmla="*/ 517688 w 694088"/>
                <a:gd name="connsiteY8" fmla="*/ 312368 h 1967236"/>
                <a:gd name="connsiteX9" fmla="*/ 141599 w 694088"/>
                <a:gd name="connsiteY9" fmla="*/ 9419 h 196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4088" h="1967236">
                  <a:moveTo>
                    <a:pt x="141599" y="9419"/>
                  </a:moveTo>
                  <a:cubicBezTo>
                    <a:pt x="24559" y="-53802"/>
                    <a:pt x="3221" y="217874"/>
                    <a:pt x="28173" y="328604"/>
                  </a:cubicBezTo>
                  <a:cubicBezTo>
                    <a:pt x="69433" y="511704"/>
                    <a:pt x="158041" y="622267"/>
                    <a:pt x="149215" y="825488"/>
                  </a:cubicBezTo>
                  <a:cubicBezTo>
                    <a:pt x="142910" y="970680"/>
                    <a:pt x="134200" y="1131682"/>
                    <a:pt x="115373" y="1273675"/>
                  </a:cubicBezTo>
                  <a:cubicBezTo>
                    <a:pt x="101569" y="1377775"/>
                    <a:pt x="-13372" y="1560768"/>
                    <a:pt x="1289" y="1657488"/>
                  </a:cubicBezTo>
                  <a:cubicBezTo>
                    <a:pt x="9678" y="1712831"/>
                    <a:pt x="194012" y="1935819"/>
                    <a:pt x="236288" y="1954064"/>
                  </a:cubicBezTo>
                  <a:cubicBezTo>
                    <a:pt x="367393" y="2010646"/>
                    <a:pt x="573586" y="1875323"/>
                    <a:pt x="639508" y="1731563"/>
                  </a:cubicBezTo>
                  <a:cubicBezTo>
                    <a:pt x="732860" y="1527989"/>
                    <a:pt x="681220" y="1063638"/>
                    <a:pt x="667170" y="827858"/>
                  </a:cubicBezTo>
                  <a:cubicBezTo>
                    <a:pt x="656785" y="653590"/>
                    <a:pt x="582940" y="465345"/>
                    <a:pt x="517688" y="312368"/>
                  </a:cubicBezTo>
                  <a:cubicBezTo>
                    <a:pt x="434904" y="118288"/>
                    <a:pt x="318564" y="106196"/>
                    <a:pt x="141599" y="9419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DA95F89-CEE5-D2C7-B41E-CD7120BEC6F5}"/>
                </a:ext>
              </a:extLst>
            </p:cNvPr>
            <p:cNvSpPr/>
            <p:nvPr/>
          </p:nvSpPr>
          <p:spPr>
            <a:xfrm>
              <a:off x="19569975" y="3846485"/>
              <a:ext cx="267381" cy="329852"/>
            </a:xfrm>
            <a:custGeom>
              <a:avLst/>
              <a:gdLst>
                <a:gd name="connsiteX0" fmla="*/ 102650 w 267381"/>
                <a:gd name="connsiteY0" fmla="*/ 22055 h 329852"/>
                <a:gd name="connsiteX1" fmla="*/ 58993 w 267381"/>
                <a:gd name="connsiteY1" fmla="*/ 75618 h 329852"/>
                <a:gd name="connsiteX2" fmla="*/ 0 w 267381"/>
                <a:gd name="connsiteY2" fmla="*/ 250518 h 329852"/>
                <a:gd name="connsiteX3" fmla="*/ 115134 w 267381"/>
                <a:gd name="connsiteY3" fmla="*/ 327517 h 329852"/>
                <a:gd name="connsiteX4" fmla="*/ 218461 w 267381"/>
                <a:gd name="connsiteY4" fmla="*/ 264726 h 329852"/>
                <a:gd name="connsiteX5" fmla="*/ 261364 w 267381"/>
                <a:gd name="connsiteY5" fmla="*/ 79250 h 329852"/>
                <a:gd name="connsiteX6" fmla="*/ 207814 w 267381"/>
                <a:gd name="connsiteY6" fmla="*/ 15982 h 329852"/>
                <a:gd name="connsiteX7" fmla="*/ 148408 w 267381"/>
                <a:gd name="connsiteY7" fmla="*/ 15 h 329852"/>
                <a:gd name="connsiteX8" fmla="*/ 102650 w 267381"/>
                <a:gd name="connsiteY8" fmla="*/ 22054 h 32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381" h="329852">
                  <a:moveTo>
                    <a:pt x="102650" y="22055"/>
                  </a:moveTo>
                  <a:cubicBezTo>
                    <a:pt x="85133" y="37279"/>
                    <a:pt x="70366" y="55397"/>
                    <a:pt x="58993" y="75618"/>
                  </a:cubicBezTo>
                  <a:cubicBezTo>
                    <a:pt x="24590" y="127875"/>
                    <a:pt x="4271" y="188118"/>
                    <a:pt x="0" y="250518"/>
                  </a:cubicBezTo>
                  <a:cubicBezTo>
                    <a:pt x="611" y="324448"/>
                    <a:pt x="62026" y="335859"/>
                    <a:pt x="115134" y="327517"/>
                  </a:cubicBezTo>
                  <a:cubicBezTo>
                    <a:pt x="156162" y="320067"/>
                    <a:pt x="192973" y="297697"/>
                    <a:pt x="218461" y="264726"/>
                  </a:cubicBezTo>
                  <a:cubicBezTo>
                    <a:pt x="261317" y="213157"/>
                    <a:pt x="277228" y="144375"/>
                    <a:pt x="261364" y="79250"/>
                  </a:cubicBezTo>
                  <a:cubicBezTo>
                    <a:pt x="253324" y="51518"/>
                    <a:pt x="233853" y="28512"/>
                    <a:pt x="207814" y="15982"/>
                  </a:cubicBezTo>
                  <a:cubicBezTo>
                    <a:pt x="189901" y="5204"/>
                    <a:pt x="169317" y="-329"/>
                    <a:pt x="148408" y="15"/>
                  </a:cubicBezTo>
                  <a:cubicBezTo>
                    <a:pt x="131429" y="3055"/>
                    <a:pt x="115606" y="10677"/>
                    <a:pt x="102650" y="22054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19676304-967E-25B5-0D38-CF003CD5F811}"/>
              </a:ext>
            </a:extLst>
          </p:cNvPr>
          <p:cNvSpPr txBox="1"/>
          <p:nvPr/>
        </p:nvSpPr>
        <p:spPr>
          <a:xfrm>
            <a:off x="30053279" y="4495815"/>
            <a:ext cx="1124394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 sz="9600"/>
              <a:t>Understanding our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A4482C3-DA4D-5907-36D6-328F8C205EB6}"/>
              </a:ext>
            </a:extLst>
          </p:cNvPr>
          <p:cNvSpPr txBox="1"/>
          <p:nvPr/>
        </p:nvSpPr>
        <p:spPr>
          <a:xfrm>
            <a:off x="37856159" y="6065475"/>
            <a:ext cx="11243945" cy="3154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 sz="19900"/>
              <a:t>PLANET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09E4D55-70EF-A6B2-6E12-B4BFAE9D629F}"/>
              </a:ext>
            </a:extLst>
          </p:cNvPr>
          <p:cNvSpPr txBox="1"/>
          <p:nvPr/>
        </p:nvSpPr>
        <p:spPr>
          <a:xfrm>
            <a:off x="49100105" y="9449146"/>
            <a:ext cx="650244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 sz="4400"/>
              <a:t>Tectonic Plates Theory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13EEE9B-38AD-6364-119E-4AA2970FD2F3}"/>
              </a:ext>
            </a:extLst>
          </p:cNvPr>
          <p:cNvSpPr/>
          <p:nvPr/>
        </p:nvSpPr>
        <p:spPr>
          <a:xfrm>
            <a:off x="47527782" y="9744656"/>
            <a:ext cx="1572322" cy="178419"/>
          </a:xfrm>
          <a:prstGeom prst="rect">
            <a:avLst/>
          </a:prstGeom>
          <a:solidFill>
            <a:srgbClr val="FAC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E2AF740-2054-4F62-9E64-F2067493F300}"/>
              </a:ext>
            </a:extLst>
          </p:cNvPr>
          <p:cNvSpPr/>
          <p:nvPr/>
        </p:nvSpPr>
        <p:spPr>
          <a:xfrm>
            <a:off x="55602549" y="9744656"/>
            <a:ext cx="1572322" cy="178419"/>
          </a:xfrm>
          <a:prstGeom prst="rect">
            <a:avLst/>
          </a:prstGeom>
          <a:solidFill>
            <a:srgbClr val="FAC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4A45BC-0591-5024-4B2D-A99596370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039" y="-11912"/>
            <a:ext cx="24446555" cy="137786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CEF959-4BED-688D-FA70-6BDB456463FD}"/>
              </a:ext>
            </a:extLst>
          </p:cNvPr>
          <p:cNvSpPr/>
          <p:nvPr/>
        </p:nvSpPr>
        <p:spPr>
          <a:xfrm>
            <a:off x="11247120" y="3163824"/>
            <a:ext cx="12637008" cy="6056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7FE534-507A-3496-38CC-3C0832B21404}"/>
              </a:ext>
            </a:extLst>
          </p:cNvPr>
          <p:cNvSpPr txBox="1"/>
          <p:nvPr/>
        </p:nvSpPr>
        <p:spPr>
          <a:xfrm>
            <a:off x="11641020" y="3478921"/>
            <a:ext cx="11347704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9600" b="1" err="1">
                <a:solidFill>
                  <a:schemeClr val="tx2"/>
                </a:solidFill>
                <a:latin typeface="Josefin Sans"/>
              </a:rPr>
              <a:t>C</a:t>
            </a:r>
            <a:r>
              <a:rPr lang="fr-FR" sz="7200" err="1">
                <a:solidFill>
                  <a:schemeClr val="tx2"/>
                </a:solidFill>
                <a:latin typeface="Josefin Sans"/>
              </a:rPr>
              <a:t>onstraint</a:t>
            </a:r>
            <a:r>
              <a:rPr lang="fr-FR" sz="7200">
                <a:solidFill>
                  <a:schemeClr val="tx2"/>
                </a:solidFill>
                <a:latin typeface="Josefin Sans"/>
              </a:rPr>
              <a:t> </a:t>
            </a:r>
            <a:r>
              <a:rPr lang="fr-FR" sz="9600" b="1" err="1">
                <a:solidFill>
                  <a:schemeClr val="tx2"/>
                </a:solidFill>
                <a:latin typeface="Josefin Sans"/>
              </a:rPr>
              <a:t>P</a:t>
            </a:r>
            <a:r>
              <a:rPr lang="fr-FR" sz="7200" err="1">
                <a:solidFill>
                  <a:schemeClr val="tx2"/>
                </a:solidFill>
                <a:latin typeface="Josefin Sans"/>
              </a:rPr>
              <a:t>rogramming</a:t>
            </a:r>
            <a:r>
              <a:rPr lang="fr-FR" sz="7200">
                <a:solidFill>
                  <a:schemeClr val="tx2"/>
                </a:solidFill>
                <a:latin typeface="Josefin Sans"/>
              </a:rPr>
              <a:t> </a:t>
            </a:r>
            <a:endParaRPr lang="fr-FR">
              <a:solidFill>
                <a:schemeClr val="tx2"/>
              </a:solidFill>
              <a:ea typeface="Calibri"/>
              <a:cs typeface="Calibri"/>
            </a:endParaRPr>
          </a:p>
          <a:p>
            <a:pPr algn="ctr"/>
            <a:r>
              <a:rPr lang="fr-FR" sz="9600">
                <a:solidFill>
                  <a:schemeClr val="tx2"/>
                </a:solidFill>
                <a:latin typeface="Josefin Sans" pitchFamily="2" charset="0"/>
              </a:rPr>
              <a:t>for</a:t>
            </a:r>
          </a:p>
          <a:p>
            <a:pPr algn="ctr"/>
            <a:r>
              <a:rPr lang="fr-FR" sz="13800" b="1">
                <a:solidFill>
                  <a:schemeClr val="tx2"/>
                </a:solidFill>
                <a:latin typeface="Josefin Sans" pitchFamily="2" charset="0"/>
              </a:rPr>
              <a:t>ATHN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6B7AA6-F865-D2D4-DD0F-898EDF1F2046}"/>
              </a:ext>
            </a:extLst>
          </p:cNvPr>
          <p:cNvSpPr/>
          <p:nvPr/>
        </p:nvSpPr>
        <p:spPr>
          <a:xfrm>
            <a:off x="13729792" y="11059064"/>
            <a:ext cx="6626808" cy="655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63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Box 1">
            <a:extLst>
              <a:ext uri="{FF2B5EF4-FFF2-40B4-BE49-F238E27FC236}">
                <a16:creationId xmlns:a16="http://schemas.microsoft.com/office/drawing/2014/main" id="{1153E962-2C01-80D1-E85F-535B1326EF5F}"/>
              </a:ext>
            </a:extLst>
          </p:cNvPr>
          <p:cNvSpPr txBox="1"/>
          <p:nvPr/>
        </p:nvSpPr>
        <p:spPr>
          <a:xfrm>
            <a:off x="5819521" y="947740"/>
            <a:ext cx="12738608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 sz="9600"/>
              <a:t>Table of contents</a:t>
            </a:r>
          </a:p>
        </p:txBody>
      </p:sp>
      <p:sp>
        <p:nvSpPr>
          <p:cNvPr id="245" name="Graphic 5">
            <a:extLst>
              <a:ext uri="{FF2B5EF4-FFF2-40B4-BE49-F238E27FC236}">
                <a16:creationId xmlns:a16="http://schemas.microsoft.com/office/drawing/2014/main" id="{C61DB528-0A90-5C52-E966-63F1FD561559}"/>
              </a:ext>
            </a:extLst>
          </p:cNvPr>
          <p:cNvSpPr/>
          <p:nvPr/>
        </p:nvSpPr>
        <p:spPr>
          <a:xfrm>
            <a:off x="1236682" y="3850369"/>
            <a:ext cx="8080680" cy="7669114"/>
          </a:xfrm>
          <a:custGeom>
            <a:avLst/>
            <a:gdLst>
              <a:gd name="connsiteX0" fmla="*/ 6578600 w 6578600"/>
              <a:gd name="connsiteY0" fmla="*/ 0 h 3454400"/>
              <a:gd name="connsiteX1" fmla="*/ 333214 w 6578600"/>
              <a:gd name="connsiteY1" fmla="*/ 0 h 3454400"/>
              <a:gd name="connsiteX2" fmla="*/ 333214 w 6578600"/>
              <a:gd name="connsiteY2" fmla="*/ 4758 h 3454400"/>
              <a:gd name="connsiteX3" fmla="*/ 0 w 6578600"/>
              <a:gd name="connsiteY3" fmla="*/ 299762 h 3454400"/>
              <a:gd name="connsiteX4" fmla="*/ 0 w 6578600"/>
              <a:gd name="connsiteY4" fmla="*/ 3454400 h 3454400"/>
              <a:gd name="connsiteX5" fmla="*/ 9520 w 6578600"/>
              <a:gd name="connsiteY5" fmla="*/ 3454400 h 3454400"/>
              <a:gd name="connsiteX6" fmla="*/ 19041 w 6578600"/>
              <a:gd name="connsiteY6" fmla="*/ 3454400 h 3454400"/>
              <a:gd name="connsiteX7" fmla="*/ 6239674 w 6578600"/>
              <a:gd name="connsiteY7" fmla="*/ 3454400 h 3454400"/>
              <a:gd name="connsiteX8" fmla="*/ 6572888 w 6578600"/>
              <a:gd name="connsiteY8" fmla="*/ 3159396 h 3454400"/>
              <a:gd name="connsiteX9" fmla="*/ 6578600 w 6578600"/>
              <a:gd name="connsiteY9" fmla="*/ 3159396 h 3454400"/>
              <a:gd name="connsiteX10" fmla="*/ 6578600 w 6578600"/>
              <a:gd name="connsiteY10" fmla="*/ 0 h 3454400"/>
              <a:gd name="connsiteX11" fmla="*/ 352255 w 6578600"/>
              <a:gd name="connsiteY11" fmla="*/ 19033 h 3454400"/>
              <a:gd name="connsiteX12" fmla="*/ 6559559 w 6578600"/>
              <a:gd name="connsiteY12" fmla="*/ 19033 h 3454400"/>
              <a:gd name="connsiteX13" fmla="*/ 6559559 w 6578600"/>
              <a:gd name="connsiteY13" fmla="*/ 3140364 h 3454400"/>
              <a:gd name="connsiteX14" fmla="*/ 352255 w 6578600"/>
              <a:gd name="connsiteY14" fmla="*/ 3140364 h 3454400"/>
              <a:gd name="connsiteX15" fmla="*/ 352255 w 6578600"/>
              <a:gd name="connsiteY15" fmla="*/ 19033 h 3454400"/>
              <a:gd name="connsiteX16" fmla="*/ 19041 w 6578600"/>
              <a:gd name="connsiteY16" fmla="*/ 585250 h 3454400"/>
              <a:gd name="connsiteX17" fmla="*/ 333214 w 6578600"/>
              <a:gd name="connsiteY17" fmla="*/ 307375 h 3454400"/>
              <a:gd name="connsiteX18" fmla="*/ 333214 w 6578600"/>
              <a:gd name="connsiteY18" fmla="*/ 567169 h 3454400"/>
              <a:gd name="connsiteX19" fmla="*/ 19041 w 6578600"/>
              <a:gd name="connsiteY19" fmla="*/ 845043 h 3454400"/>
              <a:gd name="connsiteX20" fmla="*/ 19041 w 6578600"/>
              <a:gd name="connsiteY20" fmla="*/ 585250 h 3454400"/>
              <a:gd name="connsiteX21" fmla="*/ 19041 w 6578600"/>
              <a:gd name="connsiteY21" fmla="*/ 870737 h 3454400"/>
              <a:gd name="connsiteX22" fmla="*/ 333214 w 6578600"/>
              <a:gd name="connsiteY22" fmla="*/ 592863 h 3454400"/>
              <a:gd name="connsiteX23" fmla="*/ 333214 w 6578600"/>
              <a:gd name="connsiteY23" fmla="*/ 852656 h 3454400"/>
              <a:gd name="connsiteX24" fmla="*/ 19041 w 6578600"/>
              <a:gd name="connsiteY24" fmla="*/ 1130531 h 3454400"/>
              <a:gd name="connsiteX25" fmla="*/ 19041 w 6578600"/>
              <a:gd name="connsiteY25" fmla="*/ 870737 h 3454400"/>
              <a:gd name="connsiteX26" fmla="*/ 19041 w 6578600"/>
              <a:gd name="connsiteY26" fmla="*/ 1156225 h 3454400"/>
              <a:gd name="connsiteX27" fmla="*/ 333214 w 6578600"/>
              <a:gd name="connsiteY27" fmla="*/ 878350 h 3454400"/>
              <a:gd name="connsiteX28" fmla="*/ 333214 w 6578600"/>
              <a:gd name="connsiteY28" fmla="*/ 1138144 h 3454400"/>
              <a:gd name="connsiteX29" fmla="*/ 19041 w 6578600"/>
              <a:gd name="connsiteY29" fmla="*/ 1416019 h 3454400"/>
              <a:gd name="connsiteX30" fmla="*/ 19041 w 6578600"/>
              <a:gd name="connsiteY30" fmla="*/ 1156225 h 3454400"/>
              <a:gd name="connsiteX31" fmla="*/ 19041 w 6578600"/>
              <a:gd name="connsiteY31" fmla="*/ 1441712 h 3454400"/>
              <a:gd name="connsiteX32" fmla="*/ 333214 w 6578600"/>
              <a:gd name="connsiteY32" fmla="*/ 1163838 h 3454400"/>
              <a:gd name="connsiteX33" fmla="*/ 333214 w 6578600"/>
              <a:gd name="connsiteY33" fmla="*/ 1423632 h 3454400"/>
              <a:gd name="connsiteX34" fmla="*/ 19041 w 6578600"/>
              <a:gd name="connsiteY34" fmla="*/ 1701506 h 3454400"/>
              <a:gd name="connsiteX35" fmla="*/ 19041 w 6578600"/>
              <a:gd name="connsiteY35" fmla="*/ 1441712 h 3454400"/>
              <a:gd name="connsiteX36" fmla="*/ 19041 w 6578600"/>
              <a:gd name="connsiteY36" fmla="*/ 1727200 h 3454400"/>
              <a:gd name="connsiteX37" fmla="*/ 333214 w 6578600"/>
              <a:gd name="connsiteY37" fmla="*/ 1449325 h 3454400"/>
              <a:gd name="connsiteX38" fmla="*/ 333214 w 6578600"/>
              <a:gd name="connsiteY38" fmla="*/ 1709119 h 3454400"/>
              <a:gd name="connsiteX39" fmla="*/ 19041 w 6578600"/>
              <a:gd name="connsiteY39" fmla="*/ 1986994 h 3454400"/>
              <a:gd name="connsiteX40" fmla="*/ 19041 w 6578600"/>
              <a:gd name="connsiteY40" fmla="*/ 1727200 h 3454400"/>
              <a:gd name="connsiteX41" fmla="*/ 19041 w 6578600"/>
              <a:gd name="connsiteY41" fmla="*/ 2012688 h 3454400"/>
              <a:gd name="connsiteX42" fmla="*/ 333214 w 6578600"/>
              <a:gd name="connsiteY42" fmla="*/ 1734813 h 3454400"/>
              <a:gd name="connsiteX43" fmla="*/ 333214 w 6578600"/>
              <a:gd name="connsiteY43" fmla="*/ 1994607 h 3454400"/>
              <a:gd name="connsiteX44" fmla="*/ 19041 w 6578600"/>
              <a:gd name="connsiteY44" fmla="*/ 2272481 h 3454400"/>
              <a:gd name="connsiteX45" fmla="*/ 19041 w 6578600"/>
              <a:gd name="connsiteY45" fmla="*/ 2012688 h 3454400"/>
              <a:gd name="connsiteX46" fmla="*/ 19041 w 6578600"/>
              <a:gd name="connsiteY46" fmla="*/ 2298175 h 3454400"/>
              <a:gd name="connsiteX47" fmla="*/ 333214 w 6578600"/>
              <a:gd name="connsiteY47" fmla="*/ 2020301 h 3454400"/>
              <a:gd name="connsiteX48" fmla="*/ 333214 w 6578600"/>
              <a:gd name="connsiteY48" fmla="*/ 2280095 h 3454400"/>
              <a:gd name="connsiteX49" fmla="*/ 19041 w 6578600"/>
              <a:gd name="connsiteY49" fmla="*/ 2557969 h 3454400"/>
              <a:gd name="connsiteX50" fmla="*/ 19041 w 6578600"/>
              <a:gd name="connsiteY50" fmla="*/ 2298175 h 3454400"/>
              <a:gd name="connsiteX51" fmla="*/ 19041 w 6578600"/>
              <a:gd name="connsiteY51" fmla="*/ 2583663 h 3454400"/>
              <a:gd name="connsiteX52" fmla="*/ 333214 w 6578600"/>
              <a:gd name="connsiteY52" fmla="*/ 2305788 h 3454400"/>
              <a:gd name="connsiteX53" fmla="*/ 333214 w 6578600"/>
              <a:gd name="connsiteY53" fmla="*/ 2565582 h 3454400"/>
              <a:gd name="connsiteX54" fmla="*/ 19041 w 6578600"/>
              <a:gd name="connsiteY54" fmla="*/ 2843457 h 3454400"/>
              <a:gd name="connsiteX55" fmla="*/ 19041 w 6578600"/>
              <a:gd name="connsiteY55" fmla="*/ 2583663 h 3454400"/>
              <a:gd name="connsiteX56" fmla="*/ 19041 w 6578600"/>
              <a:gd name="connsiteY56" fmla="*/ 2869151 h 3454400"/>
              <a:gd name="connsiteX57" fmla="*/ 333214 w 6578600"/>
              <a:gd name="connsiteY57" fmla="*/ 2591276 h 3454400"/>
              <a:gd name="connsiteX58" fmla="*/ 333214 w 6578600"/>
              <a:gd name="connsiteY58" fmla="*/ 2851070 h 3454400"/>
              <a:gd name="connsiteX59" fmla="*/ 19041 w 6578600"/>
              <a:gd name="connsiteY59" fmla="*/ 3128944 h 3454400"/>
              <a:gd name="connsiteX60" fmla="*/ 19041 w 6578600"/>
              <a:gd name="connsiteY60" fmla="*/ 2869151 h 3454400"/>
              <a:gd name="connsiteX61" fmla="*/ 19041 w 6578600"/>
              <a:gd name="connsiteY61" fmla="*/ 3154638 h 3454400"/>
              <a:gd name="connsiteX62" fmla="*/ 333214 w 6578600"/>
              <a:gd name="connsiteY62" fmla="*/ 2876763 h 3454400"/>
              <a:gd name="connsiteX63" fmla="*/ 333214 w 6578600"/>
              <a:gd name="connsiteY63" fmla="*/ 3146074 h 3454400"/>
              <a:gd name="connsiteX64" fmla="*/ 19041 w 6578600"/>
              <a:gd name="connsiteY64" fmla="*/ 3423948 h 3454400"/>
              <a:gd name="connsiteX65" fmla="*/ 19041 w 6578600"/>
              <a:gd name="connsiteY65" fmla="*/ 3154638 h 3454400"/>
              <a:gd name="connsiteX66" fmla="*/ 346543 w 6578600"/>
              <a:gd name="connsiteY66" fmla="*/ 3159396 h 3454400"/>
              <a:gd name="connsiteX67" fmla="*/ 603594 w 6578600"/>
              <a:gd name="connsiteY67" fmla="*/ 3159396 h 3454400"/>
              <a:gd name="connsiteX68" fmla="*/ 292276 w 6578600"/>
              <a:gd name="connsiteY68" fmla="*/ 3435368 h 3454400"/>
              <a:gd name="connsiteX69" fmla="*/ 35226 w 6578600"/>
              <a:gd name="connsiteY69" fmla="*/ 3435368 h 3454400"/>
              <a:gd name="connsiteX70" fmla="*/ 346543 w 6578600"/>
              <a:gd name="connsiteY70" fmla="*/ 3159396 h 3454400"/>
              <a:gd name="connsiteX71" fmla="*/ 632155 w 6578600"/>
              <a:gd name="connsiteY71" fmla="*/ 3159396 h 3454400"/>
              <a:gd name="connsiteX72" fmla="*/ 946328 w 6578600"/>
              <a:gd name="connsiteY72" fmla="*/ 3159396 h 3454400"/>
              <a:gd name="connsiteX73" fmla="*/ 635011 w 6578600"/>
              <a:gd name="connsiteY73" fmla="*/ 3435368 h 3454400"/>
              <a:gd name="connsiteX74" fmla="*/ 320838 w 6578600"/>
              <a:gd name="connsiteY74" fmla="*/ 3435368 h 3454400"/>
              <a:gd name="connsiteX75" fmla="*/ 632155 w 6578600"/>
              <a:gd name="connsiteY75" fmla="*/ 3159396 h 3454400"/>
              <a:gd name="connsiteX76" fmla="*/ 974890 w 6578600"/>
              <a:gd name="connsiteY76" fmla="*/ 3159396 h 3454400"/>
              <a:gd name="connsiteX77" fmla="*/ 1260502 w 6578600"/>
              <a:gd name="connsiteY77" fmla="*/ 3159396 h 3454400"/>
              <a:gd name="connsiteX78" fmla="*/ 949184 w 6578600"/>
              <a:gd name="connsiteY78" fmla="*/ 3435368 h 3454400"/>
              <a:gd name="connsiteX79" fmla="*/ 663572 w 6578600"/>
              <a:gd name="connsiteY79" fmla="*/ 3435368 h 3454400"/>
              <a:gd name="connsiteX80" fmla="*/ 974890 w 6578600"/>
              <a:gd name="connsiteY80" fmla="*/ 3159396 h 3454400"/>
              <a:gd name="connsiteX81" fmla="*/ 1289063 w 6578600"/>
              <a:gd name="connsiteY81" fmla="*/ 3159396 h 3454400"/>
              <a:gd name="connsiteX82" fmla="*/ 1574675 w 6578600"/>
              <a:gd name="connsiteY82" fmla="*/ 3159396 h 3454400"/>
              <a:gd name="connsiteX83" fmla="*/ 1263358 w 6578600"/>
              <a:gd name="connsiteY83" fmla="*/ 3435368 h 3454400"/>
              <a:gd name="connsiteX84" fmla="*/ 977746 w 6578600"/>
              <a:gd name="connsiteY84" fmla="*/ 3435368 h 3454400"/>
              <a:gd name="connsiteX85" fmla="*/ 1289063 w 6578600"/>
              <a:gd name="connsiteY85" fmla="*/ 3159396 h 3454400"/>
              <a:gd name="connsiteX86" fmla="*/ 1603236 w 6578600"/>
              <a:gd name="connsiteY86" fmla="*/ 3159396 h 3454400"/>
              <a:gd name="connsiteX87" fmla="*/ 1888848 w 6578600"/>
              <a:gd name="connsiteY87" fmla="*/ 3159396 h 3454400"/>
              <a:gd name="connsiteX88" fmla="*/ 1577531 w 6578600"/>
              <a:gd name="connsiteY88" fmla="*/ 3435368 h 3454400"/>
              <a:gd name="connsiteX89" fmla="*/ 1291919 w 6578600"/>
              <a:gd name="connsiteY89" fmla="*/ 3435368 h 3454400"/>
              <a:gd name="connsiteX90" fmla="*/ 1603236 w 6578600"/>
              <a:gd name="connsiteY90" fmla="*/ 3159396 h 3454400"/>
              <a:gd name="connsiteX91" fmla="*/ 1917410 w 6578600"/>
              <a:gd name="connsiteY91" fmla="*/ 3159396 h 3454400"/>
              <a:gd name="connsiteX92" fmla="*/ 2203022 w 6578600"/>
              <a:gd name="connsiteY92" fmla="*/ 3159396 h 3454400"/>
              <a:gd name="connsiteX93" fmla="*/ 1891705 w 6578600"/>
              <a:gd name="connsiteY93" fmla="*/ 3435368 h 3454400"/>
              <a:gd name="connsiteX94" fmla="*/ 1606092 w 6578600"/>
              <a:gd name="connsiteY94" fmla="*/ 3435368 h 3454400"/>
              <a:gd name="connsiteX95" fmla="*/ 1917410 w 6578600"/>
              <a:gd name="connsiteY95" fmla="*/ 3159396 h 3454400"/>
              <a:gd name="connsiteX96" fmla="*/ 2231583 w 6578600"/>
              <a:gd name="connsiteY96" fmla="*/ 3159396 h 3454400"/>
              <a:gd name="connsiteX97" fmla="*/ 2517195 w 6578600"/>
              <a:gd name="connsiteY97" fmla="*/ 3159396 h 3454400"/>
              <a:gd name="connsiteX98" fmla="*/ 2205878 w 6578600"/>
              <a:gd name="connsiteY98" fmla="*/ 3435368 h 3454400"/>
              <a:gd name="connsiteX99" fmla="*/ 1920266 w 6578600"/>
              <a:gd name="connsiteY99" fmla="*/ 3435368 h 3454400"/>
              <a:gd name="connsiteX100" fmla="*/ 2231583 w 6578600"/>
              <a:gd name="connsiteY100" fmla="*/ 3159396 h 3454400"/>
              <a:gd name="connsiteX101" fmla="*/ 2545756 w 6578600"/>
              <a:gd name="connsiteY101" fmla="*/ 3159396 h 3454400"/>
              <a:gd name="connsiteX102" fmla="*/ 2831369 w 6578600"/>
              <a:gd name="connsiteY102" fmla="*/ 3159396 h 3454400"/>
              <a:gd name="connsiteX103" fmla="*/ 2520052 w 6578600"/>
              <a:gd name="connsiteY103" fmla="*/ 3435368 h 3454400"/>
              <a:gd name="connsiteX104" fmla="*/ 2234439 w 6578600"/>
              <a:gd name="connsiteY104" fmla="*/ 3435368 h 3454400"/>
              <a:gd name="connsiteX105" fmla="*/ 2545756 w 6578600"/>
              <a:gd name="connsiteY105" fmla="*/ 3159396 h 3454400"/>
              <a:gd name="connsiteX106" fmla="*/ 2859930 w 6578600"/>
              <a:gd name="connsiteY106" fmla="*/ 3159396 h 3454400"/>
              <a:gd name="connsiteX107" fmla="*/ 3145542 w 6578600"/>
              <a:gd name="connsiteY107" fmla="*/ 3159396 h 3454400"/>
              <a:gd name="connsiteX108" fmla="*/ 2834225 w 6578600"/>
              <a:gd name="connsiteY108" fmla="*/ 3435368 h 3454400"/>
              <a:gd name="connsiteX109" fmla="*/ 2548613 w 6578600"/>
              <a:gd name="connsiteY109" fmla="*/ 3435368 h 3454400"/>
              <a:gd name="connsiteX110" fmla="*/ 2859930 w 6578600"/>
              <a:gd name="connsiteY110" fmla="*/ 3159396 h 3454400"/>
              <a:gd name="connsiteX111" fmla="*/ 3174103 w 6578600"/>
              <a:gd name="connsiteY111" fmla="*/ 3159396 h 3454400"/>
              <a:gd name="connsiteX112" fmla="*/ 3459715 w 6578600"/>
              <a:gd name="connsiteY112" fmla="*/ 3159396 h 3454400"/>
              <a:gd name="connsiteX113" fmla="*/ 3148398 w 6578600"/>
              <a:gd name="connsiteY113" fmla="*/ 3435368 h 3454400"/>
              <a:gd name="connsiteX114" fmla="*/ 2862786 w 6578600"/>
              <a:gd name="connsiteY114" fmla="*/ 3435368 h 3454400"/>
              <a:gd name="connsiteX115" fmla="*/ 3174103 w 6578600"/>
              <a:gd name="connsiteY115" fmla="*/ 3159396 h 3454400"/>
              <a:gd name="connsiteX116" fmla="*/ 3488277 w 6578600"/>
              <a:gd name="connsiteY116" fmla="*/ 3159396 h 3454400"/>
              <a:gd name="connsiteX117" fmla="*/ 3773889 w 6578600"/>
              <a:gd name="connsiteY117" fmla="*/ 3159396 h 3454400"/>
              <a:gd name="connsiteX118" fmla="*/ 3462572 w 6578600"/>
              <a:gd name="connsiteY118" fmla="*/ 3435368 h 3454400"/>
              <a:gd name="connsiteX119" fmla="*/ 3176959 w 6578600"/>
              <a:gd name="connsiteY119" fmla="*/ 3435368 h 3454400"/>
              <a:gd name="connsiteX120" fmla="*/ 3488277 w 6578600"/>
              <a:gd name="connsiteY120" fmla="*/ 3159396 h 3454400"/>
              <a:gd name="connsiteX121" fmla="*/ 3802450 w 6578600"/>
              <a:gd name="connsiteY121" fmla="*/ 3159396 h 3454400"/>
              <a:gd name="connsiteX122" fmla="*/ 4088062 w 6578600"/>
              <a:gd name="connsiteY122" fmla="*/ 3159396 h 3454400"/>
              <a:gd name="connsiteX123" fmla="*/ 3776745 w 6578600"/>
              <a:gd name="connsiteY123" fmla="*/ 3435368 h 3454400"/>
              <a:gd name="connsiteX124" fmla="*/ 3491133 w 6578600"/>
              <a:gd name="connsiteY124" fmla="*/ 3435368 h 3454400"/>
              <a:gd name="connsiteX125" fmla="*/ 3802450 w 6578600"/>
              <a:gd name="connsiteY125" fmla="*/ 3159396 h 3454400"/>
              <a:gd name="connsiteX126" fmla="*/ 4116623 w 6578600"/>
              <a:gd name="connsiteY126" fmla="*/ 3159396 h 3454400"/>
              <a:gd name="connsiteX127" fmla="*/ 4402236 w 6578600"/>
              <a:gd name="connsiteY127" fmla="*/ 3159396 h 3454400"/>
              <a:gd name="connsiteX128" fmla="*/ 4090918 w 6578600"/>
              <a:gd name="connsiteY128" fmla="*/ 3435368 h 3454400"/>
              <a:gd name="connsiteX129" fmla="*/ 3805306 w 6578600"/>
              <a:gd name="connsiteY129" fmla="*/ 3435368 h 3454400"/>
              <a:gd name="connsiteX130" fmla="*/ 4116623 w 6578600"/>
              <a:gd name="connsiteY130" fmla="*/ 3159396 h 3454400"/>
              <a:gd name="connsiteX131" fmla="*/ 4430797 w 6578600"/>
              <a:gd name="connsiteY131" fmla="*/ 3159396 h 3454400"/>
              <a:gd name="connsiteX132" fmla="*/ 4716409 w 6578600"/>
              <a:gd name="connsiteY132" fmla="*/ 3159396 h 3454400"/>
              <a:gd name="connsiteX133" fmla="*/ 4405092 w 6578600"/>
              <a:gd name="connsiteY133" fmla="*/ 3435368 h 3454400"/>
              <a:gd name="connsiteX134" fmla="*/ 4119480 w 6578600"/>
              <a:gd name="connsiteY134" fmla="*/ 3435368 h 3454400"/>
              <a:gd name="connsiteX135" fmla="*/ 4430797 w 6578600"/>
              <a:gd name="connsiteY135" fmla="*/ 3159396 h 3454400"/>
              <a:gd name="connsiteX136" fmla="*/ 4744970 w 6578600"/>
              <a:gd name="connsiteY136" fmla="*/ 3159396 h 3454400"/>
              <a:gd name="connsiteX137" fmla="*/ 5030583 w 6578600"/>
              <a:gd name="connsiteY137" fmla="*/ 3159396 h 3454400"/>
              <a:gd name="connsiteX138" fmla="*/ 4719265 w 6578600"/>
              <a:gd name="connsiteY138" fmla="*/ 3435368 h 3454400"/>
              <a:gd name="connsiteX139" fmla="*/ 4433653 w 6578600"/>
              <a:gd name="connsiteY139" fmla="*/ 3435368 h 3454400"/>
              <a:gd name="connsiteX140" fmla="*/ 4744970 w 6578600"/>
              <a:gd name="connsiteY140" fmla="*/ 3159396 h 3454400"/>
              <a:gd name="connsiteX141" fmla="*/ 5059144 w 6578600"/>
              <a:gd name="connsiteY141" fmla="*/ 3159396 h 3454400"/>
              <a:gd name="connsiteX142" fmla="*/ 5344756 w 6578600"/>
              <a:gd name="connsiteY142" fmla="*/ 3159396 h 3454400"/>
              <a:gd name="connsiteX143" fmla="*/ 5033439 w 6578600"/>
              <a:gd name="connsiteY143" fmla="*/ 3435368 h 3454400"/>
              <a:gd name="connsiteX144" fmla="*/ 4747826 w 6578600"/>
              <a:gd name="connsiteY144" fmla="*/ 3435368 h 3454400"/>
              <a:gd name="connsiteX145" fmla="*/ 5059144 w 6578600"/>
              <a:gd name="connsiteY145" fmla="*/ 3159396 h 3454400"/>
              <a:gd name="connsiteX146" fmla="*/ 5373317 w 6578600"/>
              <a:gd name="connsiteY146" fmla="*/ 3159396 h 3454400"/>
              <a:gd name="connsiteX147" fmla="*/ 5658929 w 6578600"/>
              <a:gd name="connsiteY147" fmla="*/ 3159396 h 3454400"/>
              <a:gd name="connsiteX148" fmla="*/ 5347612 w 6578600"/>
              <a:gd name="connsiteY148" fmla="*/ 3435368 h 3454400"/>
              <a:gd name="connsiteX149" fmla="*/ 5062000 w 6578600"/>
              <a:gd name="connsiteY149" fmla="*/ 3435368 h 3454400"/>
              <a:gd name="connsiteX150" fmla="*/ 5373317 w 6578600"/>
              <a:gd name="connsiteY150" fmla="*/ 3159396 h 3454400"/>
              <a:gd name="connsiteX151" fmla="*/ 5687491 w 6578600"/>
              <a:gd name="connsiteY151" fmla="*/ 3159396 h 3454400"/>
              <a:gd name="connsiteX152" fmla="*/ 5973103 w 6578600"/>
              <a:gd name="connsiteY152" fmla="*/ 3159396 h 3454400"/>
              <a:gd name="connsiteX153" fmla="*/ 5661785 w 6578600"/>
              <a:gd name="connsiteY153" fmla="*/ 3435368 h 3454400"/>
              <a:gd name="connsiteX154" fmla="*/ 5376173 w 6578600"/>
              <a:gd name="connsiteY154" fmla="*/ 3435368 h 3454400"/>
              <a:gd name="connsiteX155" fmla="*/ 5687491 w 6578600"/>
              <a:gd name="connsiteY155" fmla="*/ 3159396 h 3454400"/>
              <a:gd name="connsiteX156" fmla="*/ 6001664 w 6578600"/>
              <a:gd name="connsiteY156" fmla="*/ 3159396 h 3454400"/>
              <a:gd name="connsiteX157" fmla="*/ 6287276 w 6578600"/>
              <a:gd name="connsiteY157" fmla="*/ 3159396 h 3454400"/>
              <a:gd name="connsiteX158" fmla="*/ 5975959 w 6578600"/>
              <a:gd name="connsiteY158" fmla="*/ 3435368 h 3454400"/>
              <a:gd name="connsiteX159" fmla="*/ 5690347 w 6578600"/>
              <a:gd name="connsiteY159" fmla="*/ 3435368 h 3454400"/>
              <a:gd name="connsiteX160" fmla="*/ 6001664 w 6578600"/>
              <a:gd name="connsiteY160" fmla="*/ 3159396 h 3454400"/>
              <a:gd name="connsiteX161" fmla="*/ 333214 w 6578600"/>
              <a:gd name="connsiteY161" fmla="*/ 30452 h 3454400"/>
              <a:gd name="connsiteX162" fmla="*/ 333214 w 6578600"/>
              <a:gd name="connsiteY162" fmla="*/ 280729 h 3454400"/>
              <a:gd name="connsiteX163" fmla="*/ 19041 w 6578600"/>
              <a:gd name="connsiteY163" fmla="*/ 559556 h 3454400"/>
              <a:gd name="connsiteX164" fmla="*/ 19041 w 6578600"/>
              <a:gd name="connsiteY164" fmla="*/ 309278 h 3454400"/>
              <a:gd name="connsiteX165" fmla="*/ 333214 w 6578600"/>
              <a:gd name="connsiteY165" fmla="*/ 30452 h 3454400"/>
              <a:gd name="connsiteX166" fmla="*/ 6232057 w 6578600"/>
              <a:gd name="connsiteY166" fmla="*/ 3435368 h 3454400"/>
              <a:gd name="connsiteX167" fmla="*/ 6003568 w 6578600"/>
              <a:gd name="connsiteY167" fmla="*/ 3435368 h 3454400"/>
              <a:gd name="connsiteX168" fmla="*/ 6314885 w 6578600"/>
              <a:gd name="connsiteY168" fmla="*/ 3159396 h 3454400"/>
              <a:gd name="connsiteX169" fmla="*/ 6543375 w 6578600"/>
              <a:gd name="connsiteY169" fmla="*/ 3159396 h 3454400"/>
              <a:gd name="connsiteX170" fmla="*/ 6232057 w 6578600"/>
              <a:gd name="connsiteY170" fmla="*/ 3435368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6578600" h="3454400">
                <a:moveTo>
                  <a:pt x="6578600" y="0"/>
                </a:moveTo>
                <a:lnTo>
                  <a:pt x="333214" y="0"/>
                </a:lnTo>
                <a:lnTo>
                  <a:pt x="333214" y="4758"/>
                </a:lnTo>
                <a:lnTo>
                  <a:pt x="0" y="299762"/>
                </a:lnTo>
                <a:lnTo>
                  <a:pt x="0" y="3454400"/>
                </a:lnTo>
                <a:lnTo>
                  <a:pt x="9520" y="3454400"/>
                </a:lnTo>
                <a:lnTo>
                  <a:pt x="19041" y="3454400"/>
                </a:lnTo>
                <a:lnTo>
                  <a:pt x="6239674" y="3454400"/>
                </a:lnTo>
                <a:lnTo>
                  <a:pt x="6572888" y="3159396"/>
                </a:lnTo>
                <a:lnTo>
                  <a:pt x="6578600" y="3159396"/>
                </a:lnTo>
                <a:lnTo>
                  <a:pt x="6578600" y="0"/>
                </a:lnTo>
                <a:close/>
                <a:moveTo>
                  <a:pt x="352255" y="19033"/>
                </a:moveTo>
                <a:lnTo>
                  <a:pt x="6559559" y="19033"/>
                </a:lnTo>
                <a:lnTo>
                  <a:pt x="6559559" y="3140364"/>
                </a:lnTo>
                <a:lnTo>
                  <a:pt x="352255" y="3140364"/>
                </a:lnTo>
                <a:lnTo>
                  <a:pt x="352255" y="19033"/>
                </a:lnTo>
                <a:close/>
                <a:moveTo>
                  <a:pt x="19041" y="585250"/>
                </a:moveTo>
                <a:lnTo>
                  <a:pt x="333214" y="307375"/>
                </a:lnTo>
                <a:lnTo>
                  <a:pt x="333214" y="567169"/>
                </a:lnTo>
                <a:lnTo>
                  <a:pt x="19041" y="845043"/>
                </a:lnTo>
                <a:lnTo>
                  <a:pt x="19041" y="585250"/>
                </a:lnTo>
                <a:close/>
                <a:moveTo>
                  <a:pt x="19041" y="870737"/>
                </a:moveTo>
                <a:lnTo>
                  <a:pt x="333214" y="592863"/>
                </a:lnTo>
                <a:lnTo>
                  <a:pt x="333214" y="852656"/>
                </a:lnTo>
                <a:lnTo>
                  <a:pt x="19041" y="1130531"/>
                </a:lnTo>
                <a:lnTo>
                  <a:pt x="19041" y="870737"/>
                </a:lnTo>
                <a:close/>
                <a:moveTo>
                  <a:pt x="19041" y="1156225"/>
                </a:moveTo>
                <a:lnTo>
                  <a:pt x="333214" y="878350"/>
                </a:lnTo>
                <a:lnTo>
                  <a:pt x="333214" y="1138144"/>
                </a:lnTo>
                <a:lnTo>
                  <a:pt x="19041" y="1416019"/>
                </a:lnTo>
                <a:lnTo>
                  <a:pt x="19041" y="1156225"/>
                </a:lnTo>
                <a:close/>
                <a:moveTo>
                  <a:pt x="19041" y="1441712"/>
                </a:moveTo>
                <a:lnTo>
                  <a:pt x="333214" y="1163838"/>
                </a:lnTo>
                <a:lnTo>
                  <a:pt x="333214" y="1423632"/>
                </a:lnTo>
                <a:lnTo>
                  <a:pt x="19041" y="1701506"/>
                </a:lnTo>
                <a:lnTo>
                  <a:pt x="19041" y="1441712"/>
                </a:lnTo>
                <a:close/>
                <a:moveTo>
                  <a:pt x="19041" y="1727200"/>
                </a:moveTo>
                <a:lnTo>
                  <a:pt x="333214" y="1449325"/>
                </a:lnTo>
                <a:lnTo>
                  <a:pt x="333214" y="1709119"/>
                </a:lnTo>
                <a:lnTo>
                  <a:pt x="19041" y="1986994"/>
                </a:lnTo>
                <a:lnTo>
                  <a:pt x="19041" y="1727200"/>
                </a:lnTo>
                <a:close/>
                <a:moveTo>
                  <a:pt x="19041" y="2012688"/>
                </a:moveTo>
                <a:lnTo>
                  <a:pt x="333214" y="1734813"/>
                </a:lnTo>
                <a:lnTo>
                  <a:pt x="333214" y="1994607"/>
                </a:lnTo>
                <a:lnTo>
                  <a:pt x="19041" y="2272481"/>
                </a:lnTo>
                <a:lnTo>
                  <a:pt x="19041" y="2012688"/>
                </a:lnTo>
                <a:close/>
                <a:moveTo>
                  <a:pt x="19041" y="2298175"/>
                </a:moveTo>
                <a:lnTo>
                  <a:pt x="333214" y="2020301"/>
                </a:lnTo>
                <a:lnTo>
                  <a:pt x="333214" y="2280095"/>
                </a:lnTo>
                <a:lnTo>
                  <a:pt x="19041" y="2557969"/>
                </a:lnTo>
                <a:lnTo>
                  <a:pt x="19041" y="2298175"/>
                </a:lnTo>
                <a:close/>
                <a:moveTo>
                  <a:pt x="19041" y="2583663"/>
                </a:moveTo>
                <a:lnTo>
                  <a:pt x="333214" y="2305788"/>
                </a:lnTo>
                <a:lnTo>
                  <a:pt x="333214" y="2565582"/>
                </a:lnTo>
                <a:lnTo>
                  <a:pt x="19041" y="2843457"/>
                </a:lnTo>
                <a:lnTo>
                  <a:pt x="19041" y="2583663"/>
                </a:lnTo>
                <a:close/>
                <a:moveTo>
                  <a:pt x="19041" y="2869151"/>
                </a:moveTo>
                <a:lnTo>
                  <a:pt x="333214" y="2591276"/>
                </a:lnTo>
                <a:lnTo>
                  <a:pt x="333214" y="2851070"/>
                </a:lnTo>
                <a:lnTo>
                  <a:pt x="19041" y="3128944"/>
                </a:lnTo>
                <a:lnTo>
                  <a:pt x="19041" y="2869151"/>
                </a:lnTo>
                <a:close/>
                <a:moveTo>
                  <a:pt x="19041" y="3154638"/>
                </a:moveTo>
                <a:lnTo>
                  <a:pt x="333214" y="2876763"/>
                </a:lnTo>
                <a:lnTo>
                  <a:pt x="333214" y="3146074"/>
                </a:lnTo>
                <a:lnTo>
                  <a:pt x="19041" y="3423948"/>
                </a:lnTo>
                <a:lnTo>
                  <a:pt x="19041" y="3154638"/>
                </a:lnTo>
                <a:close/>
                <a:moveTo>
                  <a:pt x="346543" y="3159396"/>
                </a:moveTo>
                <a:lnTo>
                  <a:pt x="603594" y="3159396"/>
                </a:lnTo>
                <a:lnTo>
                  <a:pt x="292276" y="3435368"/>
                </a:lnTo>
                <a:lnTo>
                  <a:pt x="35226" y="3435368"/>
                </a:lnTo>
                <a:lnTo>
                  <a:pt x="346543" y="3159396"/>
                </a:lnTo>
                <a:close/>
                <a:moveTo>
                  <a:pt x="632155" y="3159396"/>
                </a:moveTo>
                <a:lnTo>
                  <a:pt x="946328" y="3159396"/>
                </a:lnTo>
                <a:lnTo>
                  <a:pt x="635011" y="3435368"/>
                </a:lnTo>
                <a:lnTo>
                  <a:pt x="320838" y="3435368"/>
                </a:lnTo>
                <a:lnTo>
                  <a:pt x="632155" y="3159396"/>
                </a:lnTo>
                <a:close/>
                <a:moveTo>
                  <a:pt x="974890" y="3159396"/>
                </a:moveTo>
                <a:lnTo>
                  <a:pt x="1260502" y="3159396"/>
                </a:lnTo>
                <a:lnTo>
                  <a:pt x="949184" y="3435368"/>
                </a:lnTo>
                <a:lnTo>
                  <a:pt x="663572" y="3435368"/>
                </a:lnTo>
                <a:lnTo>
                  <a:pt x="974890" y="3159396"/>
                </a:lnTo>
                <a:close/>
                <a:moveTo>
                  <a:pt x="1289063" y="3159396"/>
                </a:moveTo>
                <a:lnTo>
                  <a:pt x="1574675" y="3159396"/>
                </a:lnTo>
                <a:lnTo>
                  <a:pt x="1263358" y="3435368"/>
                </a:lnTo>
                <a:lnTo>
                  <a:pt x="977746" y="3435368"/>
                </a:lnTo>
                <a:lnTo>
                  <a:pt x="1289063" y="3159396"/>
                </a:lnTo>
                <a:close/>
                <a:moveTo>
                  <a:pt x="1603236" y="3159396"/>
                </a:moveTo>
                <a:lnTo>
                  <a:pt x="1888848" y="3159396"/>
                </a:lnTo>
                <a:lnTo>
                  <a:pt x="1577531" y="3435368"/>
                </a:lnTo>
                <a:lnTo>
                  <a:pt x="1291919" y="3435368"/>
                </a:lnTo>
                <a:lnTo>
                  <a:pt x="1603236" y="3159396"/>
                </a:lnTo>
                <a:close/>
                <a:moveTo>
                  <a:pt x="1917410" y="3159396"/>
                </a:moveTo>
                <a:lnTo>
                  <a:pt x="2203022" y="3159396"/>
                </a:lnTo>
                <a:lnTo>
                  <a:pt x="1891705" y="3435368"/>
                </a:lnTo>
                <a:lnTo>
                  <a:pt x="1606092" y="3435368"/>
                </a:lnTo>
                <a:lnTo>
                  <a:pt x="1917410" y="3159396"/>
                </a:lnTo>
                <a:close/>
                <a:moveTo>
                  <a:pt x="2231583" y="3159396"/>
                </a:moveTo>
                <a:lnTo>
                  <a:pt x="2517195" y="3159396"/>
                </a:lnTo>
                <a:lnTo>
                  <a:pt x="2205878" y="3435368"/>
                </a:lnTo>
                <a:lnTo>
                  <a:pt x="1920266" y="3435368"/>
                </a:lnTo>
                <a:lnTo>
                  <a:pt x="2231583" y="3159396"/>
                </a:lnTo>
                <a:close/>
                <a:moveTo>
                  <a:pt x="2545756" y="3159396"/>
                </a:moveTo>
                <a:lnTo>
                  <a:pt x="2831369" y="3159396"/>
                </a:lnTo>
                <a:lnTo>
                  <a:pt x="2520052" y="3435368"/>
                </a:lnTo>
                <a:lnTo>
                  <a:pt x="2234439" y="3435368"/>
                </a:lnTo>
                <a:lnTo>
                  <a:pt x="2545756" y="3159396"/>
                </a:lnTo>
                <a:close/>
                <a:moveTo>
                  <a:pt x="2859930" y="3159396"/>
                </a:moveTo>
                <a:lnTo>
                  <a:pt x="3145542" y="3159396"/>
                </a:lnTo>
                <a:lnTo>
                  <a:pt x="2834225" y="3435368"/>
                </a:lnTo>
                <a:lnTo>
                  <a:pt x="2548613" y="3435368"/>
                </a:lnTo>
                <a:lnTo>
                  <a:pt x="2859930" y="3159396"/>
                </a:lnTo>
                <a:close/>
                <a:moveTo>
                  <a:pt x="3174103" y="3159396"/>
                </a:moveTo>
                <a:lnTo>
                  <a:pt x="3459715" y="3159396"/>
                </a:lnTo>
                <a:lnTo>
                  <a:pt x="3148398" y="3435368"/>
                </a:lnTo>
                <a:lnTo>
                  <a:pt x="2862786" y="3435368"/>
                </a:lnTo>
                <a:lnTo>
                  <a:pt x="3174103" y="3159396"/>
                </a:lnTo>
                <a:close/>
                <a:moveTo>
                  <a:pt x="3488277" y="3159396"/>
                </a:moveTo>
                <a:lnTo>
                  <a:pt x="3773889" y="3159396"/>
                </a:lnTo>
                <a:lnTo>
                  <a:pt x="3462572" y="3435368"/>
                </a:lnTo>
                <a:lnTo>
                  <a:pt x="3176959" y="3435368"/>
                </a:lnTo>
                <a:lnTo>
                  <a:pt x="3488277" y="3159396"/>
                </a:lnTo>
                <a:close/>
                <a:moveTo>
                  <a:pt x="3802450" y="3159396"/>
                </a:moveTo>
                <a:lnTo>
                  <a:pt x="4088062" y="3159396"/>
                </a:lnTo>
                <a:lnTo>
                  <a:pt x="3776745" y="3435368"/>
                </a:lnTo>
                <a:lnTo>
                  <a:pt x="3491133" y="3435368"/>
                </a:lnTo>
                <a:lnTo>
                  <a:pt x="3802450" y="3159396"/>
                </a:lnTo>
                <a:close/>
                <a:moveTo>
                  <a:pt x="4116623" y="3159396"/>
                </a:moveTo>
                <a:lnTo>
                  <a:pt x="4402236" y="3159396"/>
                </a:lnTo>
                <a:lnTo>
                  <a:pt x="4090918" y="3435368"/>
                </a:lnTo>
                <a:lnTo>
                  <a:pt x="3805306" y="3435368"/>
                </a:lnTo>
                <a:lnTo>
                  <a:pt x="4116623" y="3159396"/>
                </a:lnTo>
                <a:close/>
                <a:moveTo>
                  <a:pt x="4430797" y="3159396"/>
                </a:moveTo>
                <a:lnTo>
                  <a:pt x="4716409" y="3159396"/>
                </a:lnTo>
                <a:lnTo>
                  <a:pt x="4405092" y="3435368"/>
                </a:lnTo>
                <a:lnTo>
                  <a:pt x="4119480" y="3435368"/>
                </a:lnTo>
                <a:lnTo>
                  <a:pt x="4430797" y="3159396"/>
                </a:lnTo>
                <a:close/>
                <a:moveTo>
                  <a:pt x="4744970" y="3159396"/>
                </a:moveTo>
                <a:lnTo>
                  <a:pt x="5030583" y="3159396"/>
                </a:lnTo>
                <a:lnTo>
                  <a:pt x="4719265" y="3435368"/>
                </a:lnTo>
                <a:lnTo>
                  <a:pt x="4433653" y="3435368"/>
                </a:lnTo>
                <a:lnTo>
                  <a:pt x="4744970" y="3159396"/>
                </a:lnTo>
                <a:close/>
                <a:moveTo>
                  <a:pt x="5059144" y="3159396"/>
                </a:moveTo>
                <a:lnTo>
                  <a:pt x="5344756" y="3159396"/>
                </a:lnTo>
                <a:lnTo>
                  <a:pt x="5033439" y="3435368"/>
                </a:lnTo>
                <a:lnTo>
                  <a:pt x="4747826" y="3435368"/>
                </a:lnTo>
                <a:lnTo>
                  <a:pt x="5059144" y="3159396"/>
                </a:lnTo>
                <a:close/>
                <a:moveTo>
                  <a:pt x="5373317" y="3159396"/>
                </a:moveTo>
                <a:lnTo>
                  <a:pt x="5658929" y="3159396"/>
                </a:lnTo>
                <a:lnTo>
                  <a:pt x="5347612" y="3435368"/>
                </a:lnTo>
                <a:lnTo>
                  <a:pt x="5062000" y="3435368"/>
                </a:lnTo>
                <a:lnTo>
                  <a:pt x="5373317" y="3159396"/>
                </a:lnTo>
                <a:close/>
                <a:moveTo>
                  <a:pt x="5687491" y="3159396"/>
                </a:moveTo>
                <a:lnTo>
                  <a:pt x="5973103" y="3159396"/>
                </a:lnTo>
                <a:lnTo>
                  <a:pt x="5661785" y="3435368"/>
                </a:lnTo>
                <a:lnTo>
                  <a:pt x="5376173" y="3435368"/>
                </a:lnTo>
                <a:lnTo>
                  <a:pt x="5687491" y="3159396"/>
                </a:lnTo>
                <a:close/>
                <a:moveTo>
                  <a:pt x="6001664" y="3159396"/>
                </a:moveTo>
                <a:lnTo>
                  <a:pt x="6287276" y="3159396"/>
                </a:lnTo>
                <a:lnTo>
                  <a:pt x="5975959" y="3435368"/>
                </a:lnTo>
                <a:lnTo>
                  <a:pt x="5690347" y="3435368"/>
                </a:lnTo>
                <a:lnTo>
                  <a:pt x="6001664" y="3159396"/>
                </a:lnTo>
                <a:close/>
                <a:moveTo>
                  <a:pt x="333214" y="30452"/>
                </a:moveTo>
                <a:lnTo>
                  <a:pt x="333214" y="280729"/>
                </a:lnTo>
                <a:lnTo>
                  <a:pt x="19041" y="559556"/>
                </a:lnTo>
                <a:lnTo>
                  <a:pt x="19041" y="309278"/>
                </a:lnTo>
                <a:lnTo>
                  <a:pt x="333214" y="30452"/>
                </a:lnTo>
                <a:close/>
                <a:moveTo>
                  <a:pt x="6232057" y="3435368"/>
                </a:moveTo>
                <a:lnTo>
                  <a:pt x="6003568" y="3435368"/>
                </a:lnTo>
                <a:lnTo>
                  <a:pt x="6314885" y="3159396"/>
                </a:lnTo>
                <a:lnTo>
                  <a:pt x="6543375" y="3159396"/>
                </a:lnTo>
                <a:lnTo>
                  <a:pt x="6232057" y="3435368"/>
                </a:lnTo>
                <a:close/>
              </a:path>
            </a:pathLst>
          </a:custGeom>
          <a:solidFill>
            <a:schemeClr val="tx2"/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Red Hat Display" panose="02010303040201060303" pitchFamily="2" charset="0"/>
            </a:endParaRPr>
          </a:p>
        </p:txBody>
      </p:sp>
      <p:sp>
        <p:nvSpPr>
          <p:cNvPr id="248" name="ZoneTexte 247">
            <a:extLst>
              <a:ext uri="{FF2B5EF4-FFF2-40B4-BE49-F238E27FC236}">
                <a16:creationId xmlns:a16="http://schemas.microsoft.com/office/drawing/2014/main" id="{454D9DC6-F99F-EEE1-17FB-1CEC9069571A}"/>
              </a:ext>
            </a:extLst>
          </p:cNvPr>
          <p:cNvSpPr txBox="1"/>
          <p:nvPr/>
        </p:nvSpPr>
        <p:spPr>
          <a:xfrm>
            <a:off x="2435450" y="4458384"/>
            <a:ext cx="409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>
                <a:solidFill>
                  <a:schemeClr val="tx2"/>
                </a:solidFill>
                <a:latin typeface="Josefin Sans" pitchFamily="2" charset="0"/>
              </a:rPr>
              <a:t>1. Introduction</a:t>
            </a:r>
          </a:p>
        </p:txBody>
      </p:sp>
      <p:sp>
        <p:nvSpPr>
          <p:cNvPr id="249" name="ZoneTexte 248">
            <a:extLst>
              <a:ext uri="{FF2B5EF4-FFF2-40B4-BE49-F238E27FC236}">
                <a16:creationId xmlns:a16="http://schemas.microsoft.com/office/drawing/2014/main" id="{4C98A086-A5A5-FA81-CE34-939E1CECF4CC}"/>
              </a:ext>
            </a:extLst>
          </p:cNvPr>
          <p:cNvSpPr txBox="1"/>
          <p:nvPr/>
        </p:nvSpPr>
        <p:spPr>
          <a:xfrm>
            <a:off x="2392516" y="5718047"/>
            <a:ext cx="514645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4800">
                <a:solidFill>
                  <a:schemeClr val="tx2"/>
                </a:solidFill>
                <a:latin typeface="Josefin Sans"/>
              </a:rPr>
              <a:t>2. </a:t>
            </a:r>
            <a:r>
              <a:rPr lang="fr-FR" sz="4800" err="1">
                <a:solidFill>
                  <a:schemeClr val="tx2"/>
                </a:solidFill>
                <a:latin typeface="Josefin Sans"/>
                <a:ea typeface="+mn-lt"/>
                <a:cs typeface="+mn-lt"/>
              </a:rPr>
              <a:t>Methodology</a:t>
            </a:r>
            <a:endParaRPr lang="fr-FR">
              <a:solidFill>
                <a:schemeClr val="tx2"/>
              </a:solidFill>
              <a:latin typeface="Josefin Sans"/>
              <a:ea typeface="+mn-lt"/>
              <a:cs typeface="+mn-lt"/>
            </a:endParaRPr>
          </a:p>
        </p:txBody>
      </p:sp>
      <p:sp>
        <p:nvSpPr>
          <p:cNvPr id="253" name="ZoneTexte 252">
            <a:extLst>
              <a:ext uri="{FF2B5EF4-FFF2-40B4-BE49-F238E27FC236}">
                <a16:creationId xmlns:a16="http://schemas.microsoft.com/office/drawing/2014/main" id="{C0C1B5D6-2895-3EB2-4F27-29E4971F11DA}"/>
              </a:ext>
            </a:extLst>
          </p:cNvPr>
          <p:cNvSpPr txBox="1"/>
          <p:nvPr/>
        </p:nvSpPr>
        <p:spPr>
          <a:xfrm>
            <a:off x="2442571" y="9515511"/>
            <a:ext cx="888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>
                <a:solidFill>
                  <a:schemeClr val="tx2"/>
                </a:solidFill>
                <a:latin typeface="Josefin Sans" pitchFamily="2" charset="0"/>
              </a:rPr>
              <a:t>4. Conclusion 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A2FCCBA-9C3E-953B-366A-7A3D3AA91404}"/>
              </a:ext>
            </a:extLst>
          </p:cNvPr>
          <p:cNvSpPr txBox="1"/>
          <p:nvPr/>
        </p:nvSpPr>
        <p:spPr>
          <a:xfrm>
            <a:off x="3021346" y="6539342"/>
            <a:ext cx="271771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0" indent="-914400">
              <a:buAutoNum type="alphaLcParenR"/>
            </a:pPr>
            <a:r>
              <a:rPr lang="fr-FR" sz="4000">
                <a:solidFill>
                  <a:schemeClr val="tx2"/>
                </a:solidFill>
                <a:latin typeface="Josefin Sans"/>
              </a:rPr>
              <a:t>MIP</a:t>
            </a:r>
          </a:p>
          <a:p>
            <a:pPr marL="914400" indent="-914400">
              <a:buAutoNum type="alphaLcParenR"/>
            </a:pPr>
            <a:r>
              <a:rPr lang="fr-FR" sz="4000">
                <a:solidFill>
                  <a:schemeClr val="tx2"/>
                </a:solidFill>
                <a:latin typeface="Josefin Sans"/>
              </a:rPr>
              <a:t>CP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4C42E4D-E172-2D9A-B1E1-D38A26C16F0E}"/>
              </a:ext>
            </a:extLst>
          </p:cNvPr>
          <p:cNvSpPr txBox="1"/>
          <p:nvPr/>
        </p:nvSpPr>
        <p:spPr>
          <a:xfrm>
            <a:off x="2413574" y="8306221"/>
            <a:ext cx="888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>
                <a:solidFill>
                  <a:schemeClr val="tx2"/>
                </a:solidFill>
                <a:latin typeface="Josefin Sans" pitchFamily="2" charset="0"/>
              </a:rPr>
              <a:t>3. </a:t>
            </a:r>
            <a:r>
              <a:rPr lang="fr-FR" sz="4800" err="1">
                <a:solidFill>
                  <a:schemeClr val="tx2"/>
                </a:solidFill>
                <a:latin typeface="Josefin Sans" pitchFamily="2" charset="0"/>
              </a:rPr>
              <a:t>Results</a:t>
            </a:r>
            <a:r>
              <a:rPr lang="fr-FR" sz="4800">
                <a:solidFill>
                  <a:schemeClr val="tx2"/>
                </a:solidFill>
                <a:latin typeface="Josefin Sans" pitchFamily="2" charset="0"/>
              </a:rPr>
              <a:t> </a:t>
            </a:r>
          </a:p>
        </p:txBody>
      </p:sp>
      <p:pic>
        <p:nvPicPr>
          <p:cNvPr id="2" name="Image 1" descr="Une image contenant croquis, dessin, diagramme, conception&#10;&#10;Description générée automatiquement">
            <a:extLst>
              <a:ext uri="{FF2B5EF4-FFF2-40B4-BE49-F238E27FC236}">
                <a16:creationId xmlns:a16="http://schemas.microsoft.com/office/drawing/2014/main" id="{C5AFBBB2-FA44-62D3-C339-3ADEAD51B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610" y="3567331"/>
            <a:ext cx="12788921" cy="75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90DC8-A687-4009-8550-D01EC2D4C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22EA6C91-DEA0-1869-7FED-DD27CE876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46" y="4501"/>
            <a:ext cx="24389935" cy="137702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2A4286-54F3-EDED-1F5C-D98A8EE56E86}"/>
              </a:ext>
            </a:extLst>
          </p:cNvPr>
          <p:cNvSpPr/>
          <p:nvPr/>
        </p:nvSpPr>
        <p:spPr>
          <a:xfrm>
            <a:off x="10378171" y="3936844"/>
            <a:ext cx="3777444" cy="880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CFD40-743F-D99F-7B49-7478E3CDB807}"/>
              </a:ext>
            </a:extLst>
          </p:cNvPr>
          <p:cNvSpPr/>
          <p:nvPr/>
        </p:nvSpPr>
        <p:spPr>
          <a:xfrm>
            <a:off x="18619494" y="3936843"/>
            <a:ext cx="3777444" cy="880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BE7C8D-B71C-9A94-FE58-331EB4DA9A2A}"/>
              </a:ext>
            </a:extLst>
          </p:cNvPr>
          <p:cNvSpPr/>
          <p:nvPr/>
        </p:nvSpPr>
        <p:spPr>
          <a:xfrm>
            <a:off x="2296551" y="3972717"/>
            <a:ext cx="2961249" cy="880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41BC6F4-5415-C6CB-E3F5-D0CAF3CEF9A6}"/>
              </a:ext>
            </a:extLst>
          </p:cNvPr>
          <p:cNvSpPr txBox="1"/>
          <p:nvPr/>
        </p:nvSpPr>
        <p:spPr>
          <a:xfrm>
            <a:off x="2111912" y="3936843"/>
            <a:ext cx="3330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err="1">
                <a:solidFill>
                  <a:srgbClr val="000000"/>
                </a:solidFill>
                <a:latin typeface="Josefin Sans" pitchFamily="2" charset="0"/>
              </a:rPr>
              <a:t>Authors</a:t>
            </a:r>
            <a:endParaRPr lang="fr-FR" sz="4800">
              <a:solidFill>
                <a:srgbClr val="000000"/>
              </a:solidFill>
              <a:latin typeface="Josefin Sans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6A55F4C-11C0-4573-6D6F-1322C9E388E8}"/>
              </a:ext>
            </a:extLst>
          </p:cNvPr>
          <p:cNvSpPr txBox="1"/>
          <p:nvPr/>
        </p:nvSpPr>
        <p:spPr>
          <a:xfrm>
            <a:off x="10522058" y="3936842"/>
            <a:ext cx="3330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>
                <a:solidFill>
                  <a:srgbClr val="000000"/>
                </a:solidFill>
                <a:latin typeface="Josefin Sans" pitchFamily="2" charset="0"/>
              </a:rPr>
              <a:t>The</a:t>
            </a:r>
            <a:r>
              <a:rPr lang="fr-FR" sz="4800">
                <a:solidFill>
                  <a:schemeClr val="tx2"/>
                </a:solidFill>
                <a:latin typeface="Josefin Sans" pitchFamily="2" charset="0"/>
              </a:rPr>
              <a:t> </a:t>
            </a:r>
            <a:r>
              <a:rPr lang="fr-FR" sz="4800" err="1">
                <a:solidFill>
                  <a:srgbClr val="000000"/>
                </a:solidFill>
                <a:latin typeface="Josefin Sans" pitchFamily="2" charset="0"/>
              </a:rPr>
              <a:t>paper</a:t>
            </a:r>
            <a:endParaRPr lang="fr-FR" sz="4800">
              <a:solidFill>
                <a:srgbClr val="000000"/>
              </a:solidFill>
              <a:latin typeface="Josefin Sans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B1260D4-79C2-BBD3-F43F-6E69DF050949}"/>
              </a:ext>
            </a:extLst>
          </p:cNvPr>
          <p:cNvSpPr txBox="1"/>
          <p:nvPr/>
        </p:nvSpPr>
        <p:spPr>
          <a:xfrm>
            <a:off x="18494781" y="3936841"/>
            <a:ext cx="4026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>
                <a:solidFill>
                  <a:srgbClr val="000000"/>
                </a:solidFill>
                <a:latin typeface="Josefin Sans" pitchFamily="2" charset="0"/>
              </a:rPr>
              <a:t>The </a:t>
            </a:r>
            <a:r>
              <a:rPr lang="fr-FR" sz="4800" err="1">
                <a:solidFill>
                  <a:srgbClr val="000000"/>
                </a:solidFill>
                <a:latin typeface="Josefin Sans" pitchFamily="2" charset="0"/>
              </a:rPr>
              <a:t>problem</a:t>
            </a:r>
            <a:endParaRPr lang="fr-FR" sz="4800">
              <a:solidFill>
                <a:srgbClr val="000000"/>
              </a:solidFill>
              <a:latin typeface="Josefin Sans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ADA20B-8F1A-9700-67FE-C2F2A6D2AF6D}"/>
              </a:ext>
            </a:extLst>
          </p:cNvPr>
          <p:cNvSpPr/>
          <p:nvPr/>
        </p:nvSpPr>
        <p:spPr>
          <a:xfrm>
            <a:off x="8275319" y="5870339"/>
            <a:ext cx="7761849" cy="680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EB2863-9EAA-F104-1885-8D83330D8F8A}"/>
              </a:ext>
            </a:extLst>
          </p:cNvPr>
          <p:cNvSpPr/>
          <p:nvPr/>
        </p:nvSpPr>
        <p:spPr>
          <a:xfrm>
            <a:off x="16627290" y="5544078"/>
            <a:ext cx="7761849" cy="521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80D7865-5FDA-DC82-04F3-32902842FE1C}"/>
              </a:ext>
            </a:extLst>
          </p:cNvPr>
          <p:cNvSpPr txBox="1"/>
          <p:nvPr/>
        </p:nvSpPr>
        <p:spPr>
          <a:xfrm>
            <a:off x="9105042" y="6150491"/>
            <a:ext cx="74031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>
                <a:solidFill>
                  <a:srgbClr val="000000"/>
                </a:solidFill>
                <a:latin typeface="Josefin Sans" pitchFamily="2" charset="0"/>
              </a:rPr>
              <a:t>Base of </a:t>
            </a:r>
            <a:r>
              <a:rPr lang="fr-FR" sz="3200" err="1">
                <a:solidFill>
                  <a:srgbClr val="000000"/>
                </a:solidFill>
                <a:latin typeface="Josefin Sans" pitchFamily="2" charset="0"/>
              </a:rPr>
              <a:t>research</a:t>
            </a:r>
            <a:r>
              <a:rPr lang="fr-FR" sz="3200">
                <a:solidFill>
                  <a:srgbClr val="000000"/>
                </a:solidFill>
                <a:latin typeface="Josefin Sans" pitchFamily="2" charset="0"/>
              </a:rPr>
              <a:t> : </a:t>
            </a:r>
          </a:p>
          <a:p>
            <a:r>
              <a:rPr lang="en-US" sz="2800">
                <a:solidFill>
                  <a:srgbClr val="000000"/>
                </a:solidFill>
                <a:latin typeface="Josefin Sans" pitchFamily="2" charset="0"/>
              </a:rPr>
              <a:t>«Optimizing Autonomous Transfer Hub Networks : Quantifying the Potential Impact of Self-Driving Trucks.»</a:t>
            </a:r>
          </a:p>
          <a:p>
            <a:endParaRPr lang="en-US" sz="2800">
              <a:solidFill>
                <a:srgbClr val="000000"/>
              </a:solidFill>
              <a:latin typeface="Josefin Sans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  <a:latin typeface="Josefin Sans" pitchFamily="2" charset="0"/>
              </a:rPr>
              <a:t>Motivation : </a:t>
            </a:r>
          </a:p>
          <a:p>
            <a:r>
              <a:rPr lang="en-US" sz="2800">
                <a:solidFill>
                  <a:srgbClr val="000000"/>
                </a:solidFill>
                <a:latin typeface="Josefin Sans" pitchFamily="2" charset="0"/>
              </a:rPr>
              <a:t>Industrial impact is strong, easy big scale testing, new approach</a:t>
            </a:r>
          </a:p>
          <a:p>
            <a:endParaRPr lang="en-US" sz="3200">
              <a:solidFill>
                <a:srgbClr val="000000"/>
              </a:solidFill>
              <a:latin typeface="Josefin Sans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  <a:latin typeface="Josefin Sans" pitchFamily="2" charset="0"/>
              </a:rPr>
              <a:t>Contribution : </a:t>
            </a:r>
          </a:p>
          <a:p>
            <a:r>
              <a:rPr lang="en-US" sz="2800">
                <a:solidFill>
                  <a:srgbClr val="000000"/>
                </a:solidFill>
                <a:latin typeface="Josefin Sans" pitchFamily="2" charset="0"/>
              </a:rPr>
              <a:t>Utilization of MIP and CP for automation and scheduling of freight problems</a:t>
            </a:r>
            <a:endParaRPr lang="fr-FR" sz="2800">
              <a:solidFill>
                <a:srgbClr val="000000"/>
              </a:solidFill>
              <a:latin typeface="Josefin Sans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0A16A3-4FAB-48E0-F32E-CBEE5CB83F8B}"/>
              </a:ext>
            </a:extLst>
          </p:cNvPr>
          <p:cNvSpPr txBox="1"/>
          <p:nvPr/>
        </p:nvSpPr>
        <p:spPr>
          <a:xfrm>
            <a:off x="17038727" y="5593720"/>
            <a:ext cx="740312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err="1">
                <a:solidFill>
                  <a:srgbClr val="000000"/>
                </a:solidFill>
                <a:latin typeface="Josefin Sans" pitchFamily="2" charset="0"/>
              </a:rPr>
              <a:t>Methodology</a:t>
            </a:r>
            <a:r>
              <a:rPr lang="fr-FR" sz="3200">
                <a:solidFill>
                  <a:srgbClr val="000000"/>
                </a:solidFill>
                <a:latin typeface="Josefin Sans" pitchFamily="2" charset="0"/>
              </a:rPr>
              <a:t> : </a:t>
            </a:r>
          </a:p>
          <a:p>
            <a:r>
              <a:rPr lang="en-US" sz="2800">
                <a:solidFill>
                  <a:srgbClr val="000000"/>
                </a:solidFill>
                <a:latin typeface="Josefin Sans" pitchFamily="2" charset="0"/>
              </a:rPr>
              <a:t>In 2 parts : MIP and CP.</a:t>
            </a:r>
          </a:p>
          <a:p>
            <a:endParaRPr lang="en-US" sz="2800">
              <a:solidFill>
                <a:srgbClr val="000000"/>
              </a:solidFill>
              <a:latin typeface="Josefin Sans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  <a:latin typeface="Josefin Sans" pitchFamily="2" charset="0"/>
              </a:rPr>
              <a:t>MIP : </a:t>
            </a:r>
          </a:p>
          <a:p>
            <a:r>
              <a:rPr lang="en-US" sz="2800">
                <a:solidFill>
                  <a:srgbClr val="000000"/>
                </a:solidFill>
                <a:latin typeface="Josefin Sans" pitchFamily="2" charset="0"/>
              </a:rPr>
              <a:t>Scheduling problem with hubs and use of a clever formulation</a:t>
            </a:r>
          </a:p>
          <a:p>
            <a:endParaRPr lang="en-US" sz="3200">
              <a:solidFill>
                <a:srgbClr val="000000"/>
              </a:solidFill>
              <a:latin typeface="Josefin Sans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  <a:latin typeface="Josefin Sans" pitchFamily="2" charset="0"/>
              </a:rPr>
              <a:t>Contribution : </a:t>
            </a:r>
          </a:p>
          <a:p>
            <a:r>
              <a:rPr lang="en-US" sz="2800">
                <a:solidFill>
                  <a:srgbClr val="000000"/>
                </a:solidFill>
                <a:latin typeface="Josefin Sans" pitchFamily="2" charset="0"/>
              </a:rPr>
              <a:t>Capacity minimization at the hubs</a:t>
            </a:r>
            <a:endParaRPr lang="fr-FR" sz="2800">
              <a:solidFill>
                <a:srgbClr val="000000"/>
              </a:solidFill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8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Box 1">
            <a:extLst>
              <a:ext uri="{FF2B5EF4-FFF2-40B4-BE49-F238E27FC236}">
                <a16:creationId xmlns:a16="http://schemas.microsoft.com/office/drawing/2014/main" id="{1153E962-2C01-80D1-E85F-535B1326EF5F}"/>
              </a:ext>
            </a:extLst>
          </p:cNvPr>
          <p:cNvSpPr txBox="1"/>
          <p:nvPr/>
        </p:nvSpPr>
        <p:spPr>
          <a:xfrm>
            <a:off x="5819521" y="947740"/>
            <a:ext cx="12738608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 sz="9600"/>
              <a:t>MIP - Example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A20F3E-0172-662B-9D49-CBBBC663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96" y="2796988"/>
            <a:ext cx="11291829" cy="9318841"/>
          </a:xfrm>
          <a:prstGeom prst="rect">
            <a:avLst/>
          </a:prstGeom>
        </p:spPr>
      </p:pic>
      <p:sp>
        <p:nvSpPr>
          <p:cNvPr id="7" name="Graphic 5">
            <a:extLst>
              <a:ext uri="{FF2B5EF4-FFF2-40B4-BE49-F238E27FC236}">
                <a16:creationId xmlns:a16="http://schemas.microsoft.com/office/drawing/2014/main" id="{8DC72D54-F5E0-D521-2D85-BE87A2FE733A}"/>
              </a:ext>
            </a:extLst>
          </p:cNvPr>
          <p:cNvSpPr/>
          <p:nvPr/>
        </p:nvSpPr>
        <p:spPr>
          <a:xfrm rot="10800000" flipV="1">
            <a:off x="14517789" y="3541633"/>
            <a:ext cx="8080680" cy="7829550"/>
          </a:xfrm>
          <a:custGeom>
            <a:avLst/>
            <a:gdLst>
              <a:gd name="connsiteX0" fmla="*/ 6578600 w 6578600"/>
              <a:gd name="connsiteY0" fmla="*/ 0 h 3454400"/>
              <a:gd name="connsiteX1" fmla="*/ 333214 w 6578600"/>
              <a:gd name="connsiteY1" fmla="*/ 0 h 3454400"/>
              <a:gd name="connsiteX2" fmla="*/ 333214 w 6578600"/>
              <a:gd name="connsiteY2" fmla="*/ 4758 h 3454400"/>
              <a:gd name="connsiteX3" fmla="*/ 0 w 6578600"/>
              <a:gd name="connsiteY3" fmla="*/ 299762 h 3454400"/>
              <a:gd name="connsiteX4" fmla="*/ 0 w 6578600"/>
              <a:gd name="connsiteY4" fmla="*/ 3454400 h 3454400"/>
              <a:gd name="connsiteX5" fmla="*/ 9520 w 6578600"/>
              <a:gd name="connsiteY5" fmla="*/ 3454400 h 3454400"/>
              <a:gd name="connsiteX6" fmla="*/ 19041 w 6578600"/>
              <a:gd name="connsiteY6" fmla="*/ 3454400 h 3454400"/>
              <a:gd name="connsiteX7" fmla="*/ 6239674 w 6578600"/>
              <a:gd name="connsiteY7" fmla="*/ 3454400 h 3454400"/>
              <a:gd name="connsiteX8" fmla="*/ 6572888 w 6578600"/>
              <a:gd name="connsiteY8" fmla="*/ 3159396 h 3454400"/>
              <a:gd name="connsiteX9" fmla="*/ 6578600 w 6578600"/>
              <a:gd name="connsiteY9" fmla="*/ 3159396 h 3454400"/>
              <a:gd name="connsiteX10" fmla="*/ 6578600 w 6578600"/>
              <a:gd name="connsiteY10" fmla="*/ 0 h 3454400"/>
              <a:gd name="connsiteX11" fmla="*/ 352255 w 6578600"/>
              <a:gd name="connsiteY11" fmla="*/ 19033 h 3454400"/>
              <a:gd name="connsiteX12" fmla="*/ 6559559 w 6578600"/>
              <a:gd name="connsiteY12" fmla="*/ 19033 h 3454400"/>
              <a:gd name="connsiteX13" fmla="*/ 6559559 w 6578600"/>
              <a:gd name="connsiteY13" fmla="*/ 3140364 h 3454400"/>
              <a:gd name="connsiteX14" fmla="*/ 352255 w 6578600"/>
              <a:gd name="connsiteY14" fmla="*/ 3140364 h 3454400"/>
              <a:gd name="connsiteX15" fmla="*/ 352255 w 6578600"/>
              <a:gd name="connsiteY15" fmla="*/ 19033 h 3454400"/>
              <a:gd name="connsiteX16" fmla="*/ 19041 w 6578600"/>
              <a:gd name="connsiteY16" fmla="*/ 585250 h 3454400"/>
              <a:gd name="connsiteX17" fmla="*/ 333214 w 6578600"/>
              <a:gd name="connsiteY17" fmla="*/ 307375 h 3454400"/>
              <a:gd name="connsiteX18" fmla="*/ 333214 w 6578600"/>
              <a:gd name="connsiteY18" fmla="*/ 567169 h 3454400"/>
              <a:gd name="connsiteX19" fmla="*/ 19041 w 6578600"/>
              <a:gd name="connsiteY19" fmla="*/ 845043 h 3454400"/>
              <a:gd name="connsiteX20" fmla="*/ 19041 w 6578600"/>
              <a:gd name="connsiteY20" fmla="*/ 585250 h 3454400"/>
              <a:gd name="connsiteX21" fmla="*/ 19041 w 6578600"/>
              <a:gd name="connsiteY21" fmla="*/ 870737 h 3454400"/>
              <a:gd name="connsiteX22" fmla="*/ 333214 w 6578600"/>
              <a:gd name="connsiteY22" fmla="*/ 592863 h 3454400"/>
              <a:gd name="connsiteX23" fmla="*/ 333214 w 6578600"/>
              <a:gd name="connsiteY23" fmla="*/ 852656 h 3454400"/>
              <a:gd name="connsiteX24" fmla="*/ 19041 w 6578600"/>
              <a:gd name="connsiteY24" fmla="*/ 1130531 h 3454400"/>
              <a:gd name="connsiteX25" fmla="*/ 19041 w 6578600"/>
              <a:gd name="connsiteY25" fmla="*/ 870737 h 3454400"/>
              <a:gd name="connsiteX26" fmla="*/ 19041 w 6578600"/>
              <a:gd name="connsiteY26" fmla="*/ 1156225 h 3454400"/>
              <a:gd name="connsiteX27" fmla="*/ 333214 w 6578600"/>
              <a:gd name="connsiteY27" fmla="*/ 878350 h 3454400"/>
              <a:gd name="connsiteX28" fmla="*/ 333214 w 6578600"/>
              <a:gd name="connsiteY28" fmla="*/ 1138144 h 3454400"/>
              <a:gd name="connsiteX29" fmla="*/ 19041 w 6578600"/>
              <a:gd name="connsiteY29" fmla="*/ 1416019 h 3454400"/>
              <a:gd name="connsiteX30" fmla="*/ 19041 w 6578600"/>
              <a:gd name="connsiteY30" fmla="*/ 1156225 h 3454400"/>
              <a:gd name="connsiteX31" fmla="*/ 19041 w 6578600"/>
              <a:gd name="connsiteY31" fmla="*/ 1441712 h 3454400"/>
              <a:gd name="connsiteX32" fmla="*/ 333214 w 6578600"/>
              <a:gd name="connsiteY32" fmla="*/ 1163838 h 3454400"/>
              <a:gd name="connsiteX33" fmla="*/ 333214 w 6578600"/>
              <a:gd name="connsiteY33" fmla="*/ 1423632 h 3454400"/>
              <a:gd name="connsiteX34" fmla="*/ 19041 w 6578600"/>
              <a:gd name="connsiteY34" fmla="*/ 1701506 h 3454400"/>
              <a:gd name="connsiteX35" fmla="*/ 19041 w 6578600"/>
              <a:gd name="connsiteY35" fmla="*/ 1441712 h 3454400"/>
              <a:gd name="connsiteX36" fmla="*/ 19041 w 6578600"/>
              <a:gd name="connsiteY36" fmla="*/ 1727200 h 3454400"/>
              <a:gd name="connsiteX37" fmla="*/ 333214 w 6578600"/>
              <a:gd name="connsiteY37" fmla="*/ 1449325 h 3454400"/>
              <a:gd name="connsiteX38" fmla="*/ 333214 w 6578600"/>
              <a:gd name="connsiteY38" fmla="*/ 1709119 h 3454400"/>
              <a:gd name="connsiteX39" fmla="*/ 19041 w 6578600"/>
              <a:gd name="connsiteY39" fmla="*/ 1986994 h 3454400"/>
              <a:gd name="connsiteX40" fmla="*/ 19041 w 6578600"/>
              <a:gd name="connsiteY40" fmla="*/ 1727200 h 3454400"/>
              <a:gd name="connsiteX41" fmla="*/ 19041 w 6578600"/>
              <a:gd name="connsiteY41" fmla="*/ 2012688 h 3454400"/>
              <a:gd name="connsiteX42" fmla="*/ 333214 w 6578600"/>
              <a:gd name="connsiteY42" fmla="*/ 1734813 h 3454400"/>
              <a:gd name="connsiteX43" fmla="*/ 333214 w 6578600"/>
              <a:gd name="connsiteY43" fmla="*/ 1994607 h 3454400"/>
              <a:gd name="connsiteX44" fmla="*/ 19041 w 6578600"/>
              <a:gd name="connsiteY44" fmla="*/ 2272481 h 3454400"/>
              <a:gd name="connsiteX45" fmla="*/ 19041 w 6578600"/>
              <a:gd name="connsiteY45" fmla="*/ 2012688 h 3454400"/>
              <a:gd name="connsiteX46" fmla="*/ 19041 w 6578600"/>
              <a:gd name="connsiteY46" fmla="*/ 2298175 h 3454400"/>
              <a:gd name="connsiteX47" fmla="*/ 333214 w 6578600"/>
              <a:gd name="connsiteY47" fmla="*/ 2020301 h 3454400"/>
              <a:gd name="connsiteX48" fmla="*/ 333214 w 6578600"/>
              <a:gd name="connsiteY48" fmla="*/ 2280095 h 3454400"/>
              <a:gd name="connsiteX49" fmla="*/ 19041 w 6578600"/>
              <a:gd name="connsiteY49" fmla="*/ 2557969 h 3454400"/>
              <a:gd name="connsiteX50" fmla="*/ 19041 w 6578600"/>
              <a:gd name="connsiteY50" fmla="*/ 2298175 h 3454400"/>
              <a:gd name="connsiteX51" fmla="*/ 19041 w 6578600"/>
              <a:gd name="connsiteY51" fmla="*/ 2583663 h 3454400"/>
              <a:gd name="connsiteX52" fmla="*/ 333214 w 6578600"/>
              <a:gd name="connsiteY52" fmla="*/ 2305788 h 3454400"/>
              <a:gd name="connsiteX53" fmla="*/ 333214 w 6578600"/>
              <a:gd name="connsiteY53" fmla="*/ 2565582 h 3454400"/>
              <a:gd name="connsiteX54" fmla="*/ 19041 w 6578600"/>
              <a:gd name="connsiteY54" fmla="*/ 2843457 h 3454400"/>
              <a:gd name="connsiteX55" fmla="*/ 19041 w 6578600"/>
              <a:gd name="connsiteY55" fmla="*/ 2583663 h 3454400"/>
              <a:gd name="connsiteX56" fmla="*/ 19041 w 6578600"/>
              <a:gd name="connsiteY56" fmla="*/ 2869151 h 3454400"/>
              <a:gd name="connsiteX57" fmla="*/ 333214 w 6578600"/>
              <a:gd name="connsiteY57" fmla="*/ 2591276 h 3454400"/>
              <a:gd name="connsiteX58" fmla="*/ 333214 w 6578600"/>
              <a:gd name="connsiteY58" fmla="*/ 2851070 h 3454400"/>
              <a:gd name="connsiteX59" fmla="*/ 19041 w 6578600"/>
              <a:gd name="connsiteY59" fmla="*/ 3128944 h 3454400"/>
              <a:gd name="connsiteX60" fmla="*/ 19041 w 6578600"/>
              <a:gd name="connsiteY60" fmla="*/ 2869151 h 3454400"/>
              <a:gd name="connsiteX61" fmla="*/ 19041 w 6578600"/>
              <a:gd name="connsiteY61" fmla="*/ 3154638 h 3454400"/>
              <a:gd name="connsiteX62" fmla="*/ 333214 w 6578600"/>
              <a:gd name="connsiteY62" fmla="*/ 2876763 h 3454400"/>
              <a:gd name="connsiteX63" fmla="*/ 333214 w 6578600"/>
              <a:gd name="connsiteY63" fmla="*/ 3146074 h 3454400"/>
              <a:gd name="connsiteX64" fmla="*/ 19041 w 6578600"/>
              <a:gd name="connsiteY64" fmla="*/ 3423948 h 3454400"/>
              <a:gd name="connsiteX65" fmla="*/ 19041 w 6578600"/>
              <a:gd name="connsiteY65" fmla="*/ 3154638 h 3454400"/>
              <a:gd name="connsiteX66" fmla="*/ 346543 w 6578600"/>
              <a:gd name="connsiteY66" fmla="*/ 3159396 h 3454400"/>
              <a:gd name="connsiteX67" fmla="*/ 603594 w 6578600"/>
              <a:gd name="connsiteY67" fmla="*/ 3159396 h 3454400"/>
              <a:gd name="connsiteX68" fmla="*/ 292276 w 6578600"/>
              <a:gd name="connsiteY68" fmla="*/ 3435368 h 3454400"/>
              <a:gd name="connsiteX69" fmla="*/ 35226 w 6578600"/>
              <a:gd name="connsiteY69" fmla="*/ 3435368 h 3454400"/>
              <a:gd name="connsiteX70" fmla="*/ 346543 w 6578600"/>
              <a:gd name="connsiteY70" fmla="*/ 3159396 h 3454400"/>
              <a:gd name="connsiteX71" fmla="*/ 632155 w 6578600"/>
              <a:gd name="connsiteY71" fmla="*/ 3159396 h 3454400"/>
              <a:gd name="connsiteX72" fmla="*/ 946328 w 6578600"/>
              <a:gd name="connsiteY72" fmla="*/ 3159396 h 3454400"/>
              <a:gd name="connsiteX73" fmla="*/ 635011 w 6578600"/>
              <a:gd name="connsiteY73" fmla="*/ 3435368 h 3454400"/>
              <a:gd name="connsiteX74" fmla="*/ 320838 w 6578600"/>
              <a:gd name="connsiteY74" fmla="*/ 3435368 h 3454400"/>
              <a:gd name="connsiteX75" fmla="*/ 632155 w 6578600"/>
              <a:gd name="connsiteY75" fmla="*/ 3159396 h 3454400"/>
              <a:gd name="connsiteX76" fmla="*/ 974890 w 6578600"/>
              <a:gd name="connsiteY76" fmla="*/ 3159396 h 3454400"/>
              <a:gd name="connsiteX77" fmla="*/ 1260502 w 6578600"/>
              <a:gd name="connsiteY77" fmla="*/ 3159396 h 3454400"/>
              <a:gd name="connsiteX78" fmla="*/ 949184 w 6578600"/>
              <a:gd name="connsiteY78" fmla="*/ 3435368 h 3454400"/>
              <a:gd name="connsiteX79" fmla="*/ 663572 w 6578600"/>
              <a:gd name="connsiteY79" fmla="*/ 3435368 h 3454400"/>
              <a:gd name="connsiteX80" fmla="*/ 974890 w 6578600"/>
              <a:gd name="connsiteY80" fmla="*/ 3159396 h 3454400"/>
              <a:gd name="connsiteX81" fmla="*/ 1289063 w 6578600"/>
              <a:gd name="connsiteY81" fmla="*/ 3159396 h 3454400"/>
              <a:gd name="connsiteX82" fmla="*/ 1574675 w 6578600"/>
              <a:gd name="connsiteY82" fmla="*/ 3159396 h 3454400"/>
              <a:gd name="connsiteX83" fmla="*/ 1263358 w 6578600"/>
              <a:gd name="connsiteY83" fmla="*/ 3435368 h 3454400"/>
              <a:gd name="connsiteX84" fmla="*/ 977746 w 6578600"/>
              <a:gd name="connsiteY84" fmla="*/ 3435368 h 3454400"/>
              <a:gd name="connsiteX85" fmla="*/ 1289063 w 6578600"/>
              <a:gd name="connsiteY85" fmla="*/ 3159396 h 3454400"/>
              <a:gd name="connsiteX86" fmla="*/ 1603236 w 6578600"/>
              <a:gd name="connsiteY86" fmla="*/ 3159396 h 3454400"/>
              <a:gd name="connsiteX87" fmla="*/ 1888848 w 6578600"/>
              <a:gd name="connsiteY87" fmla="*/ 3159396 h 3454400"/>
              <a:gd name="connsiteX88" fmla="*/ 1577531 w 6578600"/>
              <a:gd name="connsiteY88" fmla="*/ 3435368 h 3454400"/>
              <a:gd name="connsiteX89" fmla="*/ 1291919 w 6578600"/>
              <a:gd name="connsiteY89" fmla="*/ 3435368 h 3454400"/>
              <a:gd name="connsiteX90" fmla="*/ 1603236 w 6578600"/>
              <a:gd name="connsiteY90" fmla="*/ 3159396 h 3454400"/>
              <a:gd name="connsiteX91" fmla="*/ 1917410 w 6578600"/>
              <a:gd name="connsiteY91" fmla="*/ 3159396 h 3454400"/>
              <a:gd name="connsiteX92" fmla="*/ 2203022 w 6578600"/>
              <a:gd name="connsiteY92" fmla="*/ 3159396 h 3454400"/>
              <a:gd name="connsiteX93" fmla="*/ 1891705 w 6578600"/>
              <a:gd name="connsiteY93" fmla="*/ 3435368 h 3454400"/>
              <a:gd name="connsiteX94" fmla="*/ 1606092 w 6578600"/>
              <a:gd name="connsiteY94" fmla="*/ 3435368 h 3454400"/>
              <a:gd name="connsiteX95" fmla="*/ 1917410 w 6578600"/>
              <a:gd name="connsiteY95" fmla="*/ 3159396 h 3454400"/>
              <a:gd name="connsiteX96" fmla="*/ 2231583 w 6578600"/>
              <a:gd name="connsiteY96" fmla="*/ 3159396 h 3454400"/>
              <a:gd name="connsiteX97" fmla="*/ 2517195 w 6578600"/>
              <a:gd name="connsiteY97" fmla="*/ 3159396 h 3454400"/>
              <a:gd name="connsiteX98" fmla="*/ 2205878 w 6578600"/>
              <a:gd name="connsiteY98" fmla="*/ 3435368 h 3454400"/>
              <a:gd name="connsiteX99" fmla="*/ 1920266 w 6578600"/>
              <a:gd name="connsiteY99" fmla="*/ 3435368 h 3454400"/>
              <a:gd name="connsiteX100" fmla="*/ 2231583 w 6578600"/>
              <a:gd name="connsiteY100" fmla="*/ 3159396 h 3454400"/>
              <a:gd name="connsiteX101" fmla="*/ 2545756 w 6578600"/>
              <a:gd name="connsiteY101" fmla="*/ 3159396 h 3454400"/>
              <a:gd name="connsiteX102" fmla="*/ 2831369 w 6578600"/>
              <a:gd name="connsiteY102" fmla="*/ 3159396 h 3454400"/>
              <a:gd name="connsiteX103" fmla="*/ 2520052 w 6578600"/>
              <a:gd name="connsiteY103" fmla="*/ 3435368 h 3454400"/>
              <a:gd name="connsiteX104" fmla="*/ 2234439 w 6578600"/>
              <a:gd name="connsiteY104" fmla="*/ 3435368 h 3454400"/>
              <a:gd name="connsiteX105" fmla="*/ 2545756 w 6578600"/>
              <a:gd name="connsiteY105" fmla="*/ 3159396 h 3454400"/>
              <a:gd name="connsiteX106" fmla="*/ 2859930 w 6578600"/>
              <a:gd name="connsiteY106" fmla="*/ 3159396 h 3454400"/>
              <a:gd name="connsiteX107" fmla="*/ 3145542 w 6578600"/>
              <a:gd name="connsiteY107" fmla="*/ 3159396 h 3454400"/>
              <a:gd name="connsiteX108" fmla="*/ 2834225 w 6578600"/>
              <a:gd name="connsiteY108" fmla="*/ 3435368 h 3454400"/>
              <a:gd name="connsiteX109" fmla="*/ 2548613 w 6578600"/>
              <a:gd name="connsiteY109" fmla="*/ 3435368 h 3454400"/>
              <a:gd name="connsiteX110" fmla="*/ 2859930 w 6578600"/>
              <a:gd name="connsiteY110" fmla="*/ 3159396 h 3454400"/>
              <a:gd name="connsiteX111" fmla="*/ 3174103 w 6578600"/>
              <a:gd name="connsiteY111" fmla="*/ 3159396 h 3454400"/>
              <a:gd name="connsiteX112" fmla="*/ 3459715 w 6578600"/>
              <a:gd name="connsiteY112" fmla="*/ 3159396 h 3454400"/>
              <a:gd name="connsiteX113" fmla="*/ 3148398 w 6578600"/>
              <a:gd name="connsiteY113" fmla="*/ 3435368 h 3454400"/>
              <a:gd name="connsiteX114" fmla="*/ 2862786 w 6578600"/>
              <a:gd name="connsiteY114" fmla="*/ 3435368 h 3454400"/>
              <a:gd name="connsiteX115" fmla="*/ 3174103 w 6578600"/>
              <a:gd name="connsiteY115" fmla="*/ 3159396 h 3454400"/>
              <a:gd name="connsiteX116" fmla="*/ 3488277 w 6578600"/>
              <a:gd name="connsiteY116" fmla="*/ 3159396 h 3454400"/>
              <a:gd name="connsiteX117" fmla="*/ 3773889 w 6578600"/>
              <a:gd name="connsiteY117" fmla="*/ 3159396 h 3454400"/>
              <a:gd name="connsiteX118" fmla="*/ 3462572 w 6578600"/>
              <a:gd name="connsiteY118" fmla="*/ 3435368 h 3454400"/>
              <a:gd name="connsiteX119" fmla="*/ 3176959 w 6578600"/>
              <a:gd name="connsiteY119" fmla="*/ 3435368 h 3454400"/>
              <a:gd name="connsiteX120" fmla="*/ 3488277 w 6578600"/>
              <a:gd name="connsiteY120" fmla="*/ 3159396 h 3454400"/>
              <a:gd name="connsiteX121" fmla="*/ 3802450 w 6578600"/>
              <a:gd name="connsiteY121" fmla="*/ 3159396 h 3454400"/>
              <a:gd name="connsiteX122" fmla="*/ 4088062 w 6578600"/>
              <a:gd name="connsiteY122" fmla="*/ 3159396 h 3454400"/>
              <a:gd name="connsiteX123" fmla="*/ 3776745 w 6578600"/>
              <a:gd name="connsiteY123" fmla="*/ 3435368 h 3454400"/>
              <a:gd name="connsiteX124" fmla="*/ 3491133 w 6578600"/>
              <a:gd name="connsiteY124" fmla="*/ 3435368 h 3454400"/>
              <a:gd name="connsiteX125" fmla="*/ 3802450 w 6578600"/>
              <a:gd name="connsiteY125" fmla="*/ 3159396 h 3454400"/>
              <a:gd name="connsiteX126" fmla="*/ 4116623 w 6578600"/>
              <a:gd name="connsiteY126" fmla="*/ 3159396 h 3454400"/>
              <a:gd name="connsiteX127" fmla="*/ 4402236 w 6578600"/>
              <a:gd name="connsiteY127" fmla="*/ 3159396 h 3454400"/>
              <a:gd name="connsiteX128" fmla="*/ 4090918 w 6578600"/>
              <a:gd name="connsiteY128" fmla="*/ 3435368 h 3454400"/>
              <a:gd name="connsiteX129" fmla="*/ 3805306 w 6578600"/>
              <a:gd name="connsiteY129" fmla="*/ 3435368 h 3454400"/>
              <a:gd name="connsiteX130" fmla="*/ 4116623 w 6578600"/>
              <a:gd name="connsiteY130" fmla="*/ 3159396 h 3454400"/>
              <a:gd name="connsiteX131" fmla="*/ 4430797 w 6578600"/>
              <a:gd name="connsiteY131" fmla="*/ 3159396 h 3454400"/>
              <a:gd name="connsiteX132" fmla="*/ 4716409 w 6578600"/>
              <a:gd name="connsiteY132" fmla="*/ 3159396 h 3454400"/>
              <a:gd name="connsiteX133" fmla="*/ 4405092 w 6578600"/>
              <a:gd name="connsiteY133" fmla="*/ 3435368 h 3454400"/>
              <a:gd name="connsiteX134" fmla="*/ 4119480 w 6578600"/>
              <a:gd name="connsiteY134" fmla="*/ 3435368 h 3454400"/>
              <a:gd name="connsiteX135" fmla="*/ 4430797 w 6578600"/>
              <a:gd name="connsiteY135" fmla="*/ 3159396 h 3454400"/>
              <a:gd name="connsiteX136" fmla="*/ 4744970 w 6578600"/>
              <a:gd name="connsiteY136" fmla="*/ 3159396 h 3454400"/>
              <a:gd name="connsiteX137" fmla="*/ 5030583 w 6578600"/>
              <a:gd name="connsiteY137" fmla="*/ 3159396 h 3454400"/>
              <a:gd name="connsiteX138" fmla="*/ 4719265 w 6578600"/>
              <a:gd name="connsiteY138" fmla="*/ 3435368 h 3454400"/>
              <a:gd name="connsiteX139" fmla="*/ 4433653 w 6578600"/>
              <a:gd name="connsiteY139" fmla="*/ 3435368 h 3454400"/>
              <a:gd name="connsiteX140" fmla="*/ 4744970 w 6578600"/>
              <a:gd name="connsiteY140" fmla="*/ 3159396 h 3454400"/>
              <a:gd name="connsiteX141" fmla="*/ 5059144 w 6578600"/>
              <a:gd name="connsiteY141" fmla="*/ 3159396 h 3454400"/>
              <a:gd name="connsiteX142" fmla="*/ 5344756 w 6578600"/>
              <a:gd name="connsiteY142" fmla="*/ 3159396 h 3454400"/>
              <a:gd name="connsiteX143" fmla="*/ 5033439 w 6578600"/>
              <a:gd name="connsiteY143" fmla="*/ 3435368 h 3454400"/>
              <a:gd name="connsiteX144" fmla="*/ 4747826 w 6578600"/>
              <a:gd name="connsiteY144" fmla="*/ 3435368 h 3454400"/>
              <a:gd name="connsiteX145" fmla="*/ 5059144 w 6578600"/>
              <a:gd name="connsiteY145" fmla="*/ 3159396 h 3454400"/>
              <a:gd name="connsiteX146" fmla="*/ 5373317 w 6578600"/>
              <a:gd name="connsiteY146" fmla="*/ 3159396 h 3454400"/>
              <a:gd name="connsiteX147" fmla="*/ 5658929 w 6578600"/>
              <a:gd name="connsiteY147" fmla="*/ 3159396 h 3454400"/>
              <a:gd name="connsiteX148" fmla="*/ 5347612 w 6578600"/>
              <a:gd name="connsiteY148" fmla="*/ 3435368 h 3454400"/>
              <a:gd name="connsiteX149" fmla="*/ 5062000 w 6578600"/>
              <a:gd name="connsiteY149" fmla="*/ 3435368 h 3454400"/>
              <a:gd name="connsiteX150" fmla="*/ 5373317 w 6578600"/>
              <a:gd name="connsiteY150" fmla="*/ 3159396 h 3454400"/>
              <a:gd name="connsiteX151" fmla="*/ 5687491 w 6578600"/>
              <a:gd name="connsiteY151" fmla="*/ 3159396 h 3454400"/>
              <a:gd name="connsiteX152" fmla="*/ 5973103 w 6578600"/>
              <a:gd name="connsiteY152" fmla="*/ 3159396 h 3454400"/>
              <a:gd name="connsiteX153" fmla="*/ 5661785 w 6578600"/>
              <a:gd name="connsiteY153" fmla="*/ 3435368 h 3454400"/>
              <a:gd name="connsiteX154" fmla="*/ 5376173 w 6578600"/>
              <a:gd name="connsiteY154" fmla="*/ 3435368 h 3454400"/>
              <a:gd name="connsiteX155" fmla="*/ 5687491 w 6578600"/>
              <a:gd name="connsiteY155" fmla="*/ 3159396 h 3454400"/>
              <a:gd name="connsiteX156" fmla="*/ 6001664 w 6578600"/>
              <a:gd name="connsiteY156" fmla="*/ 3159396 h 3454400"/>
              <a:gd name="connsiteX157" fmla="*/ 6287276 w 6578600"/>
              <a:gd name="connsiteY157" fmla="*/ 3159396 h 3454400"/>
              <a:gd name="connsiteX158" fmla="*/ 5975959 w 6578600"/>
              <a:gd name="connsiteY158" fmla="*/ 3435368 h 3454400"/>
              <a:gd name="connsiteX159" fmla="*/ 5690347 w 6578600"/>
              <a:gd name="connsiteY159" fmla="*/ 3435368 h 3454400"/>
              <a:gd name="connsiteX160" fmla="*/ 6001664 w 6578600"/>
              <a:gd name="connsiteY160" fmla="*/ 3159396 h 3454400"/>
              <a:gd name="connsiteX161" fmla="*/ 333214 w 6578600"/>
              <a:gd name="connsiteY161" fmla="*/ 30452 h 3454400"/>
              <a:gd name="connsiteX162" fmla="*/ 333214 w 6578600"/>
              <a:gd name="connsiteY162" fmla="*/ 280729 h 3454400"/>
              <a:gd name="connsiteX163" fmla="*/ 19041 w 6578600"/>
              <a:gd name="connsiteY163" fmla="*/ 559556 h 3454400"/>
              <a:gd name="connsiteX164" fmla="*/ 19041 w 6578600"/>
              <a:gd name="connsiteY164" fmla="*/ 309278 h 3454400"/>
              <a:gd name="connsiteX165" fmla="*/ 333214 w 6578600"/>
              <a:gd name="connsiteY165" fmla="*/ 30452 h 3454400"/>
              <a:gd name="connsiteX166" fmla="*/ 6232057 w 6578600"/>
              <a:gd name="connsiteY166" fmla="*/ 3435368 h 3454400"/>
              <a:gd name="connsiteX167" fmla="*/ 6003568 w 6578600"/>
              <a:gd name="connsiteY167" fmla="*/ 3435368 h 3454400"/>
              <a:gd name="connsiteX168" fmla="*/ 6314885 w 6578600"/>
              <a:gd name="connsiteY168" fmla="*/ 3159396 h 3454400"/>
              <a:gd name="connsiteX169" fmla="*/ 6543375 w 6578600"/>
              <a:gd name="connsiteY169" fmla="*/ 3159396 h 3454400"/>
              <a:gd name="connsiteX170" fmla="*/ 6232057 w 6578600"/>
              <a:gd name="connsiteY170" fmla="*/ 3435368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6578600" h="3454400">
                <a:moveTo>
                  <a:pt x="6578600" y="0"/>
                </a:moveTo>
                <a:lnTo>
                  <a:pt x="333214" y="0"/>
                </a:lnTo>
                <a:lnTo>
                  <a:pt x="333214" y="4758"/>
                </a:lnTo>
                <a:lnTo>
                  <a:pt x="0" y="299762"/>
                </a:lnTo>
                <a:lnTo>
                  <a:pt x="0" y="3454400"/>
                </a:lnTo>
                <a:lnTo>
                  <a:pt x="9520" y="3454400"/>
                </a:lnTo>
                <a:lnTo>
                  <a:pt x="19041" y="3454400"/>
                </a:lnTo>
                <a:lnTo>
                  <a:pt x="6239674" y="3454400"/>
                </a:lnTo>
                <a:lnTo>
                  <a:pt x="6572888" y="3159396"/>
                </a:lnTo>
                <a:lnTo>
                  <a:pt x="6578600" y="3159396"/>
                </a:lnTo>
                <a:lnTo>
                  <a:pt x="6578600" y="0"/>
                </a:lnTo>
                <a:close/>
                <a:moveTo>
                  <a:pt x="352255" y="19033"/>
                </a:moveTo>
                <a:lnTo>
                  <a:pt x="6559559" y="19033"/>
                </a:lnTo>
                <a:lnTo>
                  <a:pt x="6559559" y="3140364"/>
                </a:lnTo>
                <a:lnTo>
                  <a:pt x="352255" y="3140364"/>
                </a:lnTo>
                <a:lnTo>
                  <a:pt x="352255" y="19033"/>
                </a:lnTo>
                <a:close/>
                <a:moveTo>
                  <a:pt x="19041" y="585250"/>
                </a:moveTo>
                <a:lnTo>
                  <a:pt x="333214" y="307375"/>
                </a:lnTo>
                <a:lnTo>
                  <a:pt x="333214" y="567169"/>
                </a:lnTo>
                <a:lnTo>
                  <a:pt x="19041" y="845043"/>
                </a:lnTo>
                <a:lnTo>
                  <a:pt x="19041" y="585250"/>
                </a:lnTo>
                <a:close/>
                <a:moveTo>
                  <a:pt x="19041" y="870737"/>
                </a:moveTo>
                <a:lnTo>
                  <a:pt x="333214" y="592863"/>
                </a:lnTo>
                <a:lnTo>
                  <a:pt x="333214" y="852656"/>
                </a:lnTo>
                <a:lnTo>
                  <a:pt x="19041" y="1130531"/>
                </a:lnTo>
                <a:lnTo>
                  <a:pt x="19041" y="870737"/>
                </a:lnTo>
                <a:close/>
                <a:moveTo>
                  <a:pt x="19041" y="1156225"/>
                </a:moveTo>
                <a:lnTo>
                  <a:pt x="333214" y="878350"/>
                </a:lnTo>
                <a:lnTo>
                  <a:pt x="333214" y="1138144"/>
                </a:lnTo>
                <a:lnTo>
                  <a:pt x="19041" y="1416019"/>
                </a:lnTo>
                <a:lnTo>
                  <a:pt x="19041" y="1156225"/>
                </a:lnTo>
                <a:close/>
                <a:moveTo>
                  <a:pt x="19041" y="1441712"/>
                </a:moveTo>
                <a:lnTo>
                  <a:pt x="333214" y="1163838"/>
                </a:lnTo>
                <a:lnTo>
                  <a:pt x="333214" y="1423632"/>
                </a:lnTo>
                <a:lnTo>
                  <a:pt x="19041" y="1701506"/>
                </a:lnTo>
                <a:lnTo>
                  <a:pt x="19041" y="1441712"/>
                </a:lnTo>
                <a:close/>
                <a:moveTo>
                  <a:pt x="19041" y="1727200"/>
                </a:moveTo>
                <a:lnTo>
                  <a:pt x="333214" y="1449325"/>
                </a:lnTo>
                <a:lnTo>
                  <a:pt x="333214" y="1709119"/>
                </a:lnTo>
                <a:lnTo>
                  <a:pt x="19041" y="1986994"/>
                </a:lnTo>
                <a:lnTo>
                  <a:pt x="19041" y="1727200"/>
                </a:lnTo>
                <a:close/>
                <a:moveTo>
                  <a:pt x="19041" y="2012688"/>
                </a:moveTo>
                <a:lnTo>
                  <a:pt x="333214" y="1734813"/>
                </a:lnTo>
                <a:lnTo>
                  <a:pt x="333214" y="1994607"/>
                </a:lnTo>
                <a:lnTo>
                  <a:pt x="19041" y="2272481"/>
                </a:lnTo>
                <a:lnTo>
                  <a:pt x="19041" y="2012688"/>
                </a:lnTo>
                <a:close/>
                <a:moveTo>
                  <a:pt x="19041" y="2298175"/>
                </a:moveTo>
                <a:lnTo>
                  <a:pt x="333214" y="2020301"/>
                </a:lnTo>
                <a:lnTo>
                  <a:pt x="333214" y="2280095"/>
                </a:lnTo>
                <a:lnTo>
                  <a:pt x="19041" y="2557969"/>
                </a:lnTo>
                <a:lnTo>
                  <a:pt x="19041" y="2298175"/>
                </a:lnTo>
                <a:close/>
                <a:moveTo>
                  <a:pt x="19041" y="2583663"/>
                </a:moveTo>
                <a:lnTo>
                  <a:pt x="333214" y="2305788"/>
                </a:lnTo>
                <a:lnTo>
                  <a:pt x="333214" y="2565582"/>
                </a:lnTo>
                <a:lnTo>
                  <a:pt x="19041" y="2843457"/>
                </a:lnTo>
                <a:lnTo>
                  <a:pt x="19041" y="2583663"/>
                </a:lnTo>
                <a:close/>
                <a:moveTo>
                  <a:pt x="19041" y="2869151"/>
                </a:moveTo>
                <a:lnTo>
                  <a:pt x="333214" y="2591276"/>
                </a:lnTo>
                <a:lnTo>
                  <a:pt x="333214" y="2851070"/>
                </a:lnTo>
                <a:lnTo>
                  <a:pt x="19041" y="3128944"/>
                </a:lnTo>
                <a:lnTo>
                  <a:pt x="19041" y="2869151"/>
                </a:lnTo>
                <a:close/>
                <a:moveTo>
                  <a:pt x="19041" y="3154638"/>
                </a:moveTo>
                <a:lnTo>
                  <a:pt x="333214" y="2876763"/>
                </a:lnTo>
                <a:lnTo>
                  <a:pt x="333214" y="3146074"/>
                </a:lnTo>
                <a:lnTo>
                  <a:pt x="19041" y="3423948"/>
                </a:lnTo>
                <a:lnTo>
                  <a:pt x="19041" y="3154638"/>
                </a:lnTo>
                <a:close/>
                <a:moveTo>
                  <a:pt x="346543" y="3159396"/>
                </a:moveTo>
                <a:lnTo>
                  <a:pt x="603594" y="3159396"/>
                </a:lnTo>
                <a:lnTo>
                  <a:pt x="292276" y="3435368"/>
                </a:lnTo>
                <a:lnTo>
                  <a:pt x="35226" y="3435368"/>
                </a:lnTo>
                <a:lnTo>
                  <a:pt x="346543" y="3159396"/>
                </a:lnTo>
                <a:close/>
                <a:moveTo>
                  <a:pt x="632155" y="3159396"/>
                </a:moveTo>
                <a:lnTo>
                  <a:pt x="946328" y="3159396"/>
                </a:lnTo>
                <a:lnTo>
                  <a:pt x="635011" y="3435368"/>
                </a:lnTo>
                <a:lnTo>
                  <a:pt x="320838" y="3435368"/>
                </a:lnTo>
                <a:lnTo>
                  <a:pt x="632155" y="3159396"/>
                </a:lnTo>
                <a:close/>
                <a:moveTo>
                  <a:pt x="974890" y="3159396"/>
                </a:moveTo>
                <a:lnTo>
                  <a:pt x="1260502" y="3159396"/>
                </a:lnTo>
                <a:lnTo>
                  <a:pt x="949184" y="3435368"/>
                </a:lnTo>
                <a:lnTo>
                  <a:pt x="663572" y="3435368"/>
                </a:lnTo>
                <a:lnTo>
                  <a:pt x="974890" y="3159396"/>
                </a:lnTo>
                <a:close/>
                <a:moveTo>
                  <a:pt x="1289063" y="3159396"/>
                </a:moveTo>
                <a:lnTo>
                  <a:pt x="1574675" y="3159396"/>
                </a:lnTo>
                <a:lnTo>
                  <a:pt x="1263358" y="3435368"/>
                </a:lnTo>
                <a:lnTo>
                  <a:pt x="977746" y="3435368"/>
                </a:lnTo>
                <a:lnTo>
                  <a:pt x="1289063" y="3159396"/>
                </a:lnTo>
                <a:close/>
                <a:moveTo>
                  <a:pt x="1603236" y="3159396"/>
                </a:moveTo>
                <a:lnTo>
                  <a:pt x="1888848" y="3159396"/>
                </a:lnTo>
                <a:lnTo>
                  <a:pt x="1577531" y="3435368"/>
                </a:lnTo>
                <a:lnTo>
                  <a:pt x="1291919" y="3435368"/>
                </a:lnTo>
                <a:lnTo>
                  <a:pt x="1603236" y="3159396"/>
                </a:lnTo>
                <a:close/>
                <a:moveTo>
                  <a:pt x="1917410" y="3159396"/>
                </a:moveTo>
                <a:lnTo>
                  <a:pt x="2203022" y="3159396"/>
                </a:lnTo>
                <a:lnTo>
                  <a:pt x="1891705" y="3435368"/>
                </a:lnTo>
                <a:lnTo>
                  <a:pt x="1606092" y="3435368"/>
                </a:lnTo>
                <a:lnTo>
                  <a:pt x="1917410" y="3159396"/>
                </a:lnTo>
                <a:close/>
                <a:moveTo>
                  <a:pt x="2231583" y="3159396"/>
                </a:moveTo>
                <a:lnTo>
                  <a:pt x="2517195" y="3159396"/>
                </a:lnTo>
                <a:lnTo>
                  <a:pt x="2205878" y="3435368"/>
                </a:lnTo>
                <a:lnTo>
                  <a:pt x="1920266" y="3435368"/>
                </a:lnTo>
                <a:lnTo>
                  <a:pt x="2231583" y="3159396"/>
                </a:lnTo>
                <a:close/>
                <a:moveTo>
                  <a:pt x="2545756" y="3159396"/>
                </a:moveTo>
                <a:lnTo>
                  <a:pt x="2831369" y="3159396"/>
                </a:lnTo>
                <a:lnTo>
                  <a:pt x="2520052" y="3435368"/>
                </a:lnTo>
                <a:lnTo>
                  <a:pt x="2234439" y="3435368"/>
                </a:lnTo>
                <a:lnTo>
                  <a:pt x="2545756" y="3159396"/>
                </a:lnTo>
                <a:close/>
                <a:moveTo>
                  <a:pt x="2859930" y="3159396"/>
                </a:moveTo>
                <a:lnTo>
                  <a:pt x="3145542" y="3159396"/>
                </a:lnTo>
                <a:lnTo>
                  <a:pt x="2834225" y="3435368"/>
                </a:lnTo>
                <a:lnTo>
                  <a:pt x="2548613" y="3435368"/>
                </a:lnTo>
                <a:lnTo>
                  <a:pt x="2859930" y="3159396"/>
                </a:lnTo>
                <a:close/>
                <a:moveTo>
                  <a:pt x="3174103" y="3159396"/>
                </a:moveTo>
                <a:lnTo>
                  <a:pt x="3459715" y="3159396"/>
                </a:lnTo>
                <a:lnTo>
                  <a:pt x="3148398" y="3435368"/>
                </a:lnTo>
                <a:lnTo>
                  <a:pt x="2862786" y="3435368"/>
                </a:lnTo>
                <a:lnTo>
                  <a:pt x="3174103" y="3159396"/>
                </a:lnTo>
                <a:close/>
                <a:moveTo>
                  <a:pt x="3488277" y="3159396"/>
                </a:moveTo>
                <a:lnTo>
                  <a:pt x="3773889" y="3159396"/>
                </a:lnTo>
                <a:lnTo>
                  <a:pt x="3462572" y="3435368"/>
                </a:lnTo>
                <a:lnTo>
                  <a:pt x="3176959" y="3435368"/>
                </a:lnTo>
                <a:lnTo>
                  <a:pt x="3488277" y="3159396"/>
                </a:lnTo>
                <a:close/>
                <a:moveTo>
                  <a:pt x="3802450" y="3159396"/>
                </a:moveTo>
                <a:lnTo>
                  <a:pt x="4088062" y="3159396"/>
                </a:lnTo>
                <a:lnTo>
                  <a:pt x="3776745" y="3435368"/>
                </a:lnTo>
                <a:lnTo>
                  <a:pt x="3491133" y="3435368"/>
                </a:lnTo>
                <a:lnTo>
                  <a:pt x="3802450" y="3159396"/>
                </a:lnTo>
                <a:close/>
                <a:moveTo>
                  <a:pt x="4116623" y="3159396"/>
                </a:moveTo>
                <a:lnTo>
                  <a:pt x="4402236" y="3159396"/>
                </a:lnTo>
                <a:lnTo>
                  <a:pt x="4090918" y="3435368"/>
                </a:lnTo>
                <a:lnTo>
                  <a:pt x="3805306" y="3435368"/>
                </a:lnTo>
                <a:lnTo>
                  <a:pt x="4116623" y="3159396"/>
                </a:lnTo>
                <a:close/>
                <a:moveTo>
                  <a:pt x="4430797" y="3159396"/>
                </a:moveTo>
                <a:lnTo>
                  <a:pt x="4716409" y="3159396"/>
                </a:lnTo>
                <a:lnTo>
                  <a:pt x="4405092" y="3435368"/>
                </a:lnTo>
                <a:lnTo>
                  <a:pt x="4119480" y="3435368"/>
                </a:lnTo>
                <a:lnTo>
                  <a:pt x="4430797" y="3159396"/>
                </a:lnTo>
                <a:close/>
                <a:moveTo>
                  <a:pt x="4744970" y="3159396"/>
                </a:moveTo>
                <a:lnTo>
                  <a:pt x="5030583" y="3159396"/>
                </a:lnTo>
                <a:lnTo>
                  <a:pt x="4719265" y="3435368"/>
                </a:lnTo>
                <a:lnTo>
                  <a:pt x="4433653" y="3435368"/>
                </a:lnTo>
                <a:lnTo>
                  <a:pt x="4744970" y="3159396"/>
                </a:lnTo>
                <a:close/>
                <a:moveTo>
                  <a:pt x="5059144" y="3159396"/>
                </a:moveTo>
                <a:lnTo>
                  <a:pt x="5344756" y="3159396"/>
                </a:lnTo>
                <a:lnTo>
                  <a:pt x="5033439" y="3435368"/>
                </a:lnTo>
                <a:lnTo>
                  <a:pt x="4747826" y="3435368"/>
                </a:lnTo>
                <a:lnTo>
                  <a:pt x="5059144" y="3159396"/>
                </a:lnTo>
                <a:close/>
                <a:moveTo>
                  <a:pt x="5373317" y="3159396"/>
                </a:moveTo>
                <a:lnTo>
                  <a:pt x="5658929" y="3159396"/>
                </a:lnTo>
                <a:lnTo>
                  <a:pt x="5347612" y="3435368"/>
                </a:lnTo>
                <a:lnTo>
                  <a:pt x="5062000" y="3435368"/>
                </a:lnTo>
                <a:lnTo>
                  <a:pt x="5373317" y="3159396"/>
                </a:lnTo>
                <a:close/>
                <a:moveTo>
                  <a:pt x="5687491" y="3159396"/>
                </a:moveTo>
                <a:lnTo>
                  <a:pt x="5973103" y="3159396"/>
                </a:lnTo>
                <a:lnTo>
                  <a:pt x="5661785" y="3435368"/>
                </a:lnTo>
                <a:lnTo>
                  <a:pt x="5376173" y="3435368"/>
                </a:lnTo>
                <a:lnTo>
                  <a:pt x="5687491" y="3159396"/>
                </a:lnTo>
                <a:close/>
                <a:moveTo>
                  <a:pt x="6001664" y="3159396"/>
                </a:moveTo>
                <a:lnTo>
                  <a:pt x="6287276" y="3159396"/>
                </a:lnTo>
                <a:lnTo>
                  <a:pt x="5975959" y="3435368"/>
                </a:lnTo>
                <a:lnTo>
                  <a:pt x="5690347" y="3435368"/>
                </a:lnTo>
                <a:lnTo>
                  <a:pt x="6001664" y="3159396"/>
                </a:lnTo>
                <a:close/>
                <a:moveTo>
                  <a:pt x="333214" y="30452"/>
                </a:moveTo>
                <a:lnTo>
                  <a:pt x="333214" y="280729"/>
                </a:lnTo>
                <a:lnTo>
                  <a:pt x="19041" y="559556"/>
                </a:lnTo>
                <a:lnTo>
                  <a:pt x="19041" y="309278"/>
                </a:lnTo>
                <a:lnTo>
                  <a:pt x="333214" y="30452"/>
                </a:lnTo>
                <a:close/>
                <a:moveTo>
                  <a:pt x="6232057" y="3435368"/>
                </a:moveTo>
                <a:lnTo>
                  <a:pt x="6003568" y="3435368"/>
                </a:lnTo>
                <a:lnTo>
                  <a:pt x="6314885" y="3159396"/>
                </a:lnTo>
                <a:lnTo>
                  <a:pt x="6543375" y="3159396"/>
                </a:lnTo>
                <a:lnTo>
                  <a:pt x="6232057" y="3435368"/>
                </a:lnTo>
                <a:close/>
              </a:path>
            </a:pathLst>
          </a:custGeom>
          <a:solidFill>
            <a:schemeClr val="tx2"/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Red Hat Display" panose="02010303040201060303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B20DB8-BFB3-907F-0D16-6E69DF6C0D06}"/>
              </a:ext>
            </a:extLst>
          </p:cNvPr>
          <p:cNvSpPr txBox="1"/>
          <p:nvPr/>
        </p:nvSpPr>
        <p:spPr>
          <a:xfrm>
            <a:off x="14897100" y="4114800"/>
            <a:ext cx="69723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Josefin Sans" pitchFamily="2" charset="0"/>
              </a:rPr>
              <a:t>- </a:t>
            </a:r>
            <a:r>
              <a:rPr lang="en-US">
                <a:solidFill>
                  <a:schemeClr val="tx2"/>
                </a:solidFill>
                <a:latin typeface="Josefin Sans" pitchFamily="2" charset="0"/>
              </a:rPr>
              <a:t>Simplistic example: </a:t>
            </a:r>
          </a:p>
          <a:p>
            <a:r>
              <a:rPr lang="en-US">
                <a:solidFill>
                  <a:schemeClr val="tx2"/>
                </a:solidFill>
                <a:latin typeface="Josefin Sans" pitchFamily="2" charset="0"/>
              </a:rPr>
              <a:t>4 hubs and 2 tasks</a:t>
            </a:r>
          </a:p>
          <a:p>
            <a:endParaRPr lang="fr-FR">
              <a:solidFill>
                <a:schemeClr val="tx2"/>
              </a:solidFill>
              <a:latin typeface="Josefin Sans" pitchFamily="2" charset="0"/>
            </a:endParaRPr>
          </a:p>
          <a:p>
            <a:r>
              <a:rPr lang="fr-FR">
                <a:solidFill>
                  <a:schemeClr val="tx2"/>
                </a:solidFill>
                <a:latin typeface="Josefin Sans" pitchFamily="2" charset="0"/>
              </a:rPr>
              <a:t>- MIP :</a:t>
            </a:r>
          </a:p>
          <a:p>
            <a:r>
              <a:rPr lang="fr-FR" err="1">
                <a:solidFill>
                  <a:schemeClr val="tx2"/>
                </a:solidFill>
                <a:latin typeface="Josefin Sans" pitchFamily="2" charset="0"/>
              </a:rPr>
              <a:t>Task</a:t>
            </a:r>
            <a:r>
              <a:rPr lang="fr-FR">
                <a:solidFill>
                  <a:schemeClr val="tx2"/>
                </a:solidFill>
                <a:latin typeface="Josefin Sans" pitchFamily="2" charset="0"/>
              </a:rPr>
              <a:t> Graph G = (V,A) </a:t>
            </a:r>
          </a:p>
          <a:p>
            <a:r>
              <a:rPr lang="fr-FR">
                <a:solidFill>
                  <a:schemeClr val="tx2"/>
                </a:solidFill>
                <a:latin typeface="Josefin Sans" pitchFamily="2" charset="0"/>
              </a:rPr>
              <a:t>Min-</a:t>
            </a:r>
            <a:r>
              <a:rPr lang="fr-FR" err="1">
                <a:solidFill>
                  <a:schemeClr val="tx2"/>
                </a:solidFill>
                <a:latin typeface="Josefin Sans" pitchFamily="2" charset="0"/>
              </a:rPr>
              <a:t>cost</a:t>
            </a:r>
            <a:r>
              <a:rPr lang="fr-FR">
                <a:solidFill>
                  <a:schemeClr val="tx2"/>
                </a:solidFill>
                <a:latin typeface="Josefin Sans" pitchFamily="2" charset="0"/>
              </a:rPr>
              <a:t> flow </a:t>
            </a:r>
            <a:r>
              <a:rPr lang="fr-FR" err="1">
                <a:solidFill>
                  <a:schemeClr val="tx2"/>
                </a:solidFill>
                <a:latin typeface="Josefin Sans" pitchFamily="2" charset="0"/>
              </a:rPr>
              <a:t>problem</a:t>
            </a:r>
            <a:endParaRPr lang="fr-FR">
              <a:solidFill>
                <a:schemeClr val="tx2"/>
              </a:solidFill>
              <a:latin typeface="Josefin Sans" pitchFamily="2" charset="0"/>
            </a:endParaRPr>
          </a:p>
          <a:p>
            <a:endParaRPr lang="fr-FR">
              <a:solidFill>
                <a:schemeClr val="tx2"/>
              </a:solidFill>
              <a:latin typeface="Josefin Sans" pitchFamily="2" charset="0"/>
            </a:endParaRPr>
          </a:p>
          <a:p>
            <a:r>
              <a:rPr lang="fr-FR">
                <a:solidFill>
                  <a:schemeClr val="tx2"/>
                </a:solidFill>
                <a:latin typeface="Josefin Sans" pitchFamily="2" charset="0"/>
              </a:rPr>
              <a:t>- </a:t>
            </a:r>
            <a:r>
              <a:rPr lang="en-US">
                <a:solidFill>
                  <a:schemeClr val="tx2"/>
                </a:solidFill>
                <a:latin typeface="Josefin Sans" pitchFamily="2" charset="0"/>
              </a:rPr>
              <a:t>3 possibilities for a truck:   </a:t>
            </a:r>
          </a:p>
          <a:p>
            <a:pPr marL="742950" indent="-742950">
              <a:buAutoNum type="arabicPeriod"/>
            </a:pPr>
            <a:r>
              <a:rPr lang="en-US">
                <a:solidFill>
                  <a:schemeClr val="tx2"/>
                </a:solidFill>
                <a:latin typeface="Josefin Sans" pitchFamily="2" charset="0"/>
              </a:rPr>
              <a:t>No automation   </a:t>
            </a:r>
          </a:p>
          <a:p>
            <a:pPr marL="742950" indent="-742950">
              <a:buAutoNum type="arabicPeriod"/>
            </a:pPr>
            <a:r>
              <a:rPr lang="en-US">
                <a:solidFill>
                  <a:schemeClr val="tx2"/>
                </a:solidFill>
                <a:latin typeface="Josefin Sans" pitchFamily="2" charset="0"/>
              </a:rPr>
              <a:t>Only one automated task </a:t>
            </a:r>
          </a:p>
          <a:p>
            <a:pPr marL="742950" indent="-742950">
              <a:buAutoNum type="arabicPeriod"/>
            </a:pPr>
            <a:r>
              <a:rPr lang="en-US">
                <a:solidFill>
                  <a:schemeClr val="tx2"/>
                </a:solidFill>
                <a:latin typeface="Josefin Sans" pitchFamily="2" charset="0"/>
              </a:rPr>
              <a:t>Several consecutive tasks</a:t>
            </a:r>
            <a:endParaRPr lang="fr-FR" sz="2800">
              <a:solidFill>
                <a:schemeClr val="tx2"/>
              </a:solidFill>
              <a:latin typeface="Josefin Sans" pitchFamily="2" charset="0"/>
            </a:endParaRPr>
          </a:p>
          <a:p>
            <a:endParaRPr lang="fr-FR" sz="3200">
              <a:solidFill>
                <a:schemeClr val="tx2"/>
              </a:solidFill>
              <a:latin typeface="Josefin Sans" pitchFamily="2" charset="0"/>
            </a:endParaRP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948875DB-0024-77EB-A014-B9B46F15188C}"/>
              </a:ext>
            </a:extLst>
          </p:cNvPr>
          <p:cNvGrpSpPr/>
          <p:nvPr/>
        </p:nvGrpSpPr>
        <p:grpSpPr>
          <a:xfrm rot="21308988" flipH="1">
            <a:off x="4031183" y="4666462"/>
            <a:ext cx="1162904" cy="1128182"/>
            <a:chOff x="7967612" y="5022790"/>
            <a:chExt cx="2757508" cy="2653139"/>
          </a:xfrm>
        </p:grpSpPr>
        <p:sp>
          <p:nvSpPr>
            <p:cNvPr id="14" name="Freeform 119">
              <a:extLst>
                <a:ext uri="{FF2B5EF4-FFF2-40B4-BE49-F238E27FC236}">
                  <a16:creationId xmlns:a16="http://schemas.microsoft.com/office/drawing/2014/main" id="{2B2190EC-26EC-E813-EB9C-26684ADD0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2297" y="6313653"/>
              <a:ext cx="532823" cy="571276"/>
            </a:xfrm>
            <a:custGeom>
              <a:avLst/>
              <a:gdLst>
                <a:gd name="T0" fmla="*/ 317 w 427"/>
                <a:gd name="T1" fmla="*/ 89 h 457"/>
                <a:gd name="T2" fmla="*/ 317 w 427"/>
                <a:gd name="T3" fmla="*/ 89 h 457"/>
                <a:gd name="T4" fmla="*/ 257 w 427"/>
                <a:gd name="T5" fmla="*/ 62 h 457"/>
                <a:gd name="T6" fmla="*/ 257 w 427"/>
                <a:gd name="T7" fmla="*/ 62 h 457"/>
                <a:gd name="T8" fmla="*/ 100 w 427"/>
                <a:gd name="T9" fmla="*/ 350 h 457"/>
                <a:gd name="T10" fmla="*/ 100 w 427"/>
                <a:gd name="T11" fmla="*/ 350 h 457"/>
                <a:gd name="T12" fmla="*/ 162 w 427"/>
                <a:gd name="T13" fmla="*/ 383 h 457"/>
                <a:gd name="T14" fmla="*/ 162 w 427"/>
                <a:gd name="T15" fmla="*/ 383 h 457"/>
                <a:gd name="T16" fmla="*/ 317 w 427"/>
                <a:gd name="T17" fmla="*/ 89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7" h="457">
                  <a:moveTo>
                    <a:pt x="317" y="89"/>
                  </a:moveTo>
                  <a:lnTo>
                    <a:pt x="317" y="89"/>
                  </a:lnTo>
                  <a:cubicBezTo>
                    <a:pt x="297" y="80"/>
                    <a:pt x="278" y="71"/>
                    <a:pt x="257" y="62"/>
                  </a:cubicBezTo>
                  <a:lnTo>
                    <a:pt x="257" y="62"/>
                  </a:lnTo>
                  <a:cubicBezTo>
                    <a:pt x="112" y="0"/>
                    <a:pt x="0" y="276"/>
                    <a:pt x="100" y="350"/>
                  </a:cubicBezTo>
                  <a:lnTo>
                    <a:pt x="100" y="350"/>
                  </a:lnTo>
                  <a:cubicBezTo>
                    <a:pt x="118" y="364"/>
                    <a:pt x="143" y="372"/>
                    <a:pt x="162" y="383"/>
                  </a:cubicBezTo>
                  <a:lnTo>
                    <a:pt x="162" y="383"/>
                  </a:lnTo>
                  <a:cubicBezTo>
                    <a:pt x="289" y="456"/>
                    <a:pt x="426" y="166"/>
                    <a:pt x="317" y="89"/>
                  </a:cubicBezTo>
                </a:path>
              </a:pathLst>
            </a:custGeom>
            <a:solidFill>
              <a:srgbClr val="1919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5" name="Freeform 120">
              <a:extLst>
                <a:ext uri="{FF2B5EF4-FFF2-40B4-BE49-F238E27FC236}">
                  <a16:creationId xmlns:a16="http://schemas.microsoft.com/office/drawing/2014/main" id="{47C57F1B-E0F7-27BE-7762-DB867F03D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8075" y="6418022"/>
              <a:ext cx="269158" cy="390005"/>
            </a:xfrm>
            <a:custGeom>
              <a:avLst/>
              <a:gdLst>
                <a:gd name="T0" fmla="*/ 65 w 217"/>
                <a:gd name="T1" fmla="*/ 314 h 315"/>
                <a:gd name="T2" fmla="*/ 65 w 217"/>
                <a:gd name="T3" fmla="*/ 314 h 315"/>
                <a:gd name="T4" fmla="*/ 108 w 217"/>
                <a:gd name="T5" fmla="*/ 301 h 315"/>
                <a:gd name="T6" fmla="*/ 108 w 217"/>
                <a:gd name="T7" fmla="*/ 301 h 315"/>
                <a:gd name="T8" fmla="*/ 216 w 217"/>
                <a:gd name="T9" fmla="*/ 95 h 315"/>
                <a:gd name="T10" fmla="*/ 216 w 217"/>
                <a:gd name="T11" fmla="*/ 95 h 315"/>
                <a:gd name="T12" fmla="*/ 151 w 217"/>
                <a:gd name="T13" fmla="*/ 0 h 315"/>
                <a:gd name="T14" fmla="*/ 151 w 217"/>
                <a:gd name="T15" fmla="*/ 0 h 315"/>
                <a:gd name="T16" fmla="*/ 108 w 217"/>
                <a:gd name="T17" fmla="*/ 13 h 315"/>
                <a:gd name="T18" fmla="*/ 108 w 217"/>
                <a:gd name="T19" fmla="*/ 13 h 315"/>
                <a:gd name="T20" fmla="*/ 0 w 217"/>
                <a:gd name="T21" fmla="*/ 219 h 315"/>
                <a:gd name="T22" fmla="*/ 0 w 217"/>
                <a:gd name="T23" fmla="*/ 219 h 315"/>
                <a:gd name="T24" fmla="*/ 65 w 217"/>
                <a:gd name="T25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315">
                  <a:moveTo>
                    <a:pt x="65" y="314"/>
                  </a:moveTo>
                  <a:lnTo>
                    <a:pt x="65" y="314"/>
                  </a:lnTo>
                  <a:cubicBezTo>
                    <a:pt x="78" y="314"/>
                    <a:pt x="93" y="310"/>
                    <a:pt x="108" y="301"/>
                  </a:cubicBezTo>
                  <a:lnTo>
                    <a:pt x="108" y="301"/>
                  </a:lnTo>
                  <a:cubicBezTo>
                    <a:pt x="168" y="266"/>
                    <a:pt x="216" y="174"/>
                    <a:pt x="216" y="95"/>
                  </a:cubicBezTo>
                  <a:lnTo>
                    <a:pt x="216" y="95"/>
                  </a:lnTo>
                  <a:cubicBezTo>
                    <a:pt x="216" y="36"/>
                    <a:pt x="189" y="0"/>
                    <a:pt x="151" y="0"/>
                  </a:cubicBezTo>
                  <a:lnTo>
                    <a:pt x="151" y="0"/>
                  </a:lnTo>
                  <a:cubicBezTo>
                    <a:pt x="137" y="0"/>
                    <a:pt x="123" y="4"/>
                    <a:pt x="108" y="13"/>
                  </a:cubicBezTo>
                  <a:lnTo>
                    <a:pt x="108" y="13"/>
                  </a:lnTo>
                  <a:cubicBezTo>
                    <a:pt x="48" y="47"/>
                    <a:pt x="0" y="140"/>
                    <a:pt x="0" y="219"/>
                  </a:cubicBezTo>
                  <a:lnTo>
                    <a:pt x="0" y="219"/>
                  </a:lnTo>
                  <a:cubicBezTo>
                    <a:pt x="0" y="279"/>
                    <a:pt x="27" y="314"/>
                    <a:pt x="65" y="31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6" name="Freeform 121">
              <a:extLst>
                <a:ext uri="{FF2B5EF4-FFF2-40B4-BE49-F238E27FC236}">
                  <a16:creationId xmlns:a16="http://schemas.microsoft.com/office/drawing/2014/main" id="{90DCCC9D-815B-226C-24B3-89114A0F6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3004" y="6500416"/>
              <a:ext cx="153804" cy="225216"/>
            </a:xfrm>
            <a:custGeom>
              <a:avLst/>
              <a:gdLst>
                <a:gd name="T0" fmla="*/ 38 w 124"/>
                <a:gd name="T1" fmla="*/ 178 h 179"/>
                <a:gd name="T2" fmla="*/ 38 w 124"/>
                <a:gd name="T3" fmla="*/ 178 h 179"/>
                <a:gd name="T4" fmla="*/ 62 w 124"/>
                <a:gd name="T5" fmla="*/ 171 h 179"/>
                <a:gd name="T6" fmla="*/ 62 w 124"/>
                <a:gd name="T7" fmla="*/ 171 h 179"/>
                <a:gd name="T8" fmla="*/ 123 w 124"/>
                <a:gd name="T9" fmla="*/ 53 h 179"/>
                <a:gd name="T10" fmla="*/ 123 w 124"/>
                <a:gd name="T11" fmla="*/ 53 h 179"/>
                <a:gd name="T12" fmla="*/ 86 w 124"/>
                <a:gd name="T13" fmla="*/ 0 h 179"/>
                <a:gd name="T14" fmla="*/ 86 w 124"/>
                <a:gd name="T15" fmla="*/ 0 h 179"/>
                <a:gd name="T16" fmla="*/ 62 w 124"/>
                <a:gd name="T17" fmla="*/ 7 h 179"/>
                <a:gd name="T18" fmla="*/ 62 w 124"/>
                <a:gd name="T19" fmla="*/ 7 h 179"/>
                <a:gd name="T20" fmla="*/ 0 w 124"/>
                <a:gd name="T21" fmla="*/ 124 h 179"/>
                <a:gd name="T22" fmla="*/ 0 w 124"/>
                <a:gd name="T23" fmla="*/ 124 h 179"/>
                <a:gd name="T24" fmla="*/ 38 w 124"/>
                <a:gd name="T25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79">
                  <a:moveTo>
                    <a:pt x="38" y="178"/>
                  </a:moveTo>
                  <a:lnTo>
                    <a:pt x="38" y="178"/>
                  </a:lnTo>
                  <a:cubicBezTo>
                    <a:pt x="45" y="178"/>
                    <a:pt x="53" y="176"/>
                    <a:pt x="62" y="171"/>
                  </a:cubicBezTo>
                  <a:lnTo>
                    <a:pt x="62" y="171"/>
                  </a:lnTo>
                  <a:cubicBezTo>
                    <a:pt x="96" y="151"/>
                    <a:pt x="123" y="99"/>
                    <a:pt x="123" y="53"/>
                  </a:cubicBezTo>
                  <a:lnTo>
                    <a:pt x="123" y="53"/>
                  </a:lnTo>
                  <a:cubicBezTo>
                    <a:pt x="123" y="20"/>
                    <a:pt x="108" y="0"/>
                    <a:pt x="86" y="0"/>
                  </a:cubicBezTo>
                  <a:lnTo>
                    <a:pt x="86" y="0"/>
                  </a:lnTo>
                  <a:cubicBezTo>
                    <a:pt x="79" y="0"/>
                    <a:pt x="71" y="2"/>
                    <a:pt x="62" y="7"/>
                  </a:cubicBezTo>
                  <a:lnTo>
                    <a:pt x="62" y="7"/>
                  </a:lnTo>
                  <a:cubicBezTo>
                    <a:pt x="28" y="27"/>
                    <a:pt x="0" y="79"/>
                    <a:pt x="0" y="124"/>
                  </a:cubicBezTo>
                  <a:lnTo>
                    <a:pt x="0" y="124"/>
                  </a:lnTo>
                  <a:cubicBezTo>
                    <a:pt x="0" y="158"/>
                    <a:pt x="16" y="178"/>
                    <a:pt x="38" y="178"/>
                  </a:cubicBezTo>
                </a:path>
              </a:pathLst>
            </a:custGeom>
            <a:solidFill>
              <a:srgbClr val="F5AA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7" name="Freeform 122">
              <a:extLst>
                <a:ext uri="{FF2B5EF4-FFF2-40B4-BE49-F238E27FC236}">
                  <a16:creationId xmlns:a16="http://schemas.microsoft.com/office/drawing/2014/main" id="{28AC7117-72AB-6F60-7568-4A2905A0F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5229" y="5791815"/>
              <a:ext cx="703111" cy="1450164"/>
            </a:xfrm>
            <a:custGeom>
              <a:avLst/>
              <a:gdLst>
                <a:gd name="T0" fmla="*/ 0 w 563"/>
                <a:gd name="T1" fmla="*/ 0 h 1162"/>
                <a:gd name="T2" fmla="*/ 0 w 563"/>
                <a:gd name="T3" fmla="*/ 835 h 1162"/>
                <a:gd name="T4" fmla="*/ 562 w 563"/>
                <a:gd name="T5" fmla="*/ 1161 h 1162"/>
                <a:gd name="T6" fmla="*/ 562 w 563"/>
                <a:gd name="T7" fmla="*/ 326 h 1162"/>
                <a:gd name="T8" fmla="*/ 0 w 563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1162">
                  <a:moveTo>
                    <a:pt x="0" y="0"/>
                  </a:moveTo>
                  <a:lnTo>
                    <a:pt x="0" y="835"/>
                  </a:lnTo>
                  <a:lnTo>
                    <a:pt x="562" y="1161"/>
                  </a:lnTo>
                  <a:lnTo>
                    <a:pt x="562" y="326"/>
                  </a:lnTo>
                  <a:lnTo>
                    <a:pt x="0" y="0"/>
                  </a:lnTo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8" name="Freeform 123">
              <a:extLst>
                <a:ext uri="{FF2B5EF4-FFF2-40B4-BE49-F238E27FC236}">
                  <a16:creationId xmlns:a16="http://schemas.microsoft.com/office/drawing/2014/main" id="{E84D77C7-8292-83EF-9AC0-0A445D069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4665" y="5879703"/>
              <a:ext cx="598744" cy="1268892"/>
            </a:xfrm>
            <a:custGeom>
              <a:avLst/>
              <a:gdLst>
                <a:gd name="T0" fmla="*/ 0 w 481"/>
                <a:gd name="T1" fmla="*/ 0 h 1020"/>
                <a:gd name="T2" fmla="*/ 480 w 481"/>
                <a:gd name="T3" fmla="*/ 278 h 1020"/>
                <a:gd name="T4" fmla="*/ 480 w 481"/>
                <a:gd name="T5" fmla="*/ 1019 h 1020"/>
                <a:gd name="T6" fmla="*/ 0 w 481"/>
                <a:gd name="T7" fmla="*/ 740 h 1020"/>
                <a:gd name="T8" fmla="*/ 0 w 481"/>
                <a:gd name="T9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1020">
                  <a:moveTo>
                    <a:pt x="0" y="0"/>
                  </a:moveTo>
                  <a:lnTo>
                    <a:pt x="480" y="278"/>
                  </a:lnTo>
                  <a:lnTo>
                    <a:pt x="480" y="1019"/>
                  </a:lnTo>
                  <a:lnTo>
                    <a:pt x="0" y="740"/>
                  </a:lnTo>
                  <a:lnTo>
                    <a:pt x="0" y="0"/>
                  </a:lnTo>
                </a:path>
              </a:pathLst>
            </a:custGeom>
            <a:solidFill>
              <a:srgbClr val="3535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9" name="Freeform 124">
              <a:extLst>
                <a:ext uri="{FF2B5EF4-FFF2-40B4-BE49-F238E27FC236}">
                  <a16:creationId xmlns:a16="http://schemas.microsoft.com/office/drawing/2014/main" id="{EE3625CC-E2F8-4D71-6686-BAFB80F46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2843" y="5423780"/>
              <a:ext cx="1340304" cy="1812706"/>
            </a:xfrm>
            <a:custGeom>
              <a:avLst/>
              <a:gdLst>
                <a:gd name="T0" fmla="*/ 0 w 1078"/>
                <a:gd name="T1" fmla="*/ 621 h 1457"/>
                <a:gd name="T2" fmla="*/ 0 w 1078"/>
                <a:gd name="T3" fmla="*/ 1456 h 1457"/>
                <a:gd name="T4" fmla="*/ 760 w 1078"/>
                <a:gd name="T5" fmla="*/ 1012 h 1457"/>
                <a:gd name="T6" fmla="*/ 760 w 1078"/>
                <a:gd name="T7" fmla="*/ 1012 h 1457"/>
                <a:gd name="T8" fmla="*/ 896 w 1078"/>
                <a:gd name="T9" fmla="*/ 780 h 1457"/>
                <a:gd name="T10" fmla="*/ 896 w 1078"/>
                <a:gd name="T11" fmla="*/ 780 h 1457"/>
                <a:gd name="T12" fmla="*/ 951 w 1078"/>
                <a:gd name="T13" fmla="*/ 764 h 1457"/>
                <a:gd name="T14" fmla="*/ 951 w 1078"/>
                <a:gd name="T15" fmla="*/ 764 h 1457"/>
                <a:gd name="T16" fmla="*/ 1032 w 1078"/>
                <a:gd name="T17" fmla="*/ 853 h 1457"/>
                <a:gd name="T18" fmla="*/ 1077 w 1078"/>
                <a:gd name="T19" fmla="*/ 828 h 1457"/>
                <a:gd name="T20" fmla="*/ 1077 w 1078"/>
                <a:gd name="T21" fmla="*/ 0 h 1457"/>
                <a:gd name="T22" fmla="*/ 0 w 1078"/>
                <a:gd name="T23" fmla="*/ 621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457">
                  <a:moveTo>
                    <a:pt x="0" y="621"/>
                  </a:moveTo>
                  <a:lnTo>
                    <a:pt x="0" y="1456"/>
                  </a:lnTo>
                  <a:lnTo>
                    <a:pt x="760" y="1012"/>
                  </a:lnTo>
                  <a:lnTo>
                    <a:pt x="760" y="1012"/>
                  </a:lnTo>
                  <a:cubicBezTo>
                    <a:pt x="770" y="919"/>
                    <a:pt x="827" y="819"/>
                    <a:pt x="896" y="780"/>
                  </a:cubicBezTo>
                  <a:lnTo>
                    <a:pt x="896" y="780"/>
                  </a:lnTo>
                  <a:cubicBezTo>
                    <a:pt x="916" y="769"/>
                    <a:pt x="934" y="764"/>
                    <a:pt x="951" y="764"/>
                  </a:cubicBezTo>
                  <a:lnTo>
                    <a:pt x="951" y="764"/>
                  </a:lnTo>
                  <a:cubicBezTo>
                    <a:pt x="993" y="764"/>
                    <a:pt x="1024" y="796"/>
                    <a:pt x="1032" y="853"/>
                  </a:cubicBezTo>
                  <a:lnTo>
                    <a:pt x="1077" y="828"/>
                  </a:lnTo>
                  <a:lnTo>
                    <a:pt x="1077" y="0"/>
                  </a:lnTo>
                  <a:lnTo>
                    <a:pt x="0" y="621"/>
                  </a:lnTo>
                </a:path>
              </a:pathLst>
            </a:custGeom>
            <a:solidFill>
              <a:srgbClr val="3535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20" name="Freeform 125">
              <a:extLst>
                <a:ext uri="{FF2B5EF4-FFF2-40B4-BE49-F238E27FC236}">
                  <a16:creationId xmlns:a16="http://schemas.microsoft.com/office/drawing/2014/main" id="{9E8DE35B-1326-3624-ABB5-7046370E5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7777" y="5511669"/>
              <a:ext cx="1241428" cy="1636927"/>
            </a:xfrm>
            <a:custGeom>
              <a:avLst/>
              <a:gdLst>
                <a:gd name="T0" fmla="*/ 995 w 996"/>
                <a:gd name="T1" fmla="*/ 0 h 1316"/>
                <a:gd name="T2" fmla="*/ 995 w 996"/>
                <a:gd name="T3" fmla="*/ 692 h 1316"/>
                <a:gd name="T4" fmla="*/ 995 w 996"/>
                <a:gd name="T5" fmla="*/ 692 h 1316"/>
                <a:gd name="T6" fmla="*/ 910 w 996"/>
                <a:gd name="T7" fmla="*/ 653 h 1316"/>
                <a:gd name="T8" fmla="*/ 910 w 996"/>
                <a:gd name="T9" fmla="*/ 653 h 1316"/>
                <a:gd name="T10" fmla="*/ 834 w 996"/>
                <a:gd name="T11" fmla="*/ 675 h 1316"/>
                <a:gd name="T12" fmla="*/ 834 w 996"/>
                <a:gd name="T13" fmla="*/ 675 h 1316"/>
                <a:gd name="T14" fmla="*/ 681 w 996"/>
                <a:gd name="T15" fmla="*/ 917 h 1316"/>
                <a:gd name="T16" fmla="*/ 0 w 996"/>
                <a:gd name="T17" fmla="*/ 1315 h 1316"/>
                <a:gd name="T18" fmla="*/ 0 w 996"/>
                <a:gd name="T19" fmla="*/ 574 h 1316"/>
                <a:gd name="T20" fmla="*/ 995 w 996"/>
                <a:gd name="T21" fmla="*/ 0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6" h="1316">
                  <a:moveTo>
                    <a:pt x="995" y="0"/>
                  </a:moveTo>
                  <a:lnTo>
                    <a:pt x="995" y="692"/>
                  </a:lnTo>
                  <a:lnTo>
                    <a:pt x="995" y="692"/>
                  </a:lnTo>
                  <a:cubicBezTo>
                    <a:pt x="973" y="668"/>
                    <a:pt x="944" y="653"/>
                    <a:pt x="910" y="653"/>
                  </a:cubicBezTo>
                  <a:lnTo>
                    <a:pt x="910" y="653"/>
                  </a:lnTo>
                  <a:cubicBezTo>
                    <a:pt x="885" y="653"/>
                    <a:pt x="860" y="661"/>
                    <a:pt x="834" y="675"/>
                  </a:cubicBezTo>
                  <a:lnTo>
                    <a:pt x="834" y="675"/>
                  </a:lnTo>
                  <a:cubicBezTo>
                    <a:pt x="761" y="718"/>
                    <a:pt x="699" y="816"/>
                    <a:pt x="681" y="917"/>
                  </a:cubicBezTo>
                  <a:lnTo>
                    <a:pt x="0" y="1315"/>
                  </a:lnTo>
                  <a:lnTo>
                    <a:pt x="0" y="574"/>
                  </a:lnTo>
                  <a:lnTo>
                    <a:pt x="995" y="0"/>
                  </a:lnTo>
                </a:path>
              </a:pathLst>
            </a:custGeom>
            <a:solidFill>
              <a:srgbClr val="1919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21" name="Freeform 126">
              <a:extLst>
                <a:ext uri="{FF2B5EF4-FFF2-40B4-BE49-F238E27FC236}">
                  <a16:creationId xmlns:a16="http://schemas.microsoft.com/office/drawing/2014/main" id="{70F293FC-B9A1-8040-F414-E2C724ACF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5229" y="5022790"/>
              <a:ext cx="2043412" cy="1175512"/>
            </a:xfrm>
            <a:custGeom>
              <a:avLst/>
              <a:gdLst>
                <a:gd name="T0" fmla="*/ 562 w 1640"/>
                <a:gd name="T1" fmla="*/ 944 h 945"/>
                <a:gd name="T2" fmla="*/ 1639 w 1640"/>
                <a:gd name="T3" fmla="*/ 323 h 945"/>
                <a:gd name="T4" fmla="*/ 1079 w 1640"/>
                <a:gd name="T5" fmla="*/ 0 h 945"/>
                <a:gd name="T6" fmla="*/ 0 w 1640"/>
                <a:gd name="T7" fmla="*/ 618 h 945"/>
                <a:gd name="T8" fmla="*/ 562 w 1640"/>
                <a:gd name="T9" fmla="*/ 94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945">
                  <a:moveTo>
                    <a:pt x="562" y="944"/>
                  </a:moveTo>
                  <a:lnTo>
                    <a:pt x="1639" y="323"/>
                  </a:lnTo>
                  <a:lnTo>
                    <a:pt x="1079" y="0"/>
                  </a:lnTo>
                  <a:lnTo>
                    <a:pt x="0" y="618"/>
                  </a:lnTo>
                  <a:lnTo>
                    <a:pt x="562" y="944"/>
                  </a:lnTo>
                </a:path>
              </a:pathLst>
            </a:custGeom>
            <a:solidFill>
              <a:srgbClr val="7D7B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22" name="Freeform 127">
              <a:extLst>
                <a:ext uri="{FF2B5EF4-FFF2-40B4-BE49-F238E27FC236}">
                  <a16:creationId xmlns:a16="http://schemas.microsoft.com/office/drawing/2014/main" id="{7DE4B882-13CA-C968-5B01-821B39D64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2843" y="5780829"/>
              <a:ext cx="1340304" cy="873392"/>
            </a:xfrm>
            <a:custGeom>
              <a:avLst/>
              <a:gdLst>
                <a:gd name="T0" fmla="*/ 0 w 1078"/>
                <a:gd name="T1" fmla="*/ 621 h 699"/>
                <a:gd name="T2" fmla="*/ 0 w 1078"/>
                <a:gd name="T3" fmla="*/ 698 h 699"/>
                <a:gd name="T4" fmla="*/ 1077 w 1078"/>
                <a:gd name="T5" fmla="*/ 77 h 699"/>
                <a:gd name="T6" fmla="*/ 1077 w 1078"/>
                <a:gd name="T7" fmla="*/ 0 h 699"/>
                <a:gd name="T8" fmla="*/ 0 w 1078"/>
                <a:gd name="T9" fmla="*/ 621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8" h="699">
                  <a:moveTo>
                    <a:pt x="0" y="621"/>
                  </a:moveTo>
                  <a:lnTo>
                    <a:pt x="0" y="698"/>
                  </a:lnTo>
                  <a:lnTo>
                    <a:pt x="1077" y="77"/>
                  </a:lnTo>
                  <a:lnTo>
                    <a:pt x="1077" y="0"/>
                  </a:lnTo>
                  <a:lnTo>
                    <a:pt x="0" y="621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23" name="Freeform 128">
              <a:extLst>
                <a:ext uri="{FF2B5EF4-FFF2-40B4-BE49-F238E27FC236}">
                  <a16:creationId xmlns:a16="http://schemas.microsoft.com/office/drawing/2014/main" id="{80020955-AB0F-5DDF-A199-8ACFCDBE1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4104" y="5083211"/>
              <a:ext cx="1840168" cy="1060159"/>
            </a:xfrm>
            <a:custGeom>
              <a:avLst/>
              <a:gdLst>
                <a:gd name="T0" fmla="*/ 998 w 1477"/>
                <a:gd name="T1" fmla="*/ 0 h 851"/>
                <a:gd name="T2" fmla="*/ 1476 w 1477"/>
                <a:gd name="T3" fmla="*/ 276 h 851"/>
                <a:gd name="T4" fmla="*/ 481 w 1477"/>
                <a:gd name="T5" fmla="*/ 850 h 851"/>
                <a:gd name="T6" fmla="*/ 0 w 1477"/>
                <a:gd name="T7" fmla="*/ 571 h 851"/>
                <a:gd name="T8" fmla="*/ 998 w 1477"/>
                <a:gd name="T9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7" h="851">
                  <a:moveTo>
                    <a:pt x="998" y="0"/>
                  </a:moveTo>
                  <a:lnTo>
                    <a:pt x="1476" y="276"/>
                  </a:lnTo>
                  <a:lnTo>
                    <a:pt x="481" y="850"/>
                  </a:lnTo>
                  <a:lnTo>
                    <a:pt x="0" y="571"/>
                  </a:lnTo>
                  <a:lnTo>
                    <a:pt x="998" y="0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87615534-BD01-0F4F-203D-0F74EC4B6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7076" y="6253230"/>
              <a:ext cx="646904" cy="504096"/>
            </a:xfrm>
            <a:custGeom>
              <a:avLst/>
              <a:gdLst>
                <a:gd name="connsiteX0" fmla="*/ 47133 w 646904"/>
                <a:gd name="connsiteY0" fmla="*/ 366446 h 504096"/>
                <a:gd name="connsiteX1" fmla="*/ 34730 w 646904"/>
                <a:gd name="connsiteY1" fmla="*/ 370081 h 504096"/>
                <a:gd name="connsiteX2" fmla="*/ 12404 w 646904"/>
                <a:gd name="connsiteY2" fmla="*/ 382724 h 504096"/>
                <a:gd name="connsiteX3" fmla="*/ 12404 w 646904"/>
                <a:gd name="connsiteY3" fmla="*/ 481339 h 504096"/>
                <a:gd name="connsiteX4" fmla="*/ 34730 w 646904"/>
                <a:gd name="connsiteY4" fmla="*/ 468696 h 504096"/>
                <a:gd name="connsiteX5" fmla="*/ 44653 w 646904"/>
                <a:gd name="connsiteY5" fmla="*/ 461110 h 504096"/>
                <a:gd name="connsiteX6" fmla="*/ 57056 w 646904"/>
                <a:gd name="connsiteY6" fmla="*/ 440881 h 504096"/>
                <a:gd name="connsiteX7" fmla="*/ 62018 w 646904"/>
                <a:gd name="connsiteY7" fmla="*/ 416860 h 504096"/>
                <a:gd name="connsiteX8" fmla="*/ 63258 w 646904"/>
                <a:gd name="connsiteY8" fmla="*/ 402952 h 504096"/>
                <a:gd name="connsiteX9" fmla="*/ 55816 w 646904"/>
                <a:gd name="connsiteY9" fmla="*/ 371345 h 504096"/>
                <a:gd name="connsiteX10" fmla="*/ 47133 w 646904"/>
                <a:gd name="connsiteY10" fmla="*/ 366446 h 504096"/>
                <a:gd name="connsiteX11" fmla="*/ 53955 w 646904"/>
                <a:gd name="connsiteY11" fmla="*/ 348588 h 504096"/>
                <a:gd name="connsiteX12" fmla="*/ 66979 w 646904"/>
                <a:gd name="connsiteY12" fmla="*/ 354909 h 504096"/>
                <a:gd name="connsiteX13" fmla="*/ 75662 w 646904"/>
                <a:gd name="connsiteY13" fmla="*/ 392838 h 504096"/>
                <a:gd name="connsiteX14" fmla="*/ 70700 w 646904"/>
                <a:gd name="connsiteY14" fmla="*/ 432031 h 504096"/>
                <a:gd name="connsiteX15" fmla="*/ 35970 w 646904"/>
                <a:gd name="connsiteY15" fmla="*/ 482603 h 504096"/>
                <a:gd name="connsiteX16" fmla="*/ 0 w 646904"/>
                <a:gd name="connsiteY16" fmla="*/ 504096 h 504096"/>
                <a:gd name="connsiteX17" fmla="*/ 0 w 646904"/>
                <a:gd name="connsiteY17" fmla="*/ 376402 h 504096"/>
                <a:gd name="connsiteX18" fmla="*/ 37211 w 646904"/>
                <a:gd name="connsiteY18" fmla="*/ 353645 h 504096"/>
                <a:gd name="connsiteX19" fmla="*/ 53955 w 646904"/>
                <a:gd name="connsiteY19" fmla="*/ 348588 h 504096"/>
                <a:gd name="connsiteX20" fmla="*/ 163537 w 646904"/>
                <a:gd name="connsiteY20" fmla="*/ 280146 h 504096"/>
                <a:gd name="connsiteX21" fmla="*/ 163537 w 646904"/>
                <a:gd name="connsiteY21" fmla="*/ 296544 h 504096"/>
                <a:gd name="connsiteX22" fmla="*/ 105906 w 646904"/>
                <a:gd name="connsiteY22" fmla="*/ 329339 h 504096"/>
                <a:gd name="connsiteX23" fmla="*/ 105906 w 646904"/>
                <a:gd name="connsiteY23" fmla="*/ 368443 h 504096"/>
                <a:gd name="connsiteX24" fmla="*/ 158526 w 646904"/>
                <a:gd name="connsiteY24" fmla="*/ 338169 h 504096"/>
                <a:gd name="connsiteX25" fmla="*/ 158526 w 646904"/>
                <a:gd name="connsiteY25" fmla="*/ 352045 h 504096"/>
                <a:gd name="connsiteX26" fmla="*/ 105906 w 646904"/>
                <a:gd name="connsiteY26" fmla="*/ 382318 h 504096"/>
                <a:gd name="connsiteX27" fmla="*/ 105906 w 646904"/>
                <a:gd name="connsiteY27" fmla="*/ 425205 h 504096"/>
                <a:gd name="connsiteX28" fmla="*/ 163537 w 646904"/>
                <a:gd name="connsiteY28" fmla="*/ 392409 h 504096"/>
                <a:gd name="connsiteX29" fmla="*/ 163537 w 646904"/>
                <a:gd name="connsiteY29" fmla="*/ 407545 h 504096"/>
                <a:gd name="connsiteX30" fmla="*/ 93378 w 646904"/>
                <a:gd name="connsiteY30" fmla="*/ 449171 h 504096"/>
                <a:gd name="connsiteX31" fmla="*/ 93378 w 646904"/>
                <a:gd name="connsiteY31" fmla="*/ 320510 h 504096"/>
                <a:gd name="connsiteX32" fmla="*/ 194562 w 646904"/>
                <a:gd name="connsiteY32" fmla="*/ 258170 h 504096"/>
                <a:gd name="connsiteX33" fmla="*/ 194562 w 646904"/>
                <a:gd name="connsiteY33" fmla="*/ 366810 h 504096"/>
                <a:gd name="connsiteX34" fmla="*/ 240484 w 646904"/>
                <a:gd name="connsiteY34" fmla="*/ 339955 h 504096"/>
                <a:gd name="connsiteX35" fmla="*/ 240484 w 646904"/>
                <a:gd name="connsiteY35" fmla="*/ 354604 h 504096"/>
                <a:gd name="connsiteX36" fmla="*/ 181268 w 646904"/>
                <a:gd name="connsiteY36" fmla="*/ 388783 h 504096"/>
                <a:gd name="connsiteX37" fmla="*/ 181268 w 646904"/>
                <a:gd name="connsiteY37" fmla="*/ 265494 h 504096"/>
                <a:gd name="connsiteX38" fmla="*/ 278769 w 646904"/>
                <a:gd name="connsiteY38" fmla="*/ 214227 h 504096"/>
                <a:gd name="connsiteX39" fmla="*/ 278769 w 646904"/>
                <a:gd name="connsiteY39" fmla="*/ 337515 h 504096"/>
                <a:gd name="connsiteX40" fmla="*/ 263665 w 646904"/>
                <a:gd name="connsiteY40" fmla="*/ 344839 h 504096"/>
                <a:gd name="connsiteX41" fmla="*/ 263665 w 646904"/>
                <a:gd name="connsiteY41" fmla="*/ 220330 h 504096"/>
                <a:gd name="connsiteX42" fmla="*/ 372296 w 646904"/>
                <a:gd name="connsiteY42" fmla="*/ 159296 h 504096"/>
                <a:gd name="connsiteX43" fmla="*/ 339091 w 646904"/>
                <a:gd name="connsiteY43" fmla="*/ 304347 h 504096"/>
                <a:gd name="connsiteX44" fmla="*/ 325564 w 646904"/>
                <a:gd name="connsiteY44" fmla="*/ 311849 h 504096"/>
                <a:gd name="connsiteX45" fmla="*/ 291129 w 646904"/>
                <a:gd name="connsiteY45" fmla="*/ 205562 h 504096"/>
                <a:gd name="connsiteX46" fmla="*/ 305887 w 646904"/>
                <a:gd name="connsiteY46" fmla="*/ 196809 h 504096"/>
                <a:gd name="connsiteX47" fmla="*/ 331713 w 646904"/>
                <a:gd name="connsiteY47" fmla="*/ 289341 h 504096"/>
                <a:gd name="connsiteX48" fmla="*/ 358768 w 646904"/>
                <a:gd name="connsiteY48" fmla="*/ 165548 h 504096"/>
                <a:gd name="connsiteX49" fmla="*/ 454668 w 646904"/>
                <a:gd name="connsiteY49" fmla="*/ 109862 h 504096"/>
                <a:gd name="connsiteX50" fmla="*/ 454668 w 646904"/>
                <a:gd name="connsiteY50" fmla="*/ 124730 h 504096"/>
                <a:gd name="connsiteX51" fmla="*/ 397041 w 646904"/>
                <a:gd name="connsiteY51" fmla="*/ 156945 h 504096"/>
                <a:gd name="connsiteX52" fmla="*/ 397041 w 646904"/>
                <a:gd name="connsiteY52" fmla="*/ 194116 h 504096"/>
                <a:gd name="connsiteX53" fmla="*/ 449657 w 646904"/>
                <a:gd name="connsiteY53" fmla="*/ 164379 h 504096"/>
                <a:gd name="connsiteX54" fmla="*/ 449657 w 646904"/>
                <a:gd name="connsiteY54" fmla="*/ 178008 h 504096"/>
                <a:gd name="connsiteX55" fmla="*/ 397041 w 646904"/>
                <a:gd name="connsiteY55" fmla="*/ 207745 h 504096"/>
                <a:gd name="connsiteX56" fmla="*/ 397041 w 646904"/>
                <a:gd name="connsiteY56" fmla="*/ 251111 h 504096"/>
                <a:gd name="connsiteX57" fmla="*/ 454668 w 646904"/>
                <a:gd name="connsiteY57" fmla="*/ 217657 h 504096"/>
                <a:gd name="connsiteX58" fmla="*/ 454668 w 646904"/>
                <a:gd name="connsiteY58" fmla="*/ 233765 h 504096"/>
                <a:gd name="connsiteX59" fmla="*/ 384513 w 646904"/>
                <a:gd name="connsiteY59" fmla="*/ 273414 h 504096"/>
                <a:gd name="connsiteX60" fmla="*/ 384513 w 646904"/>
                <a:gd name="connsiteY60" fmla="*/ 149511 h 504096"/>
                <a:gd name="connsiteX61" fmla="*/ 530383 w 646904"/>
                <a:gd name="connsiteY61" fmla="*/ 83616 h 504096"/>
                <a:gd name="connsiteX62" fmla="*/ 520617 w 646904"/>
                <a:gd name="connsiteY62" fmla="*/ 87409 h 504096"/>
                <a:gd name="connsiteX63" fmla="*/ 491321 w 646904"/>
                <a:gd name="connsiteY63" fmla="*/ 105109 h 504096"/>
                <a:gd name="connsiteX64" fmla="*/ 491321 w 646904"/>
                <a:gd name="connsiteY64" fmla="*/ 148094 h 504096"/>
                <a:gd name="connsiteX65" fmla="*/ 518176 w 646904"/>
                <a:gd name="connsiteY65" fmla="*/ 131658 h 504096"/>
                <a:gd name="connsiteX66" fmla="*/ 532824 w 646904"/>
                <a:gd name="connsiteY66" fmla="*/ 119016 h 504096"/>
                <a:gd name="connsiteX67" fmla="*/ 537707 w 646904"/>
                <a:gd name="connsiteY67" fmla="*/ 97523 h 504096"/>
                <a:gd name="connsiteX68" fmla="*/ 530383 w 646904"/>
                <a:gd name="connsiteY68" fmla="*/ 83616 h 504096"/>
                <a:gd name="connsiteX69" fmla="*/ 537707 w 646904"/>
                <a:gd name="connsiteY69" fmla="*/ 65917 h 504096"/>
                <a:gd name="connsiteX70" fmla="*/ 549913 w 646904"/>
                <a:gd name="connsiteY70" fmla="*/ 88673 h 504096"/>
                <a:gd name="connsiteX71" fmla="*/ 546251 w 646904"/>
                <a:gd name="connsiteY71" fmla="*/ 108902 h 504096"/>
                <a:gd name="connsiteX72" fmla="*/ 537707 w 646904"/>
                <a:gd name="connsiteY72" fmla="*/ 126601 h 504096"/>
                <a:gd name="connsiteX73" fmla="*/ 545031 w 646904"/>
                <a:gd name="connsiteY73" fmla="*/ 130394 h 504096"/>
                <a:gd name="connsiteX74" fmla="*/ 548693 w 646904"/>
                <a:gd name="connsiteY74" fmla="*/ 144301 h 504096"/>
                <a:gd name="connsiteX75" fmla="*/ 549913 w 646904"/>
                <a:gd name="connsiteY75" fmla="*/ 159472 h 504096"/>
                <a:gd name="connsiteX76" fmla="*/ 549913 w 646904"/>
                <a:gd name="connsiteY76" fmla="*/ 170850 h 504096"/>
                <a:gd name="connsiteX77" fmla="*/ 553575 w 646904"/>
                <a:gd name="connsiteY77" fmla="*/ 175908 h 504096"/>
                <a:gd name="connsiteX78" fmla="*/ 553575 w 646904"/>
                <a:gd name="connsiteY78" fmla="*/ 178436 h 504096"/>
                <a:gd name="connsiteX79" fmla="*/ 538927 w 646904"/>
                <a:gd name="connsiteY79" fmla="*/ 187286 h 504096"/>
                <a:gd name="connsiteX80" fmla="*/ 537707 w 646904"/>
                <a:gd name="connsiteY80" fmla="*/ 184757 h 504096"/>
                <a:gd name="connsiteX81" fmla="*/ 536486 w 646904"/>
                <a:gd name="connsiteY81" fmla="*/ 174643 h 504096"/>
                <a:gd name="connsiteX82" fmla="*/ 536486 w 646904"/>
                <a:gd name="connsiteY82" fmla="*/ 154415 h 504096"/>
                <a:gd name="connsiteX83" fmla="*/ 530383 w 646904"/>
                <a:gd name="connsiteY83" fmla="*/ 141772 h 504096"/>
                <a:gd name="connsiteX84" fmla="*/ 518176 w 646904"/>
                <a:gd name="connsiteY84" fmla="*/ 146830 h 504096"/>
                <a:gd name="connsiteX85" fmla="*/ 491321 w 646904"/>
                <a:gd name="connsiteY85" fmla="*/ 162001 h 504096"/>
                <a:gd name="connsiteX86" fmla="*/ 491321 w 646904"/>
                <a:gd name="connsiteY86" fmla="*/ 216364 h 504096"/>
                <a:gd name="connsiteX87" fmla="*/ 477894 w 646904"/>
                <a:gd name="connsiteY87" fmla="*/ 223949 h 504096"/>
                <a:gd name="connsiteX88" fmla="*/ 477894 w 646904"/>
                <a:gd name="connsiteY88" fmla="*/ 97523 h 504096"/>
                <a:gd name="connsiteX89" fmla="*/ 520617 w 646904"/>
                <a:gd name="connsiteY89" fmla="*/ 72238 h 504096"/>
                <a:gd name="connsiteX90" fmla="*/ 537707 w 646904"/>
                <a:gd name="connsiteY90" fmla="*/ 65917 h 504096"/>
                <a:gd name="connsiteX91" fmla="*/ 646904 w 646904"/>
                <a:gd name="connsiteY91" fmla="*/ 0 h 504096"/>
                <a:gd name="connsiteX92" fmla="*/ 611239 w 646904"/>
                <a:gd name="connsiteY92" fmla="*/ 95973 h 504096"/>
                <a:gd name="connsiteX93" fmla="*/ 611239 w 646904"/>
                <a:gd name="connsiteY93" fmla="*/ 145191 h 504096"/>
                <a:gd name="connsiteX94" fmla="*/ 597228 w 646904"/>
                <a:gd name="connsiteY94" fmla="*/ 152573 h 504096"/>
                <a:gd name="connsiteX95" fmla="*/ 597228 w 646904"/>
                <a:gd name="connsiteY95" fmla="*/ 103356 h 504096"/>
                <a:gd name="connsiteX96" fmla="*/ 560289 w 646904"/>
                <a:gd name="connsiteY96" fmla="*/ 47987 h 504096"/>
                <a:gd name="connsiteX97" fmla="*/ 576848 w 646904"/>
                <a:gd name="connsiteY97" fmla="*/ 40604 h 504096"/>
                <a:gd name="connsiteX98" fmla="*/ 604870 w 646904"/>
                <a:gd name="connsiteY98" fmla="*/ 84900 h 504096"/>
                <a:gd name="connsiteX99" fmla="*/ 631619 w 646904"/>
                <a:gd name="connsiteY99" fmla="*/ 9843 h 50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46904" h="504096">
                  <a:moveTo>
                    <a:pt x="47133" y="366446"/>
                  </a:moveTo>
                  <a:cubicBezTo>
                    <a:pt x="43412" y="366288"/>
                    <a:pt x="39071" y="367552"/>
                    <a:pt x="34730" y="370081"/>
                  </a:cubicBezTo>
                  <a:lnTo>
                    <a:pt x="12404" y="382724"/>
                  </a:lnTo>
                  <a:lnTo>
                    <a:pt x="12404" y="481339"/>
                  </a:lnTo>
                  <a:lnTo>
                    <a:pt x="34730" y="468696"/>
                  </a:lnTo>
                  <a:cubicBezTo>
                    <a:pt x="38451" y="466167"/>
                    <a:pt x="42172" y="463639"/>
                    <a:pt x="44653" y="461110"/>
                  </a:cubicBezTo>
                  <a:cubicBezTo>
                    <a:pt x="49614" y="454789"/>
                    <a:pt x="54576" y="448467"/>
                    <a:pt x="57056" y="440881"/>
                  </a:cubicBezTo>
                  <a:cubicBezTo>
                    <a:pt x="59537" y="434560"/>
                    <a:pt x="60777" y="426974"/>
                    <a:pt x="62018" y="416860"/>
                  </a:cubicBezTo>
                  <a:cubicBezTo>
                    <a:pt x="63258" y="413067"/>
                    <a:pt x="63258" y="408010"/>
                    <a:pt x="63258" y="402952"/>
                  </a:cubicBezTo>
                  <a:cubicBezTo>
                    <a:pt x="63258" y="387781"/>
                    <a:pt x="60777" y="376402"/>
                    <a:pt x="55816" y="371345"/>
                  </a:cubicBezTo>
                  <a:cubicBezTo>
                    <a:pt x="53956" y="368185"/>
                    <a:pt x="50855" y="366604"/>
                    <a:pt x="47133" y="366446"/>
                  </a:cubicBezTo>
                  <a:close/>
                  <a:moveTo>
                    <a:pt x="53955" y="348588"/>
                  </a:moveTo>
                  <a:cubicBezTo>
                    <a:pt x="58917" y="348904"/>
                    <a:pt x="63258" y="351117"/>
                    <a:pt x="66979" y="354909"/>
                  </a:cubicBezTo>
                  <a:cubicBezTo>
                    <a:pt x="73181" y="362495"/>
                    <a:pt x="75662" y="375138"/>
                    <a:pt x="75662" y="392838"/>
                  </a:cubicBezTo>
                  <a:cubicBezTo>
                    <a:pt x="75662" y="406745"/>
                    <a:pt x="74421" y="419388"/>
                    <a:pt x="70700" y="432031"/>
                  </a:cubicBezTo>
                  <a:cubicBezTo>
                    <a:pt x="64498" y="456053"/>
                    <a:pt x="53335" y="472489"/>
                    <a:pt x="35970" y="482603"/>
                  </a:cubicBezTo>
                  <a:lnTo>
                    <a:pt x="0" y="504096"/>
                  </a:lnTo>
                  <a:lnTo>
                    <a:pt x="0" y="376402"/>
                  </a:lnTo>
                  <a:lnTo>
                    <a:pt x="37211" y="353645"/>
                  </a:lnTo>
                  <a:cubicBezTo>
                    <a:pt x="43413" y="349852"/>
                    <a:pt x="48994" y="348272"/>
                    <a:pt x="53955" y="348588"/>
                  </a:cubicBezTo>
                  <a:close/>
                  <a:moveTo>
                    <a:pt x="163537" y="280146"/>
                  </a:moveTo>
                  <a:lnTo>
                    <a:pt x="163537" y="296544"/>
                  </a:lnTo>
                  <a:lnTo>
                    <a:pt x="105906" y="329339"/>
                  </a:lnTo>
                  <a:lnTo>
                    <a:pt x="105906" y="368443"/>
                  </a:lnTo>
                  <a:lnTo>
                    <a:pt x="158526" y="338169"/>
                  </a:lnTo>
                  <a:lnTo>
                    <a:pt x="158526" y="352045"/>
                  </a:lnTo>
                  <a:lnTo>
                    <a:pt x="105906" y="382318"/>
                  </a:lnTo>
                  <a:lnTo>
                    <a:pt x="105906" y="425205"/>
                  </a:lnTo>
                  <a:lnTo>
                    <a:pt x="163537" y="392409"/>
                  </a:lnTo>
                  <a:lnTo>
                    <a:pt x="163537" y="407545"/>
                  </a:lnTo>
                  <a:lnTo>
                    <a:pt x="93378" y="449171"/>
                  </a:lnTo>
                  <a:lnTo>
                    <a:pt x="93378" y="320510"/>
                  </a:lnTo>
                  <a:close/>
                  <a:moveTo>
                    <a:pt x="194562" y="258170"/>
                  </a:moveTo>
                  <a:lnTo>
                    <a:pt x="194562" y="366810"/>
                  </a:lnTo>
                  <a:lnTo>
                    <a:pt x="240484" y="339955"/>
                  </a:lnTo>
                  <a:lnTo>
                    <a:pt x="240484" y="354604"/>
                  </a:lnTo>
                  <a:lnTo>
                    <a:pt x="181268" y="388783"/>
                  </a:lnTo>
                  <a:lnTo>
                    <a:pt x="181268" y="265494"/>
                  </a:lnTo>
                  <a:close/>
                  <a:moveTo>
                    <a:pt x="278769" y="214227"/>
                  </a:moveTo>
                  <a:lnTo>
                    <a:pt x="278769" y="337515"/>
                  </a:lnTo>
                  <a:lnTo>
                    <a:pt x="263665" y="344839"/>
                  </a:lnTo>
                  <a:lnTo>
                    <a:pt x="263665" y="220330"/>
                  </a:lnTo>
                  <a:close/>
                  <a:moveTo>
                    <a:pt x="372296" y="159296"/>
                  </a:moveTo>
                  <a:lnTo>
                    <a:pt x="339091" y="304347"/>
                  </a:lnTo>
                  <a:lnTo>
                    <a:pt x="325564" y="311849"/>
                  </a:lnTo>
                  <a:lnTo>
                    <a:pt x="291129" y="205562"/>
                  </a:lnTo>
                  <a:lnTo>
                    <a:pt x="305887" y="196809"/>
                  </a:lnTo>
                  <a:lnTo>
                    <a:pt x="331713" y="289341"/>
                  </a:lnTo>
                  <a:lnTo>
                    <a:pt x="358768" y="165548"/>
                  </a:lnTo>
                  <a:close/>
                  <a:moveTo>
                    <a:pt x="454668" y="109862"/>
                  </a:moveTo>
                  <a:lnTo>
                    <a:pt x="454668" y="124730"/>
                  </a:lnTo>
                  <a:lnTo>
                    <a:pt x="397041" y="156945"/>
                  </a:lnTo>
                  <a:lnTo>
                    <a:pt x="397041" y="194116"/>
                  </a:lnTo>
                  <a:lnTo>
                    <a:pt x="449657" y="164379"/>
                  </a:lnTo>
                  <a:lnTo>
                    <a:pt x="449657" y="178008"/>
                  </a:lnTo>
                  <a:lnTo>
                    <a:pt x="397041" y="207745"/>
                  </a:lnTo>
                  <a:lnTo>
                    <a:pt x="397041" y="251111"/>
                  </a:lnTo>
                  <a:lnTo>
                    <a:pt x="454668" y="217657"/>
                  </a:lnTo>
                  <a:lnTo>
                    <a:pt x="454668" y="233765"/>
                  </a:lnTo>
                  <a:lnTo>
                    <a:pt x="384513" y="273414"/>
                  </a:lnTo>
                  <a:lnTo>
                    <a:pt x="384513" y="149511"/>
                  </a:lnTo>
                  <a:close/>
                  <a:moveTo>
                    <a:pt x="530383" y="83616"/>
                  </a:moveTo>
                  <a:cubicBezTo>
                    <a:pt x="527941" y="83616"/>
                    <a:pt x="524279" y="84881"/>
                    <a:pt x="520617" y="87409"/>
                  </a:cubicBezTo>
                  <a:lnTo>
                    <a:pt x="491321" y="105109"/>
                  </a:lnTo>
                  <a:lnTo>
                    <a:pt x="491321" y="148094"/>
                  </a:lnTo>
                  <a:lnTo>
                    <a:pt x="518176" y="131658"/>
                  </a:lnTo>
                  <a:cubicBezTo>
                    <a:pt x="524279" y="127866"/>
                    <a:pt x="529162" y="124073"/>
                    <a:pt x="532824" y="119016"/>
                  </a:cubicBezTo>
                  <a:cubicBezTo>
                    <a:pt x="536486" y="112694"/>
                    <a:pt x="537707" y="106373"/>
                    <a:pt x="537707" y="97523"/>
                  </a:cubicBezTo>
                  <a:cubicBezTo>
                    <a:pt x="537707" y="88673"/>
                    <a:pt x="535265" y="83616"/>
                    <a:pt x="530383" y="83616"/>
                  </a:cubicBezTo>
                  <a:close/>
                  <a:moveTo>
                    <a:pt x="537707" y="65917"/>
                  </a:moveTo>
                  <a:cubicBezTo>
                    <a:pt x="546251" y="65917"/>
                    <a:pt x="549913" y="73502"/>
                    <a:pt x="549913" y="88673"/>
                  </a:cubicBezTo>
                  <a:cubicBezTo>
                    <a:pt x="549913" y="96259"/>
                    <a:pt x="549913" y="103845"/>
                    <a:pt x="546251" y="108902"/>
                  </a:cubicBezTo>
                  <a:cubicBezTo>
                    <a:pt x="545031" y="115223"/>
                    <a:pt x="541369" y="121544"/>
                    <a:pt x="537707" y="126601"/>
                  </a:cubicBezTo>
                  <a:cubicBezTo>
                    <a:pt x="541369" y="126601"/>
                    <a:pt x="543810" y="127866"/>
                    <a:pt x="545031" y="130394"/>
                  </a:cubicBezTo>
                  <a:cubicBezTo>
                    <a:pt x="546251" y="132923"/>
                    <a:pt x="548693" y="136715"/>
                    <a:pt x="548693" y="144301"/>
                  </a:cubicBezTo>
                  <a:lnTo>
                    <a:pt x="549913" y="159472"/>
                  </a:lnTo>
                  <a:cubicBezTo>
                    <a:pt x="549913" y="164529"/>
                    <a:pt x="549913" y="168322"/>
                    <a:pt x="549913" y="170850"/>
                  </a:cubicBezTo>
                  <a:cubicBezTo>
                    <a:pt x="551134" y="173379"/>
                    <a:pt x="552355" y="175908"/>
                    <a:pt x="553575" y="175908"/>
                  </a:cubicBezTo>
                  <a:lnTo>
                    <a:pt x="553575" y="178436"/>
                  </a:lnTo>
                  <a:lnTo>
                    <a:pt x="538927" y="187286"/>
                  </a:lnTo>
                  <a:cubicBezTo>
                    <a:pt x="537707" y="187286"/>
                    <a:pt x="537707" y="186022"/>
                    <a:pt x="537707" y="184757"/>
                  </a:cubicBezTo>
                  <a:cubicBezTo>
                    <a:pt x="537707" y="182229"/>
                    <a:pt x="537707" y="178436"/>
                    <a:pt x="536486" y="174643"/>
                  </a:cubicBezTo>
                  <a:lnTo>
                    <a:pt x="536486" y="154415"/>
                  </a:lnTo>
                  <a:cubicBezTo>
                    <a:pt x="536486" y="146830"/>
                    <a:pt x="534045" y="143037"/>
                    <a:pt x="530383" y="141772"/>
                  </a:cubicBezTo>
                  <a:cubicBezTo>
                    <a:pt x="526721" y="141772"/>
                    <a:pt x="524279" y="143037"/>
                    <a:pt x="518176" y="146830"/>
                  </a:cubicBezTo>
                  <a:lnTo>
                    <a:pt x="491321" y="162001"/>
                  </a:lnTo>
                  <a:lnTo>
                    <a:pt x="491321" y="216364"/>
                  </a:lnTo>
                  <a:lnTo>
                    <a:pt x="477894" y="223949"/>
                  </a:lnTo>
                  <a:lnTo>
                    <a:pt x="477894" y="97523"/>
                  </a:lnTo>
                  <a:lnTo>
                    <a:pt x="520617" y="72238"/>
                  </a:lnTo>
                  <a:cubicBezTo>
                    <a:pt x="527941" y="67181"/>
                    <a:pt x="532824" y="65917"/>
                    <a:pt x="537707" y="65917"/>
                  </a:cubicBezTo>
                  <a:close/>
                  <a:moveTo>
                    <a:pt x="646904" y="0"/>
                  </a:moveTo>
                  <a:lnTo>
                    <a:pt x="611239" y="95973"/>
                  </a:lnTo>
                  <a:lnTo>
                    <a:pt x="611239" y="145191"/>
                  </a:lnTo>
                  <a:lnTo>
                    <a:pt x="597228" y="152573"/>
                  </a:lnTo>
                  <a:lnTo>
                    <a:pt x="597228" y="103356"/>
                  </a:lnTo>
                  <a:lnTo>
                    <a:pt x="560289" y="47987"/>
                  </a:lnTo>
                  <a:lnTo>
                    <a:pt x="576848" y="40604"/>
                  </a:lnTo>
                  <a:lnTo>
                    <a:pt x="604870" y="84900"/>
                  </a:lnTo>
                  <a:lnTo>
                    <a:pt x="631619" y="9843"/>
                  </a:lnTo>
                  <a:close/>
                </a:path>
              </a:pathLst>
            </a:custGeom>
            <a:solidFill>
              <a:srgbClr val="7D7B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26" name="Freeform 137">
              <a:extLst>
                <a:ext uri="{FF2B5EF4-FFF2-40B4-BE49-F238E27FC236}">
                  <a16:creationId xmlns:a16="http://schemas.microsoft.com/office/drawing/2014/main" id="{97565F6F-143A-2681-E6E5-9367B3B75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9179" y="7049721"/>
              <a:ext cx="252680" cy="219722"/>
            </a:xfrm>
            <a:custGeom>
              <a:avLst/>
              <a:gdLst>
                <a:gd name="T0" fmla="*/ 171 w 203"/>
                <a:gd name="T1" fmla="*/ 175 h 176"/>
                <a:gd name="T2" fmla="*/ 0 w 203"/>
                <a:gd name="T3" fmla="*/ 75 h 176"/>
                <a:gd name="T4" fmla="*/ 40 w 203"/>
                <a:gd name="T5" fmla="*/ 0 h 176"/>
                <a:gd name="T6" fmla="*/ 202 w 203"/>
                <a:gd name="T7" fmla="*/ 91 h 176"/>
                <a:gd name="T8" fmla="*/ 171 w 203"/>
                <a:gd name="T9" fmla="*/ 1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76">
                  <a:moveTo>
                    <a:pt x="171" y="175"/>
                  </a:moveTo>
                  <a:lnTo>
                    <a:pt x="0" y="75"/>
                  </a:lnTo>
                  <a:lnTo>
                    <a:pt x="40" y="0"/>
                  </a:lnTo>
                  <a:lnTo>
                    <a:pt x="202" y="91"/>
                  </a:lnTo>
                  <a:lnTo>
                    <a:pt x="171" y="175"/>
                  </a:lnTo>
                </a:path>
              </a:pathLst>
            </a:custGeom>
            <a:solidFill>
              <a:srgbClr val="E11D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27" name="Freeform 138">
              <a:extLst>
                <a:ext uri="{FF2B5EF4-FFF2-40B4-BE49-F238E27FC236}">
                  <a16:creationId xmlns:a16="http://schemas.microsoft.com/office/drawing/2014/main" id="{4BCF7BA0-4A9E-1011-E49C-8BDB01E5E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0022" y="7060707"/>
              <a:ext cx="532823" cy="571276"/>
            </a:xfrm>
            <a:custGeom>
              <a:avLst/>
              <a:gdLst>
                <a:gd name="T0" fmla="*/ 318 w 428"/>
                <a:gd name="T1" fmla="*/ 91 h 459"/>
                <a:gd name="T2" fmla="*/ 318 w 428"/>
                <a:gd name="T3" fmla="*/ 91 h 459"/>
                <a:gd name="T4" fmla="*/ 257 w 428"/>
                <a:gd name="T5" fmla="*/ 63 h 459"/>
                <a:gd name="T6" fmla="*/ 257 w 428"/>
                <a:gd name="T7" fmla="*/ 63 h 459"/>
                <a:gd name="T8" fmla="*/ 101 w 428"/>
                <a:gd name="T9" fmla="*/ 352 h 459"/>
                <a:gd name="T10" fmla="*/ 101 w 428"/>
                <a:gd name="T11" fmla="*/ 352 h 459"/>
                <a:gd name="T12" fmla="*/ 163 w 428"/>
                <a:gd name="T13" fmla="*/ 385 h 459"/>
                <a:gd name="T14" fmla="*/ 163 w 428"/>
                <a:gd name="T15" fmla="*/ 385 h 459"/>
                <a:gd name="T16" fmla="*/ 318 w 428"/>
                <a:gd name="T17" fmla="*/ 91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459">
                  <a:moveTo>
                    <a:pt x="318" y="91"/>
                  </a:moveTo>
                  <a:lnTo>
                    <a:pt x="318" y="91"/>
                  </a:lnTo>
                  <a:cubicBezTo>
                    <a:pt x="298" y="82"/>
                    <a:pt x="278" y="72"/>
                    <a:pt x="257" y="63"/>
                  </a:cubicBezTo>
                  <a:lnTo>
                    <a:pt x="257" y="63"/>
                  </a:lnTo>
                  <a:cubicBezTo>
                    <a:pt x="113" y="0"/>
                    <a:pt x="0" y="278"/>
                    <a:pt x="101" y="352"/>
                  </a:cubicBezTo>
                  <a:lnTo>
                    <a:pt x="101" y="352"/>
                  </a:lnTo>
                  <a:cubicBezTo>
                    <a:pt x="119" y="365"/>
                    <a:pt x="143" y="373"/>
                    <a:pt x="163" y="385"/>
                  </a:cubicBezTo>
                  <a:lnTo>
                    <a:pt x="163" y="385"/>
                  </a:lnTo>
                  <a:cubicBezTo>
                    <a:pt x="290" y="458"/>
                    <a:pt x="427" y="168"/>
                    <a:pt x="318" y="91"/>
                  </a:cubicBezTo>
                </a:path>
              </a:pathLst>
            </a:custGeom>
            <a:solidFill>
              <a:srgbClr val="1919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28" name="Freeform 139">
              <a:extLst>
                <a:ext uri="{FF2B5EF4-FFF2-40B4-BE49-F238E27FC236}">
                  <a16:creationId xmlns:a16="http://schemas.microsoft.com/office/drawing/2014/main" id="{9E269971-A5E8-208C-9C32-7FA1CD8A2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5800" y="7165076"/>
              <a:ext cx="269158" cy="390005"/>
            </a:xfrm>
            <a:custGeom>
              <a:avLst/>
              <a:gdLst>
                <a:gd name="T0" fmla="*/ 66 w 218"/>
                <a:gd name="T1" fmla="*/ 314 h 315"/>
                <a:gd name="T2" fmla="*/ 66 w 218"/>
                <a:gd name="T3" fmla="*/ 314 h 315"/>
                <a:gd name="T4" fmla="*/ 109 w 218"/>
                <a:gd name="T5" fmla="*/ 301 h 315"/>
                <a:gd name="T6" fmla="*/ 109 w 218"/>
                <a:gd name="T7" fmla="*/ 301 h 315"/>
                <a:gd name="T8" fmla="*/ 217 w 218"/>
                <a:gd name="T9" fmla="*/ 94 h 315"/>
                <a:gd name="T10" fmla="*/ 217 w 218"/>
                <a:gd name="T11" fmla="*/ 94 h 315"/>
                <a:gd name="T12" fmla="*/ 152 w 218"/>
                <a:gd name="T13" fmla="*/ 0 h 315"/>
                <a:gd name="T14" fmla="*/ 152 w 218"/>
                <a:gd name="T15" fmla="*/ 0 h 315"/>
                <a:gd name="T16" fmla="*/ 109 w 218"/>
                <a:gd name="T17" fmla="*/ 13 h 315"/>
                <a:gd name="T18" fmla="*/ 109 w 218"/>
                <a:gd name="T19" fmla="*/ 13 h 315"/>
                <a:gd name="T20" fmla="*/ 0 w 218"/>
                <a:gd name="T21" fmla="*/ 219 h 315"/>
                <a:gd name="T22" fmla="*/ 0 w 218"/>
                <a:gd name="T23" fmla="*/ 219 h 315"/>
                <a:gd name="T24" fmla="*/ 66 w 218"/>
                <a:gd name="T25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" h="315">
                  <a:moveTo>
                    <a:pt x="66" y="314"/>
                  </a:moveTo>
                  <a:lnTo>
                    <a:pt x="66" y="314"/>
                  </a:lnTo>
                  <a:cubicBezTo>
                    <a:pt x="79" y="314"/>
                    <a:pt x="94" y="309"/>
                    <a:pt x="109" y="301"/>
                  </a:cubicBezTo>
                  <a:lnTo>
                    <a:pt x="109" y="301"/>
                  </a:lnTo>
                  <a:cubicBezTo>
                    <a:pt x="168" y="266"/>
                    <a:pt x="217" y="174"/>
                    <a:pt x="217" y="94"/>
                  </a:cubicBezTo>
                  <a:lnTo>
                    <a:pt x="217" y="94"/>
                  </a:lnTo>
                  <a:cubicBezTo>
                    <a:pt x="217" y="36"/>
                    <a:pt x="190" y="0"/>
                    <a:pt x="152" y="0"/>
                  </a:cubicBezTo>
                  <a:lnTo>
                    <a:pt x="152" y="0"/>
                  </a:lnTo>
                  <a:cubicBezTo>
                    <a:pt x="138" y="0"/>
                    <a:pt x="124" y="4"/>
                    <a:pt x="109" y="13"/>
                  </a:cubicBezTo>
                  <a:lnTo>
                    <a:pt x="109" y="13"/>
                  </a:lnTo>
                  <a:cubicBezTo>
                    <a:pt x="49" y="47"/>
                    <a:pt x="0" y="140"/>
                    <a:pt x="0" y="219"/>
                  </a:cubicBezTo>
                  <a:lnTo>
                    <a:pt x="0" y="219"/>
                  </a:lnTo>
                  <a:cubicBezTo>
                    <a:pt x="0" y="278"/>
                    <a:pt x="28" y="314"/>
                    <a:pt x="66" y="31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29" name="Freeform 140">
              <a:extLst>
                <a:ext uri="{FF2B5EF4-FFF2-40B4-BE49-F238E27FC236}">
                  <a16:creationId xmlns:a16="http://schemas.microsoft.com/office/drawing/2014/main" id="{E72EFFB4-6344-5905-1451-0EAC03F9A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6219" y="7247470"/>
              <a:ext cx="153804" cy="225216"/>
            </a:xfrm>
            <a:custGeom>
              <a:avLst/>
              <a:gdLst>
                <a:gd name="T0" fmla="*/ 36 w 123"/>
                <a:gd name="T1" fmla="*/ 178 h 179"/>
                <a:gd name="T2" fmla="*/ 36 w 123"/>
                <a:gd name="T3" fmla="*/ 178 h 179"/>
                <a:gd name="T4" fmla="*/ 61 w 123"/>
                <a:gd name="T5" fmla="*/ 171 h 179"/>
                <a:gd name="T6" fmla="*/ 61 w 123"/>
                <a:gd name="T7" fmla="*/ 171 h 179"/>
                <a:gd name="T8" fmla="*/ 122 w 123"/>
                <a:gd name="T9" fmla="*/ 53 h 179"/>
                <a:gd name="T10" fmla="*/ 122 w 123"/>
                <a:gd name="T11" fmla="*/ 53 h 179"/>
                <a:gd name="T12" fmla="*/ 85 w 123"/>
                <a:gd name="T13" fmla="*/ 0 h 179"/>
                <a:gd name="T14" fmla="*/ 85 w 123"/>
                <a:gd name="T15" fmla="*/ 0 h 179"/>
                <a:gd name="T16" fmla="*/ 61 w 123"/>
                <a:gd name="T17" fmla="*/ 7 h 179"/>
                <a:gd name="T18" fmla="*/ 61 w 123"/>
                <a:gd name="T19" fmla="*/ 7 h 179"/>
                <a:gd name="T20" fmla="*/ 0 w 123"/>
                <a:gd name="T21" fmla="*/ 124 h 179"/>
                <a:gd name="T22" fmla="*/ 0 w 123"/>
                <a:gd name="T23" fmla="*/ 124 h 179"/>
                <a:gd name="T24" fmla="*/ 36 w 123"/>
                <a:gd name="T25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79">
                  <a:moveTo>
                    <a:pt x="36" y="178"/>
                  </a:moveTo>
                  <a:lnTo>
                    <a:pt x="36" y="178"/>
                  </a:lnTo>
                  <a:cubicBezTo>
                    <a:pt x="44" y="178"/>
                    <a:pt x="52" y="176"/>
                    <a:pt x="61" y="171"/>
                  </a:cubicBezTo>
                  <a:lnTo>
                    <a:pt x="61" y="171"/>
                  </a:lnTo>
                  <a:cubicBezTo>
                    <a:pt x="95" y="151"/>
                    <a:pt x="122" y="98"/>
                    <a:pt x="122" y="53"/>
                  </a:cubicBezTo>
                  <a:lnTo>
                    <a:pt x="122" y="53"/>
                  </a:lnTo>
                  <a:cubicBezTo>
                    <a:pt x="122" y="20"/>
                    <a:pt x="107" y="0"/>
                    <a:pt x="85" y="0"/>
                  </a:cubicBezTo>
                  <a:lnTo>
                    <a:pt x="85" y="0"/>
                  </a:lnTo>
                  <a:cubicBezTo>
                    <a:pt x="77" y="0"/>
                    <a:pt x="70" y="2"/>
                    <a:pt x="61" y="7"/>
                  </a:cubicBezTo>
                  <a:lnTo>
                    <a:pt x="61" y="7"/>
                  </a:lnTo>
                  <a:cubicBezTo>
                    <a:pt x="27" y="27"/>
                    <a:pt x="0" y="79"/>
                    <a:pt x="0" y="124"/>
                  </a:cubicBezTo>
                  <a:lnTo>
                    <a:pt x="0" y="124"/>
                  </a:lnTo>
                  <a:cubicBezTo>
                    <a:pt x="0" y="158"/>
                    <a:pt x="14" y="178"/>
                    <a:pt x="36" y="178"/>
                  </a:cubicBezTo>
                </a:path>
              </a:pathLst>
            </a:custGeom>
            <a:solidFill>
              <a:srgbClr val="F5AA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30" name="Freeform 141">
              <a:extLst>
                <a:ext uri="{FF2B5EF4-FFF2-40B4-BE49-F238E27FC236}">
                  <a16:creationId xmlns:a16="http://schemas.microsoft.com/office/drawing/2014/main" id="{D1D24910-7E85-2A89-455A-6911D1379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1554" y="6972820"/>
              <a:ext cx="659165" cy="670152"/>
            </a:xfrm>
            <a:custGeom>
              <a:avLst/>
              <a:gdLst>
                <a:gd name="T0" fmla="*/ 527 w 528"/>
                <a:gd name="T1" fmla="*/ 304 h 539"/>
                <a:gd name="T2" fmla="*/ 0 w 528"/>
                <a:gd name="T3" fmla="*/ 0 h 539"/>
                <a:gd name="T4" fmla="*/ 0 w 528"/>
                <a:gd name="T5" fmla="*/ 234 h 539"/>
                <a:gd name="T6" fmla="*/ 527 w 528"/>
                <a:gd name="T7" fmla="*/ 538 h 539"/>
                <a:gd name="T8" fmla="*/ 527 w 528"/>
                <a:gd name="T9" fmla="*/ 30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539">
                  <a:moveTo>
                    <a:pt x="527" y="304"/>
                  </a:moveTo>
                  <a:lnTo>
                    <a:pt x="0" y="0"/>
                  </a:lnTo>
                  <a:lnTo>
                    <a:pt x="0" y="234"/>
                  </a:lnTo>
                  <a:lnTo>
                    <a:pt x="527" y="538"/>
                  </a:lnTo>
                  <a:lnTo>
                    <a:pt x="527" y="304"/>
                  </a:lnTo>
                </a:path>
              </a:pathLst>
            </a:custGeom>
            <a:solidFill>
              <a:srgbClr val="E11D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31" name="Freeform 142">
              <a:extLst>
                <a:ext uri="{FF2B5EF4-FFF2-40B4-BE49-F238E27FC236}">
                  <a16:creationId xmlns:a16="http://schemas.microsoft.com/office/drawing/2014/main" id="{F73E0BBC-6ED1-E7CF-61F8-15285F42A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1554" y="6308163"/>
              <a:ext cx="1010721" cy="1043678"/>
            </a:xfrm>
            <a:custGeom>
              <a:avLst/>
              <a:gdLst>
                <a:gd name="T0" fmla="*/ 290 w 813"/>
                <a:gd name="T1" fmla="*/ 0 h 840"/>
                <a:gd name="T2" fmla="*/ 0 w 813"/>
                <a:gd name="T3" fmla="*/ 535 h 840"/>
                <a:gd name="T4" fmla="*/ 527 w 813"/>
                <a:gd name="T5" fmla="*/ 839 h 840"/>
                <a:gd name="T6" fmla="*/ 812 w 813"/>
                <a:gd name="T7" fmla="*/ 300 h 840"/>
                <a:gd name="T8" fmla="*/ 290 w 813"/>
                <a:gd name="T9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" h="840">
                  <a:moveTo>
                    <a:pt x="290" y="0"/>
                  </a:moveTo>
                  <a:lnTo>
                    <a:pt x="0" y="535"/>
                  </a:lnTo>
                  <a:lnTo>
                    <a:pt x="527" y="839"/>
                  </a:lnTo>
                  <a:lnTo>
                    <a:pt x="812" y="300"/>
                  </a:lnTo>
                  <a:lnTo>
                    <a:pt x="290" y="0"/>
                  </a:lnTo>
                </a:path>
              </a:pathLst>
            </a:custGeom>
            <a:solidFill>
              <a:srgbClr val="F5AA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32" name="Freeform 143">
              <a:extLst>
                <a:ext uri="{FF2B5EF4-FFF2-40B4-BE49-F238E27FC236}">
                  <a16:creationId xmlns:a16="http://schemas.microsoft.com/office/drawing/2014/main" id="{6E941898-E8AF-2FBF-E62A-64C980CCA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9443" y="6483941"/>
              <a:ext cx="796494" cy="780013"/>
            </a:xfrm>
            <a:custGeom>
              <a:avLst/>
              <a:gdLst>
                <a:gd name="T0" fmla="*/ 201 w 638"/>
                <a:gd name="T1" fmla="*/ 0 h 625"/>
                <a:gd name="T2" fmla="*/ 0 w 638"/>
                <a:gd name="T3" fmla="*/ 371 h 625"/>
                <a:gd name="T4" fmla="*/ 438 w 638"/>
                <a:gd name="T5" fmla="*/ 624 h 625"/>
                <a:gd name="T6" fmla="*/ 637 w 638"/>
                <a:gd name="T7" fmla="*/ 250 h 625"/>
                <a:gd name="T8" fmla="*/ 201 w 638"/>
                <a:gd name="T9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625">
                  <a:moveTo>
                    <a:pt x="201" y="0"/>
                  </a:moveTo>
                  <a:lnTo>
                    <a:pt x="0" y="371"/>
                  </a:lnTo>
                  <a:lnTo>
                    <a:pt x="438" y="624"/>
                  </a:lnTo>
                  <a:lnTo>
                    <a:pt x="637" y="250"/>
                  </a:lnTo>
                  <a:lnTo>
                    <a:pt x="201" y="0"/>
                  </a:lnTo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33" name="Freeform 144">
              <a:extLst>
                <a:ext uri="{FF2B5EF4-FFF2-40B4-BE49-F238E27FC236}">
                  <a16:creationId xmlns:a16="http://schemas.microsoft.com/office/drawing/2014/main" id="{E970122B-F3FD-22BB-00B5-B6AF10B92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723" y="6483939"/>
              <a:ext cx="697618" cy="1159031"/>
            </a:xfrm>
            <a:custGeom>
              <a:avLst/>
              <a:gdLst>
                <a:gd name="T0" fmla="*/ 380 w 560"/>
                <a:gd name="T1" fmla="*/ 517 h 932"/>
                <a:gd name="T2" fmla="*/ 380 w 560"/>
                <a:gd name="T3" fmla="*/ 517 h 932"/>
                <a:gd name="T4" fmla="*/ 435 w 560"/>
                <a:gd name="T5" fmla="*/ 501 h 932"/>
                <a:gd name="T6" fmla="*/ 435 w 560"/>
                <a:gd name="T7" fmla="*/ 501 h 932"/>
                <a:gd name="T8" fmla="*/ 519 w 560"/>
                <a:gd name="T9" fmla="*/ 623 h 932"/>
                <a:gd name="T10" fmla="*/ 519 w 560"/>
                <a:gd name="T11" fmla="*/ 623 h 932"/>
                <a:gd name="T12" fmla="*/ 519 w 560"/>
                <a:gd name="T13" fmla="*/ 630 h 932"/>
                <a:gd name="T14" fmla="*/ 559 w 560"/>
                <a:gd name="T15" fmla="*/ 607 h 932"/>
                <a:gd name="T16" fmla="*/ 559 w 560"/>
                <a:gd name="T17" fmla="*/ 0 h 932"/>
                <a:gd name="T18" fmla="*/ 285 w 560"/>
                <a:gd name="T19" fmla="*/ 158 h 932"/>
                <a:gd name="T20" fmla="*/ 0 w 560"/>
                <a:gd name="T21" fmla="*/ 697 h 932"/>
                <a:gd name="T22" fmla="*/ 0 w 560"/>
                <a:gd name="T23" fmla="*/ 931 h 932"/>
                <a:gd name="T24" fmla="*/ 241 w 560"/>
                <a:gd name="T25" fmla="*/ 786 h 932"/>
                <a:gd name="T26" fmla="*/ 241 w 560"/>
                <a:gd name="T27" fmla="*/ 786 h 932"/>
                <a:gd name="T28" fmla="*/ 241 w 560"/>
                <a:gd name="T29" fmla="*/ 783 h 932"/>
                <a:gd name="T30" fmla="*/ 241 w 560"/>
                <a:gd name="T31" fmla="*/ 783 h 932"/>
                <a:gd name="T32" fmla="*/ 380 w 560"/>
                <a:gd name="T33" fmla="*/ 517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932">
                  <a:moveTo>
                    <a:pt x="380" y="517"/>
                  </a:moveTo>
                  <a:lnTo>
                    <a:pt x="380" y="517"/>
                  </a:lnTo>
                  <a:cubicBezTo>
                    <a:pt x="399" y="506"/>
                    <a:pt x="418" y="501"/>
                    <a:pt x="435" y="501"/>
                  </a:cubicBezTo>
                  <a:lnTo>
                    <a:pt x="435" y="501"/>
                  </a:lnTo>
                  <a:cubicBezTo>
                    <a:pt x="484" y="501"/>
                    <a:pt x="519" y="546"/>
                    <a:pt x="519" y="623"/>
                  </a:cubicBezTo>
                  <a:lnTo>
                    <a:pt x="519" y="623"/>
                  </a:lnTo>
                  <a:cubicBezTo>
                    <a:pt x="519" y="625"/>
                    <a:pt x="519" y="627"/>
                    <a:pt x="519" y="630"/>
                  </a:cubicBezTo>
                  <a:lnTo>
                    <a:pt x="559" y="607"/>
                  </a:lnTo>
                  <a:lnTo>
                    <a:pt x="559" y="0"/>
                  </a:lnTo>
                  <a:lnTo>
                    <a:pt x="285" y="158"/>
                  </a:lnTo>
                  <a:lnTo>
                    <a:pt x="0" y="697"/>
                  </a:lnTo>
                  <a:lnTo>
                    <a:pt x="0" y="931"/>
                  </a:lnTo>
                  <a:lnTo>
                    <a:pt x="241" y="786"/>
                  </a:lnTo>
                  <a:lnTo>
                    <a:pt x="241" y="786"/>
                  </a:lnTo>
                  <a:cubicBezTo>
                    <a:pt x="241" y="785"/>
                    <a:pt x="241" y="785"/>
                    <a:pt x="241" y="783"/>
                  </a:cubicBezTo>
                  <a:lnTo>
                    <a:pt x="241" y="783"/>
                  </a:lnTo>
                  <a:cubicBezTo>
                    <a:pt x="241" y="681"/>
                    <a:pt x="303" y="562"/>
                    <a:pt x="380" y="517"/>
                  </a:cubicBezTo>
                </a:path>
              </a:pathLst>
            </a:custGeom>
            <a:solidFill>
              <a:srgbClr val="F92E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34" name="Freeform 145">
              <a:extLst>
                <a:ext uri="{FF2B5EF4-FFF2-40B4-BE49-F238E27FC236}">
                  <a16:creationId xmlns:a16="http://schemas.microsoft.com/office/drawing/2014/main" id="{CD6FC56C-6DD1-1ED9-995C-354A31C08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4388" y="6593802"/>
              <a:ext cx="362541" cy="598740"/>
            </a:xfrm>
            <a:custGeom>
              <a:avLst/>
              <a:gdLst>
                <a:gd name="T0" fmla="*/ 176 w 293"/>
                <a:gd name="T1" fmla="*/ 376 h 479"/>
                <a:gd name="T2" fmla="*/ 176 w 293"/>
                <a:gd name="T3" fmla="*/ 315 h 479"/>
                <a:gd name="T4" fmla="*/ 292 w 293"/>
                <a:gd name="T5" fmla="*/ 248 h 479"/>
                <a:gd name="T6" fmla="*/ 292 w 293"/>
                <a:gd name="T7" fmla="*/ 0 h 479"/>
                <a:gd name="T8" fmla="*/ 104 w 293"/>
                <a:gd name="T9" fmla="*/ 109 h 479"/>
                <a:gd name="T10" fmla="*/ 0 w 293"/>
                <a:gd name="T11" fmla="*/ 305 h 479"/>
                <a:gd name="T12" fmla="*/ 0 w 293"/>
                <a:gd name="T13" fmla="*/ 478 h 479"/>
                <a:gd name="T14" fmla="*/ 176 w 293"/>
                <a:gd name="T15" fmla="*/ 37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3" h="479">
                  <a:moveTo>
                    <a:pt x="176" y="376"/>
                  </a:moveTo>
                  <a:lnTo>
                    <a:pt x="176" y="315"/>
                  </a:lnTo>
                  <a:lnTo>
                    <a:pt x="292" y="248"/>
                  </a:lnTo>
                  <a:lnTo>
                    <a:pt x="292" y="0"/>
                  </a:lnTo>
                  <a:lnTo>
                    <a:pt x="104" y="109"/>
                  </a:lnTo>
                  <a:lnTo>
                    <a:pt x="0" y="305"/>
                  </a:lnTo>
                  <a:lnTo>
                    <a:pt x="0" y="478"/>
                  </a:lnTo>
                  <a:lnTo>
                    <a:pt x="176" y="376"/>
                  </a:ln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35" name="Freeform 146">
              <a:extLst>
                <a:ext uri="{FF2B5EF4-FFF2-40B4-BE49-F238E27FC236}">
                  <a16:creationId xmlns:a16="http://schemas.microsoft.com/office/drawing/2014/main" id="{B0487713-2839-0215-473D-1D5A76F32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12" y="7181555"/>
              <a:ext cx="851424" cy="494374"/>
            </a:xfrm>
            <a:custGeom>
              <a:avLst/>
              <a:gdLst>
                <a:gd name="T0" fmla="*/ 646 w 684"/>
                <a:gd name="T1" fmla="*/ 243 h 397"/>
                <a:gd name="T2" fmla="*/ 646 w 684"/>
                <a:gd name="T3" fmla="*/ 243 h 397"/>
                <a:gd name="T4" fmla="*/ 563 w 684"/>
                <a:gd name="T5" fmla="*/ 292 h 397"/>
                <a:gd name="T6" fmla="*/ 563 w 684"/>
                <a:gd name="T7" fmla="*/ 292 h 397"/>
                <a:gd name="T8" fmla="*/ 530 w 684"/>
                <a:gd name="T9" fmla="*/ 293 h 397"/>
                <a:gd name="T10" fmla="*/ 41 w 684"/>
                <a:gd name="T11" fmla="*/ 11 h 397"/>
                <a:gd name="T12" fmla="*/ 41 w 684"/>
                <a:gd name="T13" fmla="*/ 11 h 397"/>
                <a:gd name="T14" fmla="*/ 0 w 684"/>
                <a:gd name="T15" fmla="*/ 34 h 397"/>
                <a:gd name="T16" fmla="*/ 0 w 684"/>
                <a:gd name="T17" fmla="*/ 82 h 397"/>
                <a:gd name="T18" fmla="*/ 0 w 684"/>
                <a:gd name="T19" fmla="*/ 82 h 397"/>
                <a:gd name="T20" fmla="*/ 14 w 684"/>
                <a:gd name="T21" fmla="*/ 106 h 397"/>
                <a:gd name="T22" fmla="*/ 471 w 684"/>
                <a:gd name="T23" fmla="*/ 368 h 397"/>
                <a:gd name="T24" fmla="*/ 471 w 684"/>
                <a:gd name="T25" fmla="*/ 368 h 397"/>
                <a:gd name="T26" fmla="*/ 622 w 684"/>
                <a:gd name="T27" fmla="*/ 367 h 397"/>
                <a:gd name="T28" fmla="*/ 622 w 684"/>
                <a:gd name="T29" fmla="*/ 367 h 397"/>
                <a:gd name="T30" fmla="*/ 671 w 684"/>
                <a:gd name="T31" fmla="*/ 337 h 397"/>
                <a:gd name="T32" fmla="*/ 671 w 684"/>
                <a:gd name="T33" fmla="*/ 337 h 397"/>
                <a:gd name="T34" fmla="*/ 683 w 684"/>
                <a:gd name="T35" fmla="*/ 317 h 397"/>
                <a:gd name="T36" fmla="*/ 683 w 684"/>
                <a:gd name="T37" fmla="*/ 264 h 397"/>
                <a:gd name="T38" fmla="*/ 683 w 684"/>
                <a:gd name="T39" fmla="*/ 264 h 397"/>
                <a:gd name="T40" fmla="*/ 647 w 684"/>
                <a:gd name="T41" fmla="*/ 243 h 397"/>
                <a:gd name="T42" fmla="*/ 646 w 684"/>
                <a:gd name="T43" fmla="*/ 24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4" h="397">
                  <a:moveTo>
                    <a:pt x="646" y="243"/>
                  </a:moveTo>
                  <a:lnTo>
                    <a:pt x="646" y="243"/>
                  </a:lnTo>
                  <a:cubicBezTo>
                    <a:pt x="629" y="253"/>
                    <a:pt x="587" y="278"/>
                    <a:pt x="563" y="292"/>
                  </a:cubicBezTo>
                  <a:lnTo>
                    <a:pt x="563" y="292"/>
                  </a:lnTo>
                  <a:cubicBezTo>
                    <a:pt x="552" y="298"/>
                    <a:pt x="540" y="298"/>
                    <a:pt x="530" y="293"/>
                  </a:cubicBezTo>
                  <a:lnTo>
                    <a:pt x="41" y="11"/>
                  </a:lnTo>
                  <a:lnTo>
                    <a:pt x="41" y="11"/>
                  </a:lnTo>
                  <a:cubicBezTo>
                    <a:pt x="24" y="0"/>
                    <a:pt x="0" y="13"/>
                    <a:pt x="0" y="34"/>
                  </a:cubicBezTo>
                  <a:lnTo>
                    <a:pt x="0" y="82"/>
                  </a:lnTo>
                  <a:lnTo>
                    <a:pt x="0" y="82"/>
                  </a:lnTo>
                  <a:cubicBezTo>
                    <a:pt x="0" y="92"/>
                    <a:pt x="6" y="101"/>
                    <a:pt x="14" y="106"/>
                  </a:cubicBezTo>
                  <a:lnTo>
                    <a:pt x="471" y="368"/>
                  </a:lnTo>
                  <a:lnTo>
                    <a:pt x="471" y="368"/>
                  </a:lnTo>
                  <a:cubicBezTo>
                    <a:pt x="517" y="396"/>
                    <a:pt x="575" y="395"/>
                    <a:pt x="622" y="367"/>
                  </a:cubicBezTo>
                  <a:lnTo>
                    <a:pt x="622" y="367"/>
                  </a:lnTo>
                  <a:cubicBezTo>
                    <a:pt x="622" y="367"/>
                    <a:pt x="643" y="354"/>
                    <a:pt x="671" y="337"/>
                  </a:cubicBezTo>
                  <a:lnTo>
                    <a:pt x="671" y="337"/>
                  </a:lnTo>
                  <a:cubicBezTo>
                    <a:pt x="678" y="333"/>
                    <a:pt x="683" y="325"/>
                    <a:pt x="683" y="317"/>
                  </a:cubicBezTo>
                  <a:lnTo>
                    <a:pt x="683" y="264"/>
                  </a:lnTo>
                  <a:lnTo>
                    <a:pt x="683" y="264"/>
                  </a:lnTo>
                  <a:cubicBezTo>
                    <a:pt x="683" y="245"/>
                    <a:pt x="662" y="234"/>
                    <a:pt x="647" y="243"/>
                  </a:cubicBezTo>
                  <a:lnTo>
                    <a:pt x="646" y="243"/>
                  </a:lnTo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36" name="Freeform 147">
              <a:extLst>
                <a:ext uri="{FF2B5EF4-FFF2-40B4-BE49-F238E27FC236}">
                  <a16:creationId xmlns:a16="http://schemas.microsoft.com/office/drawing/2014/main" id="{FC5E1878-E2BB-6ABE-4F01-BB9CCF56E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7896" y="7082681"/>
              <a:ext cx="368032" cy="346064"/>
            </a:xfrm>
            <a:custGeom>
              <a:avLst/>
              <a:gdLst>
                <a:gd name="T0" fmla="*/ 0 w 296"/>
                <a:gd name="T1" fmla="*/ 0 h 276"/>
                <a:gd name="T2" fmla="*/ 0 w 296"/>
                <a:gd name="T3" fmla="*/ 105 h 276"/>
                <a:gd name="T4" fmla="*/ 295 w 296"/>
                <a:gd name="T5" fmla="*/ 275 h 276"/>
                <a:gd name="T6" fmla="*/ 295 w 296"/>
                <a:gd name="T7" fmla="*/ 171 h 276"/>
                <a:gd name="T8" fmla="*/ 0 w 296"/>
                <a:gd name="T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76">
                  <a:moveTo>
                    <a:pt x="0" y="0"/>
                  </a:moveTo>
                  <a:lnTo>
                    <a:pt x="0" y="105"/>
                  </a:lnTo>
                  <a:lnTo>
                    <a:pt x="295" y="275"/>
                  </a:lnTo>
                  <a:lnTo>
                    <a:pt x="295" y="171"/>
                  </a:lnTo>
                  <a:lnTo>
                    <a:pt x="0" y="0"/>
                  </a:lnTo>
                </a:path>
              </a:pathLst>
            </a:custGeom>
            <a:solidFill>
              <a:srgbClr val="7D7B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37" name="Freeform 148">
              <a:extLst>
                <a:ext uri="{FF2B5EF4-FFF2-40B4-BE49-F238E27FC236}">
                  <a16:creationId xmlns:a16="http://schemas.microsoft.com/office/drawing/2014/main" id="{B1C8431B-EE36-B46E-1579-5D5433D17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4513" y="7033245"/>
              <a:ext cx="93383" cy="186763"/>
            </a:xfrm>
            <a:custGeom>
              <a:avLst/>
              <a:gdLst>
                <a:gd name="T0" fmla="*/ 0 w 76"/>
                <a:gd name="T1" fmla="*/ 0 h 149"/>
                <a:gd name="T2" fmla="*/ 0 w 76"/>
                <a:gd name="T3" fmla="*/ 105 h 149"/>
                <a:gd name="T4" fmla="*/ 75 w 76"/>
                <a:gd name="T5" fmla="*/ 148 h 149"/>
                <a:gd name="T6" fmla="*/ 75 w 76"/>
                <a:gd name="T7" fmla="*/ 43 h 149"/>
                <a:gd name="T8" fmla="*/ 0 w 76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49">
                  <a:moveTo>
                    <a:pt x="0" y="0"/>
                  </a:moveTo>
                  <a:lnTo>
                    <a:pt x="0" y="105"/>
                  </a:lnTo>
                  <a:lnTo>
                    <a:pt x="75" y="148"/>
                  </a:lnTo>
                  <a:lnTo>
                    <a:pt x="75" y="43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38" name="Freeform 149">
              <a:extLst>
                <a:ext uri="{FF2B5EF4-FFF2-40B4-BE49-F238E27FC236}">
                  <a16:creationId xmlns:a16="http://schemas.microsoft.com/office/drawing/2014/main" id="{5AE47189-B1E9-FA47-686E-CB12A7281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5930" y="7296912"/>
              <a:ext cx="126342" cy="203240"/>
            </a:xfrm>
            <a:custGeom>
              <a:avLst/>
              <a:gdLst>
                <a:gd name="T0" fmla="*/ 0 w 103"/>
                <a:gd name="T1" fmla="*/ 0 h 164"/>
                <a:gd name="T2" fmla="*/ 0 w 103"/>
                <a:gd name="T3" fmla="*/ 104 h 164"/>
                <a:gd name="T4" fmla="*/ 102 w 103"/>
                <a:gd name="T5" fmla="*/ 163 h 164"/>
                <a:gd name="T6" fmla="*/ 102 w 103"/>
                <a:gd name="T7" fmla="*/ 58 h 164"/>
                <a:gd name="T8" fmla="*/ 0 w 103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64">
                  <a:moveTo>
                    <a:pt x="0" y="0"/>
                  </a:moveTo>
                  <a:lnTo>
                    <a:pt x="0" y="104"/>
                  </a:lnTo>
                  <a:lnTo>
                    <a:pt x="102" y="163"/>
                  </a:lnTo>
                  <a:lnTo>
                    <a:pt x="102" y="58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39" name="Freeform 150">
              <a:extLst>
                <a:ext uri="{FF2B5EF4-FFF2-40B4-BE49-F238E27FC236}">
                  <a16:creationId xmlns:a16="http://schemas.microsoft.com/office/drawing/2014/main" id="{0B43A027-199F-DE08-55A9-8C8564724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4383" y="7357333"/>
              <a:ext cx="54930" cy="82397"/>
            </a:xfrm>
            <a:custGeom>
              <a:avLst/>
              <a:gdLst>
                <a:gd name="T0" fmla="*/ 32 w 46"/>
                <a:gd name="T1" fmla="*/ 65 h 66"/>
                <a:gd name="T2" fmla="*/ 32 w 46"/>
                <a:gd name="T3" fmla="*/ 65 h 66"/>
                <a:gd name="T4" fmla="*/ 45 w 46"/>
                <a:gd name="T5" fmla="*/ 46 h 66"/>
                <a:gd name="T6" fmla="*/ 45 w 46"/>
                <a:gd name="T7" fmla="*/ 46 h 66"/>
                <a:gd name="T8" fmla="*/ 23 w 46"/>
                <a:gd name="T9" fmla="*/ 3 h 66"/>
                <a:gd name="T10" fmla="*/ 23 w 46"/>
                <a:gd name="T11" fmla="*/ 3 h 66"/>
                <a:gd name="T12" fmla="*/ 14 w 46"/>
                <a:gd name="T13" fmla="*/ 0 h 66"/>
                <a:gd name="T14" fmla="*/ 14 w 46"/>
                <a:gd name="T15" fmla="*/ 0 h 66"/>
                <a:gd name="T16" fmla="*/ 0 w 46"/>
                <a:gd name="T17" fmla="*/ 20 h 66"/>
                <a:gd name="T18" fmla="*/ 0 w 46"/>
                <a:gd name="T19" fmla="*/ 20 h 66"/>
                <a:gd name="T20" fmla="*/ 23 w 46"/>
                <a:gd name="T21" fmla="*/ 62 h 66"/>
                <a:gd name="T22" fmla="*/ 23 w 46"/>
                <a:gd name="T23" fmla="*/ 62 h 66"/>
                <a:gd name="T24" fmla="*/ 32 w 46"/>
                <a:gd name="T25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66">
                  <a:moveTo>
                    <a:pt x="32" y="65"/>
                  </a:moveTo>
                  <a:lnTo>
                    <a:pt x="32" y="65"/>
                  </a:lnTo>
                  <a:cubicBezTo>
                    <a:pt x="40" y="65"/>
                    <a:pt x="45" y="58"/>
                    <a:pt x="45" y="46"/>
                  </a:cubicBezTo>
                  <a:lnTo>
                    <a:pt x="45" y="46"/>
                  </a:lnTo>
                  <a:cubicBezTo>
                    <a:pt x="45" y="29"/>
                    <a:pt x="35" y="10"/>
                    <a:pt x="23" y="3"/>
                  </a:cubicBezTo>
                  <a:lnTo>
                    <a:pt x="23" y="3"/>
                  </a:lnTo>
                  <a:cubicBezTo>
                    <a:pt x="20" y="1"/>
                    <a:pt x="17" y="0"/>
                    <a:pt x="14" y="0"/>
                  </a:cubicBezTo>
                  <a:lnTo>
                    <a:pt x="14" y="0"/>
                  </a:lnTo>
                  <a:cubicBezTo>
                    <a:pt x="6" y="0"/>
                    <a:pt x="0" y="7"/>
                    <a:pt x="0" y="20"/>
                  </a:cubicBezTo>
                  <a:lnTo>
                    <a:pt x="0" y="20"/>
                  </a:lnTo>
                  <a:cubicBezTo>
                    <a:pt x="0" y="36"/>
                    <a:pt x="11" y="55"/>
                    <a:pt x="23" y="62"/>
                  </a:cubicBezTo>
                  <a:lnTo>
                    <a:pt x="23" y="62"/>
                  </a:lnTo>
                  <a:cubicBezTo>
                    <a:pt x="26" y="64"/>
                    <a:pt x="29" y="65"/>
                    <a:pt x="32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40" name="Freeform 151">
              <a:extLst>
                <a:ext uri="{FF2B5EF4-FFF2-40B4-BE49-F238E27FC236}">
                  <a16:creationId xmlns:a16="http://schemas.microsoft.com/office/drawing/2014/main" id="{3E236482-7EEA-108F-26E0-1CE7501B5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0996" y="7082681"/>
              <a:ext cx="54930" cy="82397"/>
            </a:xfrm>
            <a:custGeom>
              <a:avLst/>
              <a:gdLst>
                <a:gd name="T0" fmla="*/ 32 w 46"/>
                <a:gd name="T1" fmla="*/ 65 h 66"/>
                <a:gd name="T2" fmla="*/ 32 w 46"/>
                <a:gd name="T3" fmla="*/ 65 h 66"/>
                <a:gd name="T4" fmla="*/ 45 w 46"/>
                <a:gd name="T5" fmla="*/ 45 h 66"/>
                <a:gd name="T6" fmla="*/ 45 w 46"/>
                <a:gd name="T7" fmla="*/ 45 h 66"/>
                <a:gd name="T8" fmla="*/ 23 w 46"/>
                <a:gd name="T9" fmla="*/ 3 h 66"/>
                <a:gd name="T10" fmla="*/ 23 w 46"/>
                <a:gd name="T11" fmla="*/ 3 h 66"/>
                <a:gd name="T12" fmla="*/ 14 w 46"/>
                <a:gd name="T13" fmla="*/ 0 h 66"/>
                <a:gd name="T14" fmla="*/ 14 w 46"/>
                <a:gd name="T15" fmla="*/ 0 h 66"/>
                <a:gd name="T16" fmla="*/ 0 w 46"/>
                <a:gd name="T17" fmla="*/ 20 h 66"/>
                <a:gd name="T18" fmla="*/ 0 w 46"/>
                <a:gd name="T19" fmla="*/ 20 h 66"/>
                <a:gd name="T20" fmla="*/ 23 w 46"/>
                <a:gd name="T21" fmla="*/ 62 h 66"/>
                <a:gd name="T22" fmla="*/ 23 w 46"/>
                <a:gd name="T23" fmla="*/ 62 h 66"/>
                <a:gd name="T24" fmla="*/ 32 w 46"/>
                <a:gd name="T25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66">
                  <a:moveTo>
                    <a:pt x="32" y="65"/>
                  </a:moveTo>
                  <a:lnTo>
                    <a:pt x="32" y="65"/>
                  </a:lnTo>
                  <a:cubicBezTo>
                    <a:pt x="39" y="65"/>
                    <a:pt x="45" y="57"/>
                    <a:pt x="45" y="45"/>
                  </a:cubicBezTo>
                  <a:lnTo>
                    <a:pt x="45" y="45"/>
                  </a:lnTo>
                  <a:cubicBezTo>
                    <a:pt x="45" y="29"/>
                    <a:pt x="35" y="10"/>
                    <a:pt x="23" y="3"/>
                  </a:cubicBezTo>
                  <a:lnTo>
                    <a:pt x="23" y="3"/>
                  </a:lnTo>
                  <a:cubicBezTo>
                    <a:pt x="20" y="1"/>
                    <a:pt x="17" y="0"/>
                    <a:pt x="14" y="0"/>
                  </a:cubicBezTo>
                  <a:lnTo>
                    <a:pt x="14" y="0"/>
                  </a:lnTo>
                  <a:cubicBezTo>
                    <a:pt x="6" y="0"/>
                    <a:pt x="0" y="8"/>
                    <a:pt x="0" y="20"/>
                  </a:cubicBezTo>
                  <a:lnTo>
                    <a:pt x="0" y="20"/>
                  </a:lnTo>
                  <a:cubicBezTo>
                    <a:pt x="0" y="36"/>
                    <a:pt x="11" y="55"/>
                    <a:pt x="23" y="62"/>
                  </a:cubicBezTo>
                  <a:lnTo>
                    <a:pt x="23" y="62"/>
                  </a:lnTo>
                  <a:cubicBezTo>
                    <a:pt x="26" y="64"/>
                    <a:pt x="29" y="65"/>
                    <a:pt x="32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EAA20D0F-9CCF-0170-C31E-0F053D364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2613" y="7154594"/>
              <a:ext cx="261158" cy="201494"/>
            </a:xfrm>
            <a:custGeom>
              <a:avLst/>
              <a:gdLst>
                <a:gd name="connsiteX0" fmla="*/ 10368 w 261158"/>
                <a:gd name="connsiteY0" fmla="*/ 45930 h 201494"/>
                <a:gd name="connsiteX1" fmla="*/ 257943 w 261158"/>
                <a:gd name="connsiteY1" fmla="*/ 190293 h 201494"/>
                <a:gd name="connsiteX2" fmla="*/ 260418 w 261158"/>
                <a:gd name="connsiteY2" fmla="*/ 197760 h 201494"/>
                <a:gd name="connsiteX3" fmla="*/ 255467 w 261158"/>
                <a:gd name="connsiteY3" fmla="*/ 201494 h 201494"/>
                <a:gd name="connsiteX4" fmla="*/ 251753 w 261158"/>
                <a:gd name="connsiteY4" fmla="*/ 200249 h 201494"/>
                <a:gd name="connsiteX5" fmla="*/ 4178 w 261158"/>
                <a:gd name="connsiteY5" fmla="*/ 57131 h 201494"/>
                <a:gd name="connsiteX6" fmla="*/ 465 w 261158"/>
                <a:gd name="connsiteY6" fmla="*/ 47175 h 201494"/>
                <a:gd name="connsiteX7" fmla="*/ 10368 w 261158"/>
                <a:gd name="connsiteY7" fmla="*/ 45930 h 201494"/>
                <a:gd name="connsiteX8" fmla="*/ 10368 w 261158"/>
                <a:gd name="connsiteY8" fmla="*/ 751 h 201494"/>
                <a:gd name="connsiteX9" fmla="*/ 257943 w 261158"/>
                <a:gd name="connsiteY9" fmla="*/ 146250 h 201494"/>
                <a:gd name="connsiteX10" fmla="*/ 260418 w 261158"/>
                <a:gd name="connsiteY10" fmla="*/ 155030 h 201494"/>
                <a:gd name="connsiteX11" fmla="*/ 255467 w 261158"/>
                <a:gd name="connsiteY11" fmla="*/ 157539 h 201494"/>
                <a:gd name="connsiteX12" fmla="*/ 251753 w 261158"/>
                <a:gd name="connsiteY12" fmla="*/ 157539 h 201494"/>
                <a:gd name="connsiteX13" fmla="*/ 4178 w 261158"/>
                <a:gd name="connsiteY13" fmla="*/ 12039 h 201494"/>
                <a:gd name="connsiteX14" fmla="*/ 465 w 261158"/>
                <a:gd name="connsiteY14" fmla="*/ 3259 h 201494"/>
                <a:gd name="connsiteX15" fmla="*/ 10368 w 261158"/>
                <a:gd name="connsiteY15" fmla="*/ 751 h 20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1158" h="201494">
                  <a:moveTo>
                    <a:pt x="10368" y="45930"/>
                  </a:moveTo>
                  <a:lnTo>
                    <a:pt x="257943" y="190293"/>
                  </a:lnTo>
                  <a:cubicBezTo>
                    <a:pt x="261656" y="191538"/>
                    <a:pt x="261656" y="195271"/>
                    <a:pt x="260418" y="197760"/>
                  </a:cubicBezTo>
                  <a:cubicBezTo>
                    <a:pt x="259180" y="200249"/>
                    <a:pt x="257943" y="201494"/>
                    <a:pt x="255467" y="201494"/>
                  </a:cubicBezTo>
                  <a:cubicBezTo>
                    <a:pt x="254229" y="201494"/>
                    <a:pt x="252991" y="201494"/>
                    <a:pt x="251753" y="200249"/>
                  </a:cubicBezTo>
                  <a:lnTo>
                    <a:pt x="4178" y="57131"/>
                  </a:lnTo>
                  <a:cubicBezTo>
                    <a:pt x="465" y="54642"/>
                    <a:pt x="-773" y="50908"/>
                    <a:pt x="465" y="47175"/>
                  </a:cubicBezTo>
                  <a:cubicBezTo>
                    <a:pt x="2941" y="44686"/>
                    <a:pt x="6654" y="43441"/>
                    <a:pt x="10368" y="45930"/>
                  </a:cubicBezTo>
                  <a:close/>
                  <a:moveTo>
                    <a:pt x="10368" y="751"/>
                  </a:moveTo>
                  <a:lnTo>
                    <a:pt x="257943" y="146250"/>
                  </a:lnTo>
                  <a:cubicBezTo>
                    <a:pt x="261656" y="147504"/>
                    <a:pt x="261656" y="151267"/>
                    <a:pt x="260418" y="155030"/>
                  </a:cubicBezTo>
                  <a:cubicBezTo>
                    <a:pt x="259180" y="157539"/>
                    <a:pt x="257943" y="157539"/>
                    <a:pt x="255467" y="157539"/>
                  </a:cubicBezTo>
                  <a:cubicBezTo>
                    <a:pt x="254229" y="157539"/>
                    <a:pt x="252991" y="157539"/>
                    <a:pt x="251753" y="157539"/>
                  </a:cubicBezTo>
                  <a:lnTo>
                    <a:pt x="4178" y="12039"/>
                  </a:lnTo>
                  <a:cubicBezTo>
                    <a:pt x="465" y="9531"/>
                    <a:pt x="-773" y="5768"/>
                    <a:pt x="465" y="3259"/>
                  </a:cubicBezTo>
                  <a:cubicBezTo>
                    <a:pt x="2941" y="-504"/>
                    <a:pt x="6654" y="-504"/>
                    <a:pt x="10368" y="75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F5B096BC-749C-999C-B2E1-548A27230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3813" y="6483939"/>
              <a:ext cx="548055" cy="778767"/>
            </a:xfrm>
            <a:custGeom>
              <a:avLst/>
              <a:gdLst>
                <a:gd name="connsiteX0" fmla="*/ 19871 w 548055"/>
                <a:gd name="connsiteY0" fmla="*/ 230709 h 778767"/>
                <a:gd name="connsiteX1" fmla="*/ 284397 w 548055"/>
                <a:gd name="connsiteY1" fmla="*/ 690874 h 778767"/>
                <a:gd name="connsiteX2" fmla="*/ 221060 w 548055"/>
                <a:gd name="connsiteY2" fmla="*/ 653360 h 778767"/>
                <a:gd name="connsiteX3" fmla="*/ 0 w 548055"/>
                <a:gd name="connsiteY3" fmla="*/ 268223 h 778767"/>
                <a:gd name="connsiteX4" fmla="*/ 79323 w 548055"/>
                <a:gd name="connsiteY4" fmla="*/ 120848 h 778767"/>
                <a:gd name="connsiteX5" fmla="*/ 449184 w 548055"/>
                <a:gd name="connsiteY5" fmla="*/ 762568 h 778767"/>
                <a:gd name="connsiteX6" fmla="*/ 439221 w 548055"/>
                <a:gd name="connsiteY6" fmla="*/ 778767 h 778767"/>
                <a:gd name="connsiteX7" fmla="*/ 373219 w 548055"/>
                <a:gd name="connsiteY7" fmla="*/ 741385 h 778767"/>
                <a:gd name="connsiteX8" fmla="*/ 49435 w 548055"/>
                <a:gd name="connsiteY8" fmla="*/ 178167 h 778767"/>
                <a:gd name="connsiteX9" fmla="*/ 145170 w 548055"/>
                <a:gd name="connsiteY9" fmla="*/ 0 h 778767"/>
                <a:gd name="connsiteX10" fmla="*/ 245266 w 548055"/>
                <a:gd name="connsiteY10" fmla="*/ 57113 h 778767"/>
                <a:gd name="connsiteX11" fmla="*/ 548055 w 548055"/>
                <a:gd name="connsiteY11" fmla="*/ 577334 h 778767"/>
                <a:gd name="connsiteX12" fmla="*/ 469230 w 548055"/>
                <a:gd name="connsiteY12" fmla="*/ 723841 h 778767"/>
                <a:gd name="connsiteX13" fmla="*/ 98876 w 548055"/>
                <a:gd name="connsiteY13" fmla="*/ 85669 h 77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055" h="778767">
                  <a:moveTo>
                    <a:pt x="19871" y="230709"/>
                  </a:moveTo>
                  <a:lnTo>
                    <a:pt x="284397" y="690874"/>
                  </a:lnTo>
                  <a:lnTo>
                    <a:pt x="221060" y="653360"/>
                  </a:lnTo>
                  <a:lnTo>
                    <a:pt x="0" y="268223"/>
                  </a:lnTo>
                  <a:close/>
                  <a:moveTo>
                    <a:pt x="79323" y="120848"/>
                  </a:moveTo>
                  <a:lnTo>
                    <a:pt x="449184" y="762568"/>
                  </a:lnTo>
                  <a:lnTo>
                    <a:pt x="439221" y="778767"/>
                  </a:lnTo>
                  <a:lnTo>
                    <a:pt x="373219" y="741385"/>
                  </a:lnTo>
                  <a:lnTo>
                    <a:pt x="49435" y="178167"/>
                  </a:lnTo>
                  <a:close/>
                  <a:moveTo>
                    <a:pt x="145170" y="0"/>
                  </a:moveTo>
                  <a:lnTo>
                    <a:pt x="245266" y="57113"/>
                  </a:lnTo>
                  <a:lnTo>
                    <a:pt x="548055" y="577334"/>
                  </a:lnTo>
                  <a:lnTo>
                    <a:pt x="469230" y="723841"/>
                  </a:lnTo>
                  <a:lnTo>
                    <a:pt x="98876" y="856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43" name="Freeform 157">
              <a:extLst>
                <a:ext uri="{FF2B5EF4-FFF2-40B4-BE49-F238E27FC236}">
                  <a16:creationId xmlns:a16="http://schemas.microsoft.com/office/drawing/2014/main" id="{5DE15369-5417-F210-3166-4F9FB71BF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4095" y="6110411"/>
              <a:ext cx="994244" cy="571276"/>
            </a:xfrm>
            <a:custGeom>
              <a:avLst/>
              <a:gdLst>
                <a:gd name="T0" fmla="*/ 796 w 797"/>
                <a:gd name="T1" fmla="*/ 301 h 460"/>
                <a:gd name="T2" fmla="*/ 274 w 797"/>
                <a:gd name="T3" fmla="*/ 0 h 460"/>
                <a:gd name="T4" fmla="*/ 0 w 797"/>
                <a:gd name="T5" fmla="*/ 159 h 460"/>
                <a:gd name="T6" fmla="*/ 522 w 797"/>
                <a:gd name="T7" fmla="*/ 459 h 460"/>
                <a:gd name="T8" fmla="*/ 796 w 797"/>
                <a:gd name="T9" fmla="*/ 30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7" h="460">
                  <a:moveTo>
                    <a:pt x="796" y="301"/>
                  </a:moveTo>
                  <a:lnTo>
                    <a:pt x="274" y="0"/>
                  </a:lnTo>
                  <a:lnTo>
                    <a:pt x="0" y="159"/>
                  </a:lnTo>
                  <a:lnTo>
                    <a:pt x="522" y="459"/>
                  </a:lnTo>
                  <a:lnTo>
                    <a:pt x="796" y="301"/>
                  </a:lnTo>
                </a:path>
              </a:pathLst>
            </a:custGeom>
            <a:solidFill>
              <a:srgbClr val="FE5F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>
                <a:latin typeface="Poppi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9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8 -0.00174 L 0.08251 -0.04896 L 0.07664 0.10069 L 0.16202 0.04201 L 0.16553 0.04062 " pathEditMode="relative" rAng="0" ptsTypes="AAAAA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6" y="2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12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Box 1">
            <a:extLst>
              <a:ext uri="{FF2B5EF4-FFF2-40B4-BE49-F238E27FC236}">
                <a16:creationId xmlns:a16="http://schemas.microsoft.com/office/drawing/2014/main" id="{1153E962-2C01-80D1-E85F-535B1326EF5F}"/>
              </a:ext>
            </a:extLst>
          </p:cNvPr>
          <p:cNvSpPr txBox="1"/>
          <p:nvPr/>
        </p:nvSpPr>
        <p:spPr>
          <a:xfrm>
            <a:off x="5819521" y="947740"/>
            <a:ext cx="12738608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 sz="9600"/>
              <a:t>CP</a:t>
            </a:r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C1528988-4EFD-78CB-3673-028D9D99298E}"/>
              </a:ext>
            </a:extLst>
          </p:cNvPr>
          <p:cNvSpPr/>
          <p:nvPr/>
        </p:nvSpPr>
        <p:spPr>
          <a:xfrm>
            <a:off x="1385047" y="3605648"/>
            <a:ext cx="8005138" cy="1569660"/>
          </a:xfrm>
          <a:custGeom>
            <a:avLst/>
            <a:gdLst>
              <a:gd name="connsiteX0" fmla="*/ 6578600 w 6578600"/>
              <a:gd name="connsiteY0" fmla="*/ 0 h 3454400"/>
              <a:gd name="connsiteX1" fmla="*/ 333214 w 6578600"/>
              <a:gd name="connsiteY1" fmla="*/ 0 h 3454400"/>
              <a:gd name="connsiteX2" fmla="*/ 333214 w 6578600"/>
              <a:gd name="connsiteY2" fmla="*/ 4758 h 3454400"/>
              <a:gd name="connsiteX3" fmla="*/ 0 w 6578600"/>
              <a:gd name="connsiteY3" fmla="*/ 299762 h 3454400"/>
              <a:gd name="connsiteX4" fmla="*/ 0 w 6578600"/>
              <a:gd name="connsiteY4" fmla="*/ 3454400 h 3454400"/>
              <a:gd name="connsiteX5" fmla="*/ 9520 w 6578600"/>
              <a:gd name="connsiteY5" fmla="*/ 3454400 h 3454400"/>
              <a:gd name="connsiteX6" fmla="*/ 19041 w 6578600"/>
              <a:gd name="connsiteY6" fmla="*/ 3454400 h 3454400"/>
              <a:gd name="connsiteX7" fmla="*/ 6239674 w 6578600"/>
              <a:gd name="connsiteY7" fmla="*/ 3454400 h 3454400"/>
              <a:gd name="connsiteX8" fmla="*/ 6572888 w 6578600"/>
              <a:gd name="connsiteY8" fmla="*/ 3159396 h 3454400"/>
              <a:gd name="connsiteX9" fmla="*/ 6578600 w 6578600"/>
              <a:gd name="connsiteY9" fmla="*/ 3159396 h 3454400"/>
              <a:gd name="connsiteX10" fmla="*/ 6578600 w 6578600"/>
              <a:gd name="connsiteY10" fmla="*/ 0 h 3454400"/>
              <a:gd name="connsiteX11" fmla="*/ 352255 w 6578600"/>
              <a:gd name="connsiteY11" fmla="*/ 19033 h 3454400"/>
              <a:gd name="connsiteX12" fmla="*/ 6559559 w 6578600"/>
              <a:gd name="connsiteY12" fmla="*/ 19033 h 3454400"/>
              <a:gd name="connsiteX13" fmla="*/ 6559559 w 6578600"/>
              <a:gd name="connsiteY13" fmla="*/ 3140364 h 3454400"/>
              <a:gd name="connsiteX14" fmla="*/ 352255 w 6578600"/>
              <a:gd name="connsiteY14" fmla="*/ 3140364 h 3454400"/>
              <a:gd name="connsiteX15" fmla="*/ 352255 w 6578600"/>
              <a:gd name="connsiteY15" fmla="*/ 19033 h 3454400"/>
              <a:gd name="connsiteX16" fmla="*/ 19041 w 6578600"/>
              <a:gd name="connsiteY16" fmla="*/ 585250 h 3454400"/>
              <a:gd name="connsiteX17" fmla="*/ 333214 w 6578600"/>
              <a:gd name="connsiteY17" fmla="*/ 307375 h 3454400"/>
              <a:gd name="connsiteX18" fmla="*/ 333214 w 6578600"/>
              <a:gd name="connsiteY18" fmla="*/ 567169 h 3454400"/>
              <a:gd name="connsiteX19" fmla="*/ 19041 w 6578600"/>
              <a:gd name="connsiteY19" fmla="*/ 845043 h 3454400"/>
              <a:gd name="connsiteX20" fmla="*/ 19041 w 6578600"/>
              <a:gd name="connsiteY20" fmla="*/ 585250 h 3454400"/>
              <a:gd name="connsiteX21" fmla="*/ 19041 w 6578600"/>
              <a:gd name="connsiteY21" fmla="*/ 870737 h 3454400"/>
              <a:gd name="connsiteX22" fmla="*/ 333214 w 6578600"/>
              <a:gd name="connsiteY22" fmla="*/ 592863 h 3454400"/>
              <a:gd name="connsiteX23" fmla="*/ 333214 w 6578600"/>
              <a:gd name="connsiteY23" fmla="*/ 852656 h 3454400"/>
              <a:gd name="connsiteX24" fmla="*/ 19041 w 6578600"/>
              <a:gd name="connsiteY24" fmla="*/ 1130531 h 3454400"/>
              <a:gd name="connsiteX25" fmla="*/ 19041 w 6578600"/>
              <a:gd name="connsiteY25" fmla="*/ 870737 h 3454400"/>
              <a:gd name="connsiteX26" fmla="*/ 19041 w 6578600"/>
              <a:gd name="connsiteY26" fmla="*/ 1156225 h 3454400"/>
              <a:gd name="connsiteX27" fmla="*/ 333214 w 6578600"/>
              <a:gd name="connsiteY27" fmla="*/ 878350 h 3454400"/>
              <a:gd name="connsiteX28" fmla="*/ 333214 w 6578600"/>
              <a:gd name="connsiteY28" fmla="*/ 1138144 h 3454400"/>
              <a:gd name="connsiteX29" fmla="*/ 19041 w 6578600"/>
              <a:gd name="connsiteY29" fmla="*/ 1416019 h 3454400"/>
              <a:gd name="connsiteX30" fmla="*/ 19041 w 6578600"/>
              <a:gd name="connsiteY30" fmla="*/ 1156225 h 3454400"/>
              <a:gd name="connsiteX31" fmla="*/ 19041 w 6578600"/>
              <a:gd name="connsiteY31" fmla="*/ 1441712 h 3454400"/>
              <a:gd name="connsiteX32" fmla="*/ 333214 w 6578600"/>
              <a:gd name="connsiteY32" fmla="*/ 1163838 h 3454400"/>
              <a:gd name="connsiteX33" fmla="*/ 333214 w 6578600"/>
              <a:gd name="connsiteY33" fmla="*/ 1423632 h 3454400"/>
              <a:gd name="connsiteX34" fmla="*/ 19041 w 6578600"/>
              <a:gd name="connsiteY34" fmla="*/ 1701506 h 3454400"/>
              <a:gd name="connsiteX35" fmla="*/ 19041 w 6578600"/>
              <a:gd name="connsiteY35" fmla="*/ 1441712 h 3454400"/>
              <a:gd name="connsiteX36" fmla="*/ 19041 w 6578600"/>
              <a:gd name="connsiteY36" fmla="*/ 1727200 h 3454400"/>
              <a:gd name="connsiteX37" fmla="*/ 333214 w 6578600"/>
              <a:gd name="connsiteY37" fmla="*/ 1449325 h 3454400"/>
              <a:gd name="connsiteX38" fmla="*/ 333214 w 6578600"/>
              <a:gd name="connsiteY38" fmla="*/ 1709119 h 3454400"/>
              <a:gd name="connsiteX39" fmla="*/ 19041 w 6578600"/>
              <a:gd name="connsiteY39" fmla="*/ 1986994 h 3454400"/>
              <a:gd name="connsiteX40" fmla="*/ 19041 w 6578600"/>
              <a:gd name="connsiteY40" fmla="*/ 1727200 h 3454400"/>
              <a:gd name="connsiteX41" fmla="*/ 19041 w 6578600"/>
              <a:gd name="connsiteY41" fmla="*/ 2012688 h 3454400"/>
              <a:gd name="connsiteX42" fmla="*/ 333214 w 6578600"/>
              <a:gd name="connsiteY42" fmla="*/ 1734813 h 3454400"/>
              <a:gd name="connsiteX43" fmla="*/ 333214 w 6578600"/>
              <a:gd name="connsiteY43" fmla="*/ 1994607 h 3454400"/>
              <a:gd name="connsiteX44" fmla="*/ 19041 w 6578600"/>
              <a:gd name="connsiteY44" fmla="*/ 2272481 h 3454400"/>
              <a:gd name="connsiteX45" fmla="*/ 19041 w 6578600"/>
              <a:gd name="connsiteY45" fmla="*/ 2012688 h 3454400"/>
              <a:gd name="connsiteX46" fmla="*/ 19041 w 6578600"/>
              <a:gd name="connsiteY46" fmla="*/ 2298175 h 3454400"/>
              <a:gd name="connsiteX47" fmla="*/ 333214 w 6578600"/>
              <a:gd name="connsiteY47" fmla="*/ 2020301 h 3454400"/>
              <a:gd name="connsiteX48" fmla="*/ 333214 w 6578600"/>
              <a:gd name="connsiteY48" fmla="*/ 2280095 h 3454400"/>
              <a:gd name="connsiteX49" fmla="*/ 19041 w 6578600"/>
              <a:gd name="connsiteY49" fmla="*/ 2557969 h 3454400"/>
              <a:gd name="connsiteX50" fmla="*/ 19041 w 6578600"/>
              <a:gd name="connsiteY50" fmla="*/ 2298175 h 3454400"/>
              <a:gd name="connsiteX51" fmla="*/ 19041 w 6578600"/>
              <a:gd name="connsiteY51" fmla="*/ 2583663 h 3454400"/>
              <a:gd name="connsiteX52" fmla="*/ 333214 w 6578600"/>
              <a:gd name="connsiteY52" fmla="*/ 2305788 h 3454400"/>
              <a:gd name="connsiteX53" fmla="*/ 333214 w 6578600"/>
              <a:gd name="connsiteY53" fmla="*/ 2565582 h 3454400"/>
              <a:gd name="connsiteX54" fmla="*/ 19041 w 6578600"/>
              <a:gd name="connsiteY54" fmla="*/ 2843457 h 3454400"/>
              <a:gd name="connsiteX55" fmla="*/ 19041 w 6578600"/>
              <a:gd name="connsiteY55" fmla="*/ 2583663 h 3454400"/>
              <a:gd name="connsiteX56" fmla="*/ 19041 w 6578600"/>
              <a:gd name="connsiteY56" fmla="*/ 2869151 h 3454400"/>
              <a:gd name="connsiteX57" fmla="*/ 333214 w 6578600"/>
              <a:gd name="connsiteY57" fmla="*/ 2591276 h 3454400"/>
              <a:gd name="connsiteX58" fmla="*/ 333214 w 6578600"/>
              <a:gd name="connsiteY58" fmla="*/ 2851070 h 3454400"/>
              <a:gd name="connsiteX59" fmla="*/ 19041 w 6578600"/>
              <a:gd name="connsiteY59" fmla="*/ 3128944 h 3454400"/>
              <a:gd name="connsiteX60" fmla="*/ 19041 w 6578600"/>
              <a:gd name="connsiteY60" fmla="*/ 2869151 h 3454400"/>
              <a:gd name="connsiteX61" fmla="*/ 19041 w 6578600"/>
              <a:gd name="connsiteY61" fmla="*/ 3154638 h 3454400"/>
              <a:gd name="connsiteX62" fmla="*/ 333214 w 6578600"/>
              <a:gd name="connsiteY62" fmla="*/ 2876763 h 3454400"/>
              <a:gd name="connsiteX63" fmla="*/ 333214 w 6578600"/>
              <a:gd name="connsiteY63" fmla="*/ 3146074 h 3454400"/>
              <a:gd name="connsiteX64" fmla="*/ 19041 w 6578600"/>
              <a:gd name="connsiteY64" fmla="*/ 3423948 h 3454400"/>
              <a:gd name="connsiteX65" fmla="*/ 19041 w 6578600"/>
              <a:gd name="connsiteY65" fmla="*/ 3154638 h 3454400"/>
              <a:gd name="connsiteX66" fmla="*/ 346543 w 6578600"/>
              <a:gd name="connsiteY66" fmla="*/ 3159396 h 3454400"/>
              <a:gd name="connsiteX67" fmla="*/ 603594 w 6578600"/>
              <a:gd name="connsiteY67" fmla="*/ 3159396 h 3454400"/>
              <a:gd name="connsiteX68" fmla="*/ 292276 w 6578600"/>
              <a:gd name="connsiteY68" fmla="*/ 3435368 h 3454400"/>
              <a:gd name="connsiteX69" fmla="*/ 35226 w 6578600"/>
              <a:gd name="connsiteY69" fmla="*/ 3435368 h 3454400"/>
              <a:gd name="connsiteX70" fmla="*/ 346543 w 6578600"/>
              <a:gd name="connsiteY70" fmla="*/ 3159396 h 3454400"/>
              <a:gd name="connsiteX71" fmla="*/ 632155 w 6578600"/>
              <a:gd name="connsiteY71" fmla="*/ 3159396 h 3454400"/>
              <a:gd name="connsiteX72" fmla="*/ 946328 w 6578600"/>
              <a:gd name="connsiteY72" fmla="*/ 3159396 h 3454400"/>
              <a:gd name="connsiteX73" fmla="*/ 635011 w 6578600"/>
              <a:gd name="connsiteY73" fmla="*/ 3435368 h 3454400"/>
              <a:gd name="connsiteX74" fmla="*/ 320838 w 6578600"/>
              <a:gd name="connsiteY74" fmla="*/ 3435368 h 3454400"/>
              <a:gd name="connsiteX75" fmla="*/ 632155 w 6578600"/>
              <a:gd name="connsiteY75" fmla="*/ 3159396 h 3454400"/>
              <a:gd name="connsiteX76" fmla="*/ 974890 w 6578600"/>
              <a:gd name="connsiteY76" fmla="*/ 3159396 h 3454400"/>
              <a:gd name="connsiteX77" fmla="*/ 1260502 w 6578600"/>
              <a:gd name="connsiteY77" fmla="*/ 3159396 h 3454400"/>
              <a:gd name="connsiteX78" fmla="*/ 949184 w 6578600"/>
              <a:gd name="connsiteY78" fmla="*/ 3435368 h 3454400"/>
              <a:gd name="connsiteX79" fmla="*/ 663572 w 6578600"/>
              <a:gd name="connsiteY79" fmla="*/ 3435368 h 3454400"/>
              <a:gd name="connsiteX80" fmla="*/ 974890 w 6578600"/>
              <a:gd name="connsiteY80" fmla="*/ 3159396 h 3454400"/>
              <a:gd name="connsiteX81" fmla="*/ 1289063 w 6578600"/>
              <a:gd name="connsiteY81" fmla="*/ 3159396 h 3454400"/>
              <a:gd name="connsiteX82" fmla="*/ 1574675 w 6578600"/>
              <a:gd name="connsiteY82" fmla="*/ 3159396 h 3454400"/>
              <a:gd name="connsiteX83" fmla="*/ 1263358 w 6578600"/>
              <a:gd name="connsiteY83" fmla="*/ 3435368 h 3454400"/>
              <a:gd name="connsiteX84" fmla="*/ 977746 w 6578600"/>
              <a:gd name="connsiteY84" fmla="*/ 3435368 h 3454400"/>
              <a:gd name="connsiteX85" fmla="*/ 1289063 w 6578600"/>
              <a:gd name="connsiteY85" fmla="*/ 3159396 h 3454400"/>
              <a:gd name="connsiteX86" fmla="*/ 1603236 w 6578600"/>
              <a:gd name="connsiteY86" fmla="*/ 3159396 h 3454400"/>
              <a:gd name="connsiteX87" fmla="*/ 1888848 w 6578600"/>
              <a:gd name="connsiteY87" fmla="*/ 3159396 h 3454400"/>
              <a:gd name="connsiteX88" fmla="*/ 1577531 w 6578600"/>
              <a:gd name="connsiteY88" fmla="*/ 3435368 h 3454400"/>
              <a:gd name="connsiteX89" fmla="*/ 1291919 w 6578600"/>
              <a:gd name="connsiteY89" fmla="*/ 3435368 h 3454400"/>
              <a:gd name="connsiteX90" fmla="*/ 1603236 w 6578600"/>
              <a:gd name="connsiteY90" fmla="*/ 3159396 h 3454400"/>
              <a:gd name="connsiteX91" fmla="*/ 1917410 w 6578600"/>
              <a:gd name="connsiteY91" fmla="*/ 3159396 h 3454400"/>
              <a:gd name="connsiteX92" fmla="*/ 2203022 w 6578600"/>
              <a:gd name="connsiteY92" fmla="*/ 3159396 h 3454400"/>
              <a:gd name="connsiteX93" fmla="*/ 1891705 w 6578600"/>
              <a:gd name="connsiteY93" fmla="*/ 3435368 h 3454400"/>
              <a:gd name="connsiteX94" fmla="*/ 1606092 w 6578600"/>
              <a:gd name="connsiteY94" fmla="*/ 3435368 h 3454400"/>
              <a:gd name="connsiteX95" fmla="*/ 1917410 w 6578600"/>
              <a:gd name="connsiteY95" fmla="*/ 3159396 h 3454400"/>
              <a:gd name="connsiteX96" fmla="*/ 2231583 w 6578600"/>
              <a:gd name="connsiteY96" fmla="*/ 3159396 h 3454400"/>
              <a:gd name="connsiteX97" fmla="*/ 2517195 w 6578600"/>
              <a:gd name="connsiteY97" fmla="*/ 3159396 h 3454400"/>
              <a:gd name="connsiteX98" fmla="*/ 2205878 w 6578600"/>
              <a:gd name="connsiteY98" fmla="*/ 3435368 h 3454400"/>
              <a:gd name="connsiteX99" fmla="*/ 1920266 w 6578600"/>
              <a:gd name="connsiteY99" fmla="*/ 3435368 h 3454400"/>
              <a:gd name="connsiteX100" fmla="*/ 2231583 w 6578600"/>
              <a:gd name="connsiteY100" fmla="*/ 3159396 h 3454400"/>
              <a:gd name="connsiteX101" fmla="*/ 2545756 w 6578600"/>
              <a:gd name="connsiteY101" fmla="*/ 3159396 h 3454400"/>
              <a:gd name="connsiteX102" fmla="*/ 2831369 w 6578600"/>
              <a:gd name="connsiteY102" fmla="*/ 3159396 h 3454400"/>
              <a:gd name="connsiteX103" fmla="*/ 2520052 w 6578600"/>
              <a:gd name="connsiteY103" fmla="*/ 3435368 h 3454400"/>
              <a:gd name="connsiteX104" fmla="*/ 2234439 w 6578600"/>
              <a:gd name="connsiteY104" fmla="*/ 3435368 h 3454400"/>
              <a:gd name="connsiteX105" fmla="*/ 2545756 w 6578600"/>
              <a:gd name="connsiteY105" fmla="*/ 3159396 h 3454400"/>
              <a:gd name="connsiteX106" fmla="*/ 2859930 w 6578600"/>
              <a:gd name="connsiteY106" fmla="*/ 3159396 h 3454400"/>
              <a:gd name="connsiteX107" fmla="*/ 3145542 w 6578600"/>
              <a:gd name="connsiteY107" fmla="*/ 3159396 h 3454400"/>
              <a:gd name="connsiteX108" fmla="*/ 2834225 w 6578600"/>
              <a:gd name="connsiteY108" fmla="*/ 3435368 h 3454400"/>
              <a:gd name="connsiteX109" fmla="*/ 2548613 w 6578600"/>
              <a:gd name="connsiteY109" fmla="*/ 3435368 h 3454400"/>
              <a:gd name="connsiteX110" fmla="*/ 2859930 w 6578600"/>
              <a:gd name="connsiteY110" fmla="*/ 3159396 h 3454400"/>
              <a:gd name="connsiteX111" fmla="*/ 3174103 w 6578600"/>
              <a:gd name="connsiteY111" fmla="*/ 3159396 h 3454400"/>
              <a:gd name="connsiteX112" fmla="*/ 3459715 w 6578600"/>
              <a:gd name="connsiteY112" fmla="*/ 3159396 h 3454400"/>
              <a:gd name="connsiteX113" fmla="*/ 3148398 w 6578600"/>
              <a:gd name="connsiteY113" fmla="*/ 3435368 h 3454400"/>
              <a:gd name="connsiteX114" fmla="*/ 2862786 w 6578600"/>
              <a:gd name="connsiteY114" fmla="*/ 3435368 h 3454400"/>
              <a:gd name="connsiteX115" fmla="*/ 3174103 w 6578600"/>
              <a:gd name="connsiteY115" fmla="*/ 3159396 h 3454400"/>
              <a:gd name="connsiteX116" fmla="*/ 3488277 w 6578600"/>
              <a:gd name="connsiteY116" fmla="*/ 3159396 h 3454400"/>
              <a:gd name="connsiteX117" fmla="*/ 3773889 w 6578600"/>
              <a:gd name="connsiteY117" fmla="*/ 3159396 h 3454400"/>
              <a:gd name="connsiteX118" fmla="*/ 3462572 w 6578600"/>
              <a:gd name="connsiteY118" fmla="*/ 3435368 h 3454400"/>
              <a:gd name="connsiteX119" fmla="*/ 3176959 w 6578600"/>
              <a:gd name="connsiteY119" fmla="*/ 3435368 h 3454400"/>
              <a:gd name="connsiteX120" fmla="*/ 3488277 w 6578600"/>
              <a:gd name="connsiteY120" fmla="*/ 3159396 h 3454400"/>
              <a:gd name="connsiteX121" fmla="*/ 3802450 w 6578600"/>
              <a:gd name="connsiteY121" fmla="*/ 3159396 h 3454400"/>
              <a:gd name="connsiteX122" fmla="*/ 4088062 w 6578600"/>
              <a:gd name="connsiteY122" fmla="*/ 3159396 h 3454400"/>
              <a:gd name="connsiteX123" fmla="*/ 3776745 w 6578600"/>
              <a:gd name="connsiteY123" fmla="*/ 3435368 h 3454400"/>
              <a:gd name="connsiteX124" fmla="*/ 3491133 w 6578600"/>
              <a:gd name="connsiteY124" fmla="*/ 3435368 h 3454400"/>
              <a:gd name="connsiteX125" fmla="*/ 3802450 w 6578600"/>
              <a:gd name="connsiteY125" fmla="*/ 3159396 h 3454400"/>
              <a:gd name="connsiteX126" fmla="*/ 4116623 w 6578600"/>
              <a:gd name="connsiteY126" fmla="*/ 3159396 h 3454400"/>
              <a:gd name="connsiteX127" fmla="*/ 4402236 w 6578600"/>
              <a:gd name="connsiteY127" fmla="*/ 3159396 h 3454400"/>
              <a:gd name="connsiteX128" fmla="*/ 4090918 w 6578600"/>
              <a:gd name="connsiteY128" fmla="*/ 3435368 h 3454400"/>
              <a:gd name="connsiteX129" fmla="*/ 3805306 w 6578600"/>
              <a:gd name="connsiteY129" fmla="*/ 3435368 h 3454400"/>
              <a:gd name="connsiteX130" fmla="*/ 4116623 w 6578600"/>
              <a:gd name="connsiteY130" fmla="*/ 3159396 h 3454400"/>
              <a:gd name="connsiteX131" fmla="*/ 4430797 w 6578600"/>
              <a:gd name="connsiteY131" fmla="*/ 3159396 h 3454400"/>
              <a:gd name="connsiteX132" fmla="*/ 4716409 w 6578600"/>
              <a:gd name="connsiteY132" fmla="*/ 3159396 h 3454400"/>
              <a:gd name="connsiteX133" fmla="*/ 4405092 w 6578600"/>
              <a:gd name="connsiteY133" fmla="*/ 3435368 h 3454400"/>
              <a:gd name="connsiteX134" fmla="*/ 4119480 w 6578600"/>
              <a:gd name="connsiteY134" fmla="*/ 3435368 h 3454400"/>
              <a:gd name="connsiteX135" fmla="*/ 4430797 w 6578600"/>
              <a:gd name="connsiteY135" fmla="*/ 3159396 h 3454400"/>
              <a:gd name="connsiteX136" fmla="*/ 4744970 w 6578600"/>
              <a:gd name="connsiteY136" fmla="*/ 3159396 h 3454400"/>
              <a:gd name="connsiteX137" fmla="*/ 5030583 w 6578600"/>
              <a:gd name="connsiteY137" fmla="*/ 3159396 h 3454400"/>
              <a:gd name="connsiteX138" fmla="*/ 4719265 w 6578600"/>
              <a:gd name="connsiteY138" fmla="*/ 3435368 h 3454400"/>
              <a:gd name="connsiteX139" fmla="*/ 4433653 w 6578600"/>
              <a:gd name="connsiteY139" fmla="*/ 3435368 h 3454400"/>
              <a:gd name="connsiteX140" fmla="*/ 4744970 w 6578600"/>
              <a:gd name="connsiteY140" fmla="*/ 3159396 h 3454400"/>
              <a:gd name="connsiteX141" fmla="*/ 5059144 w 6578600"/>
              <a:gd name="connsiteY141" fmla="*/ 3159396 h 3454400"/>
              <a:gd name="connsiteX142" fmla="*/ 5344756 w 6578600"/>
              <a:gd name="connsiteY142" fmla="*/ 3159396 h 3454400"/>
              <a:gd name="connsiteX143" fmla="*/ 5033439 w 6578600"/>
              <a:gd name="connsiteY143" fmla="*/ 3435368 h 3454400"/>
              <a:gd name="connsiteX144" fmla="*/ 4747826 w 6578600"/>
              <a:gd name="connsiteY144" fmla="*/ 3435368 h 3454400"/>
              <a:gd name="connsiteX145" fmla="*/ 5059144 w 6578600"/>
              <a:gd name="connsiteY145" fmla="*/ 3159396 h 3454400"/>
              <a:gd name="connsiteX146" fmla="*/ 5373317 w 6578600"/>
              <a:gd name="connsiteY146" fmla="*/ 3159396 h 3454400"/>
              <a:gd name="connsiteX147" fmla="*/ 5658929 w 6578600"/>
              <a:gd name="connsiteY147" fmla="*/ 3159396 h 3454400"/>
              <a:gd name="connsiteX148" fmla="*/ 5347612 w 6578600"/>
              <a:gd name="connsiteY148" fmla="*/ 3435368 h 3454400"/>
              <a:gd name="connsiteX149" fmla="*/ 5062000 w 6578600"/>
              <a:gd name="connsiteY149" fmla="*/ 3435368 h 3454400"/>
              <a:gd name="connsiteX150" fmla="*/ 5373317 w 6578600"/>
              <a:gd name="connsiteY150" fmla="*/ 3159396 h 3454400"/>
              <a:gd name="connsiteX151" fmla="*/ 5687491 w 6578600"/>
              <a:gd name="connsiteY151" fmla="*/ 3159396 h 3454400"/>
              <a:gd name="connsiteX152" fmla="*/ 5973103 w 6578600"/>
              <a:gd name="connsiteY152" fmla="*/ 3159396 h 3454400"/>
              <a:gd name="connsiteX153" fmla="*/ 5661785 w 6578600"/>
              <a:gd name="connsiteY153" fmla="*/ 3435368 h 3454400"/>
              <a:gd name="connsiteX154" fmla="*/ 5376173 w 6578600"/>
              <a:gd name="connsiteY154" fmla="*/ 3435368 h 3454400"/>
              <a:gd name="connsiteX155" fmla="*/ 5687491 w 6578600"/>
              <a:gd name="connsiteY155" fmla="*/ 3159396 h 3454400"/>
              <a:gd name="connsiteX156" fmla="*/ 6001664 w 6578600"/>
              <a:gd name="connsiteY156" fmla="*/ 3159396 h 3454400"/>
              <a:gd name="connsiteX157" fmla="*/ 6287276 w 6578600"/>
              <a:gd name="connsiteY157" fmla="*/ 3159396 h 3454400"/>
              <a:gd name="connsiteX158" fmla="*/ 5975959 w 6578600"/>
              <a:gd name="connsiteY158" fmla="*/ 3435368 h 3454400"/>
              <a:gd name="connsiteX159" fmla="*/ 5690347 w 6578600"/>
              <a:gd name="connsiteY159" fmla="*/ 3435368 h 3454400"/>
              <a:gd name="connsiteX160" fmla="*/ 6001664 w 6578600"/>
              <a:gd name="connsiteY160" fmla="*/ 3159396 h 3454400"/>
              <a:gd name="connsiteX161" fmla="*/ 333214 w 6578600"/>
              <a:gd name="connsiteY161" fmla="*/ 30452 h 3454400"/>
              <a:gd name="connsiteX162" fmla="*/ 333214 w 6578600"/>
              <a:gd name="connsiteY162" fmla="*/ 280729 h 3454400"/>
              <a:gd name="connsiteX163" fmla="*/ 19041 w 6578600"/>
              <a:gd name="connsiteY163" fmla="*/ 559556 h 3454400"/>
              <a:gd name="connsiteX164" fmla="*/ 19041 w 6578600"/>
              <a:gd name="connsiteY164" fmla="*/ 309278 h 3454400"/>
              <a:gd name="connsiteX165" fmla="*/ 333214 w 6578600"/>
              <a:gd name="connsiteY165" fmla="*/ 30452 h 3454400"/>
              <a:gd name="connsiteX166" fmla="*/ 6232057 w 6578600"/>
              <a:gd name="connsiteY166" fmla="*/ 3435368 h 3454400"/>
              <a:gd name="connsiteX167" fmla="*/ 6003568 w 6578600"/>
              <a:gd name="connsiteY167" fmla="*/ 3435368 h 3454400"/>
              <a:gd name="connsiteX168" fmla="*/ 6314885 w 6578600"/>
              <a:gd name="connsiteY168" fmla="*/ 3159396 h 3454400"/>
              <a:gd name="connsiteX169" fmla="*/ 6543375 w 6578600"/>
              <a:gd name="connsiteY169" fmla="*/ 3159396 h 3454400"/>
              <a:gd name="connsiteX170" fmla="*/ 6232057 w 6578600"/>
              <a:gd name="connsiteY170" fmla="*/ 3435368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6578600" h="3454400">
                <a:moveTo>
                  <a:pt x="6578600" y="0"/>
                </a:moveTo>
                <a:lnTo>
                  <a:pt x="333214" y="0"/>
                </a:lnTo>
                <a:lnTo>
                  <a:pt x="333214" y="4758"/>
                </a:lnTo>
                <a:lnTo>
                  <a:pt x="0" y="299762"/>
                </a:lnTo>
                <a:lnTo>
                  <a:pt x="0" y="3454400"/>
                </a:lnTo>
                <a:lnTo>
                  <a:pt x="9520" y="3454400"/>
                </a:lnTo>
                <a:lnTo>
                  <a:pt x="19041" y="3454400"/>
                </a:lnTo>
                <a:lnTo>
                  <a:pt x="6239674" y="3454400"/>
                </a:lnTo>
                <a:lnTo>
                  <a:pt x="6572888" y="3159396"/>
                </a:lnTo>
                <a:lnTo>
                  <a:pt x="6578600" y="3159396"/>
                </a:lnTo>
                <a:lnTo>
                  <a:pt x="6578600" y="0"/>
                </a:lnTo>
                <a:close/>
                <a:moveTo>
                  <a:pt x="352255" y="19033"/>
                </a:moveTo>
                <a:lnTo>
                  <a:pt x="6559559" y="19033"/>
                </a:lnTo>
                <a:lnTo>
                  <a:pt x="6559559" y="3140364"/>
                </a:lnTo>
                <a:lnTo>
                  <a:pt x="352255" y="3140364"/>
                </a:lnTo>
                <a:lnTo>
                  <a:pt x="352255" y="19033"/>
                </a:lnTo>
                <a:close/>
                <a:moveTo>
                  <a:pt x="19041" y="585250"/>
                </a:moveTo>
                <a:lnTo>
                  <a:pt x="333214" y="307375"/>
                </a:lnTo>
                <a:lnTo>
                  <a:pt x="333214" y="567169"/>
                </a:lnTo>
                <a:lnTo>
                  <a:pt x="19041" y="845043"/>
                </a:lnTo>
                <a:lnTo>
                  <a:pt x="19041" y="585250"/>
                </a:lnTo>
                <a:close/>
                <a:moveTo>
                  <a:pt x="19041" y="870737"/>
                </a:moveTo>
                <a:lnTo>
                  <a:pt x="333214" y="592863"/>
                </a:lnTo>
                <a:lnTo>
                  <a:pt x="333214" y="852656"/>
                </a:lnTo>
                <a:lnTo>
                  <a:pt x="19041" y="1130531"/>
                </a:lnTo>
                <a:lnTo>
                  <a:pt x="19041" y="870737"/>
                </a:lnTo>
                <a:close/>
                <a:moveTo>
                  <a:pt x="19041" y="1156225"/>
                </a:moveTo>
                <a:lnTo>
                  <a:pt x="333214" y="878350"/>
                </a:lnTo>
                <a:lnTo>
                  <a:pt x="333214" y="1138144"/>
                </a:lnTo>
                <a:lnTo>
                  <a:pt x="19041" y="1416019"/>
                </a:lnTo>
                <a:lnTo>
                  <a:pt x="19041" y="1156225"/>
                </a:lnTo>
                <a:close/>
                <a:moveTo>
                  <a:pt x="19041" y="1441712"/>
                </a:moveTo>
                <a:lnTo>
                  <a:pt x="333214" y="1163838"/>
                </a:lnTo>
                <a:lnTo>
                  <a:pt x="333214" y="1423632"/>
                </a:lnTo>
                <a:lnTo>
                  <a:pt x="19041" y="1701506"/>
                </a:lnTo>
                <a:lnTo>
                  <a:pt x="19041" y="1441712"/>
                </a:lnTo>
                <a:close/>
                <a:moveTo>
                  <a:pt x="19041" y="1727200"/>
                </a:moveTo>
                <a:lnTo>
                  <a:pt x="333214" y="1449325"/>
                </a:lnTo>
                <a:lnTo>
                  <a:pt x="333214" y="1709119"/>
                </a:lnTo>
                <a:lnTo>
                  <a:pt x="19041" y="1986994"/>
                </a:lnTo>
                <a:lnTo>
                  <a:pt x="19041" y="1727200"/>
                </a:lnTo>
                <a:close/>
                <a:moveTo>
                  <a:pt x="19041" y="2012688"/>
                </a:moveTo>
                <a:lnTo>
                  <a:pt x="333214" y="1734813"/>
                </a:lnTo>
                <a:lnTo>
                  <a:pt x="333214" y="1994607"/>
                </a:lnTo>
                <a:lnTo>
                  <a:pt x="19041" y="2272481"/>
                </a:lnTo>
                <a:lnTo>
                  <a:pt x="19041" y="2012688"/>
                </a:lnTo>
                <a:close/>
                <a:moveTo>
                  <a:pt x="19041" y="2298175"/>
                </a:moveTo>
                <a:lnTo>
                  <a:pt x="333214" y="2020301"/>
                </a:lnTo>
                <a:lnTo>
                  <a:pt x="333214" y="2280095"/>
                </a:lnTo>
                <a:lnTo>
                  <a:pt x="19041" y="2557969"/>
                </a:lnTo>
                <a:lnTo>
                  <a:pt x="19041" y="2298175"/>
                </a:lnTo>
                <a:close/>
                <a:moveTo>
                  <a:pt x="19041" y="2583663"/>
                </a:moveTo>
                <a:lnTo>
                  <a:pt x="333214" y="2305788"/>
                </a:lnTo>
                <a:lnTo>
                  <a:pt x="333214" y="2565582"/>
                </a:lnTo>
                <a:lnTo>
                  <a:pt x="19041" y="2843457"/>
                </a:lnTo>
                <a:lnTo>
                  <a:pt x="19041" y="2583663"/>
                </a:lnTo>
                <a:close/>
                <a:moveTo>
                  <a:pt x="19041" y="2869151"/>
                </a:moveTo>
                <a:lnTo>
                  <a:pt x="333214" y="2591276"/>
                </a:lnTo>
                <a:lnTo>
                  <a:pt x="333214" y="2851070"/>
                </a:lnTo>
                <a:lnTo>
                  <a:pt x="19041" y="3128944"/>
                </a:lnTo>
                <a:lnTo>
                  <a:pt x="19041" y="2869151"/>
                </a:lnTo>
                <a:close/>
                <a:moveTo>
                  <a:pt x="19041" y="3154638"/>
                </a:moveTo>
                <a:lnTo>
                  <a:pt x="333214" y="2876763"/>
                </a:lnTo>
                <a:lnTo>
                  <a:pt x="333214" y="3146074"/>
                </a:lnTo>
                <a:lnTo>
                  <a:pt x="19041" y="3423948"/>
                </a:lnTo>
                <a:lnTo>
                  <a:pt x="19041" y="3154638"/>
                </a:lnTo>
                <a:close/>
                <a:moveTo>
                  <a:pt x="346543" y="3159396"/>
                </a:moveTo>
                <a:lnTo>
                  <a:pt x="603594" y="3159396"/>
                </a:lnTo>
                <a:lnTo>
                  <a:pt x="292276" y="3435368"/>
                </a:lnTo>
                <a:lnTo>
                  <a:pt x="35226" y="3435368"/>
                </a:lnTo>
                <a:lnTo>
                  <a:pt x="346543" y="3159396"/>
                </a:lnTo>
                <a:close/>
                <a:moveTo>
                  <a:pt x="632155" y="3159396"/>
                </a:moveTo>
                <a:lnTo>
                  <a:pt x="946328" y="3159396"/>
                </a:lnTo>
                <a:lnTo>
                  <a:pt x="635011" y="3435368"/>
                </a:lnTo>
                <a:lnTo>
                  <a:pt x="320838" y="3435368"/>
                </a:lnTo>
                <a:lnTo>
                  <a:pt x="632155" y="3159396"/>
                </a:lnTo>
                <a:close/>
                <a:moveTo>
                  <a:pt x="974890" y="3159396"/>
                </a:moveTo>
                <a:lnTo>
                  <a:pt x="1260502" y="3159396"/>
                </a:lnTo>
                <a:lnTo>
                  <a:pt x="949184" y="3435368"/>
                </a:lnTo>
                <a:lnTo>
                  <a:pt x="663572" y="3435368"/>
                </a:lnTo>
                <a:lnTo>
                  <a:pt x="974890" y="3159396"/>
                </a:lnTo>
                <a:close/>
                <a:moveTo>
                  <a:pt x="1289063" y="3159396"/>
                </a:moveTo>
                <a:lnTo>
                  <a:pt x="1574675" y="3159396"/>
                </a:lnTo>
                <a:lnTo>
                  <a:pt x="1263358" y="3435368"/>
                </a:lnTo>
                <a:lnTo>
                  <a:pt x="977746" y="3435368"/>
                </a:lnTo>
                <a:lnTo>
                  <a:pt x="1289063" y="3159396"/>
                </a:lnTo>
                <a:close/>
                <a:moveTo>
                  <a:pt x="1603236" y="3159396"/>
                </a:moveTo>
                <a:lnTo>
                  <a:pt x="1888848" y="3159396"/>
                </a:lnTo>
                <a:lnTo>
                  <a:pt x="1577531" y="3435368"/>
                </a:lnTo>
                <a:lnTo>
                  <a:pt x="1291919" y="3435368"/>
                </a:lnTo>
                <a:lnTo>
                  <a:pt x="1603236" y="3159396"/>
                </a:lnTo>
                <a:close/>
                <a:moveTo>
                  <a:pt x="1917410" y="3159396"/>
                </a:moveTo>
                <a:lnTo>
                  <a:pt x="2203022" y="3159396"/>
                </a:lnTo>
                <a:lnTo>
                  <a:pt x="1891705" y="3435368"/>
                </a:lnTo>
                <a:lnTo>
                  <a:pt x="1606092" y="3435368"/>
                </a:lnTo>
                <a:lnTo>
                  <a:pt x="1917410" y="3159396"/>
                </a:lnTo>
                <a:close/>
                <a:moveTo>
                  <a:pt x="2231583" y="3159396"/>
                </a:moveTo>
                <a:lnTo>
                  <a:pt x="2517195" y="3159396"/>
                </a:lnTo>
                <a:lnTo>
                  <a:pt x="2205878" y="3435368"/>
                </a:lnTo>
                <a:lnTo>
                  <a:pt x="1920266" y="3435368"/>
                </a:lnTo>
                <a:lnTo>
                  <a:pt x="2231583" y="3159396"/>
                </a:lnTo>
                <a:close/>
                <a:moveTo>
                  <a:pt x="2545756" y="3159396"/>
                </a:moveTo>
                <a:lnTo>
                  <a:pt x="2831369" y="3159396"/>
                </a:lnTo>
                <a:lnTo>
                  <a:pt x="2520052" y="3435368"/>
                </a:lnTo>
                <a:lnTo>
                  <a:pt x="2234439" y="3435368"/>
                </a:lnTo>
                <a:lnTo>
                  <a:pt x="2545756" y="3159396"/>
                </a:lnTo>
                <a:close/>
                <a:moveTo>
                  <a:pt x="2859930" y="3159396"/>
                </a:moveTo>
                <a:lnTo>
                  <a:pt x="3145542" y="3159396"/>
                </a:lnTo>
                <a:lnTo>
                  <a:pt x="2834225" y="3435368"/>
                </a:lnTo>
                <a:lnTo>
                  <a:pt x="2548613" y="3435368"/>
                </a:lnTo>
                <a:lnTo>
                  <a:pt x="2859930" y="3159396"/>
                </a:lnTo>
                <a:close/>
                <a:moveTo>
                  <a:pt x="3174103" y="3159396"/>
                </a:moveTo>
                <a:lnTo>
                  <a:pt x="3459715" y="3159396"/>
                </a:lnTo>
                <a:lnTo>
                  <a:pt x="3148398" y="3435368"/>
                </a:lnTo>
                <a:lnTo>
                  <a:pt x="2862786" y="3435368"/>
                </a:lnTo>
                <a:lnTo>
                  <a:pt x="3174103" y="3159396"/>
                </a:lnTo>
                <a:close/>
                <a:moveTo>
                  <a:pt x="3488277" y="3159396"/>
                </a:moveTo>
                <a:lnTo>
                  <a:pt x="3773889" y="3159396"/>
                </a:lnTo>
                <a:lnTo>
                  <a:pt x="3462572" y="3435368"/>
                </a:lnTo>
                <a:lnTo>
                  <a:pt x="3176959" y="3435368"/>
                </a:lnTo>
                <a:lnTo>
                  <a:pt x="3488277" y="3159396"/>
                </a:lnTo>
                <a:close/>
                <a:moveTo>
                  <a:pt x="3802450" y="3159396"/>
                </a:moveTo>
                <a:lnTo>
                  <a:pt x="4088062" y="3159396"/>
                </a:lnTo>
                <a:lnTo>
                  <a:pt x="3776745" y="3435368"/>
                </a:lnTo>
                <a:lnTo>
                  <a:pt x="3491133" y="3435368"/>
                </a:lnTo>
                <a:lnTo>
                  <a:pt x="3802450" y="3159396"/>
                </a:lnTo>
                <a:close/>
                <a:moveTo>
                  <a:pt x="4116623" y="3159396"/>
                </a:moveTo>
                <a:lnTo>
                  <a:pt x="4402236" y="3159396"/>
                </a:lnTo>
                <a:lnTo>
                  <a:pt x="4090918" y="3435368"/>
                </a:lnTo>
                <a:lnTo>
                  <a:pt x="3805306" y="3435368"/>
                </a:lnTo>
                <a:lnTo>
                  <a:pt x="4116623" y="3159396"/>
                </a:lnTo>
                <a:close/>
                <a:moveTo>
                  <a:pt x="4430797" y="3159396"/>
                </a:moveTo>
                <a:lnTo>
                  <a:pt x="4716409" y="3159396"/>
                </a:lnTo>
                <a:lnTo>
                  <a:pt x="4405092" y="3435368"/>
                </a:lnTo>
                <a:lnTo>
                  <a:pt x="4119480" y="3435368"/>
                </a:lnTo>
                <a:lnTo>
                  <a:pt x="4430797" y="3159396"/>
                </a:lnTo>
                <a:close/>
                <a:moveTo>
                  <a:pt x="4744970" y="3159396"/>
                </a:moveTo>
                <a:lnTo>
                  <a:pt x="5030583" y="3159396"/>
                </a:lnTo>
                <a:lnTo>
                  <a:pt x="4719265" y="3435368"/>
                </a:lnTo>
                <a:lnTo>
                  <a:pt x="4433653" y="3435368"/>
                </a:lnTo>
                <a:lnTo>
                  <a:pt x="4744970" y="3159396"/>
                </a:lnTo>
                <a:close/>
                <a:moveTo>
                  <a:pt x="5059144" y="3159396"/>
                </a:moveTo>
                <a:lnTo>
                  <a:pt x="5344756" y="3159396"/>
                </a:lnTo>
                <a:lnTo>
                  <a:pt x="5033439" y="3435368"/>
                </a:lnTo>
                <a:lnTo>
                  <a:pt x="4747826" y="3435368"/>
                </a:lnTo>
                <a:lnTo>
                  <a:pt x="5059144" y="3159396"/>
                </a:lnTo>
                <a:close/>
                <a:moveTo>
                  <a:pt x="5373317" y="3159396"/>
                </a:moveTo>
                <a:lnTo>
                  <a:pt x="5658929" y="3159396"/>
                </a:lnTo>
                <a:lnTo>
                  <a:pt x="5347612" y="3435368"/>
                </a:lnTo>
                <a:lnTo>
                  <a:pt x="5062000" y="3435368"/>
                </a:lnTo>
                <a:lnTo>
                  <a:pt x="5373317" y="3159396"/>
                </a:lnTo>
                <a:close/>
                <a:moveTo>
                  <a:pt x="5687491" y="3159396"/>
                </a:moveTo>
                <a:lnTo>
                  <a:pt x="5973103" y="3159396"/>
                </a:lnTo>
                <a:lnTo>
                  <a:pt x="5661785" y="3435368"/>
                </a:lnTo>
                <a:lnTo>
                  <a:pt x="5376173" y="3435368"/>
                </a:lnTo>
                <a:lnTo>
                  <a:pt x="5687491" y="3159396"/>
                </a:lnTo>
                <a:close/>
                <a:moveTo>
                  <a:pt x="6001664" y="3159396"/>
                </a:moveTo>
                <a:lnTo>
                  <a:pt x="6287276" y="3159396"/>
                </a:lnTo>
                <a:lnTo>
                  <a:pt x="5975959" y="3435368"/>
                </a:lnTo>
                <a:lnTo>
                  <a:pt x="5690347" y="3435368"/>
                </a:lnTo>
                <a:lnTo>
                  <a:pt x="6001664" y="3159396"/>
                </a:lnTo>
                <a:close/>
                <a:moveTo>
                  <a:pt x="333214" y="30452"/>
                </a:moveTo>
                <a:lnTo>
                  <a:pt x="333214" y="280729"/>
                </a:lnTo>
                <a:lnTo>
                  <a:pt x="19041" y="559556"/>
                </a:lnTo>
                <a:lnTo>
                  <a:pt x="19041" y="309278"/>
                </a:lnTo>
                <a:lnTo>
                  <a:pt x="333214" y="30452"/>
                </a:lnTo>
                <a:close/>
                <a:moveTo>
                  <a:pt x="6232057" y="3435368"/>
                </a:moveTo>
                <a:lnTo>
                  <a:pt x="6003568" y="3435368"/>
                </a:lnTo>
                <a:lnTo>
                  <a:pt x="6314885" y="3159396"/>
                </a:lnTo>
                <a:lnTo>
                  <a:pt x="6543375" y="3159396"/>
                </a:lnTo>
                <a:lnTo>
                  <a:pt x="6232057" y="3435368"/>
                </a:lnTo>
                <a:close/>
              </a:path>
            </a:pathLst>
          </a:custGeom>
          <a:solidFill>
            <a:schemeClr val="tx2"/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Red Hat Display" panose="02010303040201060303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F6D348D-5B57-4256-C55F-A3068755155F}"/>
              </a:ext>
            </a:extLst>
          </p:cNvPr>
          <p:cNvSpPr txBox="1"/>
          <p:nvPr/>
        </p:nvSpPr>
        <p:spPr>
          <a:xfrm>
            <a:off x="1956824" y="4008305"/>
            <a:ext cx="72539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>
                <a:solidFill>
                  <a:schemeClr val="tx2"/>
                </a:solidFill>
                <a:latin typeface="Josefin Sans" pitchFamily="2" charset="0"/>
              </a:rPr>
              <a:t>Variables and </a:t>
            </a:r>
            <a:r>
              <a:rPr lang="fr-FR" sz="4400" b="1" err="1">
                <a:solidFill>
                  <a:schemeClr val="tx2"/>
                </a:solidFill>
                <a:latin typeface="Josefin Sans" pitchFamily="2" charset="0"/>
              </a:rPr>
              <a:t>parameters</a:t>
            </a:r>
            <a:endParaRPr lang="fr-FR" sz="4400" b="1">
              <a:solidFill>
                <a:schemeClr val="tx2"/>
              </a:solidFill>
              <a:latin typeface="Josefin Sans" pitchFamily="2" charset="0"/>
            </a:endParaRPr>
          </a:p>
        </p:txBody>
      </p:sp>
      <p:sp>
        <p:nvSpPr>
          <p:cNvPr id="4" name="Graphic 5">
            <a:extLst>
              <a:ext uri="{FF2B5EF4-FFF2-40B4-BE49-F238E27FC236}">
                <a16:creationId xmlns:a16="http://schemas.microsoft.com/office/drawing/2014/main" id="{82334229-FCA4-6C52-5825-B47862C679C1}"/>
              </a:ext>
            </a:extLst>
          </p:cNvPr>
          <p:cNvSpPr/>
          <p:nvPr/>
        </p:nvSpPr>
        <p:spPr>
          <a:xfrm>
            <a:off x="15506888" y="3747630"/>
            <a:ext cx="3941698" cy="1569660"/>
          </a:xfrm>
          <a:custGeom>
            <a:avLst/>
            <a:gdLst>
              <a:gd name="connsiteX0" fmla="*/ 6578600 w 6578600"/>
              <a:gd name="connsiteY0" fmla="*/ 0 h 3454400"/>
              <a:gd name="connsiteX1" fmla="*/ 333214 w 6578600"/>
              <a:gd name="connsiteY1" fmla="*/ 0 h 3454400"/>
              <a:gd name="connsiteX2" fmla="*/ 333214 w 6578600"/>
              <a:gd name="connsiteY2" fmla="*/ 4758 h 3454400"/>
              <a:gd name="connsiteX3" fmla="*/ 0 w 6578600"/>
              <a:gd name="connsiteY3" fmla="*/ 299762 h 3454400"/>
              <a:gd name="connsiteX4" fmla="*/ 0 w 6578600"/>
              <a:gd name="connsiteY4" fmla="*/ 3454400 h 3454400"/>
              <a:gd name="connsiteX5" fmla="*/ 9520 w 6578600"/>
              <a:gd name="connsiteY5" fmla="*/ 3454400 h 3454400"/>
              <a:gd name="connsiteX6" fmla="*/ 19041 w 6578600"/>
              <a:gd name="connsiteY6" fmla="*/ 3454400 h 3454400"/>
              <a:gd name="connsiteX7" fmla="*/ 6239674 w 6578600"/>
              <a:gd name="connsiteY7" fmla="*/ 3454400 h 3454400"/>
              <a:gd name="connsiteX8" fmla="*/ 6572888 w 6578600"/>
              <a:gd name="connsiteY8" fmla="*/ 3159396 h 3454400"/>
              <a:gd name="connsiteX9" fmla="*/ 6578600 w 6578600"/>
              <a:gd name="connsiteY9" fmla="*/ 3159396 h 3454400"/>
              <a:gd name="connsiteX10" fmla="*/ 6578600 w 6578600"/>
              <a:gd name="connsiteY10" fmla="*/ 0 h 3454400"/>
              <a:gd name="connsiteX11" fmla="*/ 352255 w 6578600"/>
              <a:gd name="connsiteY11" fmla="*/ 19033 h 3454400"/>
              <a:gd name="connsiteX12" fmla="*/ 6559559 w 6578600"/>
              <a:gd name="connsiteY12" fmla="*/ 19033 h 3454400"/>
              <a:gd name="connsiteX13" fmla="*/ 6559559 w 6578600"/>
              <a:gd name="connsiteY13" fmla="*/ 3140364 h 3454400"/>
              <a:gd name="connsiteX14" fmla="*/ 352255 w 6578600"/>
              <a:gd name="connsiteY14" fmla="*/ 3140364 h 3454400"/>
              <a:gd name="connsiteX15" fmla="*/ 352255 w 6578600"/>
              <a:gd name="connsiteY15" fmla="*/ 19033 h 3454400"/>
              <a:gd name="connsiteX16" fmla="*/ 19041 w 6578600"/>
              <a:gd name="connsiteY16" fmla="*/ 585250 h 3454400"/>
              <a:gd name="connsiteX17" fmla="*/ 333214 w 6578600"/>
              <a:gd name="connsiteY17" fmla="*/ 307375 h 3454400"/>
              <a:gd name="connsiteX18" fmla="*/ 333214 w 6578600"/>
              <a:gd name="connsiteY18" fmla="*/ 567169 h 3454400"/>
              <a:gd name="connsiteX19" fmla="*/ 19041 w 6578600"/>
              <a:gd name="connsiteY19" fmla="*/ 845043 h 3454400"/>
              <a:gd name="connsiteX20" fmla="*/ 19041 w 6578600"/>
              <a:gd name="connsiteY20" fmla="*/ 585250 h 3454400"/>
              <a:gd name="connsiteX21" fmla="*/ 19041 w 6578600"/>
              <a:gd name="connsiteY21" fmla="*/ 870737 h 3454400"/>
              <a:gd name="connsiteX22" fmla="*/ 333214 w 6578600"/>
              <a:gd name="connsiteY22" fmla="*/ 592863 h 3454400"/>
              <a:gd name="connsiteX23" fmla="*/ 333214 w 6578600"/>
              <a:gd name="connsiteY23" fmla="*/ 852656 h 3454400"/>
              <a:gd name="connsiteX24" fmla="*/ 19041 w 6578600"/>
              <a:gd name="connsiteY24" fmla="*/ 1130531 h 3454400"/>
              <a:gd name="connsiteX25" fmla="*/ 19041 w 6578600"/>
              <a:gd name="connsiteY25" fmla="*/ 870737 h 3454400"/>
              <a:gd name="connsiteX26" fmla="*/ 19041 w 6578600"/>
              <a:gd name="connsiteY26" fmla="*/ 1156225 h 3454400"/>
              <a:gd name="connsiteX27" fmla="*/ 333214 w 6578600"/>
              <a:gd name="connsiteY27" fmla="*/ 878350 h 3454400"/>
              <a:gd name="connsiteX28" fmla="*/ 333214 w 6578600"/>
              <a:gd name="connsiteY28" fmla="*/ 1138144 h 3454400"/>
              <a:gd name="connsiteX29" fmla="*/ 19041 w 6578600"/>
              <a:gd name="connsiteY29" fmla="*/ 1416019 h 3454400"/>
              <a:gd name="connsiteX30" fmla="*/ 19041 w 6578600"/>
              <a:gd name="connsiteY30" fmla="*/ 1156225 h 3454400"/>
              <a:gd name="connsiteX31" fmla="*/ 19041 w 6578600"/>
              <a:gd name="connsiteY31" fmla="*/ 1441712 h 3454400"/>
              <a:gd name="connsiteX32" fmla="*/ 333214 w 6578600"/>
              <a:gd name="connsiteY32" fmla="*/ 1163838 h 3454400"/>
              <a:gd name="connsiteX33" fmla="*/ 333214 w 6578600"/>
              <a:gd name="connsiteY33" fmla="*/ 1423632 h 3454400"/>
              <a:gd name="connsiteX34" fmla="*/ 19041 w 6578600"/>
              <a:gd name="connsiteY34" fmla="*/ 1701506 h 3454400"/>
              <a:gd name="connsiteX35" fmla="*/ 19041 w 6578600"/>
              <a:gd name="connsiteY35" fmla="*/ 1441712 h 3454400"/>
              <a:gd name="connsiteX36" fmla="*/ 19041 w 6578600"/>
              <a:gd name="connsiteY36" fmla="*/ 1727200 h 3454400"/>
              <a:gd name="connsiteX37" fmla="*/ 333214 w 6578600"/>
              <a:gd name="connsiteY37" fmla="*/ 1449325 h 3454400"/>
              <a:gd name="connsiteX38" fmla="*/ 333214 w 6578600"/>
              <a:gd name="connsiteY38" fmla="*/ 1709119 h 3454400"/>
              <a:gd name="connsiteX39" fmla="*/ 19041 w 6578600"/>
              <a:gd name="connsiteY39" fmla="*/ 1986994 h 3454400"/>
              <a:gd name="connsiteX40" fmla="*/ 19041 w 6578600"/>
              <a:gd name="connsiteY40" fmla="*/ 1727200 h 3454400"/>
              <a:gd name="connsiteX41" fmla="*/ 19041 w 6578600"/>
              <a:gd name="connsiteY41" fmla="*/ 2012688 h 3454400"/>
              <a:gd name="connsiteX42" fmla="*/ 333214 w 6578600"/>
              <a:gd name="connsiteY42" fmla="*/ 1734813 h 3454400"/>
              <a:gd name="connsiteX43" fmla="*/ 333214 w 6578600"/>
              <a:gd name="connsiteY43" fmla="*/ 1994607 h 3454400"/>
              <a:gd name="connsiteX44" fmla="*/ 19041 w 6578600"/>
              <a:gd name="connsiteY44" fmla="*/ 2272481 h 3454400"/>
              <a:gd name="connsiteX45" fmla="*/ 19041 w 6578600"/>
              <a:gd name="connsiteY45" fmla="*/ 2012688 h 3454400"/>
              <a:gd name="connsiteX46" fmla="*/ 19041 w 6578600"/>
              <a:gd name="connsiteY46" fmla="*/ 2298175 h 3454400"/>
              <a:gd name="connsiteX47" fmla="*/ 333214 w 6578600"/>
              <a:gd name="connsiteY47" fmla="*/ 2020301 h 3454400"/>
              <a:gd name="connsiteX48" fmla="*/ 333214 w 6578600"/>
              <a:gd name="connsiteY48" fmla="*/ 2280095 h 3454400"/>
              <a:gd name="connsiteX49" fmla="*/ 19041 w 6578600"/>
              <a:gd name="connsiteY49" fmla="*/ 2557969 h 3454400"/>
              <a:gd name="connsiteX50" fmla="*/ 19041 w 6578600"/>
              <a:gd name="connsiteY50" fmla="*/ 2298175 h 3454400"/>
              <a:gd name="connsiteX51" fmla="*/ 19041 w 6578600"/>
              <a:gd name="connsiteY51" fmla="*/ 2583663 h 3454400"/>
              <a:gd name="connsiteX52" fmla="*/ 333214 w 6578600"/>
              <a:gd name="connsiteY52" fmla="*/ 2305788 h 3454400"/>
              <a:gd name="connsiteX53" fmla="*/ 333214 w 6578600"/>
              <a:gd name="connsiteY53" fmla="*/ 2565582 h 3454400"/>
              <a:gd name="connsiteX54" fmla="*/ 19041 w 6578600"/>
              <a:gd name="connsiteY54" fmla="*/ 2843457 h 3454400"/>
              <a:gd name="connsiteX55" fmla="*/ 19041 w 6578600"/>
              <a:gd name="connsiteY55" fmla="*/ 2583663 h 3454400"/>
              <a:gd name="connsiteX56" fmla="*/ 19041 w 6578600"/>
              <a:gd name="connsiteY56" fmla="*/ 2869151 h 3454400"/>
              <a:gd name="connsiteX57" fmla="*/ 333214 w 6578600"/>
              <a:gd name="connsiteY57" fmla="*/ 2591276 h 3454400"/>
              <a:gd name="connsiteX58" fmla="*/ 333214 w 6578600"/>
              <a:gd name="connsiteY58" fmla="*/ 2851070 h 3454400"/>
              <a:gd name="connsiteX59" fmla="*/ 19041 w 6578600"/>
              <a:gd name="connsiteY59" fmla="*/ 3128944 h 3454400"/>
              <a:gd name="connsiteX60" fmla="*/ 19041 w 6578600"/>
              <a:gd name="connsiteY60" fmla="*/ 2869151 h 3454400"/>
              <a:gd name="connsiteX61" fmla="*/ 19041 w 6578600"/>
              <a:gd name="connsiteY61" fmla="*/ 3154638 h 3454400"/>
              <a:gd name="connsiteX62" fmla="*/ 333214 w 6578600"/>
              <a:gd name="connsiteY62" fmla="*/ 2876763 h 3454400"/>
              <a:gd name="connsiteX63" fmla="*/ 333214 w 6578600"/>
              <a:gd name="connsiteY63" fmla="*/ 3146074 h 3454400"/>
              <a:gd name="connsiteX64" fmla="*/ 19041 w 6578600"/>
              <a:gd name="connsiteY64" fmla="*/ 3423948 h 3454400"/>
              <a:gd name="connsiteX65" fmla="*/ 19041 w 6578600"/>
              <a:gd name="connsiteY65" fmla="*/ 3154638 h 3454400"/>
              <a:gd name="connsiteX66" fmla="*/ 346543 w 6578600"/>
              <a:gd name="connsiteY66" fmla="*/ 3159396 h 3454400"/>
              <a:gd name="connsiteX67" fmla="*/ 603594 w 6578600"/>
              <a:gd name="connsiteY67" fmla="*/ 3159396 h 3454400"/>
              <a:gd name="connsiteX68" fmla="*/ 292276 w 6578600"/>
              <a:gd name="connsiteY68" fmla="*/ 3435368 h 3454400"/>
              <a:gd name="connsiteX69" fmla="*/ 35226 w 6578600"/>
              <a:gd name="connsiteY69" fmla="*/ 3435368 h 3454400"/>
              <a:gd name="connsiteX70" fmla="*/ 346543 w 6578600"/>
              <a:gd name="connsiteY70" fmla="*/ 3159396 h 3454400"/>
              <a:gd name="connsiteX71" fmla="*/ 632155 w 6578600"/>
              <a:gd name="connsiteY71" fmla="*/ 3159396 h 3454400"/>
              <a:gd name="connsiteX72" fmla="*/ 946328 w 6578600"/>
              <a:gd name="connsiteY72" fmla="*/ 3159396 h 3454400"/>
              <a:gd name="connsiteX73" fmla="*/ 635011 w 6578600"/>
              <a:gd name="connsiteY73" fmla="*/ 3435368 h 3454400"/>
              <a:gd name="connsiteX74" fmla="*/ 320838 w 6578600"/>
              <a:gd name="connsiteY74" fmla="*/ 3435368 h 3454400"/>
              <a:gd name="connsiteX75" fmla="*/ 632155 w 6578600"/>
              <a:gd name="connsiteY75" fmla="*/ 3159396 h 3454400"/>
              <a:gd name="connsiteX76" fmla="*/ 974890 w 6578600"/>
              <a:gd name="connsiteY76" fmla="*/ 3159396 h 3454400"/>
              <a:gd name="connsiteX77" fmla="*/ 1260502 w 6578600"/>
              <a:gd name="connsiteY77" fmla="*/ 3159396 h 3454400"/>
              <a:gd name="connsiteX78" fmla="*/ 949184 w 6578600"/>
              <a:gd name="connsiteY78" fmla="*/ 3435368 h 3454400"/>
              <a:gd name="connsiteX79" fmla="*/ 663572 w 6578600"/>
              <a:gd name="connsiteY79" fmla="*/ 3435368 h 3454400"/>
              <a:gd name="connsiteX80" fmla="*/ 974890 w 6578600"/>
              <a:gd name="connsiteY80" fmla="*/ 3159396 h 3454400"/>
              <a:gd name="connsiteX81" fmla="*/ 1289063 w 6578600"/>
              <a:gd name="connsiteY81" fmla="*/ 3159396 h 3454400"/>
              <a:gd name="connsiteX82" fmla="*/ 1574675 w 6578600"/>
              <a:gd name="connsiteY82" fmla="*/ 3159396 h 3454400"/>
              <a:gd name="connsiteX83" fmla="*/ 1263358 w 6578600"/>
              <a:gd name="connsiteY83" fmla="*/ 3435368 h 3454400"/>
              <a:gd name="connsiteX84" fmla="*/ 977746 w 6578600"/>
              <a:gd name="connsiteY84" fmla="*/ 3435368 h 3454400"/>
              <a:gd name="connsiteX85" fmla="*/ 1289063 w 6578600"/>
              <a:gd name="connsiteY85" fmla="*/ 3159396 h 3454400"/>
              <a:gd name="connsiteX86" fmla="*/ 1603236 w 6578600"/>
              <a:gd name="connsiteY86" fmla="*/ 3159396 h 3454400"/>
              <a:gd name="connsiteX87" fmla="*/ 1888848 w 6578600"/>
              <a:gd name="connsiteY87" fmla="*/ 3159396 h 3454400"/>
              <a:gd name="connsiteX88" fmla="*/ 1577531 w 6578600"/>
              <a:gd name="connsiteY88" fmla="*/ 3435368 h 3454400"/>
              <a:gd name="connsiteX89" fmla="*/ 1291919 w 6578600"/>
              <a:gd name="connsiteY89" fmla="*/ 3435368 h 3454400"/>
              <a:gd name="connsiteX90" fmla="*/ 1603236 w 6578600"/>
              <a:gd name="connsiteY90" fmla="*/ 3159396 h 3454400"/>
              <a:gd name="connsiteX91" fmla="*/ 1917410 w 6578600"/>
              <a:gd name="connsiteY91" fmla="*/ 3159396 h 3454400"/>
              <a:gd name="connsiteX92" fmla="*/ 2203022 w 6578600"/>
              <a:gd name="connsiteY92" fmla="*/ 3159396 h 3454400"/>
              <a:gd name="connsiteX93" fmla="*/ 1891705 w 6578600"/>
              <a:gd name="connsiteY93" fmla="*/ 3435368 h 3454400"/>
              <a:gd name="connsiteX94" fmla="*/ 1606092 w 6578600"/>
              <a:gd name="connsiteY94" fmla="*/ 3435368 h 3454400"/>
              <a:gd name="connsiteX95" fmla="*/ 1917410 w 6578600"/>
              <a:gd name="connsiteY95" fmla="*/ 3159396 h 3454400"/>
              <a:gd name="connsiteX96" fmla="*/ 2231583 w 6578600"/>
              <a:gd name="connsiteY96" fmla="*/ 3159396 h 3454400"/>
              <a:gd name="connsiteX97" fmla="*/ 2517195 w 6578600"/>
              <a:gd name="connsiteY97" fmla="*/ 3159396 h 3454400"/>
              <a:gd name="connsiteX98" fmla="*/ 2205878 w 6578600"/>
              <a:gd name="connsiteY98" fmla="*/ 3435368 h 3454400"/>
              <a:gd name="connsiteX99" fmla="*/ 1920266 w 6578600"/>
              <a:gd name="connsiteY99" fmla="*/ 3435368 h 3454400"/>
              <a:gd name="connsiteX100" fmla="*/ 2231583 w 6578600"/>
              <a:gd name="connsiteY100" fmla="*/ 3159396 h 3454400"/>
              <a:gd name="connsiteX101" fmla="*/ 2545756 w 6578600"/>
              <a:gd name="connsiteY101" fmla="*/ 3159396 h 3454400"/>
              <a:gd name="connsiteX102" fmla="*/ 2831369 w 6578600"/>
              <a:gd name="connsiteY102" fmla="*/ 3159396 h 3454400"/>
              <a:gd name="connsiteX103" fmla="*/ 2520052 w 6578600"/>
              <a:gd name="connsiteY103" fmla="*/ 3435368 h 3454400"/>
              <a:gd name="connsiteX104" fmla="*/ 2234439 w 6578600"/>
              <a:gd name="connsiteY104" fmla="*/ 3435368 h 3454400"/>
              <a:gd name="connsiteX105" fmla="*/ 2545756 w 6578600"/>
              <a:gd name="connsiteY105" fmla="*/ 3159396 h 3454400"/>
              <a:gd name="connsiteX106" fmla="*/ 2859930 w 6578600"/>
              <a:gd name="connsiteY106" fmla="*/ 3159396 h 3454400"/>
              <a:gd name="connsiteX107" fmla="*/ 3145542 w 6578600"/>
              <a:gd name="connsiteY107" fmla="*/ 3159396 h 3454400"/>
              <a:gd name="connsiteX108" fmla="*/ 2834225 w 6578600"/>
              <a:gd name="connsiteY108" fmla="*/ 3435368 h 3454400"/>
              <a:gd name="connsiteX109" fmla="*/ 2548613 w 6578600"/>
              <a:gd name="connsiteY109" fmla="*/ 3435368 h 3454400"/>
              <a:gd name="connsiteX110" fmla="*/ 2859930 w 6578600"/>
              <a:gd name="connsiteY110" fmla="*/ 3159396 h 3454400"/>
              <a:gd name="connsiteX111" fmla="*/ 3174103 w 6578600"/>
              <a:gd name="connsiteY111" fmla="*/ 3159396 h 3454400"/>
              <a:gd name="connsiteX112" fmla="*/ 3459715 w 6578600"/>
              <a:gd name="connsiteY112" fmla="*/ 3159396 h 3454400"/>
              <a:gd name="connsiteX113" fmla="*/ 3148398 w 6578600"/>
              <a:gd name="connsiteY113" fmla="*/ 3435368 h 3454400"/>
              <a:gd name="connsiteX114" fmla="*/ 2862786 w 6578600"/>
              <a:gd name="connsiteY114" fmla="*/ 3435368 h 3454400"/>
              <a:gd name="connsiteX115" fmla="*/ 3174103 w 6578600"/>
              <a:gd name="connsiteY115" fmla="*/ 3159396 h 3454400"/>
              <a:gd name="connsiteX116" fmla="*/ 3488277 w 6578600"/>
              <a:gd name="connsiteY116" fmla="*/ 3159396 h 3454400"/>
              <a:gd name="connsiteX117" fmla="*/ 3773889 w 6578600"/>
              <a:gd name="connsiteY117" fmla="*/ 3159396 h 3454400"/>
              <a:gd name="connsiteX118" fmla="*/ 3462572 w 6578600"/>
              <a:gd name="connsiteY118" fmla="*/ 3435368 h 3454400"/>
              <a:gd name="connsiteX119" fmla="*/ 3176959 w 6578600"/>
              <a:gd name="connsiteY119" fmla="*/ 3435368 h 3454400"/>
              <a:gd name="connsiteX120" fmla="*/ 3488277 w 6578600"/>
              <a:gd name="connsiteY120" fmla="*/ 3159396 h 3454400"/>
              <a:gd name="connsiteX121" fmla="*/ 3802450 w 6578600"/>
              <a:gd name="connsiteY121" fmla="*/ 3159396 h 3454400"/>
              <a:gd name="connsiteX122" fmla="*/ 4088062 w 6578600"/>
              <a:gd name="connsiteY122" fmla="*/ 3159396 h 3454400"/>
              <a:gd name="connsiteX123" fmla="*/ 3776745 w 6578600"/>
              <a:gd name="connsiteY123" fmla="*/ 3435368 h 3454400"/>
              <a:gd name="connsiteX124" fmla="*/ 3491133 w 6578600"/>
              <a:gd name="connsiteY124" fmla="*/ 3435368 h 3454400"/>
              <a:gd name="connsiteX125" fmla="*/ 3802450 w 6578600"/>
              <a:gd name="connsiteY125" fmla="*/ 3159396 h 3454400"/>
              <a:gd name="connsiteX126" fmla="*/ 4116623 w 6578600"/>
              <a:gd name="connsiteY126" fmla="*/ 3159396 h 3454400"/>
              <a:gd name="connsiteX127" fmla="*/ 4402236 w 6578600"/>
              <a:gd name="connsiteY127" fmla="*/ 3159396 h 3454400"/>
              <a:gd name="connsiteX128" fmla="*/ 4090918 w 6578600"/>
              <a:gd name="connsiteY128" fmla="*/ 3435368 h 3454400"/>
              <a:gd name="connsiteX129" fmla="*/ 3805306 w 6578600"/>
              <a:gd name="connsiteY129" fmla="*/ 3435368 h 3454400"/>
              <a:gd name="connsiteX130" fmla="*/ 4116623 w 6578600"/>
              <a:gd name="connsiteY130" fmla="*/ 3159396 h 3454400"/>
              <a:gd name="connsiteX131" fmla="*/ 4430797 w 6578600"/>
              <a:gd name="connsiteY131" fmla="*/ 3159396 h 3454400"/>
              <a:gd name="connsiteX132" fmla="*/ 4716409 w 6578600"/>
              <a:gd name="connsiteY132" fmla="*/ 3159396 h 3454400"/>
              <a:gd name="connsiteX133" fmla="*/ 4405092 w 6578600"/>
              <a:gd name="connsiteY133" fmla="*/ 3435368 h 3454400"/>
              <a:gd name="connsiteX134" fmla="*/ 4119480 w 6578600"/>
              <a:gd name="connsiteY134" fmla="*/ 3435368 h 3454400"/>
              <a:gd name="connsiteX135" fmla="*/ 4430797 w 6578600"/>
              <a:gd name="connsiteY135" fmla="*/ 3159396 h 3454400"/>
              <a:gd name="connsiteX136" fmla="*/ 4744970 w 6578600"/>
              <a:gd name="connsiteY136" fmla="*/ 3159396 h 3454400"/>
              <a:gd name="connsiteX137" fmla="*/ 5030583 w 6578600"/>
              <a:gd name="connsiteY137" fmla="*/ 3159396 h 3454400"/>
              <a:gd name="connsiteX138" fmla="*/ 4719265 w 6578600"/>
              <a:gd name="connsiteY138" fmla="*/ 3435368 h 3454400"/>
              <a:gd name="connsiteX139" fmla="*/ 4433653 w 6578600"/>
              <a:gd name="connsiteY139" fmla="*/ 3435368 h 3454400"/>
              <a:gd name="connsiteX140" fmla="*/ 4744970 w 6578600"/>
              <a:gd name="connsiteY140" fmla="*/ 3159396 h 3454400"/>
              <a:gd name="connsiteX141" fmla="*/ 5059144 w 6578600"/>
              <a:gd name="connsiteY141" fmla="*/ 3159396 h 3454400"/>
              <a:gd name="connsiteX142" fmla="*/ 5344756 w 6578600"/>
              <a:gd name="connsiteY142" fmla="*/ 3159396 h 3454400"/>
              <a:gd name="connsiteX143" fmla="*/ 5033439 w 6578600"/>
              <a:gd name="connsiteY143" fmla="*/ 3435368 h 3454400"/>
              <a:gd name="connsiteX144" fmla="*/ 4747826 w 6578600"/>
              <a:gd name="connsiteY144" fmla="*/ 3435368 h 3454400"/>
              <a:gd name="connsiteX145" fmla="*/ 5059144 w 6578600"/>
              <a:gd name="connsiteY145" fmla="*/ 3159396 h 3454400"/>
              <a:gd name="connsiteX146" fmla="*/ 5373317 w 6578600"/>
              <a:gd name="connsiteY146" fmla="*/ 3159396 h 3454400"/>
              <a:gd name="connsiteX147" fmla="*/ 5658929 w 6578600"/>
              <a:gd name="connsiteY147" fmla="*/ 3159396 h 3454400"/>
              <a:gd name="connsiteX148" fmla="*/ 5347612 w 6578600"/>
              <a:gd name="connsiteY148" fmla="*/ 3435368 h 3454400"/>
              <a:gd name="connsiteX149" fmla="*/ 5062000 w 6578600"/>
              <a:gd name="connsiteY149" fmla="*/ 3435368 h 3454400"/>
              <a:gd name="connsiteX150" fmla="*/ 5373317 w 6578600"/>
              <a:gd name="connsiteY150" fmla="*/ 3159396 h 3454400"/>
              <a:gd name="connsiteX151" fmla="*/ 5687491 w 6578600"/>
              <a:gd name="connsiteY151" fmla="*/ 3159396 h 3454400"/>
              <a:gd name="connsiteX152" fmla="*/ 5973103 w 6578600"/>
              <a:gd name="connsiteY152" fmla="*/ 3159396 h 3454400"/>
              <a:gd name="connsiteX153" fmla="*/ 5661785 w 6578600"/>
              <a:gd name="connsiteY153" fmla="*/ 3435368 h 3454400"/>
              <a:gd name="connsiteX154" fmla="*/ 5376173 w 6578600"/>
              <a:gd name="connsiteY154" fmla="*/ 3435368 h 3454400"/>
              <a:gd name="connsiteX155" fmla="*/ 5687491 w 6578600"/>
              <a:gd name="connsiteY155" fmla="*/ 3159396 h 3454400"/>
              <a:gd name="connsiteX156" fmla="*/ 6001664 w 6578600"/>
              <a:gd name="connsiteY156" fmla="*/ 3159396 h 3454400"/>
              <a:gd name="connsiteX157" fmla="*/ 6287276 w 6578600"/>
              <a:gd name="connsiteY157" fmla="*/ 3159396 h 3454400"/>
              <a:gd name="connsiteX158" fmla="*/ 5975959 w 6578600"/>
              <a:gd name="connsiteY158" fmla="*/ 3435368 h 3454400"/>
              <a:gd name="connsiteX159" fmla="*/ 5690347 w 6578600"/>
              <a:gd name="connsiteY159" fmla="*/ 3435368 h 3454400"/>
              <a:gd name="connsiteX160" fmla="*/ 6001664 w 6578600"/>
              <a:gd name="connsiteY160" fmla="*/ 3159396 h 3454400"/>
              <a:gd name="connsiteX161" fmla="*/ 333214 w 6578600"/>
              <a:gd name="connsiteY161" fmla="*/ 30452 h 3454400"/>
              <a:gd name="connsiteX162" fmla="*/ 333214 w 6578600"/>
              <a:gd name="connsiteY162" fmla="*/ 280729 h 3454400"/>
              <a:gd name="connsiteX163" fmla="*/ 19041 w 6578600"/>
              <a:gd name="connsiteY163" fmla="*/ 559556 h 3454400"/>
              <a:gd name="connsiteX164" fmla="*/ 19041 w 6578600"/>
              <a:gd name="connsiteY164" fmla="*/ 309278 h 3454400"/>
              <a:gd name="connsiteX165" fmla="*/ 333214 w 6578600"/>
              <a:gd name="connsiteY165" fmla="*/ 30452 h 3454400"/>
              <a:gd name="connsiteX166" fmla="*/ 6232057 w 6578600"/>
              <a:gd name="connsiteY166" fmla="*/ 3435368 h 3454400"/>
              <a:gd name="connsiteX167" fmla="*/ 6003568 w 6578600"/>
              <a:gd name="connsiteY167" fmla="*/ 3435368 h 3454400"/>
              <a:gd name="connsiteX168" fmla="*/ 6314885 w 6578600"/>
              <a:gd name="connsiteY168" fmla="*/ 3159396 h 3454400"/>
              <a:gd name="connsiteX169" fmla="*/ 6543375 w 6578600"/>
              <a:gd name="connsiteY169" fmla="*/ 3159396 h 3454400"/>
              <a:gd name="connsiteX170" fmla="*/ 6232057 w 6578600"/>
              <a:gd name="connsiteY170" fmla="*/ 3435368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6578600" h="3454400">
                <a:moveTo>
                  <a:pt x="6578600" y="0"/>
                </a:moveTo>
                <a:lnTo>
                  <a:pt x="333214" y="0"/>
                </a:lnTo>
                <a:lnTo>
                  <a:pt x="333214" y="4758"/>
                </a:lnTo>
                <a:lnTo>
                  <a:pt x="0" y="299762"/>
                </a:lnTo>
                <a:lnTo>
                  <a:pt x="0" y="3454400"/>
                </a:lnTo>
                <a:lnTo>
                  <a:pt x="9520" y="3454400"/>
                </a:lnTo>
                <a:lnTo>
                  <a:pt x="19041" y="3454400"/>
                </a:lnTo>
                <a:lnTo>
                  <a:pt x="6239674" y="3454400"/>
                </a:lnTo>
                <a:lnTo>
                  <a:pt x="6572888" y="3159396"/>
                </a:lnTo>
                <a:lnTo>
                  <a:pt x="6578600" y="3159396"/>
                </a:lnTo>
                <a:lnTo>
                  <a:pt x="6578600" y="0"/>
                </a:lnTo>
                <a:close/>
                <a:moveTo>
                  <a:pt x="352255" y="19033"/>
                </a:moveTo>
                <a:lnTo>
                  <a:pt x="6559559" y="19033"/>
                </a:lnTo>
                <a:lnTo>
                  <a:pt x="6559559" y="3140364"/>
                </a:lnTo>
                <a:lnTo>
                  <a:pt x="352255" y="3140364"/>
                </a:lnTo>
                <a:lnTo>
                  <a:pt x="352255" y="19033"/>
                </a:lnTo>
                <a:close/>
                <a:moveTo>
                  <a:pt x="19041" y="585250"/>
                </a:moveTo>
                <a:lnTo>
                  <a:pt x="333214" y="307375"/>
                </a:lnTo>
                <a:lnTo>
                  <a:pt x="333214" y="567169"/>
                </a:lnTo>
                <a:lnTo>
                  <a:pt x="19041" y="845043"/>
                </a:lnTo>
                <a:lnTo>
                  <a:pt x="19041" y="585250"/>
                </a:lnTo>
                <a:close/>
                <a:moveTo>
                  <a:pt x="19041" y="870737"/>
                </a:moveTo>
                <a:lnTo>
                  <a:pt x="333214" y="592863"/>
                </a:lnTo>
                <a:lnTo>
                  <a:pt x="333214" y="852656"/>
                </a:lnTo>
                <a:lnTo>
                  <a:pt x="19041" y="1130531"/>
                </a:lnTo>
                <a:lnTo>
                  <a:pt x="19041" y="870737"/>
                </a:lnTo>
                <a:close/>
                <a:moveTo>
                  <a:pt x="19041" y="1156225"/>
                </a:moveTo>
                <a:lnTo>
                  <a:pt x="333214" y="878350"/>
                </a:lnTo>
                <a:lnTo>
                  <a:pt x="333214" y="1138144"/>
                </a:lnTo>
                <a:lnTo>
                  <a:pt x="19041" y="1416019"/>
                </a:lnTo>
                <a:lnTo>
                  <a:pt x="19041" y="1156225"/>
                </a:lnTo>
                <a:close/>
                <a:moveTo>
                  <a:pt x="19041" y="1441712"/>
                </a:moveTo>
                <a:lnTo>
                  <a:pt x="333214" y="1163838"/>
                </a:lnTo>
                <a:lnTo>
                  <a:pt x="333214" y="1423632"/>
                </a:lnTo>
                <a:lnTo>
                  <a:pt x="19041" y="1701506"/>
                </a:lnTo>
                <a:lnTo>
                  <a:pt x="19041" y="1441712"/>
                </a:lnTo>
                <a:close/>
                <a:moveTo>
                  <a:pt x="19041" y="1727200"/>
                </a:moveTo>
                <a:lnTo>
                  <a:pt x="333214" y="1449325"/>
                </a:lnTo>
                <a:lnTo>
                  <a:pt x="333214" y="1709119"/>
                </a:lnTo>
                <a:lnTo>
                  <a:pt x="19041" y="1986994"/>
                </a:lnTo>
                <a:lnTo>
                  <a:pt x="19041" y="1727200"/>
                </a:lnTo>
                <a:close/>
                <a:moveTo>
                  <a:pt x="19041" y="2012688"/>
                </a:moveTo>
                <a:lnTo>
                  <a:pt x="333214" y="1734813"/>
                </a:lnTo>
                <a:lnTo>
                  <a:pt x="333214" y="1994607"/>
                </a:lnTo>
                <a:lnTo>
                  <a:pt x="19041" y="2272481"/>
                </a:lnTo>
                <a:lnTo>
                  <a:pt x="19041" y="2012688"/>
                </a:lnTo>
                <a:close/>
                <a:moveTo>
                  <a:pt x="19041" y="2298175"/>
                </a:moveTo>
                <a:lnTo>
                  <a:pt x="333214" y="2020301"/>
                </a:lnTo>
                <a:lnTo>
                  <a:pt x="333214" y="2280095"/>
                </a:lnTo>
                <a:lnTo>
                  <a:pt x="19041" y="2557969"/>
                </a:lnTo>
                <a:lnTo>
                  <a:pt x="19041" y="2298175"/>
                </a:lnTo>
                <a:close/>
                <a:moveTo>
                  <a:pt x="19041" y="2583663"/>
                </a:moveTo>
                <a:lnTo>
                  <a:pt x="333214" y="2305788"/>
                </a:lnTo>
                <a:lnTo>
                  <a:pt x="333214" y="2565582"/>
                </a:lnTo>
                <a:lnTo>
                  <a:pt x="19041" y="2843457"/>
                </a:lnTo>
                <a:lnTo>
                  <a:pt x="19041" y="2583663"/>
                </a:lnTo>
                <a:close/>
                <a:moveTo>
                  <a:pt x="19041" y="2869151"/>
                </a:moveTo>
                <a:lnTo>
                  <a:pt x="333214" y="2591276"/>
                </a:lnTo>
                <a:lnTo>
                  <a:pt x="333214" y="2851070"/>
                </a:lnTo>
                <a:lnTo>
                  <a:pt x="19041" y="3128944"/>
                </a:lnTo>
                <a:lnTo>
                  <a:pt x="19041" y="2869151"/>
                </a:lnTo>
                <a:close/>
                <a:moveTo>
                  <a:pt x="19041" y="3154638"/>
                </a:moveTo>
                <a:lnTo>
                  <a:pt x="333214" y="2876763"/>
                </a:lnTo>
                <a:lnTo>
                  <a:pt x="333214" y="3146074"/>
                </a:lnTo>
                <a:lnTo>
                  <a:pt x="19041" y="3423948"/>
                </a:lnTo>
                <a:lnTo>
                  <a:pt x="19041" y="3154638"/>
                </a:lnTo>
                <a:close/>
                <a:moveTo>
                  <a:pt x="346543" y="3159396"/>
                </a:moveTo>
                <a:lnTo>
                  <a:pt x="603594" y="3159396"/>
                </a:lnTo>
                <a:lnTo>
                  <a:pt x="292276" y="3435368"/>
                </a:lnTo>
                <a:lnTo>
                  <a:pt x="35226" y="3435368"/>
                </a:lnTo>
                <a:lnTo>
                  <a:pt x="346543" y="3159396"/>
                </a:lnTo>
                <a:close/>
                <a:moveTo>
                  <a:pt x="632155" y="3159396"/>
                </a:moveTo>
                <a:lnTo>
                  <a:pt x="946328" y="3159396"/>
                </a:lnTo>
                <a:lnTo>
                  <a:pt x="635011" y="3435368"/>
                </a:lnTo>
                <a:lnTo>
                  <a:pt x="320838" y="3435368"/>
                </a:lnTo>
                <a:lnTo>
                  <a:pt x="632155" y="3159396"/>
                </a:lnTo>
                <a:close/>
                <a:moveTo>
                  <a:pt x="974890" y="3159396"/>
                </a:moveTo>
                <a:lnTo>
                  <a:pt x="1260502" y="3159396"/>
                </a:lnTo>
                <a:lnTo>
                  <a:pt x="949184" y="3435368"/>
                </a:lnTo>
                <a:lnTo>
                  <a:pt x="663572" y="3435368"/>
                </a:lnTo>
                <a:lnTo>
                  <a:pt x="974890" y="3159396"/>
                </a:lnTo>
                <a:close/>
                <a:moveTo>
                  <a:pt x="1289063" y="3159396"/>
                </a:moveTo>
                <a:lnTo>
                  <a:pt x="1574675" y="3159396"/>
                </a:lnTo>
                <a:lnTo>
                  <a:pt x="1263358" y="3435368"/>
                </a:lnTo>
                <a:lnTo>
                  <a:pt x="977746" y="3435368"/>
                </a:lnTo>
                <a:lnTo>
                  <a:pt x="1289063" y="3159396"/>
                </a:lnTo>
                <a:close/>
                <a:moveTo>
                  <a:pt x="1603236" y="3159396"/>
                </a:moveTo>
                <a:lnTo>
                  <a:pt x="1888848" y="3159396"/>
                </a:lnTo>
                <a:lnTo>
                  <a:pt x="1577531" y="3435368"/>
                </a:lnTo>
                <a:lnTo>
                  <a:pt x="1291919" y="3435368"/>
                </a:lnTo>
                <a:lnTo>
                  <a:pt x="1603236" y="3159396"/>
                </a:lnTo>
                <a:close/>
                <a:moveTo>
                  <a:pt x="1917410" y="3159396"/>
                </a:moveTo>
                <a:lnTo>
                  <a:pt x="2203022" y="3159396"/>
                </a:lnTo>
                <a:lnTo>
                  <a:pt x="1891705" y="3435368"/>
                </a:lnTo>
                <a:lnTo>
                  <a:pt x="1606092" y="3435368"/>
                </a:lnTo>
                <a:lnTo>
                  <a:pt x="1917410" y="3159396"/>
                </a:lnTo>
                <a:close/>
                <a:moveTo>
                  <a:pt x="2231583" y="3159396"/>
                </a:moveTo>
                <a:lnTo>
                  <a:pt x="2517195" y="3159396"/>
                </a:lnTo>
                <a:lnTo>
                  <a:pt x="2205878" y="3435368"/>
                </a:lnTo>
                <a:lnTo>
                  <a:pt x="1920266" y="3435368"/>
                </a:lnTo>
                <a:lnTo>
                  <a:pt x="2231583" y="3159396"/>
                </a:lnTo>
                <a:close/>
                <a:moveTo>
                  <a:pt x="2545756" y="3159396"/>
                </a:moveTo>
                <a:lnTo>
                  <a:pt x="2831369" y="3159396"/>
                </a:lnTo>
                <a:lnTo>
                  <a:pt x="2520052" y="3435368"/>
                </a:lnTo>
                <a:lnTo>
                  <a:pt x="2234439" y="3435368"/>
                </a:lnTo>
                <a:lnTo>
                  <a:pt x="2545756" y="3159396"/>
                </a:lnTo>
                <a:close/>
                <a:moveTo>
                  <a:pt x="2859930" y="3159396"/>
                </a:moveTo>
                <a:lnTo>
                  <a:pt x="3145542" y="3159396"/>
                </a:lnTo>
                <a:lnTo>
                  <a:pt x="2834225" y="3435368"/>
                </a:lnTo>
                <a:lnTo>
                  <a:pt x="2548613" y="3435368"/>
                </a:lnTo>
                <a:lnTo>
                  <a:pt x="2859930" y="3159396"/>
                </a:lnTo>
                <a:close/>
                <a:moveTo>
                  <a:pt x="3174103" y="3159396"/>
                </a:moveTo>
                <a:lnTo>
                  <a:pt x="3459715" y="3159396"/>
                </a:lnTo>
                <a:lnTo>
                  <a:pt x="3148398" y="3435368"/>
                </a:lnTo>
                <a:lnTo>
                  <a:pt x="2862786" y="3435368"/>
                </a:lnTo>
                <a:lnTo>
                  <a:pt x="3174103" y="3159396"/>
                </a:lnTo>
                <a:close/>
                <a:moveTo>
                  <a:pt x="3488277" y="3159396"/>
                </a:moveTo>
                <a:lnTo>
                  <a:pt x="3773889" y="3159396"/>
                </a:lnTo>
                <a:lnTo>
                  <a:pt x="3462572" y="3435368"/>
                </a:lnTo>
                <a:lnTo>
                  <a:pt x="3176959" y="3435368"/>
                </a:lnTo>
                <a:lnTo>
                  <a:pt x="3488277" y="3159396"/>
                </a:lnTo>
                <a:close/>
                <a:moveTo>
                  <a:pt x="3802450" y="3159396"/>
                </a:moveTo>
                <a:lnTo>
                  <a:pt x="4088062" y="3159396"/>
                </a:lnTo>
                <a:lnTo>
                  <a:pt x="3776745" y="3435368"/>
                </a:lnTo>
                <a:lnTo>
                  <a:pt x="3491133" y="3435368"/>
                </a:lnTo>
                <a:lnTo>
                  <a:pt x="3802450" y="3159396"/>
                </a:lnTo>
                <a:close/>
                <a:moveTo>
                  <a:pt x="4116623" y="3159396"/>
                </a:moveTo>
                <a:lnTo>
                  <a:pt x="4402236" y="3159396"/>
                </a:lnTo>
                <a:lnTo>
                  <a:pt x="4090918" y="3435368"/>
                </a:lnTo>
                <a:lnTo>
                  <a:pt x="3805306" y="3435368"/>
                </a:lnTo>
                <a:lnTo>
                  <a:pt x="4116623" y="3159396"/>
                </a:lnTo>
                <a:close/>
                <a:moveTo>
                  <a:pt x="4430797" y="3159396"/>
                </a:moveTo>
                <a:lnTo>
                  <a:pt x="4716409" y="3159396"/>
                </a:lnTo>
                <a:lnTo>
                  <a:pt x="4405092" y="3435368"/>
                </a:lnTo>
                <a:lnTo>
                  <a:pt x="4119480" y="3435368"/>
                </a:lnTo>
                <a:lnTo>
                  <a:pt x="4430797" y="3159396"/>
                </a:lnTo>
                <a:close/>
                <a:moveTo>
                  <a:pt x="4744970" y="3159396"/>
                </a:moveTo>
                <a:lnTo>
                  <a:pt x="5030583" y="3159396"/>
                </a:lnTo>
                <a:lnTo>
                  <a:pt x="4719265" y="3435368"/>
                </a:lnTo>
                <a:lnTo>
                  <a:pt x="4433653" y="3435368"/>
                </a:lnTo>
                <a:lnTo>
                  <a:pt x="4744970" y="3159396"/>
                </a:lnTo>
                <a:close/>
                <a:moveTo>
                  <a:pt x="5059144" y="3159396"/>
                </a:moveTo>
                <a:lnTo>
                  <a:pt x="5344756" y="3159396"/>
                </a:lnTo>
                <a:lnTo>
                  <a:pt x="5033439" y="3435368"/>
                </a:lnTo>
                <a:lnTo>
                  <a:pt x="4747826" y="3435368"/>
                </a:lnTo>
                <a:lnTo>
                  <a:pt x="5059144" y="3159396"/>
                </a:lnTo>
                <a:close/>
                <a:moveTo>
                  <a:pt x="5373317" y="3159396"/>
                </a:moveTo>
                <a:lnTo>
                  <a:pt x="5658929" y="3159396"/>
                </a:lnTo>
                <a:lnTo>
                  <a:pt x="5347612" y="3435368"/>
                </a:lnTo>
                <a:lnTo>
                  <a:pt x="5062000" y="3435368"/>
                </a:lnTo>
                <a:lnTo>
                  <a:pt x="5373317" y="3159396"/>
                </a:lnTo>
                <a:close/>
                <a:moveTo>
                  <a:pt x="5687491" y="3159396"/>
                </a:moveTo>
                <a:lnTo>
                  <a:pt x="5973103" y="3159396"/>
                </a:lnTo>
                <a:lnTo>
                  <a:pt x="5661785" y="3435368"/>
                </a:lnTo>
                <a:lnTo>
                  <a:pt x="5376173" y="3435368"/>
                </a:lnTo>
                <a:lnTo>
                  <a:pt x="5687491" y="3159396"/>
                </a:lnTo>
                <a:close/>
                <a:moveTo>
                  <a:pt x="6001664" y="3159396"/>
                </a:moveTo>
                <a:lnTo>
                  <a:pt x="6287276" y="3159396"/>
                </a:lnTo>
                <a:lnTo>
                  <a:pt x="5975959" y="3435368"/>
                </a:lnTo>
                <a:lnTo>
                  <a:pt x="5690347" y="3435368"/>
                </a:lnTo>
                <a:lnTo>
                  <a:pt x="6001664" y="3159396"/>
                </a:lnTo>
                <a:close/>
                <a:moveTo>
                  <a:pt x="333214" y="30452"/>
                </a:moveTo>
                <a:lnTo>
                  <a:pt x="333214" y="280729"/>
                </a:lnTo>
                <a:lnTo>
                  <a:pt x="19041" y="559556"/>
                </a:lnTo>
                <a:lnTo>
                  <a:pt x="19041" y="309278"/>
                </a:lnTo>
                <a:lnTo>
                  <a:pt x="333214" y="30452"/>
                </a:lnTo>
                <a:close/>
                <a:moveTo>
                  <a:pt x="6232057" y="3435368"/>
                </a:moveTo>
                <a:lnTo>
                  <a:pt x="6003568" y="3435368"/>
                </a:lnTo>
                <a:lnTo>
                  <a:pt x="6314885" y="3159396"/>
                </a:lnTo>
                <a:lnTo>
                  <a:pt x="6543375" y="3159396"/>
                </a:lnTo>
                <a:lnTo>
                  <a:pt x="6232057" y="3435368"/>
                </a:lnTo>
                <a:close/>
              </a:path>
            </a:pathLst>
          </a:custGeom>
          <a:solidFill>
            <a:schemeClr val="tx2"/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Red Hat Display" panose="02010303040201060303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3C8698-5685-76B8-5C85-2F9BCD3A2BDC}"/>
              </a:ext>
            </a:extLst>
          </p:cNvPr>
          <p:cNvSpPr txBox="1"/>
          <p:nvPr/>
        </p:nvSpPr>
        <p:spPr>
          <a:xfrm>
            <a:off x="16230600" y="4147739"/>
            <a:ext cx="2754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>
                <a:solidFill>
                  <a:schemeClr val="tx2"/>
                </a:solidFill>
                <a:latin typeface="Josefin Sans" pitchFamily="2" charset="0"/>
              </a:rPr>
              <a:t>Modeling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950919B-A7D7-90CC-6149-43FF02105EBC}"/>
              </a:ext>
            </a:extLst>
          </p:cNvPr>
          <p:cNvSpPr txBox="1"/>
          <p:nvPr/>
        </p:nvSpPr>
        <p:spPr>
          <a:xfrm>
            <a:off x="13005920" y="5753247"/>
            <a:ext cx="9807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2"/>
                </a:solidFill>
                <a:latin typeface="Josefin Sans" pitchFamily="2" charset="0"/>
              </a:rPr>
              <a:t>Jobs are used instead of tasks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2"/>
                </a:solidFill>
                <a:latin typeface="Josefin Sans" pitchFamily="2" charset="0"/>
              </a:rPr>
              <a:t>Numbering in order of performance</a:t>
            </a:r>
            <a:endParaRPr lang="fr-FR" sz="3200">
              <a:solidFill>
                <a:schemeClr val="tx2"/>
              </a:solidFill>
              <a:latin typeface="Josefin Sans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9264D80-2102-6093-935C-F8F72BB12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007" y="7266422"/>
            <a:ext cx="13280223" cy="306439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7DCA366-52D3-B866-4843-7A3C1431B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94" y="10330819"/>
            <a:ext cx="13945610" cy="2799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A40A8829-A5B8-FA75-B55C-FF64B99FFF0A}"/>
                  </a:ext>
                </a:extLst>
              </p:cNvPr>
              <p:cNvSpPr txBox="1"/>
              <p:nvPr/>
            </p:nvSpPr>
            <p:spPr>
              <a:xfrm>
                <a:off x="1029794" y="5753247"/>
                <a:ext cx="8990506" cy="412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chemeClr val="tx2"/>
                    </a:solidFill>
                    <a:latin typeface="Josefin Sans" pitchFamily="2" charset="0"/>
                  </a:rPr>
                  <a:t>The 4 properties of jobs :</a:t>
                </a:r>
              </a:p>
              <a:p>
                <a:pPr marL="1371417" lvl="1" indent="-457200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chemeClr val="tx2"/>
                    </a:solidFill>
                    <a:latin typeface="Josefin Sans" pitchFamily="2" charset="0"/>
                  </a:rPr>
                  <a:t>Type(j) 𝜖 {</a:t>
                </a:r>
                <a:r>
                  <a:rPr lang="en-US" sz="3200" err="1">
                    <a:solidFill>
                      <a:schemeClr val="tx2"/>
                    </a:solidFill>
                    <a:latin typeface="Josefin Sans" pitchFamily="2" charset="0"/>
                  </a:rPr>
                  <a:t>l,d,u,r,p</a:t>
                </a:r>
                <a:r>
                  <a:rPr lang="en-US" sz="3200">
                    <a:solidFill>
                      <a:schemeClr val="tx2"/>
                    </a:solidFill>
                    <a:latin typeface="Josefin Sans" pitchFamily="2" charset="0"/>
                  </a:rPr>
                  <a:t>}</a:t>
                </a:r>
              </a:p>
              <a:p>
                <a:pPr marL="1371417" lvl="1" indent="-457200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chemeClr val="tx2"/>
                    </a:solidFill>
                    <a:latin typeface="Josefin Sans" pitchFamily="2" charset="0"/>
                  </a:rPr>
                  <a:t>Duration(j) : job duration</a:t>
                </a:r>
              </a:p>
              <a:p>
                <a:pPr marL="1371417" lvl="1" indent="-457200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chemeClr val="tx2"/>
                    </a:solidFill>
                    <a:latin typeface="Josefin Sans" pitchFamily="2" charset="0"/>
                  </a:rPr>
                  <a:t>Task(j) (only for </a:t>
                </a:r>
                <a:r>
                  <a:rPr lang="en-US" sz="3200" err="1">
                    <a:solidFill>
                      <a:schemeClr val="tx2"/>
                    </a:solidFill>
                    <a:latin typeface="Josefin Sans" pitchFamily="2" charset="0"/>
                  </a:rPr>
                  <a:t>l,u,d</a:t>
                </a:r>
                <a:r>
                  <a:rPr lang="en-US" sz="3200">
                    <a:solidFill>
                      <a:schemeClr val="tx2"/>
                    </a:solidFill>
                    <a:latin typeface="Josefin Sans" pitchFamily="2" charset="0"/>
                  </a:rPr>
                  <a:t>): associated task</a:t>
                </a:r>
              </a:p>
              <a:p>
                <a:pPr marL="1371417" lvl="1" indent="-457200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chemeClr val="tx2"/>
                    </a:solidFill>
                    <a:latin typeface="Josefin Sans" pitchFamily="2" charset="0"/>
                  </a:rPr>
                  <a:t>Hub(j) (only for </a:t>
                </a:r>
                <a:r>
                  <a:rPr lang="en-US" sz="3200" err="1">
                    <a:solidFill>
                      <a:schemeClr val="tx2"/>
                    </a:solidFill>
                    <a:latin typeface="Josefin Sans" pitchFamily="2" charset="0"/>
                  </a:rPr>
                  <a:t>l,u,p</a:t>
                </a:r>
                <a:r>
                  <a:rPr lang="en-US" sz="3200">
                    <a:solidFill>
                      <a:schemeClr val="tx2"/>
                    </a:solidFill>
                    <a:latin typeface="Josefin Sans" pitchFamily="2" charset="0"/>
                  </a:rPr>
                  <a:t>) : associated hub</a:t>
                </a:r>
                <a:endParaRPr lang="fr-FR" sz="3200">
                  <a:solidFill>
                    <a:schemeClr val="tx2"/>
                  </a:solidFill>
                  <a:latin typeface="Josefin Sans" pitchFamily="2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fr-FR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fr-FR" sz="3200">
                    <a:solidFill>
                      <a:schemeClr val="tx2"/>
                    </a:solidFill>
                    <a:latin typeface="Josefin Sans" pitchFamily="2" charset="0"/>
                  </a:rPr>
                  <a:t> = </a:t>
                </a:r>
                <a:r>
                  <a:rPr lang="en-US" sz="3200">
                    <a:solidFill>
                      <a:schemeClr val="tx2"/>
                    </a:solidFill>
                    <a:latin typeface="Josefin Sans" pitchFamily="2" charset="0"/>
                  </a:rPr>
                  <a:t>start time of job j on route k</a:t>
                </a:r>
                <a:endParaRPr lang="fr-FR" sz="3200">
                  <a:solidFill>
                    <a:schemeClr val="tx2"/>
                  </a:solidFill>
                  <a:latin typeface="Josefin Sans" pitchFamily="2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sz="3200">
                    <a:solidFill>
                      <a:schemeClr val="tx2"/>
                    </a:solidFill>
                    <a:latin typeface="Josefin Sans" pitchFamily="2" charset="0"/>
                  </a:rPr>
                  <a:t> = </a:t>
                </a:r>
                <a:r>
                  <a:rPr lang="en-US" sz="3200">
                    <a:solidFill>
                      <a:schemeClr val="tx2"/>
                    </a:solidFill>
                    <a:latin typeface="Josefin Sans" pitchFamily="2" charset="0"/>
                  </a:rPr>
                  <a:t>unloading/unloading capacity required by hub h ∈ H</a:t>
                </a:r>
                <a:endParaRPr lang="fr-FR" sz="3200">
                  <a:solidFill>
                    <a:schemeClr val="tx2"/>
                  </a:solidFill>
                  <a:latin typeface="Josefin Sans" pitchFamily="2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A40A8829-A5B8-FA75-B55C-FF64B99FF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94" y="5753247"/>
                <a:ext cx="8990506" cy="4127220"/>
              </a:xfrm>
              <a:prstGeom prst="rect">
                <a:avLst/>
              </a:prstGeom>
              <a:blipFill>
                <a:blip r:embed="rId4"/>
                <a:stretch>
                  <a:fillRect l="-1559" t="-1920" b="-3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25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Box 1">
            <a:extLst>
              <a:ext uri="{FF2B5EF4-FFF2-40B4-BE49-F238E27FC236}">
                <a16:creationId xmlns:a16="http://schemas.microsoft.com/office/drawing/2014/main" id="{1153E962-2C01-80D1-E85F-535B1326EF5F}"/>
              </a:ext>
            </a:extLst>
          </p:cNvPr>
          <p:cNvSpPr txBox="1"/>
          <p:nvPr/>
        </p:nvSpPr>
        <p:spPr>
          <a:xfrm>
            <a:off x="5493434" y="1136802"/>
            <a:ext cx="13390781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 sz="9600"/>
              <a:t>Case study - Results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189A9E9-6C92-FDCD-5AB5-F2B21FEF7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670" y="3197923"/>
            <a:ext cx="6765991" cy="452929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F0F2761-5851-3F74-1973-7B998A781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670" y="8280282"/>
            <a:ext cx="6133217" cy="447559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CA2D560-E971-E893-A603-DBBD80E50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2949" y="5251445"/>
            <a:ext cx="6799388" cy="347566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E72BB02-9771-BD61-3A76-6B4AB1971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2949" y="9156457"/>
            <a:ext cx="6799388" cy="3572560"/>
          </a:xfrm>
          <a:prstGeom prst="rect">
            <a:avLst/>
          </a:prstGeom>
        </p:spPr>
      </p:pic>
      <p:sp>
        <p:nvSpPr>
          <p:cNvPr id="19" name="Graphic 5">
            <a:extLst>
              <a:ext uri="{FF2B5EF4-FFF2-40B4-BE49-F238E27FC236}">
                <a16:creationId xmlns:a16="http://schemas.microsoft.com/office/drawing/2014/main" id="{C10FCEDC-A41E-F457-729B-8BB0BFCAB5DC}"/>
              </a:ext>
            </a:extLst>
          </p:cNvPr>
          <p:cNvSpPr/>
          <p:nvPr/>
        </p:nvSpPr>
        <p:spPr>
          <a:xfrm>
            <a:off x="1055831" y="4616425"/>
            <a:ext cx="4729508" cy="1569660"/>
          </a:xfrm>
          <a:custGeom>
            <a:avLst/>
            <a:gdLst>
              <a:gd name="connsiteX0" fmla="*/ 6578600 w 6578600"/>
              <a:gd name="connsiteY0" fmla="*/ 0 h 3454400"/>
              <a:gd name="connsiteX1" fmla="*/ 333214 w 6578600"/>
              <a:gd name="connsiteY1" fmla="*/ 0 h 3454400"/>
              <a:gd name="connsiteX2" fmla="*/ 333214 w 6578600"/>
              <a:gd name="connsiteY2" fmla="*/ 4758 h 3454400"/>
              <a:gd name="connsiteX3" fmla="*/ 0 w 6578600"/>
              <a:gd name="connsiteY3" fmla="*/ 299762 h 3454400"/>
              <a:gd name="connsiteX4" fmla="*/ 0 w 6578600"/>
              <a:gd name="connsiteY4" fmla="*/ 3454400 h 3454400"/>
              <a:gd name="connsiteX5" fmla="*/ 9520 w 6578600"/>
              <a:gd name="connsiteY5" fmla="*/ 3454400 h 3454400"/>
              <a:gd name="connsiteX6" fmla="*/ 19041 w 6578600"/>
              <a:gd name="connsiteY6" fmla="*/ 3454400 h 3454400"/>
              <a:gd name="connsiteX7" fmla="*/ 6239674 w 6578600"/>
              <a:gd name="connsiteY7" fmla="*/ 3454400 h 3454400"/>
              <a:gd name="connsiteX8" fmla="*/ 6572888 w 6578600"/>
              <a:gd name="connsiteY8" fmla="*/ 3159396 h 3454400"/>
              <a:gd name="connsiteX9" fmla="*/ 6578600 w 6578600"/>
              <a:gd name="connsiteY9" fmla="*/ 3159396 h 3454400"/>
              <a:gd name="connsiteX10" fmla="*/ 6578600 w 6578600"/>
              <a:gd name="connsiteY10" fmla="*/ 0 h 3454400"/>
              <a:gd name="connsiteX11" fmla="*/ 352255 w 6578600"/>
              <a:gd name="connsiteY11" fmla="*/ 19033 h 3454400"/>
              <a:gd name="connsiteX12" fmla="*/ 6559559 w 6578600"/>
              <a:gd name="connsiteY12" fmla="*/ 19033 h 3454400"/>
              <a:gd name="connsiteX13" fmla="*/ 6559559 w 6578600"/>
              <a:gd name="connsiteY13" fmla="*/ 3140364 h 3454400"/>
              <a:gd name="connsiteX14" fmla="*/ 352255 w 6578600"/>
              <a:gd name="connsiteY14" fmla="*/ 3140364 h 3454400"/>
              <a:gd name="connsiteX15" fmla="*/ 352255 w 6578600"/>
              <a:gd name="connsiteY15" fmla="*/ 19033 h 3454400"/>
              <a:gd name="connsiteX16" fmla="*/ 19041 w 6578600"/>
              <a:gd name="connsiteY16" fmla="*/ 585250 h 3454400"/>
              <a:gd name="connsiteX17" fmla="*/ 333214 w 6578600"/>
              <a:gd name="connsiteY17" fmla="*/ 307375 h 3454400"/>
              <a:gd name="connsiteX18" fmla="*/ 333214 w 6578600"/>
              <a:gd name="connsiteY18" fmla="*/ 567169 h 3454400"/>
              <a:gd name="connsiteX19" fmla="*/ 19041 w 6578600"/>
              <a:gd name="connsiteY19" fmla="*/ 845043 h 3454400"/>
              <a:gd name="connsiteX20" fmla="*/ 19041 w 6578600"/>
              <a:gd name="connsiteY20" fmla="*/ 585250 h 3454400"/>
              <a:gd name="connsiteX21" fmla="*/ 19041 w 6578600"/>
              <a:gd name="connsiteY21" fmla="*/ 870737 h 3454400"/>
              <a:gd name="connsiteX22" fmla="*/ 333214 w 6578600"/>
              <a:gd name="connsiteY22" fmla="*/ 592863 h 3454400"/>
              <a:gd name="connsiteX23" fmla="*/ 333214 w 6578600"/>
              <a:gd name="connsiteY23" fmla="*/ 852656 h 3454400"/>
              <a:gd name="connsiteX24" fmla="*/ 19041 w 6578600"/>
              <a:gd name="connsiteY24" fmla="*/ 1130531 h 3454400"/>
              <a:gd name="connsiteX25" fmla="*/ 19041 w 6578600"/>
              <a:gd name="connsiteY25" fmla="*/ 870737 h 3454400"/>
              <a:gd name="connsiteX26" fmla="*/ 19041 w 6578600"/>
              <a:gd name="connsiteY26" fmla="*/ 1156225 h 3454400"/>
              <a:gd name="connsiteX27" fmla="*/ 333214 w 6578600"/>
              <a:gd name="connsiteY27" fmla="*/ 878350 h 3454400"/>
              <a:gd name="connsiteX28" fmla="*/ 333214 w 6578600"/>
              <a:gd name="connsiteY28" fmla="*/ 1138144 h 3454400"/>
              <a:gd name="connsiteX29" fmla="*/ 19041 w 6578600"/>
              <a:gd name="connsiteY29" fmla="*/ 1416019 h 3454400"/>
              <a:gd name="connsiteX30" fmla="*/ 19041 w 6578600"/>
              <a:gd name="connsiteY30" fmla="*/ 1156225 h 3454400"/>
              <a:gd name="connsiteX31" fmla="*/ 19041 w 6578600"/>
              <a:gd name="connsiteY31" fmla="*/ 1441712 h 3454400"/>
              <a:gd name="connsiteX32" fmla="*/ 333214 w 6578600"/>
              <a:gd name="connsiteY32" fmla="*/ 1163838 h 3454400"/>
              <a:gd name="connsiteX33" fmla="*/ 333214 w 6578600"/>
              <a:gd name="connsiteY33" fmla="*/ 1423632 h 3454400"/>
              <a:gd name="connsiteX34" fmla="*/ 19041 w 6578600"/>
              <a:gd name="connsiteY34" fmla="*/ 1701506 h 3454400"/>
              <a:gd name="connsiteX35" fmla="*/ 19041 w 6578600"/>
              <a:gd name="connsiteY35" fmla="*/ 1441712 h 3454400"/>
              <a:gd name="connsiteX36" fmla="*/ 19041 w 6578600"/>
              <a:gd name="connsiteY36" fmla="*/ 1727200 h 3454400"/>
              <a:gd name="connsiteX37" fmla="*/ 333214 w 6578600"/>
              <a:gd name="connsiteY37" fmla="*/ 1449325 h 3454400"/>
              <a:gd name="connsiteX38" fmla="*/ 333214 w 6578600"/>
              <a:gd name="connsiteY38" fmla="*/ 1709119 h 3454400"/>
              <a:gd name="connsiteX39" fmla="*/ 19041 w 6578600"/>
              <a:gd name="connsiteY39" fmla="*/ 1986994 h 3454400"/>
              <a:gd name="connsiteX40" fmla="*/ 19041 w 6578600"/>
              <a:gd name="connsiteY40" fmla="*/ 1727200 h 3454400"/>
              <a:gd name="connsiteX41" fmla="*/ 19041 w 6578600"/>
              <a:gd name="connsiteY41" fmla="*/ 2012688 h 3454400"/>
              <a:gd name="connsiteX42" fmla="*/ 333214 w 6578600"/>
              <a:gd name="connsiteY42" fmla="*/ 1734813 h 3454400"/>
              <a:gd name="connsiteX43" fmla="*/ 333214 w 6578600"/>
              <a:gd name="connsiteY43" fmla="*/ 1994607 h 3454400"/>
              <a:gd name="connsiteX44" fmla="*/ 19041 w 6578600"/>
              <a:gd name="connsiteY44" fmla="*/ 2272481 h 3454400"/>
              <a:gd name="connsiteX45" fmla="*/ 19041 w 6578600"/>
              <a:gd name="connsiteY45" fmla="*/ 2012688 h 3454400"/>
              <a:gd name="connsiteX46" fmla="*/ 19041 w 6578600"/>
              <a:gd name="connsiteY46" fmla="*/ 2298175 h 3454400"/>
              <a:gd name="connsiteX47" fmla="*/ 333214 w 6578600"/>
              <a:gd name="connsiteY47" fmla="*/ 2020301 h 3454400"/>
              <a:gd name="connsiteX48" fmla="*/ 333214 w 6578600"/>
              <a:gd name="connsiteY48" fmla="*/ 2280095 h 3454400"/>
              <a:gd name="connsiteX49" fmla="*/ 19041 w 6578600"/>
              <a:gd name="connsiteY49" fmla="*/ 2557969 h 3454400"/>
              <a:gd name="connsiteX50" fmla="*/ 19041 w 6578600"/>
              <a:gd name="connsiteY50" fmla="*/ 2298175 h 3454400"/>
              <a:gd name="connsiteX51" fmla="*/ 19041 w 6578600"/>
              <a:gd name="connsiteY51" fmla="*/ 2583663 h 3454400"/>
              <a:gd name="connsiteX52" fmla="*/ 333214 w 6578600"/>
              <a:gd name="connsiteY52" fmla="*/ 2305788 h 3454400"/>
              <a:gd name="connsiteX53" fmla="*/ 333214 w 6578600"/>
              <a:gd name="connsiteY53" fmla="*/ 2565582 h 3454400"/>
              <a:gd name="connsiteX54" fmla="*/ 19041 w 6578600"/>
              <a:gd name="connsiteY54" fmla="*/ 2843457 h 3454400"/>
              <a:gd name="connsiteX55" fmla="*/ 19041 w 6578600"/>
              <a:gd name="connsiteY55" fmla="*/ 2583663 h 3454400"/>
              <a:gd name="connsiteX56" fmla="*/ 19041 w 6578600"/>
              <a:gd name="connsiteY56" fmla="*/ 2869151 h 3454400"/>
              <a:gd name="connsiteX57" fmla="*/ 333214 w 6578600"/>
              <a:gd name="connsiteY57" fmla="*/ 2591276 h 3454400"/>
              <a:gd name="connsiteX58" fmla="*/ 333214 w 6578600"/>
              <a:gd name="connsiteY58" fmla="*/ 2851070 h 3454400"/>
              <a:gd name="connsiteX59" fmla="*/ 19041 w 6578600"/>
              <a:gd name="connsiteY59" fmla="*/ 3128944 h 3454400"/>
              <a:gd name="connsiteX60" fmla="*/ 19041 w 6578600"/>
              <a:gd name="connsiteY60" fmla="*/ 2869151 h 3454400"/>
              <a:gd name="connsiteX61" fmla="*/ 19041 w 6578600"/>
              <a:gd name="connsiteY61" fmla="*/ 3154638 h 3454400"/>
              <a:gd name="connsiteX62" fmla="*/ 333214 w 6578600"/>
              <a:gd name="connsiteY62" fmla="*/ 2876763 h 3454400"/>
              <a:gd name="connsiteX63" fmla="*/ 333214 w 6578600"/>
              <a:gd name="connsiteY63" fmla="*/ 3146074 h 3454400"/>
              <a:gd name="connsiteX64" fmla="*/ 19041 w 6578600"/>
              <a:gd name="connsiteY64" fmla="*/ 3423948 h 3454400"/>
              <a:gd name="connsiteX65" fmla="*/ 19041 w 6578600"/>
              <a:gd name="connsiteY65" fmla="*/ 3154638 h 3454400"/>
              <a:gd name="connsiteX66" fmla="*/ 346543 w 6578600"/>
              <a:gd name="connsiteY66" fmla="*/ 3159396 h 3454400"/>
              <a:gd name="connsiteX67" fmla="*/ 603594 w 6578600"/>
              <a:gd name="connsiteY67" fmla="*/ 3159396 h 3454400"/>
              <a:gd name="connsiteX68" fmla="*/ 292276 w 6578600"/>
              <a:gd name="connsiteY68" fmla="*/ 3435368 h 3454400"/>
              <a:gd name="connsiteX69" fmla="*/ 35226 w 6578600"/>
              <a:gd name="connsiteY69" fmla="*/ 3435368 h 3454400"/>
              <a:gd name="connsiteX70" fmla="*/ 346543 w 6578600"/>
              <a:gd name="connsiteY70" fmla="*/ 3159396 h 3454400"/>
              <a:gd name="connsiteX71" fmla="*/ 632155 w 6578600"/>
              <a:gd name="connsiteY71" fmla="*/ 3159396 h 3454400"/>
              <a:gd name="connsiteX72" fmla="*/ 946328 w 6578600"/>
              <a:gd name="connsiteY72" fmla="*/ 3159396 h 3454400"/>
              <a:gd name="connsiteX73" fmla="*/ 635011 w 6578600"/>
              <a:gd name="connsiteY73" fmla="*/ 3435368 h 3454400"/>
              <a:gd name="connsiteX74" fmla="*/ 320838 w 6578600"/>
              <a:gd name="connsiteY74" fmla="*/ 3435368 h 3454400"/>
              <a:gd name="connsiteX75" fmla="*/ 632155 w 6578600"/>
              <a:gd name="connsiteY75" fmla="*/ 3159396 h 3454400"/>
              <a:gd name="connsiteX76" fmla="*/ 974890 w 6578600"/>
              <a:gd name="connsiteY76" fmla="*/ 3159396 h 3454400"/>
              <a:gd name="connsiteX77" fmla="*/ 1260502 w 6578600"/>
              <a:gd name="connsiteY77" fmla="*/ 3159396 h 3454400"/>
              <a:gd name="connsiteX78" fmla="*/ 949184 w 6578600"/>
              <a:gd name="connsiteY78" fmla="*/ 3435368 h 3454400"/>
              <a:gd name="connsiteX79" fmla="*/ 663572 w 6578600"/>
              <a:gd name="connsiteY79" fmla="*/ 3435368 h 3454400"/>
              <a:gd name="connsiteX80" fmla="*/ 974890 w 6578600"/>
              <a:gd name="connsiteY80" fmla="*/ 3159396 h 3454400"/>
              <a:gd name="connsiteX81" fmla="*/ 1289063 w 6578600"/>
              <a:gd name="connsiteY81" fmla="*/ 3159396 h 3454400"/>
              <a:gd name="connsiteX82" fmla="*/ 1574675 w 6578600"/>
              <a:gd name="connsiteY82" fmla="*/ 3159396 h 3454400"/>
              <a:gd name="connsiteX83" fmla="*/ 1263358 w 6578600"/>
              <a:gd name="connsiteY83" fmla="*/ 3435368 h 3454400"/>
              <a:gd name="connsiteX84" fmla="*/ 977746 w 6578600"/>
              <a:gd name="connsiteY84" fmla="*/ 3435368 h 3454400"/>
              <a:gd name="connsiteX85" fmla="*/ 1289063 w 6578600"/>
              <a:gd name="connsiteY85" fmla="*/ 3159396 h 3454400"/>
              <a:gd name="connsiteX86" fmla="*/ 1603236 w 6578600"/>
              <a:gd name="connsiteY86" fmla="*/ 3159396 h 3454400"/>
              <a:gd name="connsiteX87" fmla="*/ 1888848 w 6578600"/>
              <a:gd name="connsiteY87" fmla="*/ 3159396 h 3454400"/>
              <a:gd name="connsiteX88" fmla="*/ 1577531 w 6578600"/>
              <a:gd name="connsiteY88" fmla="*/ 3435368 h 3454400"/>
              <a:gd name="connsiteX89" fmla="*/ 1291919 w 6578600"/>
              <a:gd name="connsiteY89" fmla="*/ 3435368 h 3454400"/>
              <a:gd name="connsiteX90" fmla="*/ 1603236 w 6578600"/>
              <a:gd name="connsiteY90" fmla="*/ 3159396 h 3454400"/>
              <a:gd name="connsiteX91" fmla="*/ 1917410 w 6578600"/>
              <a:gd name="connsiteY91" fmla="*/ 3159396 h 3454400"/>
              <a:gd name="connsiteX92" fmla="*/ 2203022 w 6578600"/>
              <a:gd name="connsiteY92" fmla="*/ 3159396 h 3454400"/>
              <a:gd name="connsiteX93" fmla="*/ 1891705 w 6578600"/>
              <a:gd name="connsiteY93" fmla="*/ 3435368 h 3454400"/>
              <a:gd name="connsiteX94" fmla="*/ 1606092 w 6578600"/>
              <a:gd name="connsiteY94" fmla="*/ 3435368 h 3454400"/>
              <a:gd name="connsiteX95" fmla="*/ 1917410 w 6578600"/>
              <a:gd name="connsiteY95" fmla="*/ 3159396 h 3454400"/>
              <a:gd name="connsiteX96" fmla="*/ 2231583 w 6578600"/>
              <a:gd name="connsiteY96" fmla="*/ 3159396 h 3454400"/>
              <a:gd name="connsiteX97" fmla="*/ 2517195 w 6578600"/>
              <a:gd name="connsiteY97" fmla="*/ 3159396 h 3454400"/>
              <a:gd name="connsiteX98" fmla="*/ 2205878 w 6578600"/>
              <a:gd name="connsiteY98" fmla="*/ 3435368 h 3454400"/>
              <a:gd name="connsiteX99" fmla="*/ 1920266 w 6578600"/>
              <a:gd name="connsiteY99" fmla="*/ 3435368 h 3454400"/>
              <a:gd name="connsiteX100" fmla="*/ 2231583 w 6578600"/>
              <a:gd name="connsiteY100" fmla="*/ 3159396 h 3454400"/>
              <a:gd name="connsiteX101" fmla="*/ 2545756 w 6578600"/>
              <a:gd name="connsiteY101" fmla="*/ 3159396 h 3454400"/>
              <a:gd name="connsiteX102" fmla="*/ 2831369 w 6578600"/>
              <a:gd name="connsiteY102" fmla="*/ 3159396 h 3454400"/>
              <a:gd name="connsiteX103" fmla="*/ 2520052 w 6578600"/>
              <a:gd name="connsiteY103" fmla="*/ 3435368 h 3454400"/>
              <a:gd name="connsiteX104" fmla="*/ 2234439 w 6578600"/>
              <a:gd name="connsiteY104" fmla="*/ 3435368 h 3454400"/>
              <a:gd name="connsiteX105" fmla="*/ 2545756 w 6578600"/>
              <a:gd name="connsiteY105" fmla="*/ 3159396 h 3454400"/>
              <a:gd name="connsiteX106" fmla="*/ 2859930 w 6578600"/>
              <a:gd name="connsiteY106" fmla="*/ 3159396 h 3454400"/>
              <a:gd name="connsiteX107" fmla="*/ 3145542 w 6578600"/>
              <a:gd name="connsiteY107" fmla="*/ 3159396 h 3454400"/>
              <a:gd name="connsiteX108" fmla="*/ 2834225 w 6578600"/>
              <a:gd name="connsiteY108" fmla="*/ 3435368 h 3454400"/>
              <a:gd name="connsiteX109" fmla="*/ 2548613 w 6578600"/>
              <a:gd name="connsiteY109" fmla="*/ 3435368 h 3454400"/>
              <a:gd name="connsiteX110" fmla="*/ 2859930 w 6578600"/>
              <a:gd name="connsiteY110" fmla="*/ 3159396 h 3454400"/>
              <a:gd name="connsiteX111" fmla="*/ 3174103 w 6578600"/>
              <a:gd name="connsiteY111" fmla="*/ 3159396 h 3454400"/>
              <a:gd name="connsiteX112" fmla="*/ 3459715 w 6578600"/>
              <a:gd name="connsiteY112" fmla="*/ 3159396 h 3454400"/>
              <a:gd name="connsiteX113" fmla="*/ 3148398 w 6578600"/>
              <a:gd name="connsiteY113" fmla="*/ 3435368 h 3454400"/>
              <a:gd name="connsiteX114" fmla="*/ 2862786 w 6578600"/>
              <a:gd name="connsiteY114" fmla="*/ 3435368 h 3454400"/>
              <a:gd name="connsiteX115" fmla="*/ 3174103 w 6578600"/>
              <a:gd name="connsiteY115" fmla="*/ 3159396 h 3454400"/>
              <a:gd name="connsiteX116" fmla="*/ 3488277 w 6578600"/>
              <a:gd name="connsiteY116" fmla="*/ 3159396 h 3454400"/>
              <a:gd name="connsiteX117" fmla="*/ 3773889 w 6578600"/>
              <a:gd name="connsiteY117" fmla="*/ 3159396 h 3454400"/>
              <a:gd name="connsiteX118" fmla="*/ 3462572 w 6578600"/>
              <a:gd name="connsiteY118" fmla="*/ 3435368 h 3454400"/>
              <a:gd name="connsiteX119" fmla="*/ 3176959 w 6578600"/>
              <a:gd name="connsiteY119" fmla="*/ 3435368 h 3454400"/>
              <a:gd name="connsiteX120" fmla="*/ 3488277 w 6578600"/>
              <a:gd name="connsiteY120" fmla="*/ 3159396 h 3454400"/>
              <a:gd name="connsiteX121" fmla="*/ 3802450 w 6578600"/>
              <a:gd name="connsiteY121" fmla="*/ 3159396 h 3454400"/>
              <a:gd name="connsiteX122" fmla="*/ 4088062 w 6578600"/>
              <a:gd name="connsiteY122" fmla="*/ 3159396 h 3454400"/>
              <a:gd name="connsiteX123" fmla="*/ 3776745 w 6578600"/>
              <a:gd name="connsiteY123" fmla="*/ 3435368 h 3454400"/>
              <a:gd name="connsiteX124" fmla="*/ 3491133 w 6578600"/>
              <a:gd name="connsiteY124" fmla="*/ 3435368 h 3454400"/>
              <a:gd name="connsiteX125" fmla="*/ 3802450 w 6578600"/>
              <a:gd name="connsiteY125" fmla="*/ 3159396 h 3454400"/>
              <a:gd name="connsiteX126" fmla="*/ 4116623 w 6578600"/>
              <a:gd name="connsiteY126" fmla="*/ 3159396 h 3454400"/>
              <a:gd name="connsiteX127" fmla="*/ 4402236 w 6578600"/>
              <a:gd name="connsiteY127" fmla="*/ 3159396 h 3454400"/>
              <a:gd name="connsiteX128" fmla="*/ 4090918 w 6578600"/>
              <a:gd name="connsiteY128" fmla="*/ 3435368 h 3454400"/>
              <a:gd name="connsiteX129" fmla="*/ 3805306 w 6578600"/>
              <a:gd name="connsiteY129" fmla="*/ 3435368 h 3454400"/>
              <a:gd name="connsiteX130" fmla="*/ 4116623 w 6578600"/>
              <a:gd name="connsiteY130" fmla="*/ 3159396 h 3454400"/>
              <a:gd name="connsiteX131" fmla="*/ 4430797 w 6578600"/>
              <a:gd name="connsiteY131" fmla="*/ 3159396 h 3454400"/>
              <a:gd name="connsiteX132" fmla="*/ 4716409 w 6578600"/>
              <a:gd name="connsiteY132" fmla="*/ 3159396 h 3454400"/>
              <a:gd name="connsiteX133" fmla="*/ 4405092 w 6578600"/>
              <a:gd name="connsiteY133" fmla="*/ 3435368 h 3454400"/>
              <a:gd name="connsiteX134" fmla="*/ 4119480 w 6578600"/>
              <a:gd name="connsiteY134" fmla="*/ 3435368 h 3454400"/>
              <a:gd name="connsiteX135" fmla="*/ 4430797 w 6578600"/>
              <a:gd name="connsiteY135" fmla="*/ 3159396 h 3454400"/>
              <a:gd name="connsiteX136" fmla="*/ 4744970 w 6578600"/>
              <a:gd name="connsiteY136" fmla="*/ 3159396 h 3454400"/>
              <a:gd name="connsiteX137" fmla="*/ 5030583 w 6578600"/>
              <a:gd name="connsiteY137" fmla="*/ 3159396 h 3454400"/>
              <a:gd name="connsiteX138" fmla="*/ 4719265 w 6578600"/>
              <a:gd name="connsiteY138" fmla="*/ 3435368 h 3454400"/>
              <a:gd name="connsiteX139" fmla="*/ 4433653 w 6578600"/>
              <a:gd name="connsiteY139" fmla="*/ 3435368 h 3454400"/>
              <a:gd name="connsiteX140" fmla="*/ 4744970 w 6578600"/>
              <a:gd name="connsiteY140" fmla="*/ 3159396 h 3454400"/>
              <a:gd name="connsiteX141" fmla="*/ 5059144 w 6578600"/>
              <a:gd name="connsiteY141" fmla="*/ 3159396 h 3454400"/>
              <a:gd name="connsiteX142" fmla="*/ 5344756 w 6578600"/>
              <a:gd name="connsiteY142" fmla="*/ 3159396 h 3454400"/>
              <a:gd name="connsiteX143" fmla="*/ 5033439 w 6578600"/>
              <a:gd name="connsiteY143" fmla="*/ 3435368 h 3454400"/>
              <a:gd name="connsiteX144" fmla="*/ 4747826 w 6578600"/>
              <a:gd name="connsiteY144" fmla="*/ 3435368 h 3454400"/>
              <a:gd name="connsiteX145" fmla="*/ 5059144 w 6578600"/>
              <a:gd name="connsiteY145" fmla="*/ 3159396 h 3454400"/>
              <a:gd name="connsiteX146" fmla="*/ 5373317 w 6578600"/>
              <a:gd name="connsiteY146" fmla="*/ 3159396 h 3454400"/>
              <a:gd name="connsiteX147" fmla="*/ 5658929 w 6578600"/>
              <a:gd name="connsiteY147" fmla="*/ 3159396 h 3454400"/>
              <a:gd name="connsiteX148" fmla="*/ 5347612 w 6578600"/>
              <a:gd name="connsiteY148" fmla="*/ 3435368 h 3454400"/>
              <a:gd name="connsiteX149" fmla="*/ 5062000 w 6578600"/>
              <a:gd name="connsiteY149" fmla="*/ 3435368 h 3454400"/>
              <a:gd name="connsiteX150" fmla="*/ 5373317 w 6578600"/>
              <a:gd name="connsiteY150" fmla="*/ 3159396 h 3454400"/>
              <a:gd name="connsiteX151" fmla="*/ 5687491 w 6578600"/>
              <a:gd name="connsiteY151" fmla="*/ 3159396 h 3454400"/>
              <a:gd name="connsiteX152" fmla="*/ 5973103 w 6578600"/>
              <a:gd name="connsiteY152" fmla="*/ 3159396 h 3454400"/>
              <a:gd name="connsiteX153" fmla="*/ 5661785 w 6578600"/>
              <a:gd name="connsiteY153" fmla="*/ 3435368 h 3454400"/>
              <a:gd name="connsiteX154" fmla="*/ 5376173 w 6578600"/>
              <a:gd name="connsiteY154" fmla="*/ 3435368 h 3454400"/>
              <a:gd name="connsiteX155" fmla="*/ 5687491 w 6578600"/>
              <a:gd name="connsiteY155" fmla="*/ 3159396 h 3454400"/>
              <a:gd name="connsiteX156" fmla="*/ 6001664 w 6578600"/>
              <a:gd name="connsiteY156" fmla="*/ 3159396 h 3454400"/>
              <a:gd name="connsiteX157" fmla="*/ 6287276 w 6578600"/>
              <a:gd name="connsiteY157" fmla="*/ 3159396 h 3454400"/>
              <a:gd name="connsiteX158" fmla="*/ 5975959 w 6578600"/>
              <a:gd name="connsiteY158" fmla="*/ 3435368 h 3454400"/>
              <a:gd name="connsiteX159" fmla="*/ 5690347 w 6578600"/>
              <a:gd name="connsiteY159" fmla="*/ 3435368 h 3454400"/>
              <a:gd name="connsiteX160" fmla="*/ 6001664 w 6578600"/>
              <a:gd name="connsiteY160" fmla="*/ 3159396 h 3454400"/>
              <a:gd name="connsiteX161" fmla="*/ 333214 w 6578600"/>
              <a:gd name="connsiteY161" fmla="*/ 30452 h 3454400"/>
              <a:gd name="connsiteX162" fmla="*/ 333214 w 6578600"/>
              <a:gd name="connsiteY162" fmla="*/ 280729 h 3454400"/>
              <a:gd name="connsiteX163" fmla="*/ 19041 w 6578600"/>
              <a:gd name="connsiteY163" fmla="*/ 559556 h 3454400"/>
              <a:gd name="connsiteX164" fmla="*/ 19041 w 6578600"/>
              <a:gd name="connsiteY164" fmla="*/ 309278 h 3454400"/>
              <a:gd name="connsiteX165" fmla="*/ 333214 w 6578600"/>
              <a:gd name="connsiteY165" fmla="*/ 30452 h 3454400"/>
              <a:gd name="connsiteX166" fmla="*/ 6232057 w 6578600"/>
              <a:gd name="connsiteY166" fmla="*/ 3435368 h 3454400"/>
              <a:gd name="connsiteX167" fmla="*/ 6003568 w 6578600"/>
              <a:gd name="connsiteY167" fmla="*/ 3435368 h 3454400"/>
              <a:gd name="connsiteX168" fmla="*/ 6314885 w 6578600"/>
              <a:gd name="connsiteY168" fmla="*/ 3159396 h 3454400"/>
              <a:gd name="connsiteX169" fmla="*/ 6543375 w 6578600"/>
              <a:gd name="connsiteY169" fmla="*/ 3159396 h 3454400"/>
              <a:gd name="connsiteX170" fmla="*/ 6232057 w 6578600"/>
              <a:gd name="connsiteY170" fmla="*/ 3435368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6578600" h="3454400">
                <a:moveTo>
                  <a:pt x="6578600" y="0"/>
                </a:moveTo>
                <a:lnTo>
                  <a:pt x="333214" y="0"/>
                </a:lnTo>
                <a:lnTo>
                  <a:pt x="333214" y="4758"/>
                </a:lnTo>
                <a:lnTo>
                  <a:pt x="0" y="299762"/>
                </a:lnTo>
                <a:lnTo>
                  <a:pt x="0" y="3454400"/>
                </a:lnTo>
                <a:lnTo>
                  <a:pt x="9520" y="3454400"/>
                </a:lnTo>
                <a:lnTo>
                  <a:pt x="19041" y="3454400"/>
                </a:lnTo>
                <a:lnTo>
                  <a:pt x="6239674" y="3454400"/>
                </a:lnTo>
                <a:lnTo>
                  <a:pt x="6572888" y="3159396"/>
                </a:lnTo>
                <a:lnTo>
                  <a:pt x="6578600" y="3159396"/>
                </a:lnTo>
                <a:lnTo>
                  <a:pt x="6578600" y="0"/>
                </a:lnTo>
                <a:close/>
                <a:moveTo>
                  <a:pt x="352255" y="19033"/>
                </a:moveTo>
                <a:lnTo>
                  <a:pt x="6559559" y="19033"/>
                </a:lnTo>
                <a:lnTo>
                  <a:pt x="6559559" y="3140364"/>
                </a:lnTo>
                <a:lnTo>
                  <a:pt x="352255" y="3140364"/>
                </a:lnTo>
                <a:lnTo>
                  <a:pt x="352255" y="19033"/>
                </a:lnTo>
                <a:close/>
                <a:moveTo>
                  <a:pt x="19041" y="585250"/>
                </a:moveTo>
                <a:lnTo>
                  <a:pt x="333214" y="307375"/>
                </a:lnTo>
                <a:lnTo>
                  <a:pt x="333214" y="567169"/>
                </a:lnTo>
                <a:lnTo>
                  <a:pt x="19041" y="845043"/>
                </a:lnTo>
                <a:lnTo>
                  <a:pt x="19041" y="585250"/>
                </a:lnTo>
                <a:close/>
                <a:moveTo>
                  <a:pt x="19041" y="870737"/>
                </a:moveTo>
                <a:lnTo>
                  <a:pt x="333214" y="592863"/>
                </a:lnTo>
                <a:lnTo>
                  <a:pt x="333214" y="852656"/>
                </a:lnTo>
                <a:lnTo>
                  <a:pt x="19041" y="1130531"/>
                </a:lnTo>
                <a:lnTo>
                  <a:pt x="19041" y="870737"/>
                </a:lnTo>
                <a:close/>
                <a:moveTo>
                  <a:pt x="19041" y="1156225"/>
                </a:moveTo>
                <a:lnTo>
                  <a:pt x="333214" y="878350"/>
                </a:lnTo>
                <a:lnTo>
                  <a:pt x="333214" y="1138144"/>
                </a:lnTo>
                <a:lnTo>
                  <a:pt x="19041" y="1416019"/>
                </a:lnTo>
                <a:lnTo>
                  <a:pt x="19041" y="1156225"/>
                </a:lnTo>
                <a:close/>
                <a:moveTo>
                  <a:pt x="19041" y="1441712"/>
                </a:moveTo>
                <a:lnTo>
                  <a:pt x="333214" y="1163838"/>
                </a:lnTo>
                <a:lnTo>
                  <a:pt x="333214" y="1423632"/>
                </a:lnTo>
                <a:lnTo>
                  <a:pt x="19041" y="1701506"/>
                </a:lnTo>
                <a:lnTo>
                  <a:pt x="19041" y="1441712"/>
                </a:lnTo>
                <a:close/>
                <a:moveTo>
                  <a:pt x="19041" y="1727200"/>
                </a:moveTo>
                <a:lnTo>
                  <a:pt x="333214" y="1449325"/>
                </a:lnTo>
                <a:lnTo>
                  <a:pt x="333214" y="1709119"/>
                </a:lnTo>
                <a:lnTo>
                  <a:pt x="19041" y="1986994"/>
                </a:lnTo>
                <a:lnTo>
                  <a:pt x="19041" y="1727200"/>
                </a:lnTo>
                <a:close/>
                <a:moveTo>
                  <a:pt x="19041" y="2012688"/>
                </a:moveTo>
                <a:lnTo>
                  <a:pt x="333214" y="1734813"/>
                </a:lnTo>
                <a:lnTo>
                  <a:pt x="333214" y="1994607"/>
                </a:lnTo>
                <a:lnTo>
                  <a:pt x="19041" y="2272481"/>
                </a:lnTo>
                <a:lnTo>
                  <a:pt x="19041" y="2012688"/>
                </a:lnTo>
                <a:close/>
                <a:moveTo>
                  <a:pt x="19041" y="2298175"/>
                </a:moveTo>
                <a:lnTo>
                  <a:pt x="333214" y="2020301"/>
                </a:lnTo>
                <a:lnTo>
                  <a:pt x="333214" y="2280095"/>
                </a:lnTo>
                <a:lnTo>
                  <a:pt x="19041" y="2557969"/>
                </a:lnTo>
                <a:lnTo>
                  <a:pt x="19041" y="2298175"/>
                </a:lnTo>
                <a:close/>
                <a:moveTo>
                  <a:pt x="19041" y="2583663"/>
                </a:moveTo>
                <a:lnTo>
                  <a:pt x="333214" y="2305788"/>
                </a:lnTo>
                <a:lnTo>
                  <a:pt x="333214" y="2565582"/>
                </a:lnTo>
                <a:lnTo>
                  <a:pt x="19041" y="2843457"/>
                </a:lnTo>
                <a:lnTo>
                  <a:pt x="19041" y="2583663"/>
                </a:lnTo>
                <a:close/>
                <a:moveTo>
                  <a:pt x="19041" y="2869151"/>
                </a:moveTo>
                <a:lnTo>
                  <a:pt x="333214" y="2591276"/>
                </a:lnTo>
                <a:lnTo>
                  <a:pt x="333214" y="2851070"/>
                </a:lnTo>
                <a:lnTo>
                  <a:pt x="19041" y="3128944"/>
                </a:lnTo>
                <a:lnTo>
                  <a:pt x="19041" y="2869151"/>
                </a:lnTo>
                <a:close/>
                <a:moveTo>
                  <a:pt x="19041" y="3154638"/>
                </a:moveTo>
                <a:lnTo>
                  <a:pt x="333214" y="2876763"/>
                </a:lnTo>
                <a:lnTo>
                  <a:pt x="333214" y="3146074"/>
                </a:lnTo>
                <a:lnTo>
                  <a:pt x="19041" y="3423948"/>
                </a:lnTo>
                <a:lnTo>
                  <a:pt x="19041" y="3154638"/>
                </a:lnTo>
                <a:close/>
                <a:moveTo>
                  <a:pt x="346543" y="3159396"/>
                </a:moveTo>
                <a:lnTo>
                  <a:pt x="603594" y="3159396"/>
                </a:lnTo>
                <a:lnTo>
                  <a:pt x="292276" y="3435368"/>
                </a:lnTo>
                <a:lnTo>
                  <a:pt x="35226" y="3435368"/>
                </a:lnTo>
                <a:lnTo>
                  <a:pt x="346543" y="3159396"/>
                </a:lnTo>
                <a:close/>
                <a:moveTo>
                  <a:pt x="632155" y="3159396"/>
                </a:moveTo>
                <a:lnTo>
                  <a:pt x="946328" y="3159396"/>
                </a:lnTo>
                <a:lnTo>
                  <a:pt x="635011" y="3435368"/>
                </a:lnTo>
                <a:lnTo>
                  <a:pt x="320838" y="3435368"/>
                </a:lnTo>
                <a:lnTo>
                  <a:pt x="632155" y="3159396"/>
                </a:lnTo>
                <a:close/>
                <a:moveTo>
                  <a:pt x="974890" y="3159396"/>
                </a:moveTo>
                <a:lnTo>
                  <a:pt x="1260502" y="3159396"/>
                </a:lnTo>
                <a:lnTo>
                  <a:pt x="949184" y="3435368"/>
                </a:lnTo>
                <a:lnTo>
                  <a:pt x="663572" y="3435368"/>
                </a:lnTo>
                <a:lnTo>
                  <a:pt x="974890" y="3159396"/>
                </a:lnTo>
                <a:close/>
                <a:moveTo>
                  <a:pt x="1289063" y="3159396"/>
                </a:moveTo>
                <a:lnTo>
                  <a:pt x="1574675" y="3159396"/>
                </a:lnTo>
                <a:lnTo>
                  <a:pt x="1263358" y="3435368"/>
                </a:lnTo>
                <a:lnTo>
                  <a:pt x="977746" y="3435368"/>
                </a:lnTo>
                <a:lnTo>
                  <a:pt x="1289063" y="3159396"/>
                </a:lnTo>
                <a:close/>
                <a:moveTo>
                  <a:pt x="1603236" y="3159396"/>
                </a:moveTo>
                <a:lnTo>
                  <a:pt x="1888848" y="3159396"/>
                </a:lnTo>
                <a:lnTo>
                  <a:pt x="1577531" y="3435368"/>
                </a:lnTo>
                <a:lnTo>
                  <a:pt x="1291919" y="3435368"/>
                </a:lnTo>
                <a:lnTo>
                  <a:pt x="1603236" y="3159396"/>
                </a:lnTo>
                <a:close/>
                <a:moveTo>
                  <a:pt x="1917410" y="3159396"/>
                </a:moveTo>
                <a:lnTo>
                  <a:pt x="2203022" y="3159396"/>
                </a:lnTo>
                <a:lnTo>
                  <a:pt x="1891705" y="3435368"/>
                </a:lnTo>
                <a:lnTo>
                  <a:pt x="1606092" y="3435368"/>
                </a:lnTo>
                <a:lnTo>
                  <a:pt x="1917410" y="3159396"/>
                </a:lnTo>
                <a:close/>
                <a:moveTo>
                  <a:pt x="2231583" y="3159396"/>
                </a:moveTo>
                <a:lnTo>
                  <a:pt x="2517195" y="3159396"/>
                </a:lnTo>
                <a:lnTo>
                  <a:pt x="2205878" y="3435368"/>
                </a:lnTo>
                <a:lnTo>
                  <a:pt x="1920266" y="3435368"/>
                </a:lnTo>
                <a:lnTo>
                  <a:pt x="2231583" y="3159396"/>
                </a:lnTo>
                <a:close/>
                <a:moveTo>
                  <a:pt x="2545756" y="3159396"/>
                </a:moveTo>
                <a:lnTo>
                  <a:pt x="2831369" y="3159396"/>
                </a:lnTo>
                <a:lnTo>
                  <a:pt x="2520052" y="3435368"/>
                </a:lnTo>
                <a:lnTo>
                  <a:pt x="2234439" y="3435368"/>
                </a:lnTo>
                <a:lnTo>
                  <a:pt x="2545756" y="3159396"/>
                </a:lnTo>
                <a:close/>
                <a:moveTo>
                  <a:pt x="2859930" y="3159396"/>
                </a:moveTo>
                <a:lnTo>
                  <a:pt x="3145542" y="3159396"/>
                </a:lnTo>
                <a:lnTo>
                  <a:pt x="2834225" y="3435368"/>
                </a:lnTo>
                <a:lnTo>
                  <a:pt x="2548613" y="3435368"/>
                </a:lnTo>
                <a:lnTo>
                  <a:pt x="2859930" y="3159396"/>
                </a:lnTo>
                <a:close/>
                <a:moveTo>
                  <a:pt x="3174103" y="3159396"/>
                </a:moveTo>
                <a:lnTo>
                  <a:pt x="3459715" y="3159396"/>
                </a:lnTo>
                <a:lnTo>
                  <a:pt x="3148398" y="3435368"/>
                </a:lnTo>
                <a:lnTo>
                  <a:pt x="2862786" y="3435368"/>
                </a:lnTo>
                <a:lnTo>
                  <a:pt x="3174103" y="3159396"/>
                </a:lnTo>
                <a:close/>
                <a:moveTo>
                  <a:pt x="3488277" y="3159396"/>
                </a:moveTo>
                <a:lnTo>
                  <a:pt x="3773889" y="3159396"/>
                </a:lnTo>
                <a:lnTo>
                  <a:pt x="3462572" y="3435368"/>
                </a:lnTo>
                <a:lnTo>
                  <a:pt x="3176959" y="3435368"/>
                </a:lnTo>
                <a:lnTo>
                  <a:pt x="3488277" y="3159396"/>
                </a:lnTo>
                <a:close/>
                <a:moveTo>
                  <a:pt x="3802450" y="3159396"/>
                </a:moveTo>
                <a:lnTo>
                  <a:pt x="4088062" y="3159396"/>
                </a:lnTo>
                <a:lnTo>
                  <a:pt x="3776745" y="3435368"/>
                </a:lnTo>
                <a:lnTo>
                  <a:pt x="3491133" y="3435368"/>
                </a:lnTo>
                <a:lnTo>
                  <a:pt x="3802450" y="3159396"/>
                </a:lnTo>
                <a:close/>
                <a:moveTo>
                  <a:pt x="4116623" y="3159396"/>
                </a:moveTo>
                <a:lnTo>
                  <a:pt x="4402236" y="3159396"/>
                </a:lnTo>
                <a:lnTo>
                  <a:pt x="4090918" y="3435368"/>
                </a:lnTo>
                <a:lnTo>
                  <a:pt x="3805306" y="3435368"/>
                </a:lnTo>
                <a:lnTo>
                  <a:pt x="4116623" y="3159396"/>
                </a:lnTo>
                <a:close/>
                <a:moveTo>
                  <a:pt x="4430797" y="3159396"/>
                </a:moveTo>
                <a:lnTo>
                  <a:pt x="4716409" y="3159396"/>
                </a:lnTo>
                <a:lnTo>
                  <a:pt x="4405092" y="3435368"/>
                </a:lnTo>
                <a:lnTo>
                  <a:pt x="4119480" y="3435368"/>
                </a:lnTo>
                <a:lnTo>
                  <a:pt x="4430797" y="3159396"/>
                </a:lnTo>
                <a:close/>
                <a:moveTo>
                  <a:pt x="4744970" y="3159396"/>
                </a:moveTo>
                <a:lnTo>
                  <a:pt x="5030583" y="3159396"/>
                </a:lnTo>
                <a:lnTo>
                  <a:pt x="4719265" y="3435368"/>
                </a:lnTo>
                <a:lnTo>
                  <a:pt x="4433653" y="3435368"/>
                </a:lnTo>
                <a:lnTo>
                  <a:pt x="4744970" y="3159396"/>
                </a:lnTo>
                <a:close/>
                <a:moveTo>
                  <a:pt x="5059144" y="3159396"/>
                </a:moveTo>
                <a:lnTo>
                  <a:pt x="5344756" y="3159396"/>
                </a:lnTo>
                <a:lnTo>
                  <a:pt x="5033439" y="3435368"/>
                </a:lnTo>
                <a:lnTo>
                  <a:pt x="4747826" y="3435368"/>
                </a:lnTo>
                <a:lnTo>
                  <a:pt x="5059144" y="3159396"/>
                </a:lnTo>
                <a:close/>
                <a:moveTo>
                  <a:pt x="5373317" y="3159396"/>
                </a:moveTo>
                <a:lnTo>
                  <a:pt x="5658929" y="3159396"/>
                </a:lnTo>
                <a:lnTo>
                  <a:pt x="5347612" y="3435368"/>
                </a:lnTo>
                <a:lnTo>
                  <a:pt x="5062000" y="3435368"/>
                </a:lnTo>
                <a:lnTo>
                  <a:pt x="5373317" y="3159396"/>
                </a:lnTo>
                <a:close/>
                <a:moveTo>
                  <a:pt x="5687491" y="3159396"/>
                </a:moveTo>
                <a:lnTo>
                  <a:pt x="5973103" y="3159396"/>
                </a:lnTo>
                <a:lnTo>
                  <a:pt x="5661785" y="3435368"/>
                </a:lnTo>
                <a:lnTo>
                  <a:pt x="5376173" y="3435368"/>
                </a:lnTo>
                <a:lnTo>
                  <a:pt x="5687491" y="3159396"/>
                </a:lnTo>
                <a:close/>
                <a:moveTo>
                  <a:pt x="6001664" y="3159396"/>
                </a:moveTo>
                <a:lnTo>
                  <a:pt x="6287276" y="3159396"/>
                </a:lnTo>
                <a:lnTo>
                  <a:pt x="5975959" y="3435368"/>
                </a:lnTo>
                <a:lnTo>
                  <a:pt x="5690347" y="3435368"/>
                </a:lnTo>
                <a:lnTo>
                  <a:pt x="6001664" y="3159396"/>
                </a:lnTo>
                <a:close/>
                <a:moveTo>
                  <a:pt x="333214" y="30452"/>
                </a:moveTo>
                <a:lnTo>
                  <a:pt x="333214" y="280729"/>
                </a:lnTo>
                <a:lnTo>
                  <a:pt x="19041" y="559556"/>
                </a:lnTo>
                <a:lnTo>
                  <a:pt x="19041" y="309278"/>
                </a:lnTo>
                <a:lnTo>
                  <a:pt x="333214" y="30452"/>
                </a:lnTo>
                <a:close/>
                <a:moveTo>
                  <a:pt x="6232057" y="3435368"/>
                </a:moveTo>
                <a:lnTo>
                  <a:pt x="6003568" y="3435368"/>
                </a:lnTo>
                <a:lnTo>
                  <a:pt x="6314885" y="3159396"/>
                </a:lnTo>
                <a:lnTo>
                  <a:pt x="6543375" y="3159396"/>
                </a:lnTo>
                <a:lnTo>
                  <a:pt x="6232057" y="3435368"/>
                </a:lnTo>
                <a:close/>
              </a:path>
            </a:pathLst>
          </a:custGeom>
          <a:solidFill>
            <a:schemeClr val="tx2"/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Red Hat Display" panose="02010303040201060303" pitchFamily="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23A672B-881A-734B-E7A1-02BC32E51C1A}"/>
              </a:ext>
            </a:extLst>
          </p:cNvPr>
          <p:cNvSpPr txBox="1"/>
          <p:nvPr/>
        </p:nvSpPr>
        <p:spPr>
          <a:xfrm>
            <a:off x="1855882" y="5016534"/>
            <a:ext cx="3385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err="1">
                <a:solidFill>
                  <a:schemeClr val="tx2"/>
                </a:solidFill>
                <a:latin typeface="Josefin Sans" pitchFamily="2" charset="0"/>
              </a:rPr>
              <a:t>Comparison</a:t>
            </a:r>
            <a:endParaRPr lang="fr-FR" sz="4400" b="1">
              <a:solidFill>
                <a:schemeClr val="tx2"/>
              </a:solidFill>
              <a:latin typeface="Josefin Sans" pitchFamily="2" charset="0"/>
            </a:endParaRPr>
          </a:p>
        </p:txBody>
      </p:sp>
      <p:sp>
        <p:nvSpPr>
          <p:cNvPr id="21" name="Graphic 5">
            <a:extLst>
              <a:ext uri="{FF2B5EF4-FFF2-40B4-BE49-F238E27FC236}">
                <a16:creationId xmlns:a16="http://schemas.microsoft.com/office/drawing/2014/main" id="{CCA6F53E-9781-F6E3-4A54-81E4679D8BB0}"/>
              </a:ext>
            </a:extLst>
          </p:cNvPr>
          <p:cNvSpPr/>
          <p:nvPr/>
        </p:nvSpPr>
        <p:spPr>
          <a:xfrm>
            <a:off x="1055830" y="9706392"/>
            <a:ext cx="4185916" cy="1569660"/>
          </a:xfrm>
          <a:custGeom>
            <a:avLst/>
            <a:gdLst>
              <a:gd name="connsiteX0" fmla="*/ 6578600 w 6578600"/>
              <a:gd name="connsiteY0" fmla="*/ 0 h 3454400"/>
              <a:gd name="connsiteX1" fmla="*/ 333214 w 6578600"/>
              <a:gd name="connsiteY1" fmla="*/ 0 h 3454400"/>
              <a:gd name="connsiteX2" fmla="*/ 333214 w 6578600"/>
              <a:gd name="connsiteY2" fmla="*/ 4758 h 3454400"/>
              <a:gd name="connsiteX3" fmla="*/ 0 w 6578600"/>
              <a:gd name="connsiteY3" fmla="*/ 299762 h 3454400"/>
              <a:gd name="connsiteX4" fmla="*/ 0 w 6578600"/>
              <a:gd name="connsiteY4" fmla="*/ 3454400 h 3454400"/>
              <a:gd name="connsiteX5" fmla="*/ 9520 w 6578600"/>
              <a:gd name="connsiteY5" fmla="*/ 3454400 h 3454400"/>
              <a:gd name="connsiteX6" fmla="*/ 19041 w 6578600"/>
              <a:gd name="connsiteY6" fmla="*/ 3454400 h 3454400"/>
              <a:gd name="connsiteX7" fmla="*/ 6239674 w 6578600"/>
              <a:gd name="connsiteY7" fmla="*/ 3454400 h 3454400"/>
              <a:gd name="connsiteX8" fmla="*/ 6572888 w 6578600"/>
              <a:gd name="connsiteY8" fmla="*/ 3159396 h 3454400"/>
              <a:gd name="connsiteX9" fmla="*/ 6578600 w 6578600"/>
              <a:gd name="connsiteY9" fmla="*/ 3159396 h 3454400"/>
              <a:gd name="connsiteX10" fmla="*/ 6578600 w 6578600"/>
              <a:gd name="connsiteY10" fmla="*/ 0 h 3454400"/>
              <a:gd name="connsiteX11" fmla="*/ 352255 w 6578600"/>
              <a:gd name="connsiteY11" fmla="*/ 19033 h 3454400"/>
              <a:gd name="connsiteX12" fmla="*/ 6559559 w 6578600"/>
              <a:gd name="connsiteY12" fmla="*/ 19033 h 3454400"/>
              <a:gd name="connsiteX13" fmla="*/ 6559559 w 6578600"/>
              <a:gd name="connsiteY13" fmla="*/ 3140364 h 3454400"/>
              <a:gd name="connsiteX14" fmla="*/ 352255 w 6578600"/>
              <a:gd name="connsiteY14" fmla="*/ 3140364 h 3454400"/>
              <a:gd name="connsiteX15" fmla="*/ 352255 w 6578600"/>
              <a:gd name="connsiteY15" fmla="*/ 19033 h 3454400"/>
              <a:gd name="connsiteX16" fmla="*/ 19041 w 6578600"/>
              <a:gd name="connsiteY16" fmla="*/ 585250 h 3454400"/>
              <a:gd name="connsiteX17" fmla="*/ 333214 w 6578600"/>
              <a:gd name="connsiteY17" fmla="*/ 307375 h 3454400"/>
              <a:gd name="connsiteX18" fmla="*/ 333214 w 6578600"/>
              <a:gd name="connsiteY18" fmla="*/ 567169 h 3454400"/>
              <a:gd name="connsiteX19" fmla="*/ 19041 w 6578600"/>
              <a:gd name="connsiteY19" fmla="*/ 845043 h 3454400"/>
              <a:gd name="connsiteX20" fmla="*/ 19041 w 6578600"/>
              <a:gd name="connsiteY20" fmla="*/ 585250 h 3454400"/>
              <a:gd name="connsiteX21" fmla="*/ 19041 w 6578600"/>
              <a:gd name="connsiteY21" fmla="*/ 870737 h 3454400"/>
              <a:gd name="connsiteX22" fmla="*/ 333214 w 6578600"/>
              <a:gd name="connsiteY22" fmla="*/ 592863 h 3454400"/>
              <a:gd name="connsiteX23" fmla="*/ 333214 w 6578600"/>
              <a:gd name="connsiteY23" fmla="*/ 852656 h 3454400"/>
              <a:gd name="connsiteX24" fmla="*/ 19041 w 6578600"/>
              <a:gd name="connsiteY24" fmla="*/ 1130531 h 3454400"/>
              <a:gd name="connsiteX25" fmla="*/ 19041 w 6578600"/>
              <a:gd name="connsiteY25" fmla="*/ 870737 h 3454400"/>
              <a:gd name="connsiteX26" fmla="*/ 19041 w 6578600"/>
              <a:gd name="connsiteY26" fmla="*/ 1156225 h 3454400"/>
              <a:gd name="connsiteX27" fmla="*/ 333214 w 6578600"/>
              <a:gd name="connsiteY27" fmla="*/ 878350 h 3454400"/>
              <a:gd name="connsiteX28" fmla="*/ 333214 w 6578600"/>
              <a:gd name="connsiteY28" fmla="*/ 1138144 h 3454400"/>
              <a:gd name="connsiteX29" fmla="*/ 19041 w 6578600"/>
              <a:gd name="connsiteY29" fmla="*/ 1416019 h 3454400"/>
              <a:gd name="connsiteX30" fmla="*/ 19041 w 6578600"/>
              <a:gd name="connsiteY30" fmla="*/ 1156225 h 3454400"/>
              <a:gd name="connsiteX31" fmla="*/ 19041 w 6578600"/>
              <a:gd name="connsiteY31" fmla="*/ 1441712 h 3454400"/>
              <a:gd name="connsiteX32" fmla="*/ 333214 w 6578600"/>
              <a:gd name="connsiteY32" fmla="*/ 1163838 h 3454400"/>
              <a:gd name="connsiteX33" fmla="*/ 333214 w 6578600"/>
              <a:gd name="connsiteY33" fmla="*/ 1423632 h 3454400"/>
              <a:gd name="connsiteX34" fmla="*/ 19041 w 6578600"/>
              <a:gd name="connsiteY34" fmla="*/ 1701506 h 3454400"/>
              <a:gd name="connsiteX35" fmla="*/ 19041 w 6578600"/>
              <a:gd name="connsiteY35" fmla="*/ 1441712 h 3454400"/>
              <a:gd name="connsiteX36" fmla="*/ 19041 w 6578600"/>
              <a:gd name="connsiteY36" fmla="*/ 1727200 h 3454400"/>
              <a:gd name="connsiteX37" fmla="*/ 333214 w 6578600"/>
              <a:gd name="connsiteY37" fmla="*/ 1449325 h 3454400"/>
              <a:gd name="connsiteX38" fmla="*/ 333214 w 6578600"/>
              <a:gd name="connsiteY38" fmla="*/ 1709119 h 3454400"/>
              <a:gd name="connsiteX39" fmla="*/ 19041 w 6578600"/>
              <a:gd name="connsiteY39" fmla="*/ 1986994 h 3454400"/>
              <a:gd name="connsiteX40" fmla="*/ 19041 w 6578600"/>
              <a:gd name="connsiteY40" fmla="*/ 1727200 h 3454400"/>
              <a:gd name="connsiteX41" fmla="*/ 19041 w 6578600"/>
              <a:gd name="connsiteY41" fmla="*/ 2012688 h 3454400"/>
              <a:gd name="connsiteX42" fmla="*/ 333214 w 6578600"/>
              <a:gd name="connsiteY42" fmla="*/ 1734813 h 3454400"/>
              <a:gd name="connsiteX43" fmla="*/ 333214 w 6578600"/>
              <a:gd name="connsiteY43" fmla="*/ 1994607 h 3454400"/>
              <a:gd name="connsiteX44" fmla="*/ 19041 w 6578600"/>
              <a:gd name="connsiteY44" fmla="*/ 2272481 h 3454400"/>
              <a:gd name="connsiteX45" fmla="*/ 19041 w 6578600"/>
              <a:gd name="connsiteY45" fmla="*/ 2012688 h 3454400"/>
              <a:gd name="connsiteX46" fmla="*/ 19041 w 6578600"/>
              <a:gd name="connsiteY46" fmla="*/ 2298175 h 3454400"/>
              <a:gd name="connsiteX47" fmla="*/ 333214 w 6578600"/>
              <a:gd name="connsiteY47" fmla="*/ 2020301 h 3454400"/>
              <a:gd name="connsiteX48" fmla="*/ 333214 w 6578600"/>
              <a:gd name="connsiteY48" fmla="*/ 2280095 h 3454400"/>
              <a:gd name="connsiteX49" fmla="*/ 19041 w 6578600"/>
              <a:gd name="connsiteY49" fmla="*/ 2557969 h 3454400"/>
              <a:gd name="connsiteX50" fmla="*/ 19041 w 6578600"/>
              <a:gd name="connsiteY50" fmla="*/ 2298175 h 3454400"/>
              <a:gd name="connsiteX51" fmla="*/ 19041 w 6578600"/>
              <a:gd name="connsiteY51" fmla="*/ 2583663 h 3454400"/>
              <a:gd name="connsiteX52" fmla="*/ 333214 w 6578600"/>
              <a:gd name="connsiteY52" fmla="*/ 2305788 h 3454400"/>
              <a:gd name="connsiteX53" fmla="*/ 333214 w 6578600"/>
              <a:gd name="connsiteY53" fmla="*/ 2565582 h 3454400"/>
              <a:gd name="connsiteX54" fmla="*/ 19041 w 6578600"/>
              <a:gd name="connsiteY54" fmla="*/ 2843457 h 3454400"/>
              <a:gd name="connsiteX55" fmla="*/ 19041 w 6578600"/>
              <a:gd name="connsiteY55" fmla="*/ 2583663 h 3454400"/>
              <a:gd name="connsiteX56" fmla="*/ 19041 w 6578600"/>
              <a:gd name="connsiteY56" fmla="*/ 2869151 h 3454400"/>
              <a:gd name="connsiteX57" fmla="*/ 333214 w 6578600"/>
              <a:gd name="connsiteY57" fmla="*/ 2591276 h 3454400"/>
              <a:gd name="connsiteX58" fmla="*/ 333214 w 6578600"/>
              <a:gd name="connsiteY58" fmla="*/ 2851070 h 3454400"/>
              <a:gd name="connsiteX59" fmla="*/ 19041 w 6578600"/>
              <a:gd name="connsiteY59" fmla="*/ 3128944 h 3454400"/>
              <a:gd name="connsiteX60" fmla="*/ 19041 w 6578600"/>
              <a:gd name="connsiteY60" fmla="*/ 2869151 h 3454400"/>
              <a:gd name="connsiteX61" fmla="*/ 19041 w 6578600"/>
              <a:gd name="connsiteY61" fmla="*/ 3154638 h 3454400"/>
              <a:gd name="connsiteX62" fmla="*/ 333214 w 6578600"/>
              <a:gd name="connsiteY62" fmla="*/ 2876763 h 3454400"/>
              <a:gd name="connsiteX63" fmla="*/ 333214 w 6578600"/>
              <a:gd name="connsiteY63" fmla="*/ 3146074 h 3454400"/>
              <a:gd name="connsiteX64" fmla="*/ 19041 w 6578600"/>
              <a:gd name="connsiteY64" fmla="*/ 3423948 h 3454400"/>
              <a:gd name="connsiteX65" fmla="*/ 19041 w 6578600"/>
              <a:gd name="connsiteY65" fmla="*/ 3154638 h 3454400"/>
              <a:gd name="connsiteX66" fmla="*/ 346543 w 6578600"/>
              <a:gd name="connsiteY66" fmla="*/ 3159396 h 3454400"/>
              <a:gd name="connsiteX67" fmla="*/ 603594 w 6578600"/>
              <a:gd name="connsiteY67" fmla="*/ 3159396 h 3454400"/>
              <a:gd name="connsiteX68" fmla="*/ 292276 w 6578600"/>
              <a:gd name="connsiteY68" fmla="*/ 3435368 h 3454400"/>
              <a:gd name="connsiteX69" fmla="*/ 35226 w 6578600"/>
              <a:gd name="connsiteY69" fmla="*/ 3435368 h 3454400"/>
              <a:gd name="connsiteX70" fmla="*/ 346543 w 6578600"/>
              <a:gd name="connsiteY70" fmla="*/ 3159396 h 3454400"/>
              <a:gd name="connsiteX71" fmla="*/ 632155 w 6578600"/>
              <a:gd name="connsiteY71" fmla="*/ 3159396 h 3454400"/>
              <a:gd name="connsiteX72" fmla="*/ 946328 w 6578600"/>
              <a:gd name="connsiteY72" fmla="*/ 3159396 h 3454400"/>
              <a:gd name="connsiteX73" fmla="*/ 635011 w 6578600"/>
              <a:gd name="connsiteY73" fmla="*/ 3435368 h 3454400"/>
              <a:gd name="connsiteX74" fmla="*/ 320838 w 6578600"/>
              <a:gd name="connsiteY74" fmla="*/ 3435368 h 3454400"/>
              <a:gd name="connsiteX75" fmla="*/ 632155 w 6578600"/>
              <a:gd name="connsiteY75" fmla="*/ 3159396 h 3454400"/>
              <a:gd name="connsiteX76" fmla="*/ 974890 w 6578600"/>
              <a:gd name="connsiteY76" fmla="*/ 3159396 h 3454400"/>
              <a:gd name="connsiteX77" fmla="*/ 1260502 w 6578600"/>
              <a:gd name="connsiteY77" fmla="*/ 3159396 h 3454400"/>
              <a:gd name="connsiteX78" fmla="*/ 949184 w 6578600"/>
              <a:gd name="connsiteY78" fmla="*/ 3435368 h 3454400"/>
              <a:gd name="connsiteX79" fmla="*/ 663572 w 6578600"/>
              <a:gd name="connsiteY79" fmla="*/ 3435368 h 3454400"/>
              <a:gd name="connsiteX80" fmla="*/ 974890 w 6578600"/>
              <a:gd name="connsiteY80" fmla="*/ 3159396 h 3454400"/>
              <a:gd name="connsiteX81" fmla="*/ 1289063 w 6578600"/>
              <a:gd name="connsiteY81" fmla="*/ 3159396 h 3454400"/>
              <a:gd name="connsiteX82" fmla="*/ 1574675 w 6578600"/>
              <a:gd name="connsiteY82" fmla="*/ 3159396 h 3454400"/>
              <a:gd name="connsiteX83" fmla="*/ 1263358 w 6578600"/>
              <a:gd name="connsiteY83" fmla="*/ 3435368 h 3454400"/>
              <a:gd name="connsiteX84" fmla="*/ 977746 w 6578600"/>
              <a:gd name="connsiteY84" fmla="*/ 3435368 h 3454400"/>
              <a:gd name="connsiteX85" fmla="*/ 1289063 w 6578600"/>
              <a:gd name="connsiteY85" fmla="*/ 3159396 h 3454400"/>
              <a:gd name="connsiteX86" fmla="*/ 1603236 w 6578600"/>
              <a:gd name="connsiteY86" fmla="*/ 3159396 h 3454400"/>
              <a:gd name="connsiteX87" fmla="*/ 1888848 w 6578600"/>
              <a:gd name="connsiteY87" fmla="*/ 3159396 h 3454400"/>
              <a:gd name="connsiteX88" fmla="*/ 1577531 w 6578600"/>
              <a:gd name="connsiteY88" fmla="*/ 3435368 h 3454400"/>
              <a:gd name="connsiteX89" fmla="*/ 1291919 w 6578600"/>
              <a:gd name="connsiteY89" fmla="*/ 3435368 h 3454400"/>
              <a:gd name="connsiteX90" fmla="*/ 1603236 w 6578600"/>
              <a:gd name="connsiteY90" fmla="*/ 3159396 h 3454400"/>
              <a:gd name="connsiteX91" fmla="*/ 1917410 w 6578600"/>
              <a:gd name="connsiteY91" fmla="*/ 3159396 h 3454400"/>
              <a:gd name="connsiteX92" fmla="*/ 2203022 w 6578600"/>
              <a:gd name="connsiteY92" fmla="*/ 3159396 h 3454400"/>
              <a:gd name="connsiteX93" fmla="*/ 1891705 w 6578600"/>
              <a:gd name="connsiteY93" fmla="*/ 3435368 h 3454400"/>
              <a:gd name="connsiteX94" fmla="*/ 1606092 w 6578600"/>
              <a:gd name="connsiteY94" fmla="*/ 3435368 h 3454400"/>
              <a:gd name="connsiteX95" fmla="*/ 1917410 w 6578600"/>
              <a:gd name="connsiteY95" fmla="*/ 3159396 h 3454400"/>
              <a:gd name="connsiteX96" fmla="*/ 2231583 w 6578600"/>
              <a:gd name="connsiteY96" fmla="*/ 3159396 h 3454400"/>
              <a:gd name="connsiteX97" fmla="*/ 2517195 w 6578600"/>
              <a:gd name="connsiteY97" fmla="*/ 3159396 h 3454400"/>
              <a:gd name="connsiteX98" fmla="*/ 2205878 w 6578600"/>
              <a:gd name="connsiteY98" fmla="*/ 3435368 h 3454400"/>
              <a:gd name="connsiteX99" fmla="*/ 1920266 w 6578600"/>
              <a:gd name="connsiteY99" fmla="*/ 3435368 h 3454400"/>
              <a:gd name="connsiteX100" fmla="*/ 2231583 w 6578600"/>
              <a:gd name="connsiteY100" fmla="*/ 3159396 h 3454400"/>
              <a:gd name="connsiteX101" fmla="*/ 2545756 w 6578600"/>
              <a:gd name="connsiteY101" fmla="*/ 3159396 h 3454400"/>
              <a:gd name="connsiteX102" fmla="*/ 2831369 w 6578600"/>
              <a:gd name="connsiteY102" fmla="*/ 3159396 h 3454400"/>
              <a:gd name="connsiteX103" fmla="*/ 2520052 w 6578600"/>
              <a:gd name="connsiteY103" fmla="*/ 3435368 h 3454400"/>
              <a:gd name="connsiteX104" fmla="*/ 2234439 w 6578600"/>
              <a:gd name="connsiteY104" fmla="*/ 3435368 h 3454400"/>
              <a:gd name="connsiteX105" fmla="*/ 2545756 w 6578600"/>
              <a:gd name="connsiteY105" fmla="*/ 3159396 h 3454400"/>
              <a:gd name="connsiteX106" fmla="*/ 2859930 w 6578600"/>
              <a:gd name="connsiteY106" fmla="*/ 3159396 h 3454400"/>
              <a:gd name="connsiteX107" fmla="*/ 3145542 w 6578600"/>
              <a:gd name="connsiteY107" fmla="*/ 3159396 h 3454400"/>
              <a:gd name="connsiteX108" fmla="*/ 2834225 w 6578600"/>
              <a:gd name="connsiteY108" fmla="*/ 3435368 h 3454400"/>
              <a:gd name="connsiteX109" fmla="*/ 2548613 w 6578600"/>
              <a:gd name="connsiteY109" fmla="*/ 3435368 h 3454400"/>
              <a:gd name="connsiteX110" fmla="*/ 2859930 w 6578600"/>
              <a:gd name="connsiteY110" fmla="*/ 3159396 h 3454400"/>
              <a:gd name="connsiteX111" fmla="*/ 3174103 w 6578600"/>
              <a:gd name="connsiteY111" fmla="*/ 3159396 h 3454400"/>
              <a:gd name="connsiteX112" fmla="*/ 3459715 w 6578600"/>
              <a:gd name="connsiteY112" fmla="*/ 3159396 h 3454400"/>
              <a:gd name="connsiteX113" fmla="*/ 3148398 w 6578600"/>
              <a:gd name="connsiteY113" fmla="*/ 3435368 h 3454400"/>
              <a:gd name="connsiteX114" fmla="*/ 2862786 w 6578600"/>
              <a:gd name="connsiteY114" fmla="*/ 3435368 h 3454400"/>
              <a:gd name="connsiteX115" fmla="*/ 3174103 w 6578600"/>
              <a:gd name="connsiteY115" fmla="*/ 3159396 h 3454400"/>
              <a:gd name="connsiteX116" fmla="*/ 3488277 w 6578600"/>
              <a:gd name="connsiteY116" fmla="*/ 3159396 h 3454400"/>
              <a:gd name="connsiteX117" fmla="*/ 3773889 w 6578600"/>
              <a:gd name="connsiteY117" fmla="*/ 3159396 h 3454400"/>
              <a:gd name="connsiteX118" fmla="*/ 3462572 w 6578600"/>
              <a:gd name="connsiteY118" fmla="*/ 3435368 h 3454400"/>
              <a:gd name="connsiteX119" fmla="*/ 3176959 w 6578600"/>
              <a:gd name="connsiteY119" fmla="*/ 3435368 h 3454400"/>
              <a:gd name="connsiteX120" fmla="*/ 3488277 w 6578600"/>
              <a:gd name="connsiteY120" fmla="*/ 3159396 h 3454400"/>
              <a:gd name="connsiteX121" fmla="*/ 3802450 w 6578600"/>
              <a:gd name="connsiteY121" fmla="*/ 3159396 h 3454400"/>
              <a:gd name="connsiteX122" fmla="*/ 4088062 w 6578600"/>
              <a:gd name="connsiteY122" fmla="*/ 3159396 h 3454400"/>
              <a:gd name="connsiteX123" fmla="*/ 3776745 w 6578600"/>
              <a:gd name="connsiteY123" fmla="*/ 3435368 h 3454400"/>
              <a:gd name="connsiteX124" fmla="*/ 3491133 w 6578600"/>
              <a:gd name="connsiteY124" fmla="*/ 3435368 h 3454400"/>
              <a:gd name="connsiteX125" fmla="*/ 3802450 w 6578600"/>
              <a:gd name="connsiteY125" fmla="*/ 3159396 h 3454400"/>
              <a:gd name="connsiteX126" fmla="*/ 4116623 w 6578600"/>
              <a:gd name="connsiteY126" fmla="*/ 3159396 h 3454400"/>
              <a:gd name="connsiteX127" fmla="*/ 4402236 w 6578600"/>
              <a:gd name="connsiteY127" fmla="*/ 3159396 h 3454400"/>
              <a:gd name="connsiteX128" fmla="*/ 4090918 w 6578600"/>
              <a:gd name="connsiteY128" fmla="*/ 3435368 h 3454400"/>
              <a:gd name="connsiteX129" fmla="*/ 3805306 w 6578600"/>
              <a:gd name="connsiteY129" fmla="*/ 3435368 h 3454400"/>
              <a:gd name="connsiteX130" fmla="*/ 4116623 w 6578600"/>
              <a:gd name="connsiteY130" fmla="*/ 3159396 h 3454400"/>
              <a:gd name="connsiteX131" fmla="*/ 4430797 w 6578600"/>
              <a:gd name="connsiteY131" fmla="*/ 3159396 h 3454400"/>
              <a:gd name="connsiteX132" fmla="*/ 4716409 w 6578600"/>
              <a:gd name="connsiteY132" fmla="*/ 3159396 h 3454400"/>
              <a:gd name="connsiteX133" fmla="*/ 4405092 w 6578600"/>
              <a:gd name="connsiteY133" fmla="*/ 3435368 h 3454400"/>
              <a:gd name="connsiteX134" fmla="*/ 4119480 w 6578600"/>
              <a:gd name="connsiteY134" fmla="*/ 3435368 h 3454400"/>
              <a:gd name="connsiteX135" fmla="*/ 4430797 w 6578600"/>
              <a:gd name="connsiteY135" fmla="*/ 3159396 h 3454400"/>
              <a:gd name="connsiteX136" fmla="*/ 4744970 w 6578600"/>
              <a:gd name="connsiteY136" fmla="*/ 3159396 h 3454400"/>
              <a:gd name="connsiteX137" fmla="*/ 5030583 w 6578600"/>
              <a:gd name="connsiteY137" fmla="*/ 3159396 h 3454400"/>
              <a:gd name="connsiteX138" fmla="*/ 4719265 w 6578600"/>
              <a:gd name="connsiteY138" fmla="*/ 3435368 h 3454400"/>
              <a:gd name="connsiteX139" fmla="*/ 4433653 w 6578600"/>
              <a:gd name="connsiteY139" fmla="*/ 3435368 h 3454400"/>
              <a:gd name="connsiteX140" fmla="*/ 4744970 w 6578600"/>
              <a:gd name="connsiteY140" fmla="*/ 3159396 h 3454400"/>
              <a:gd name="connsiteX141" fmla="*/ 5059144 w 6578600"/>
              <a:gd name="connsiteY141" fmla="*/ 3159396 h 3454400"/>
              <a:gd name="connsiteX142" fmla="*/ 5344756 w 6578600"/>
              <a:gd name="connsiteY142" fmla="*/ 3159396 h 3454400"/>
              <a:gd name="connsiteX143" fmla="*/ 5033439 w 6578600"/>
              <a:gd name="connsiteY143" fmla="*/ 3435368 h 3454400"/>
              <a:gd name="connsiteX144" fmla="*/ 4747826 w 6578600"/>
              <a:gd name="connsiteY144" fmla="*/ 3435368 h 3454400"/>
              <a:gd name="connsiteX145" fmla="*/ 5059144 w 6578600"/>
              <a:gd name="connsiteY145" fmla="*/ 3159396 h 3454400"/>
              <a:gd name="connsiteX146" fmla="*/ 5373317 w 6578600"/>
              <a:gd name="connsiteY146" fmla="*/ 3159396 h 3454400"/>
              <a:gd name="connsiteX147" fmla="*/ 5658929 w 6578600"/>
              <a:gd name="connsiteY147" fmla="*/ 3159396 h 3454400"/>
              <a:gd name="connsiteX148" fmla="*/ 5347612 w 6578600"/>
              <a:gd name="connsiteY148" fmla="*/ 3435368 h 3454400"/>
              <a:gd name="connsiteX149" fmla="*/ 5062000 w 6578600"/>
              <a:gd name="connsiteY149" fmla="*/ 3435368 h 3454400"/>
              <a:gd name="connsiteX150" fmla="*/ 5373317 w 6578600"/>
              <a:gd name="connsiteY150" fmla="*/ 3159396 h 3454400"/>
              <a:gd name="connsiteX151" fmla="*/ 5687491 w 6578600"/>
              <a:gd name="connsiteY151" fmla="*/ 3159396 h 3454400"/>
              <a:gd name="connsiteX152" fmla="*/ 5973103 w 6578600"/>
              <a:gd name="connsiteY152" fmla="*/ 3159396 h 3454400"/>
              <a:gd name="connsiteX153" fmla="*/ 5661785 w 6578600"/>
              <a:gd name="connsiteY153" fmla="*/ 3435368 h 3454400"/>
              <a:gd name="connsiteX154" fmla="*/ 5376173 w 6578600"/>
              <a:gd name="connsiteY154" fmla="*/ 3435368 h 3454400"/>
              <a:gd name="connsiteX155" fmla="*/ 5687491 w 6578600"/>
              <a:gd name="connsiteY155" fmla="*/ 3159396 h 3454400"/>
              <a:gd name="connsiteX156" fmla="*/ 6001664 w 6578600"/>
              <a:gd name="connsiteY156" fmla="*/ 3159396 h 3454400"/>
              <a:gd name="connsiteX157" fmla="*/ 6287276 w 6578600"/>
              <a:gd name="connsiteY157" fmla="*/ 3159396 h 3454400"/>
              <a:gd name="connsiteX158" fmla="*/ 5975959 w 6578600"/>
              <a:gd name="connsiteY158" fmla="*/ 3435368 h 3454400"/>
              <a:gd name="connsiteX159" fmla="*/ 5690347 w 6578600"/>
              <a:gd name="connsiteY159" fmla="*/ 3435368 h 3454400"/>
              <a:gd name="connsiteX160" fmla="*/ 6001664 w 6578600"/>
              <a:gd name="connsiteY160" fmla="*/ 3159396 h 3454400"/>
              <a:gd name="connsiteX161" fmla="*/ 333214 w 6578600"/>
              <a:gd name="connsiteY161" fmla="*/ 30452 h 3454400"/>
              <a:gd name="connsiteX162" fmla="*/ 333214 w 6578600"/>
              <a:gd name="connsiteY162" fmla="*/ 280729 h 3454400"/>
              <a:gd name="connsiteX163" fmla="*/ 19041 w 6578600"/>
              <a:gd name="connsiteY163" fmla="*/ 559556 h 3454400"/>
              <a:gd name="connsiteX164" fmla="*/ 19041 w 6578600"/>
              <a:gd name="connsiteY164" fmla="*/ 309278 h 3454400"/>
              <a:gd name="connsiteX165" fmla="*/ 333214 w 6578600"/>
              <a:gd name="connsiteY165" fmla="*/ 30452 h 3454400"/>
              <a:gd name="connsiteX166" fmla="*/ 6232057 w 6578600"/>
              <a:gd name="connsiteY166" fmla="*/ 3435368 h 3454400"/>
              <a:gd name="connsiteX167" fmla="*/ 6003568 w 6578600"/>
              <a:gd name="connsiteY167" fmla="*/ 3435368 h 3454400"/>
              <a:gd name="connsiteX168" fmla="*/ 6314885 w 6578600"/>
              <a:gd name="connsiteY168" fmla="*/ 3159396 h 3454400"/>
              <a:gd name="connsiteX169" fmla="*/ 6543375 w 6578600"/>
              <a:gd name="connsiteY169" fmla="*/ 3159396 h 3454400"/>
              <a:gd name="connsiteX170" fmla="*/ 6232057 w 6578600"/>
              <a:gd name="connsiteY170" fmla="*/ 3435368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6578600" h="3454400">
                <a:moveTo>
                  <a:pt x="6578600" y="0"/>
                </a:moveTo>
                <a:lnTo>
                  <a:pt x="333214" y="0"/>
                </a:lnTo>
                <a:lnTo>
                  <a:pt x="333214" y="4758"/>
                </a:lnTo>
                <a:lnTo>
                  <a:pt x="0" y="299762"/>
                </a:lnTo>
                <a:lnTo>
                  <a:pt x="0" y="3454400"/>
                </a:lnTo>
                <a:lnTo>
                  <a:pt x="9520" y="3454400"/>
                </a:lnTo>
                <a:lnTo>
                  <a:pt x="19041" y="3454400"/>
                </a:lnTo>
                <a:lnTo>
                  <a:pt x="6239674" y="3454400"/>
                </a:lnTo>
                <a:lnTo>
                  <a:pt x="6572888" y="3159396"/>
                </a:lnTo>
                <a:lnTo>
                  <a:pt x="6578600" y="3159396"/>
                </a:lnTo>
                <a:lnTo>
                  <a:pt x="6578600" y="0"/>
                </a:lnTo>
                <a:close/>
                <a:moveTo>
                  <a:pt x="352255" y="19033"/>
                </a:moveTo>
                <a:lnTo>
                  <a:pt x="6559559" y="19033"/>
                </a:lnTo>
                <a:lnTo>
                  <a:pt x="6559559" y="3140364"/>
                </a:lnTo>
                <a:lnTo>
                  <a:pt x="352255" y="3140364"/>
                </a:lnTo>
                <a:lnTo>
                  <a:pt x="352255" y="19033"/>
                </a:lnTo>
                <a:close/>
                <a:moveTo>
                  <a:pt x="19041" y="585250"/>
                </a:moveTo>
                <a:lnTo>
                  <a:pt x="333214" y="307375"/>
                </a:lnTo>
                <a:lnTo>
                  <a:pt x="333214" y="567169"/>
                </a:lnTo>
                <a:lnTo>
                  <a:pt x="19041" y="845043"/>
                </a:lnTo>
                <a:lnTo>
                  <a:pt x="19041" y="585250"/>
                </a:lnTo>
                <a:close/>
                <a:moveTo>
                  <a:pt x="19041" y="870737"/>
                </a:moveTo>
                <a:lnTo>
                  <a:pt x="333214" y="592863"/>
                </a:lnTo>
                <a:lnTo>
                  <a:pt x="333214" y="852656"/>
                </a:lnTo>
                <a:lnTo>
                  <a:pt x="19041" y="1130531"/>
                </a:lnTo>
                <a:lnTo>
                  <a:pt x="19041" y="870737"/>
                </a:lnTo>
                <a:close/>
                <a:moveTo>
                  <a:pt x="19041" y="1156225"/>
                </a:moveTo>
                <a:lnTo>
                  <a:pt x="333214" y="878350"/>
                </a:lnTo>
                <a:lnTo>
                  <a:pt x="333214" y="1138144"/>
                </a:lnTo>
                <a:lnTo>
                  <a:pt x="19041" y="1416019"/>
                </a:lnTo>
                <a:lnTo>
                  <a:pt x="19041" y="1156225"/>
                </a:lnTo>
                <a:close/>
                <a:moveTo>
                  <a:pt x="19041" y="1441712"/>
                </a:moveTo>
                <a:lnTo>
                  <a:pt x="333214" y="1163838"/>
                </a:lnTo>
                <a:lnTo>
                  <a:pt x="333214" y="1423632"/>
                </a:lnTo>
                <a:lnTo>
                  <a:pt x="19041" y="1701506"/>
                </a:lnTo>
                <a:lnTo>
                  <a:pt x="19041" y="1441712"/>
                </a:lnTo>
                <a:close/>
                <a:moveTo>
                  <a:pt x="19041" y="1727200"/>
                </a:moveTo>
                <a:lnTo>
                  <a:pt x="333214" y="1449325"/>
                </a:lnTo>
                <a:lnTo>
                  <a:pt x="333214" y="1709119"/>
                </a:lnTo>
                <a:lnTo>
                  <a:pt x="19041" y="1986994"/>
                </a:lnTo>
                <a:lnTo>
                  <a:pt x="19041" y="1727200"/>
                </a:lnTo>
                <a:close/>
                <a:moveTo>
                  <a:pt x="19041" y="2012688"/>
                </a:moveTo>
                <a:lnTo>
                  <a:pt x="333214" y="1734813"/>
                </a:lnTo>
                <a:lnTo>
                  <a:pt x="333214" y="1994607"/>
                </a:lnTo>
                <a:lnTo>
                  <a:pt x="19041" y="2272481"/>
                </a:lnTo>
                <a:lnTo>
                  <a:pt x="19041" y="2012688"/>
                </a:lnTo>
                <a:close/>
                <a:moveTo>
                  <a:pt x="19041" y="2298175"/>
                </a:moveTo>
                <a:lnTo>
                  <a:pt x="333214" y="2020301"/>
                </a:lnTo>
                <a:lnTo>
                  <a:pt x="333214" y="2280095"/>
                </a:lnTo>
                <a:lnTo>
                  <a:pt x="19041" y="2557969"/>
                </a:lnTo>
                <a:lnTo>
                  <a:pt x="19041" y="2298175"/>
                </a:lnTo>
                <a:close/>
                <a:moveTo>
                  <a:pt x="19041" y="2583663"/>
                </a:moveTo>
                <a:lnTo>
                  <a:pt x="333214" y="2305788"/>
                </a:lnTo>
                <a:lnTo>
                  <a:pt x="333214" y="2565582"/>
                </a:lnTo>
                <a:lnTo>
                  <a:pt x="19041" y="2843457"/>
                </a:lnTo>
                <a:lnTo>
                  <a:pt x="19041" y="2583663"/>
                </a:lnTo>
                <a:close/>
                <a:moveTo>
                  <a:pt x="19041" y="2869151"/>
                </a:moveTo>
                <a:lnTo>
                  <a:pt x="333214" y="2591276"/>
                </a:lnTo>
                <a:lnTo>
                  <a:pt x="333214" y="2851070"/>
                </a:lnTo>
                <a:lnTo>
                  <a:pt x="19041" y="3128944"/>
                </a:lnTo>
                <a:lnTo>
                  <a:pt x="19041" y="2869151"/>
                </a:lnTo>
                <a:close/>
                <a:moveTo>
                  <a:pt x="19041" y="3154638"/>
                </a:moveTo>
                <a:lnTo>
                  <a:pt x="333214" y="2876763"/>
                </a:lnTo>
                <a:lnTo>
                  <a:pt x="333214" y="3146074"/>
                </a:lnTo>
                <a:lnTo>
                  <a:pt x="19041" y="3423948"/>
                </a:lnTo>
                <a:lnTo>
                  <a:pt x="19041" y="3154638"/>
                </a:lnTo>
                <a:close/>
                <a:moveTo>
                  <a:pt x="346543" y="3159396"/>
                </a:moveTo>
                <a:lnTo>
                  <a:pt x="603594" y="3159396"/>
                </a:lnTo>
                <a:lnTo>
                  <a:pt x="292276" y="3435368"/>
                </a:lnTo>
                <a:lnTo>
                  <a:pt x="35226" y="3435368"/>
                </a:lnTo>
                <a:lnTo>
                  <a:pt x="346543" y="3159396"/>
                </a:lnTo>
                <a:close/>
                <a:moveTo>
                  <a:pt x="632155" y="3159396"/>
                </a:moveTo>
                <a:lnTo>
                  <a:pt x="946328" y="3159396"/>
                </a:lnTo>
                <a:lnTo>
                  <a:pt x="635011" y="3435368"/>
                </a:lnTo>
                <a:lnTo>
                  <a:pt x="320838" y="3435368"/>
                </a:lnTo>
                <a:lnTo>
                  <a:pt x="632155" y="3159396"/>
                </a:lnTo>
                <a:close/>
                <a:moveTo>
                  <a:pt x="974890" y="3159396"/>
                </a:moveTo>
                <a:lnTo>
                  <a:pt x="1260502" y="3159396"/>
                </a:lnTo>
                <a:lnTo>
                  <a:pt x="949184" y="3435368"/>
                </a:lnTo>
                <a:lnTo>
                  <a:pt x="663572" y="3435368"/>
                </a:lnTo>
                <a:lnTo>
                  <a:pt x="974890" y="3159396"/>
                </a:lnTo>
                <a:close/>
                <a:moveTo>
                  <a:pt x="1289063" y="3159396"/>
                </a:moveTo>
                <a:lnTo>
                  <a:pt x="1574675" y="3159396"/>
                </a:lnTo>
                <a:lnTo>
                  <a:pt x="1263358" y="3435368"/>
                </a:lnTo>
                <a:lnTo>
                  <a:pt x="977746" y="3435368"/>
                </a:lnTo>
                <a:lnTo>
                  <a:pt x="1289063" y="3159396"/>
                </a:lnTo>
                <a:close/>
                <a:moveTo>
                  <a:pt x="1603236" y="3159396"/>
                </a:moveTo>
                <a:lnTo>
                  <a:pt x="1888848" y="3159396"/>
                </a:lnTo>
                <a:lnTo>
                  <a:pt x="1577531" y="3435368"/>
                </a:lnTo>
                <a:lnTo>
                  <a:pt x="1291919" y="3435368"/>
                </a:lnTo>
                <a:lnTo>
                  <a:pt x="1603236" y="3159396"/>
                </a:lnTo>
                <a:close/>
                <a:moveTo>
                  <a:pt x="1917410" y="3159396"/>
                </a:moveTo>
                <a:lnTo>
                  <a:pt x="2203022" y="3159396"/>
                </a:lnTo>
                <a:lnTo>
                  <a:pt x="1891705" y="3435368"/>
                </a:lnTo>
                <a:lnTo>
                  <a:pt x="1606092" y="3435368"/>
                </a:lnTo>
                <a:lnTo>
                  <a:pt x="1917410" y="3159396"/>
                </a:lnTo>
                <a:close/>
                <a:moveTo>
                  <a:pt x="2231583" y="3159396"/>
                </a:moveTo>
                <a:lnTo>
                  <a:pt x="2517195" y="3159396"/>
                </a:lnTo>
                <a:lnTo>
                  <a:pt x="2205878" y="3435368"/>
                </a:lnTo>
                <a:lnTo>
                  <a:pt x="1920266" y="3435368"/>
                </a:lnTo>
                <a:lnTo>
                  <a:pt x="2231583" y="3159396"/>
                </a:lnTo>
                <a:close/>
                <a:moveTo>
                  <a:pt x="2545756" y="3159396"/>
                </a:moveTo>
                <a:lnTo>
                  <a:pt x="2831369" y="3159396"/>
                </a:lnTo>
                <a:lnTo>
                  <a:pt x="2520052" y="3435368"/>
                </a:lnTo>
                <a:lnTo>
                  <a:pt x="2234439" y="3435368"/>
                </a:lnTo>
                <a:lnTo>
                  <a:pt x="2545756" y="3159396"/>
                </a:lnTo>
                <a:close/>
                <a:moveTo>
                  <a:pt x="2859930" y="3159396"/>
                </a:moveTo>
                <a:lnTo>
                  <a:pt x="3145542" y="3159396"/>
                </a:lnTo>
                <a:lnTo>
                  <a:pt x="2834225" y="3435368"/>
                </a:lnTo>
                <a:lnTo>
                  <a:pt x="2548613" y="3435368"/>
                </a:lnTo>
                <a:lnTo>
                  <a:pt x="2859930" y="3159396"/>
                </a:lnTo>
                <a:close/>
                <a:moveTo>
                  <a:pt x="3174103" y="3159396"/>
                </a:moveTo>
                <a:lnTo>
                  <a:pt x="3459715" y="3159396"/>
                </a:lnTo>
                <a:lnTo>
                  <a:pt x="3148398" y="3435368"/>
                </a:lnTo>
                <a:lnTo>
                  <a:pt x="2862786" y="3435368"/>
                </a:lnTo>
                <a:lnTo>
                  <a:pt x="3174103" y="3159396"/>
                </a:lnTo>
                <a:close/>
                <a:moveTo>
                  <a:pt x="3488277" y="3159396"/>
                </a:moveTo>
                <a:lnTo>
                  <a:pt x="3773889" y="3159396"/>
                </a:lnTo>
                <a:lnTo>
                  <a:pt x="3462572" y="3435368"/>
                </a:lnTo>
                <a:lnTo>
                  <a:pt x="3176959" y="3435368"/>
                </a:lnTo>
                <a:lnTo>
                  <a:pt x="3488277" y="3159396"/>
                </a:lnTo>
                <a:close/>
                <a:moveTo>
                  <a:pt x="3802450" y="3159396"/>
                </a:moveTo>
                <a:lnTo>
                  <a:pt x="4088062" y="3159396"/>
                </a:lnTo>
                <a:lnTo>
                  <a:pt x="3776745" y="3435368"/>
                </a:lnTo>
                <a:lnTo>
                  <a:pt x="3491133" y="3435368"/>
                </a:lnTo>
                <a:lnTo>
                  <a:pt x="3802450" y="3159396"/>
                </a:lnTo>
                <a:close/>
                <a:moveTo>
                  <a:pt x="4116623" y="3159396"/>
                </a:moveTo>
                <a:lnTo>
                  <a:pt x="4402236" y="3159396"/>
                </a:lnTo>
                <a:lnTo>
                  <a:pt x="4090918" y="3435368"/>
                </a:lnTo>
                <a:lnTo>
                  <a:pt x="3805306" y="3435368"/>
                </a:lnTo>
                <a:lnTo>
                  <a:pt x="4116623" y="3159396"/>
                </a:lnTo>
                <a:close/>
                <a:moveTo>
                  <a:pt x="4430797" y="3159396"/>
                </a:moveTo>
                <a:lnTo>
                  <a:pt x="4716409" y="3159396"/>
                </a:lnTo>
                <a:lnTo>
                  <a:pt x="4405092" y="3435368"/>
                </a:lnTo>
                <a:lnTo>
                  <a:pt x="4119480" y="3435368"/>
                </a:lnTo>
                <a:lnTo>
                  <a:pt x="4430797" y="3159396"/>
                </a:lnTo>
                <a:close/>
                <a:moveTo>
                  <a:pt x="4744970" y="3159396"/>
                </a:moveTo>
                <a:lnTo>
                  <a:pt x="5030583" y="3159396"/>
                </a:lnTo>
                <a:lnTo>
                  <a:pt x="4719265" y="3435368"/>
                </a:lnTo>
                <a:lnTo>
                  <a:pt x="4433653" y="3435368"/>
                </a:lnTo>
                <a:lnTo>
                  <a:pt x="4744970" y="3159396"/>
                </a:lnTo>
                <a:close/>
                <a:moveTo>
                  <a:pt x="5059144" y="3159396"/>
                </a:moveTo>
                <a:lnTo>
                  <a:pt x="5344756" y="3159396"/>
                </a:lnTo>
                <a:lnTo>
                  <a:pt x="5033439" y="3435368"/>
                </a:lnTo>
                <a:lnTo>
                  <a:pt x="4747826" y="3435368"/>
                </a:lnTo>
                <a:lnTo>
                  <a:pt x="5059144" y="3159396"/>
                </a:lnTo>
                <a:close/>
                <a:moveTo>
                  <a:pt x="5373317" y="3159396"/>
                </a:moveTo>
                <a:lnTo>
                  <a:pt x="5658929" y="3159396"/>
                </a:lnTo>
                <a:lnTo>
                  <a:pt x="5347612" y="3435368"/>
                </a:lnTo>
                <a:lnTo>
                  <a:pt x="5062000" y="3435368"/>
                </a:lnTo>
                <a:lnTo>
                  <a:pt x="5373317" y="3159396"/>
                </a:lnTo>
                <a:close/>
                <a:moveTo>
                  <a:pt x="5687491" y="3159396"/>
                </a:moveTo>
                <a:lnTo>
                  <a:pt x="5973103" y="3159396"/>
                </a:lnTo>
                <a:lnTo>
                  <a:pt x="5661785" y="3435368"/>
                </a:lnTo>
                <a:lnTo>
                  <a:pt x="5376173" y="3435368"/>
                </a:lnTo>
                <a:lnTo>
                  <a:pt x="5687491" y="3159396"/>
                </a:lnTo>
                <a:close/>
                <a:moveTo>
                  <a:pt x="6001664" y="3159396"/>
                </a:moveTo>
                <a:lnTo>
                  <a:pt x="6287276" y="3159396"/>
                </a:lnTo>
                <a:lnTo>
                  <a:pt x="5975959" y="3435368"/>
                </a:lnTo>
                <a:lnTo>
                  <a:pt x="5690347" y="3435368"/>
                </a:lnTo>
                <a:lnTo>
                  <a:pt x="6001664" y="3159396"/>
                </a:lnTo>
                <a:close/>
                <a:moveTo>
                  <a:pt x="333214" y="30452"/>
                </a:moveTo>
                <a:lnTo>
                  <a:pt x="333214" y="280729"/>
                </a:lnTo>
                <a:lnTo>
                  <a:pt x="19041" y="559556"/>
                </a:lnTo>
                <a:lnTo>
                  <a:pt x="19041" y="309278"/>
                </a:lnTo>
                <a:lnTo>
                  <a:pt x="333214" y="30452"/>
                </a:lnTo>
                <a:close/>
                <a:moveTo>
                  <a:pt x="6232057" y="3435368"/>
                </a:moveTo>
                <a:lnTo>
                  <a:pt x="6003568" y="3435368"/>
                </a:lnTo>
                <a:lnTo>
                  <a:pt x="6314885" y="3159396"/>
                </a:lnTo>
                <a:lnTo>
                  <a:pt x="6543375" y="3159396"/>
                </a:lnTo>
                <a:lnTo>
                  <a:pt x="6232057" y="3435368"/>
                </a:lnTo>
                <a:close/>
              </a:path>
            </a:pathLst>
          </a:custGeom>
          <a:solidFill>
            <a:schemeClr val="tx2"/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Red Hat Display" panose="02010303040201060303" pitchFamily="2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9AFDE99-5737-A72A-E28B-A80580462B4F}"/>
              </a:ext>
            </a:extLst>
          </p:cNvPr>
          <p:cNvSpPr txBox="1"/>
          <p:nvPr/>
        </p:nvSpPr>
        <p:spPr>
          <a:xfrm>
            <a:off x="1582926" y="10106501"/>
            <a:ext cx="3326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>
                <a:solidFill>
                  <a:schemeClr val="tx2"/>
                </a:solidFill>
                <a:latin typeface="Josefin Sans" pitchFamily="2" charset="0"/>
              </a:rPr>
              <a:t>Automation</a:t>
            </a: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E7B705B1-EF20-68D9-824B-7FC3E5ED3E91}"/>
              </a:ext>
            </a:extLst>
          </p:cNvPr>
          <p:cNvSpPr/>
          <p:nvPr/>
        </p:nvSpPr>
        <p:spPr>
          <a:xfrm>
            <a:off x="16072338" y="3173781"/>
            <a:ext cx="5011616" cy="1569660"/>
          </a:xfrm>
          <a:custGeom>
            <a:avLst/>
            <a:gdLst>
              <a:gd name="connsiteX0" fmla="*/ 6578600 w 6578600"/>
              <a:gd name="connsiteY0" fmla="*/ 0 h 3454400"/>
              <a:gd name="connsiteX1" fmla="*/ 333214 w 6578600"/>
              <a:gd name="connsiteY1" fmla="*/ 0 h 3454400"/>
              <a:gd name="connsiteX2" fmla="*/ 333214 w 6578600"/>
              <a:gd name="connsiteY2" fmla="*/ 4758 h 3454400"/>
              <a:gd name="connsiteX3" fmla="*/ 0 w 6578600"/>
              <a:gd name="connsiteY3" fmla="*/ 299762 h 3454400"/>
              <a:gd name="connsiteX4" fmla="*/ 0 w 6578600"/>
              <a:gd name="connsiteY4" fmla="*/ 3454400 h 3454400"/>
              <a:gd name="connsiteX5" fmla="*/ 9520 w 6578600"/>
              <a:gd name="connsiteY5" fmla="*/ 3454400 h 3454400"/>
              <a:gd name="connsiteX6" fmla="*/ 19041 w 6578600"/>
              <a:gd name="connsiteY6" fmla="*/ 3454400 h 3454400"/>
              <a:gd name="connsiteX7" fmla="*/ 6239674 w 6578600"/>
              <a:gd name="connsiteY7" fmla="*/ 3454400 h 3454400"/>
              <a:gd name="connsiteX8" fmla="*/ 6572888 w 6578600"/>
              <a:gd name="connsiteY8" fmla="*/ 3159396 h 3454400"/>
              <a:gd name="connsiteX9" fmla="*/ 6578600 w 6578600"/>
              <a:gd name="connsiteY9" fmla="*/ 3159396 h 3454400"/>
              <a:gd name="connsiteX10" fmla="*/ 6578600 w 6578600"/>
              <a:gd name="connsiteY10" fmla="*/ 0 h 3454400"/>
              <a:gd name="connsiteX11" fmla="*/ 352255 w 6578600"/>
              <a:gd name="connsiteY11" fmla="*/ 19033 h 3454400"/>
              <a:gd name="connsiteX12" fmla="*/ 6559559 w 6578600"/>
              <a:gd name="connsiteY12" fmla="*/ 19033 h 3454400"/>
              <a:gd name="connsiteX13" fmla="*/ 6559559 w 6578600"/>
              <a:gd name="connsiteY13" fmla="*/ 3140364 h 3454400"/>
              <a:gd name="connsiteX14" fmla="*/ 352255 w 6578600"/>
              <a:gd name="connsiteY14" fmla="*/ 3140364 h 3454400"/>
              <a:gd name="connsiteX15" fmla="*/ 352255 w 6578600"/>
              <a:gd name="connsiteY15" fmla="*/ 19033 h 3454400"/>
              <a:gd name="connsiteX16" fmla="*/ 19041 w 6578600"/>
              <a:gd name="connsiteY16" fmla="*/ 585250 h 3454400"/>
              <a:gd name="connsiteX17" fmla="*/ 333214 w 6578600"/>
              <a:gd name="connsiteY17" fmla="*/ 307375 h 3454400"/>
              <a:gd name="connsiteX18" fmla="*/ 333214 w 6578600"/>
              <a:gd name="connsiteY18" fmla="*/ 567169 h 3454400"/>
              <a:gd name="connsiteX19" fmla="*/ 19041 w 6578600"/>
              <a:gd name="connsiteY19" fmla="*/ 845043 h 3454400"/>
              <a:gd name="connsiteX20" fmla="*/ 19041 w 6578600"/>
              <a:gd name="connsiteY20" fmla="*/ 585250 h 3454400"/>
              <a:gd name="connsiteX21" fmla="*/ 19041 w 6578600"/>
              <a:gd name="connsiteY21" fmla="*/ 870737 h 3454400"/>
              <a:gd name="connsiteX22" fmla="*/ 333214 w 6578600"/>
              <a:gd name="connsiteY22" fmla="*/ 592863 h 3454400"/>
              <a:gd name="connsiteX23" fmla="*/ 333214 w 6578600"/>
              <a:gd name="connsiteY23" fmla="*/ 852656 h 3454400"/>
              <a:gd name="connsiteX24" fmla="*/ 19041 w 6578600"/>
              <a:gd name="connsiteY24" fmla="*/ 1130531 h 3454400"/>
              <a:gd name="connsiteX25" fmla="*/ 19041 w 6578600"/>
              <a:gd name="connsiteY25" fmla="*/ 870737 h 3454400"/>
              <a:gd name="connsiteX26" fmla="*/ 19041 w 6578600"/>
              <a:gd name="connsiteY26" fmla="*/ 1156225 h 3454400"/>
              <a:gd name="connsiteX27" fmla="*/ 333214 w 6578600"/>
              <a:gd name="connsiteY27" fmla="*/ 878350 h 3454400"/>
              <a:gd name="connsiteX28" fmla="*/ 333214 w 6578600"/>
              <a:gd name="connsiteY28" fmla="*/ 1138144 h 3454400"/>
              <a:gd name="connsiteX29" fmla="*/ 19041 w 6578600"/>
              <a:gd name="connsiteY29" fmla="*/ 1416019 h 3454400"/>
              <a:gd name="connsiteX30" fmla="*/ 19041 w 6578600"/>
              <a:gd name="connsiteY30" fmla="*/ 1156225 h 3454400"/>
              <a:gd name="connsiteX31" fmla="*/ 19041 w 6578600"/>
              <a:gd name="connsiteY31" fmla="*/ 1441712 h 3454400"/>
              <a:gd name="connsiteX32" fmla="*/ 333214 w 6578600"/>
              <a:gd name="connsiteY32" fmla="*/ 1163838 h 3454400"/>
              <a:gd name="connsiteX33" fmla="*/ 333214 w 6578600"/>
              <a:gd name="connsiteY33" fmla="*/ 1423632 h 3454400"/>
              <a:gd name="connsiteX34" fmla="*/ 19041 w 6578600"/>
              <a:gd name="connsiteY34" fmla="*/ 1701506 h 3454400"/>
              <a:gd name="connsiteX35" fmla="*/ 19041 w 6578600"/>
              <a:gd name="connsiteY35" fmla="*/ 1441712 h 3454400"/>
              <a:gd name="connsiteX36" fmla="*/ 19041 w 6578600"/>
              <a:gd name="connsiteY36" fmla="*/ 1727200 h 3454400"/>
              <a:gd name="connsiteX37" fmla="*/ 333214 w 6578600"/>
              <a:gd name="connsiteY37" fmla="*/ 1449325 h 3454400"/>
              <a:gd name="connsiteX38" fmla="*/ 333214 w 6578600"/>
              <a:gd name="connsiteY38" fmla="*/ 1709119 h 3454400"/>
              <a:gd name="connsiteX39" fmla="*/ 19041 w 6578600"/>
              <a:gd name="connsiteY39" fmla="*/ 1986994 h 3454400"/>
              <a:gd name="connsiteX40" fmla="*/ 19041 w 6578600"/>
              <a:gd name="connsiteY40" fmla="*/ 1727200 h 3454400"/>
              <a:gd name="connsiteX41" fmla="*/ 19041 w 6578600"/>
              <a:gd name="connsiteY41" fmla="*/ 2012688 h 3454400"/>
              <a:gd name="connsiteX42" fmla="*/ 333214 w 6578600"/>
              <a:gd name="connsiteY42" fmla="*/ 1734813 h 3454400"/>
              <a:gd name="connsiteX43" fmla="*/ 333214 w 6578600"/>
              <a:gd name="connsiteY43" fmla="*/ 1994607 h 3454400"/>
              <a:gd name="connsiteX44" fmla="*/ 19041 w 6578600"/>
              <a:gd name="connsiteY44" fmla="*/ 2272481 h 3454400"/>
              <a:gd name="connsiteX45" fmla="*/ 19041 w 6578600"/>
              <a:gd name="connsiteY45" fmla="*/ 2012688 h 3454400"/>
              <a:gd name="connsiteX46" fmla="*/ 19041 w 6578600"/>
              <a:gd name="connsiteY46" fmla="*/ 2298175 h 3454400"/>
              <a:gd name="connsiteX47" fmla="*/ 333214 w 6578600"/>
              <a:gd name="connsiteY47" fmla="*/ 2020301 h 3454400"/>
              <a:gd name="connsiteX48" fmla="*/ 333214 w 6578600"/>
              <a:gd name="connsiteY48" fmla="*/ 2280095 h 3454400"/>
              <a:gd name="connsiteX49" fmla="*/ 19041 w 6578600"/>
              <a:gd name="connsiteY49" fmla="*/ 2557969 h 3454400"/>
              <a:gd name="connsiteX50" fmla="*/ 19041 w 6578600"/>
              <a:gd name="connsiteY50" fmla="*/ 2298175 h 3454400"/>
              <a:gd name="connsiteX51" fmla="*/ 19041 w 6578600"/>
              <a:gd name="connsiteY51" fmla="*/ 2583663 h 3454400"/>
              <a:gd name="connsiteX52" fmla="*/ 333214 w 6578600"/>
              <a:gd name="connsiteY52" fmla="*/ 2305788 h 3454400"/>
              <a:gd name="connsiteX53" fmla="*/ 333214 w 6578600"/>
              <a:gd name="connsiteY53" fmla="*/ 2565582 h 3454400"/>
              <a:gd name="connsiteX54" fmla="*/ 19041 w 6578600"/>
              <a:gd name="connsiteY54" fmla="*/ 2843457 h 3454400"/>
              <a:gd name="connsiteX55" fmla="*/ 19041 w 6578600"/>
              <a:gd name="connsiteY55" fmla="*/ 2583663 h 3454400"/>
              <a:gd name="connsiteX56" fmla="*/ 19041 w 6578600"/>
              <a:gd name="connsiteY56" fmla="*/ 2869151 h 3454400"/>
              <a:gd name="connsiteX57" fmla="*/ 333214 w 6578600"/>
              <a:gd name="connsiteY57" fmla="*/ 2591276 h 3454400"/>
              <a:gd name="connsiteX58" fmla="*/ 333214 w 6578600"/>
              <a:gd name="connsiteY58" fmla="*/ 2851070 h 3454400"/>
              <a:gd name="connsiteX59" fmla="*/ 19041 w 6578600"/>
              <a:gd name="connsiteY59" fmla="*/ 3128944 h 3454400"/>
              <a:gd name="connsiteX60" fmla="*/ 19041 w 6578600"/>
              <a:gd name="connsiteY60" fmla="*/ 2869151 h 3454400"/>
              <a:gd name="connsiteX61" fmla="*/ 19041 w 6578600"/>
              <a:gd name="connsiteY61" fmla="*/ 3154638 h 3454400"/>
              <a:gd name="connsiteX62" fmla="*/ 333214 w 6578600"/>
              <a:gd name="connsiteY62" fmla="*/ 2876763 h 3454400"/>
              <a:gd name="connsiteX63" fmla="*/ 333214 w 6578600"/>
              <a:gd name="connsiteY63" fmla="*/ 3146074 h 3454400"/>
              <a:gd name="connsiteX64" fmla="*/ 19041 w 6578600"/>
              <a:gd name="connsiteY64" fmla="*/ 3423948 h 3454400"/>
              <a:gd name="connsiteX65" fmla="*/ 19041 w 6578600"/>
              <a:gd name="connsiteY65" fmla="*/ 3154638 h 3454400"/>
              <a:gd name="connsiteX66" fmla="*/ 346543 w 6578600"/>
              <a:gd name="connsiteY66" fmla="*/ 3159396 h 3454400"/>
              <a:gd name="connsiteX67" fmla="*/ 603594 w 6578600"/>
              <a:gd name="connsiteY67" fmla="*/ 3159396 h 3454400"/>
              <a:gd name="connsiteX68" fmla="*/ 292276 w 6578600"/>
              <a:gd name="connsiteY68" fmla="*/ 3435368 h 3454400"/>
              <a:gd name="connsiteX69" fmla="*/ 35226 w 6578600"/>
              <a:gd name="connsiteY69" fmla="*/ 3435368 h 3454400"/>
              <a:gd name="connsiteX70" fmla="*/ 346543 w 6578600"/>
              <a:gd name="connsiteY70" fmla="*/ 3159396 h 3454400"/>
              <a:gd name="connsiteX71" fmla="*/ 632155 w 6578600"/>
              <a:gd name="connsiteY71" fmla="*/ 3159396 h 3454400"/>
              <a:gd name="connsiteX72" fmla="*/ 946328 w 6578600"/>
              <a:gd name="connsiteY72" fmla="*/ 3159396 h 3454400"/>
              <a:gd name="connsiteX73" fmla="*/ 635011 w 6578600"/>
              <a:gd name="connsiteY73" fmla="*/ 3435368 h 3454400"/>
              <a:gd name="connsiteX74" fmla="*/ 320838 w 6578600"/>
              <a:gd name="connsiteY74" fmla="*/ 3435368 h 3454400"/>
              <a:gd name="connsiteX75" fmla="*/ 632155 w 6578600"/>
              <a:gd name="connsiteY75" fmla="*/ 3159396 h 3454400"/>
              <a:gd name="connsiteX76" fmla="*/ 974890 w 6578600"/>
              <a:gd name="connsiteY76" fmla="*/ 3159396 h 3454400"/>
              <a:gd name="connsiteX77" fmla="*/ 1260502 w 6578600"/>
              <a:gd name="connsiteY77" fmla="*/ 3159396 h 3454400"/>
              <a:gd name="connsiteX78" fmla="*/ 949184 w 6578600"/>
              <a:gd name="connsiteY78" fmla="*/ 3435368 h 3454400"/>
              <a:gd name="connsiteX79" fmla="*/ 663572 w 6578600"/>
              <a:gd name="connsiteY79" fmla="*/ 3435368 h 3454400"/>
              <a:gd name="connsiteX80" fmla="*/ 974890 w 6578600"/>
              <a:gd name="connsiteY80" fmla="*/ 3159396 h 3454400"/>
              <a:gd name="connsiteX81" fmla="*/ 1289063 w 6578600"/>
              <a:gd name="connsiteY81" fmla="*/ 3159396 h 3454400"/>
              <a:gd name="connsiteX82" fmla="*/ 1574675 w 6578600"/>
              <a:gd name="connsiteY82" fmla="*/ 3159396 h 3454400"/>
              <a:gd name="connsiteX83" fmla="*/ 1263358 w 6578600"/>
              <a:gd name="connsiteY83" fmla="*/ 3435368 h 3454400"/>
              <a:gd name="connsiteX84" fmla="*/ 977746 w 6578600"/>
              <a:gd name="connsiteY84" fmla="*/ 3435368 h 3454400"/>
              <a:gd name="connsiteX85" fmla="*/ 1289063 w 6578600"/>
              <a:gd name="connsiteY85" fmla="*/ 3159396 h 3454400"/>
              <a:gd name="connsiteX86" fmla="*/ 1603236 w 6578600"/>
              <a:gd name="connsiteY86" fmla="*/ 3159396 h 3454400"/>
              <a:gd name="connsiteX87" fmla="*/ 1888848 w 6578600"/>
              <a:gd name="connsiteY87" fmla="*/ 3159396 h 3454400"/>
              <a:gd name="connsiteX88" fmla="*/ 1577531 w 6578600"/>
              <a:gd name="connsiteY88" fmla="*/ 3435368 h 3454400"/>
              <a:gd name="connsiteX89" fmla="*/ 1291919 w 6578600"/>
              <a:gd name="connsiteY89" fmla="*/ 3435368 h 3454400"/>
              <a:gd name="connsiteX90" fmla="*/ 1603236 w 6578600"/>
              <a:gd name="connsiteY90" fmla="*/ 3159396 h 3454400"/>
              <a:gd name="connsiteX91" fmla="*/ 1917410 w 6578600"/>
              <a:gd name="connsiteY91" fmla="*/ 3159396 h 3454400"/>
              <a:gd name="connsiteX92" fmla="*/ 2203022 w 6578600"/>
              <a:gd name="connsiteY92" fmla="*/ 3159396 h 3454400"/>
              <a:gd name="connsiteX93" fmla="*/ 1891705 w 6578600"/>
              <a:gd name="connsiteY93" fmla="*/ 3435368 h 3454400"/>
              <a:gd name="connsiteX94" fmla="*/ 1606092 w 6578600"/>
              <a:gd name="connsiteY94" fmla="*/ 3435368 h 3454400"/>
              <a:gd name="connsiteX95" fmla="*/ 1917410 w 6578600"/>
              <a:gd name="connsiteY95" fmla="*/ 3159396 h 3454400"/>
              <a:gd name="connsiteX96" fmla="*/ 2231583 w 6578600"/>
              <a:gd name="connsiteY96" fmla="*/ 3159396 h 3454400"/>
              <a:gd name="connsiteX97" fmla="*/ 2517195 w 6578600"/>
              <a:gd name="connsiteY97" fmla="*/ 3159396 h 3454400"/>
              <a:gd name="connsiteX98" fmla="*/ 2205878 w 6578600"/>
              <a:gd name="connsiteY98" fmla="*/ 3435368 h 3454400"/>
              <a:gd name="connsiteX99" fmla="*/ 1920266 w 6578600"/>
              <a:gd name="connsiteY99" fmla="*/ 3435368 h 3454400"/>
              <a:gd name="connsiteX100" fmla="*/ 2231583 w 6578600"/>
              <a:gd name="connsiteY100" fmla="*/ 3159396 h 3454400"/>
              <a:gd name="connsiteX101" fmla="*/ 2545756 w 6578600"/>
              <a:gd name="connsiteY101" fmla="*/ 3159396 h 3454400"/>
              <a:gd name="connsiteX102" fmla="*/ 2831369 w 6578600"/>
              <a:gd name="connsiteY102" fmla="*/ 3159396 h 3454400"/>
              <a:gd name="connsiteX103" fmla="*/ 2520052 w 6578600"/>
              <a:gd name="connsiteY103" fmla="*/ 3435368 h 3454400"/>
              <a:gd name="connsiteX104" fmla="*/ 2234439 w 6578600"/>
              <a:gd name="connsiteY104" fmla="*/ 3435368 h 3454400"/>
              <a:gd name="connsiteX105" fmla="*/ 2545756 w 6578600"/>
              <a:gd name="connsiteY105" fmla="*/ 3159396 h 3454400"/>
              <a:gd name="connsiteX106" fmla="*/ 2859930 w 6578600"/>
              <a:gd name="connsiteY106" fmla="*/ 3159396 h 3454400"/>
              <a:gd name="connsiteX107" fmla="*/ 3145542 w 6578600"/>
              <a:gd name="connsiteY107" fmla="*/ 3159396 h 3454400"/>
              <a:gd name="connsiteX108" fmla="*/ 2834225 w 6578600"/>
              <a:gd name="connsiteY108" fmla="*/ 3435368 h 3454400"/>
              <a:gd name="connsiteX109" fmla="*/ 2548613 w 6578600"/>
              <a:gd name="connsiteY109" fmla="*/ 3435368 h 3454400"/>
              <a:gd name="connsiteX110" fmla="*/ 2859930 w 6578600"/>
              <a:gd name="connsiteY110" fmla="*/ 3159396 h 3454400"/>
              <a:gd name="connsiteX111" fmla="*/ 3174103 w 6578600"/>
              <a:gd name="connsiteY111" fmla="*/ 3159396 h 3454400"/>
              <a:gd name="connsiteX112" fmla="*/ 3459715 w 6578600"/>
              <a:gd name="connsiteY112" fmla="*/ 3159396 h 3454400"/>
              <a:gd name="connsiteX113" fmla="*/ 3148398 w 6578600"/>
              <a:gd name="connsiteY113" fmla="*/ 3435368 h 3454400"/>
              <a:gd name="connsiteX114" fmla="*/ 2862786 w 6578600"/>
              <a:gd name="connsiteY114" fmla="*/ 3435368 h 3454400"/>
              <a:gd name="connsiteX115" fmla="*/ 3174103 w 6578600"/>
              <a:gd name="connsiteY115" fmla="*/ 3159396 h 3454400"/>
              <a:gd name="connsiteX116" fmla="*/ 3488277 w 6578600"/>
              <a:gd name="connsiteY116" fmla="*/ 3159396 h 3454400"/>
              <a:gd name="connsiteX117" fmla="*/ 3773889 w 6578600"/>
              <a:gd name="connsiteY117" fmla="*/ 3159396 h 3454400"/>
              <a:gd name="connsiteX118" fmla="*/ 3462572 w 6578600"/>
              <a:gd name="connsiteY118" fmla="*/ 3435368 h 3454400"/>
              <a:gd name="connsiteX119" fmla="*/ 3176959 w 6578600"/>
              <a:gd name="connsiteY119" fmla="*/ 3435368 h 3454400"/>
              <a:gd name="connsiteX120" fmla="*/ 3488277 w 6578600"/>
              <a:gd name="connsiteY120" fmla="*/ 3159396 h 3454400"/>
              <a:gd name="connsiteX121" fmla="*/ 3802450 w 6578600"/>
              <a:gd name="connsiteY121" fmla="*/ 3159396 h 3454400"/>
              <a:gd name="connsiteX122" fmla="*/ 4088062 w 6578600"/>
              <a:gd name="connsiteY122" fmla="*/ 3159396 h 3454400"/>
              <a:gd name="connsiteX123" fmla="*/ 3776745 w 6578600"/>
              <a:gd name="connsiteY123" fmla="*/ 3435368 h 3454400"/>
              <a:gd name="connsiteX124" fmla="*/ 3491133 w 6578600"/>
              <a:gd name="connsiteY124" fmla="*/ 3435368 h 3454400"/>
              <a:gd name="connsiteX125" fmla="*/ 3802450 w 6578600"/>
              <a:gd name="connsiteY125" fmla="*/ 3159396 h 3454400"/>
              <a:gd name="connsiteX126" fmla="*/ 4116623 w 6578600"/>
              <a:gd name="connsiteY126" fmla="*/ 3159396 h 3454400"/>
              <a:gd name="connsiteX127" fmla="*/ 4402236 w 6578600"/>
              <a:gd name="connsiteY127" fmla="*/ 3159396 h 3454400"/>
              <a:gd name="connsiteX128" fmla="*/ 4090918 w 6578600"/>
              <a:gd name="connsiteY128" fmla="*/ 3435368 h 3454400"/>
              <a:gd name="connsiteX129" fmla="*/ 3805306 w 6578600"/>
              <a:gd name="connsiteY129" fmla="*/ 3435368 h 3454400"/>
              <a:gd name="connsiteX130" fmla="*/ 4116623 w 6578600"/>
              <a:gd name="connsiteY130" fmla="*/ 3159396 h 3454400"/>
              <a:gd name="connsiteX131" fmla="*/ 4430797 w 6578600"/>
              <a:gd name="connsiteY131" fmla="*/ 3159396 h 3454400"/>
              <a:gd name="connsiteX132" fmla="*/ 4716409 w 6578600"/>
              <a:gd name="connsiteY132" fmla="*/ 3159396 h 3454400"/>
              <a:gd name="connsiteX133" fmla="*/ 4405092 w 6578600"/>
              <a:gd name="connsiteY133" fmla="*/ 3435368 h 3454400"/>
              <a:gd name="connsiteX134" fmla="*/ 4119480 w 6578600"/>
              <a:gd name="connsiteY134" fmla="*/ 3435368 h 3454400"/>
              <a:gd name="connsiteX135" fmla="*/ 4430797 w 6578600"/>
              <a:gd name="connsiteY135" fmla="*/ 3159396 h 3454400"/>
              <a:gd name="connsiteX136" fmla="*/ 4744970 w 6578600"/>
              <a:gd name="connsiteY136" fmla="*/ 3159396 h 3454400"/>
              <a:gd name="connsiteX137" fmla="*/ 5030583 w 6578600"/>
              <a:gd name="connsiteY137" fmla="*/ 3159396 h 3454400"/>
              <a:gd name="connsiteX138" fmla="*/ 4719265 w 6578600"/>
              <a:gd name="connsiteY138" fmla="*/ 3435368 h 3454400"/>
              <a:gd name="connsiteX139" fmla="*/ 4433653 w 6578600"/>
              <a:gd name="connsiteY139" fmla="*/ 3435368 h 3454400"/>
              <a:gd name="connsiteX140" fmla="*/ 4744970 w 6578600"/>
              <a:gd name="connsiteY140" fmla="*/ 3159396 h 3454400"/>
              <a:gd name="connsiteX141" fmla="*/ 5059144 w 6578600"/>
              <a:gd name="connsiteY141" fmla="*/ 3159396 h 3454400"/>
              <a:gd name="connsiteX142" fmla="*/ 5344756 w 6578600"/>
              <a:gd name="connsiteY142" fmla="*/ 3159396 h 3454400"/>
              <a:gd name="connsiteX143" fmla="*/ 5033439 w 6578600"/>
              <a:gd name="connsiteY143" fmla="*/ 3435368 h 3454400"/>
              <a:gd name="connsiteX144" fmla="*/ 4747826 w 6578600"/>
              <a:gd name="connsiteY144" fmla="*/ 3435368 h 3454400"/>
              <a:gd name="connsiteX145" fmla="*/ 5059144 w 6578600"/>
              <a:gd name="connsiteY145" fmla="*/ 3159396 h 3454400"/>
              <a:gd name="connsiteX146" fmla="*/ 5373317 w 6578600"/>
              <a:gd name="connsiteY146" fmla="*/ 3159396 h 3454400"/>
              <a:gd name="connsiteX147" fmla="*/ 5658929 w 6578600"/>
              <a:gd name="connsiteY147" fmla="*/ 3159396 h 3454400"/>
              <a:gd name="connsiteX148" fmla="*/ 5347612 w 6578600"/>
              <a:gd name="connsiteY148" fmla="*/ 3435368 h 3454400"/>
              <a:gd name="connsiteX149" fmla="*/ 5062000 w 6578600"/>
              <a:gd name="connsiteY149" fmla="*/ 3435368 h 3454400"/>
              <a:gd name="connsiteX150" fmla="*/ 5373317 w 6578600"/>
              <a:gd name="connsiteY150" fmla="*/ 3159396 h 3454400"/>
              <a:gd name="connsiteX151" fmla="*/ 5687491 w 6578600"/>
              <a:gd name="connsiteY151" fmla="*/ 3159396 h 3454400"/>
              <a:gd name="connsiteX152" fmla="*/ 5973103 w 6578600"/>
              <a:gd name="connsiteY152" fmla="*/ 3159396 h 3454400"/>
              <a:gd name="connsiteX153" fmla="*/ 5661785 w 6578600"/>
              <a:gd name="connsiteY153" fmla="*/ 3435368 h 3454400"/>
              <a:gd name="connsiteX154" fmla="*/ 5376173 w 6578600"/>
              <a:gd name="connsiteY154" fmla="*/ 3435368 h 3454400"/>
              <a:gd name="connsiteX155" fmla="*/ 5687491 w 6578600"/>
              <a:gd name="connsiteY155" fmla="*/ 3159396 h 3454400"/>
              <a:gd name="connsiteX156" fmla="*/ 6001664 w 6578600"/>
              <a:gd name="connsiteY156" fmla="*/ 3159396 h 3454400"/>
              <a:gd name="connsiteX157" fmla="*/ 6287276 w 6578600"/>
              <a:gd name="connsiteY157" fmla="*/ 3159396 h 3454400"/>
              <a:gd name="connsiteX158" fmla="*/ 5975959 w 6578600"/>
              <a:gd name="connsiteY158" fmla="*/ 3435368 h 3454400"/>
              <a:gd name="connsiteX159" fmla="*/ 5690347 w 6578600"/>
              <a:gd name="connsiteY159" fmla="*/ 3435368 h 3454400"/>
              <a:gd name="connsiteX160" fmla="*/ 6001664 w 6578600"/>
              <a:gd name="connsiteY160" fmla="*/ 3159396 h 3454400"/>
              <a:gd name="connsiteX161" fmla="*/ 333214 w 6578600"/>
              <a:gd name="connsiteY161" fmla="*/ 30452 h 3454400"/>
              <a:gd name="connsiteX162" fmla="*/ 333214 w 6578600"/>
              <a:gd name="connsiteY162" fmla="*/ 280729 h 3454400"/>
              <a:gd name="connsiteX163" fmla="*/ 19041 w 6578600"/>
              <a:gd name="connsiteY163" fmla="*/ 559556 h 3454400"/>
              <a:gd name="connsiteX164" fmla="*/ 19041 w 6578600"/>
              <a:gd name="connsiteY164" fmla="*/ 309278 h 3454400"/>
              <a:gd name="connsiteX165" fmla="*/ 333214 w 6578600"/>
              <a:gd name="connsiteY165" fmla="*/ 30452 h 3454400"/>
              <a:gd name="connsiteX166" fmla="*/ 6232057 w 6578600"/>
              <a:gd name="connsiteY166" fmla="*/ 3435368 h 3454400"/>
              <a:gd name="connsiteX167" fmla="*/ 6003568 w 6578600"/>
              <a:gd name="connsiteY167" fmla="*/ 3435368 h 3454400"/>
              <a:gd name="connsiteX168" fmla="*/ 6314885 w 6578600"/>
              <a:gd name="connsiteY168" fmla="*/ 3159396 h 3454400"/>
              <a:gd name="connsiteX169" fmla="*/ 6543375 w 6578600"/>
              <a:gd name="connsiteY169" fmla="*/ 3159396 h 3454400"/>
              <a:gd name="connsiteX170" fmla="*/ 6232057 w 6578600"/>
              <a:gd name="connsiteY170" fmla="*/ 3435368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6578600" h="3454400">
                <a:moveTo>
                  <a:pt x="6578600" y="0"/>
                </a:moveTo>
                <a:lnTo>
                  <a:pt x="333214" y="0"/>
                </a:lnTo>
                <a:lnTo>
                  <a:pt x="333214" y="4758"/>
                </a:lnTo>
                <a:lnTo>
                  <a:pt x="0" y="299762"/>
                </a:lnTo>
                <a:lnTo>
                  <a:pt x="0" y="3454400"/>
                </a:lnTo>
                <a:lnTo>
                  <a:pt x="9520" y="3454400"/>
                </a:lnTo>
                <a:lnTo>
                  <a:pt x="19041" y="3454400"/>
                </a:lnTo>
                <a:lnTo>
                  <a:pt x="6239674" y="3454400"/>
                </a:lnTo>
                <a:lnTo>
                  <a:pt x="6572888" y="3159396"/>
                </a:lnTo>
                <a:lnTo>
                  <a:pt x="6578600" y="3159396"/>
                </a:lnTo>
                <a:lnTo>
                  <a:pt x="6578600" y="0"/>
                </a:lnTo>
                <a:close/>
                <a:moveTo>
                  <a:pt x="352255" y="19033"/>
                </a:moveTo>
                <a:lnTo>
                  <a:pt x="6559559" y="19033"/>
                </a:lnTo>
                <a:lnTo>
                  <a:pt x="6559559" y="3140364"/>
                </a:lnTo>
                <a:lnTo>
                  <a:pt x="352255" y="3140364"/>
                </a:lnTo>
                <a:lnTo>
                  <a:pt x="352255" y="19033"/>
                </a:lnTo>
                <a:close/>
                <a:moveTo>
                  <a:pt x="19041" y="585250"/>
                </a:moveTo>
                <a:lnTo>
                  <a:pt x="333214" y="307375"/>
                </a:lnTo>
                <a:lnTo>
                  <a:pt x="333214" y="567169"/>
                </a:lnTo>
                <a:lnTo>
                  <a:pt x="19041" y="845043"/>
                </a:lnTo>
                <a:lnTo>
                  <a:pt x="19041" y="585250"/>
                </a:lnTo>
                <a:close/>
                <a:moveTo>
                  <a:pt x="19041" y="870737"/>
                </a:moveTo>
                <a:lnTo>
                  <a:pt x="333214" y="592863"/>
                </a:lnTo>
                <a:lnTo>
                  <a:pt x="333214" y="852656"/>
                </a:lnTo>
                <a:lnTo>
                  <a:pt x="19041" y="1130531"/>
                </a:lnTo>
                <a:lnTo>
                  <a:pt x="19041" y="870737"/>
                </a:lnTo>
                <a:close/>
                <a:moveTo>
                  <a:pt x="19041" y="1156225"/>
                </a:moveTo>
                <a:lnTo>
                  <a:pt x="333214" y="878350"/>
                </a:lnTo>
                <a:lnTo>
                  <a:pt x="333214" y="1138144"/>
                </a:lnTo>
                <a:lnTo>
                  <a:pt x="19041" y="1416019"/>
                </a:lnTo>
                <a:lnTo>
                  <a:pt x="19041" y="1156225"/>
                </a:lnTo>
                <a:close/>
                <a:moveTo>
                  <a:pt x="19041" y="1441712"/>
                </a:moveTo>
                <a:lnTo>
                  <a:pt x="333214" y="1163838"/>
                </a:lnTo>
                <a:lnTo>
                  <a:pt x="333214" y="1423632"/>
                </a:lnTo>
                <a:lnTo>
                  <a:pt x="19041" y="1701506"/>
                </a:lnTo>
                <a:lnTo>
                  <a:pt x="19041" y="1441712"/>
                </a:lnTo>
                <a:close/>
                <a:moveTo>
                  <a:pt x="19041" y="1727200"/>
                </a:moveTo>
                <a:lnTo>
                  <a:pt x="333214" y="1449325"/>
                </a:lnTo>
                <a:lnTo>
                  <a:pt x="333214" y="1709119"/>
                </a:lnTo>
                <a:lnTo>
                  <a:pt x="19041" y="1986994"/>
                </a:lnTo>
                <a:lnTo>
                  <a:pt x="19041" y="1727200"/>
                </a:lnTo>
                <a:close/>
                <a:moveTo>
                  <a:pt x="19041" y="2012688"/>
                </a:moveTo>
                <a:lnTo>
                  <a:pt x="333214" y="1734813"/>
                </a:lnTo>
                <a:lnTo>
                  <a:pt x="333214" y="1994607"/>
                </a:lnTo>
                <a:lnTo>
                  <a:pt x="19041" y="2272481"/>
                </a:lnTo>
                <a:lnTo>
                  <a:pt x="19041" y="2012688"/>
                </a:lnTo>
                <a:close/>
                <a:moveTo>
                  <a:pt x="19041" y="2298175"/>
                </a:moveTo>
                <a:lnTo>
                  <a:pt x="333214" y="2020301"/>
                </a:lnTo>
                <a:lnTo>
                  <a:pt x="333214" y="2280095"/>
                </a:lnTo>
                <a:lnTo>
                  <a:pt x="19041" y="2557969"/>
                </a:lnTo>
                <a:lnTo>
                  <a:pt x="19041" y="2298175"/>
                </a:lnTo>
                <a:close/>
                <a:moveTo>
                  <a:pt x="19041" y="2583663"/>
                </a:moveTo>
                <a:lnTo>
                  <a:pt x="333214" y="2305788"/>
                </a:lnTo>
                <a:lnTo>
                  <a:pt x="333214" y="2565582"/>
                </a:lnTo>
                <a:lnTo>
                  <a:pt x="19041" y="2843457"/>
                </a:lnTo>
                <a:lnTo>
                  <a:pt x="19041" y="2583663"/>
                </a:lnTo>
                <a:close/>
                <a:moveTo>
                  <a:pt x="19041" y="2869151"/>
                </a:moveTo>
                <a:lnTo>
                  <a:pt x="333214" y="2591276"/>
                </a:lnTo>
                <a:lnTo>
                  <a:pt x="333214" y="2851070"/>
                </a:lnTo>
                <a:lnTo>
                  <a:pt x="19041" y="3128944"/>
                </a:lnTo>
                <a:lnTo>
                  <a:pt x="19041" y="2869151"/>
                </a:lnTo>
                <a:close/>
                <a:moveTo>
                  <a:pt x="19041" y="3154638"/>
                </a:moveTo>
                <a:lnTo>
                  <a:pt x="333214" y="2876763"/>
                </a:lnTo>
                <a:lnTo>
                  <a:pt x="333214" y="3146074"/>
                </a:lnTo>
                <a:lnTo>
                  <a:pt x="19041" y="3423948"/>
                </a:lnTo>
                <a:lnTo>
                  <a:pt x="19041" y="3154638"/>
                </a:lnTo>
                <a:close/>
                <a:moveTo>
                  <a:pt x="346543" y="3159396"/>
                </a:moveTo>
                <a:lnTo>
                  <a:pt x="603594" y="3159396"/>
                </a:lnTo>
                <a:lnTo>
                  <a:pt x="292276" y="3435368"/>
                </a:lnTo>
                <a:lnTo>
                  <a:pt x="35226" y="3435368"/>
                </a:lnTo>
                <a:lnTo>
                  <a:pt x="346543" y="3159396"/>
                </a:lnTo>
                <a:close/>
                <a:moveTo>
                  <a:pt x="632155" y="3159396"/>
                </a:moveTo>
                <a:lnTo>
                  <a:pt x="946328" y="3159396"/>
                </a:lnTo>
                <a:lnTo>
                  <a:pt x="635011" y="3435368"/>
                </a:lnTo>
                <a:lnTo>
                  <a:pt x="320838" y="3435368"/>
                </a:lnTo>
                <a:lnTo>
                  <a:pt x="632155" y="3159396"/>
                </a:lnTo>
                <a:close/>
                <a:moveTo>
                  <a:pt x="974890" y="3159396"/>
                </a:moveTo>
                <a:lnTo>
                  <a:pt x="1260502" y="3159396"/>
                </a:lnTo>
                <a:lnTo>
                  <a:pt x="949184" y="3435368"/>
                </a:lnTo>
                <a:lnTo>
                  <a:pt x="663572" y="3435368"/>
                </a:lnTo>
                <a:lnTo>
                  <a:pt x="974890" y="3159396"/>
                </a:lnTo>
                <a:close/>
                <a:moveTo>
                  <a:pt x="1289063" y="3159396"/>
                </a:moveTo>
                <a:lnTo>
                  <a:pt x="1574675" y="3159396"/>
                </a:lnTo>
                <a:lnTo>
                  <a:pt x="1263358" y="3435368"/>
                </a:lnTo>
                <a:lnTo>
                  <a:pt x="977746" y="3435368"/>
                </a:lnTo>
                <a:lnTo>
                  <a:pt x="1289063" y="3159396"/>
                </a:lnTo>
                <a:close/>
                <a:moveTo>
                  <a:pt x="1603236" y="3159396"/>
                </a:moveTo>
                <a:lnTo>
                  <a:pt x="1888848" y="3159396"/>
                </a:lnTo>
                <a:lnTo>
                  <a:pt x="1577531" y="3435368"/>
                </a:lnTo>
                <a:lnTo>
                  <a:pt x="1291919" y="3435368"/>
                </a:lnTo>
                <a:lnTo>
                  <a:pt x="1603236" y="3159396"/>
                </a:lnTo>
                <a:close/>
                <a:moveTo>
                  <a:pt x="1917410" y="3159396"/>
                </a:moveTo>
                <a:lnTo>
                  <a:pt x="2203022" y="3159396"/>
                </a:lnTo>
                <a:lnTo>
                  <a:pt x="1891705" y="3435368"/>
                </a:lnTo>
                <a:lnTo>
                  <a:pt x="1606092" y="3435368"/>
                </a:lnTo>
                <a:lnTo>
                  <a:pt x="1917410" y="3159396"/>
                </a:lnTo>
                <a:close/>
                <a:moveTo>
                  <a:pt x="2231583" y="3159396"/>
                </a:moveTo>
                <a:lnTo>
                  <a:pt x="2517195" y="3159396"/>
                </a:lnTo>
                <a:lnTo>
                  <a:pt x="2205878" y="3435368"/>
                </a:lnTo>
                <a:lnTo>
                  <a:pt x="1920266" y="3435368"/>
                </a:lnTo>
                <a:lnTo>
                  <a:pt x="2231583" y="3159396"/>
                </a:lnTo>
                <a:close/>
                <a:moveTo>
                  <a:pt x="2545756" y="3159396"/>
                </a:moveTo>
                <a:lnTo>
                  <a:pt x="2831369" y="3159396"/>
                </a:lnTo>
                <a:lnTo>
                  <a:pt x="2520052" y="3435368"/>
                </a:lnTo>
                <a:lnTo>
                  <a:pt x="2234439" y="3435368"/>
                </a:lnTo>
                <a:lnTo>
                  <a:pt x="2545756" y="3159396"/>
                </a:lnTo>
                <a:close/>
                <a:moveTo>
                  <a:pt x="2859930" y="3159396"/>
                </a:moveTo>
                <a:lnTo>
                  <a:pt x="3145542" y="3159396"/>
                </a:lnTo>
                <a:lnTo>
                  <a:pt x="2834225" y="3435368"/>
                </a:lnTo>
                <a:lnTo>
                  <a:pt x="2548613" y="3435368"/>
                </a:lnTo>
                <a:lnTo>
                  <a:pt x="2859930" y="3159396"/>
                </a:lnTo>
                <a:close/>
                <a:moveTo>
                  <a:pt x="3174103" y="3159396"/>
                </a:moveTo>
                <a:lnTo>
                  <a:pt x="3459715" y="3159396"/>
                </a:lnTo>
                <a:lnTo>
                  <a:pt x="3148398" y="3435368"/>
                </a:lnTo>
                <a:lnTo>
                  <a:pt x="2862786" y="3435368"/>
                </a:lnTo>
                <a:lnTo>
                  <a:pt x="3174103" y="3159396"/>
                </a:lnTo>
                <a:close/>
                <a:moveTo>
                  <a:pt x="3488277" y="3159396"/>
                </a:moveTo>
                <a:lnTo>
                  <a:pt x="3773889" y="3159396"/>
                </a:lnTo>
                <a:lnTo>
                  <a:pt x="3462572" y="3435368"/>
                </a:lnTo>
                <a:lnTo>
                  <a:pt x="3176959" y="3435368"/>
                </a:lnTo>
                <a:lnTo>
                  <a:pt x="3488277" y="3159396"/>
                </a:lnTo>
                <a:close/>
                <a:moveTo>
                  <a:pt x="3802450" y="3159396"/>
                </a:moveTo>
                <a:lnTo>
                  <a:pt x="4088062" y="3159396"/>
                </a:lnTo>
                <a:lnTo>
                  <a:pt x="3776745" y="3435368"/>
                </a:lnTo>
                <a:lnTo>
                  <a:pt x="3491133" y="3435368"/>
                </a:lnTo>
                <a:lnTo>
                  <a:pt x="3802450" y="3159396"/>
                </a:lnTo>
                <a:close/>
                <a:moveTo>
                  <a:pt x="4116623" y="3159396"/>
                </a:moveTo>
                <a:lnTo>
                  <a:pt x="4402236" y="3159396"/>
                </a:lnTo>
                <a:lnTo>
                  <a:pt x="4090918" y="3435368"/>
                </a:lnTo>
                <a:lnTo>
                  <a:pt x="3805306" y="3435368"/>
                </a:lnTo>
                <a:lnTo>
                  <a:pt x="4116623" y="3159396"/>
                </a:lnTo>
                <a:close/>
                <a:moveTo>
                  <a:pt x="4430797" y="3159396"/>
                </a:moveTo>
                <a:lnTo>
                  <a:pt x="4716409" y="3159396"/>
                </a:lnTo>
                <a:lnTo>
                  <a:pt x="4405092" y="3435368"/>
                </a:lnTo>
                <a:lnTo>
                  <a:pt x="4119480" y="3435368"/>
                </a:lnTo>
                <a:lnTo>
                  <a:pt x="4430797" y="3159396"/>
                </a:lnTo>
                <a:close/>
                <a:moveTo>
                  <a:pt x="4744970" y="3159396"/>
                </a:moveTo>
                <a:lnTo>
                  <a:pt x="5030583" y="3159396"/>
                </a:lnTo>
                <a:lnTo>
                  <a:pt x="4719265" y="3435368"/>
                </a:lnTo>
                <a:lnTo>
                  <a:pt x="4433653" y="3435368"/>
                </a:lnTo>
                <a:lnTo>
                  <a:pt x="4744970" y="3159396"/>
                </a:lnTo>
                <a:close/>
                <a:moveTo>
                  <a:pt x="5059144" y="3159396"/>
                </a:moveTo>
                <a:lnTo>
                  <a:pt x="5344756" y="3159396"/>
                </a:lnTo>
                <a:lnTo>
                  <a:pt x="5033439" y="3435368"/>
                </a:lnTo>
                <a:lnTo>
                  <a:pt x="4747826" y="3435368"/>
                </a:lnTo>
                <a:lnTo>
                  <a:pt x="5059144" y="3159396"/>
                </a:lnTo>
                <a:close/>
                <a:moveTo>
                  <a:pt x="5373317" y="3159396"/>
                </a:moveTo>
                <a:lnTo>
                  <a:pt x="5658929" y="3159396"/>
                </a:lnTo>
                <a:lnTo>
                  <a:pt x="5347612" y="3435368"/>
                </a:lnTo>
                <a:lnTo>
                  <a:pt x="5062000" y="3435368"/>
                </a:lnTo>
                <a:lnTo>
                  <a:pt x="5373317" y="3159396"/>
                </a:lnTo>
                <a:close/>
                <a:moveTo>
                  <a:pt x="5687491" y="3159396"/>
                </a:moveTo>
                <a:lnTo>
                  <a:pt x="5973103" y="3159396"/>
                </a:lnTo>
                <a:lnTo>
                  <a:pt x="5661785" y="3435368"/>
                </a:lnTo>
                <a:lnTo>
                  <a:pt x="5376173" y="3435368"/>
                </a:lnTo>
                <a:lnTo>
                  <a:pt x="5687491" y="3159396"/>
                </a:lnTo>
                <a:close/>
                <a:moveTo>
                  <a:pt x="6001664" y="3159396"/>
                </a:moveTo>
                <a:lnTo>
                  <a:pt x="6287276" y="3159396"/>
                </a:lnTo>
                <a:lnTo>
                  <a:pt x="5975959" y="3435368"/>
                </a:lnTo>
                <a:lnTo>
                  <a:pt x="5690347" y="3435368"/>
                </a:lnTo>
                <a:lnTo>
                  <a:pt x="6001664" y="3159396"/>
                </a:lnTo>
                <a:close/>
                <a:moveTo>
                  <a:pt x="333214" y="30452"/>
                </a:moveTo>
                <a:lnTo>
                  <a:pt x="333214" y="280729"/>
                </a:lnTo>
                <a:lnTo>
                  <a:pt x="19041" y="559556"/>
                </a:lnTo>
                <a:lnTo>
                  <a:pt x="19041" y="309278"/>
                </a:lnTo>
                <a:lnTo>
                  <a:pt x="333214" y="30452"/>
                </a:lnTo>
                <a:close/>
                <a:moveTo>
                  <a:pt x="6232057" y="3435368"/>
                </a:moveTo>
                <a:lnTo>
                  <a:pt x="6003568" y="3435368"/>
                </a:lnTo>
                <a:lnTo>
                  <a:pt x="6314885" y="3159396"/>
                </a:lnTo>
                <a:lnTo>
                  <a:pt x="6543375" y="3159396"/>
                </a:lnTo>
                <a:lnTo>
                  <a:pt x="6232057" y="3435368"/>
                </a:lnTo>
                <a:close/>
              </a:path>
            </a:pathLst>
          </a:custGeom>
          <a:solidFill>
            <a:schemeClr val="tx2"/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Red Hat Display" panose="02010303040201060303" pitchFamily="2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909317B-182D-B39D-8D5B-D7AB188CD90F}"/>
              </a:ext>
            </a:extLst>
          </p:cNvPr>
          <p:cNvSpPr txBox="1"/>
          <p:nvPr/>
        </p:nvSpPr>
        <p:spPr>
          <a:xfrm>
            <a:off x="16631747" y="3573152"/>
            <a:ext cx="4201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>
                <a:solidFill>
                  <a:schemeClr val="tx2"/>
                </a:solidFill>
                <a:latin typeface="Josefin Sans" pitchFamily="2" charset="0"/>
              </a:rPr>
              <a:t>Hub </a:t>
            </a:r>
            <a:r>
              <a:rPr lang="fr-FR" sz="4400" b="1" err="1">
                <a:solidFill>
                  <a:schemeClr val="tx2"/>
                </a:solidFill>
                <a:latin typeface="Josefin Sans" pitchFamily="2" charset="0"/>
              </a:rPr>
              <a:t>capacities</a:t>
            </a:r>
            <a:endParaRPr lang="fr-FR" sz="4400" b="1">
              <a:solidFill>
                <a:schemeClr val="tx2"/>
              </a:solidFill>
              <a:latin typeface="Josefin Sans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7F797CC-64BB-D70C-E40D-FAC4B26D8BEF}"/>
              </a:ext>
            </a:extLst>
          </p:cNvPr>
          <p:cNvSpPr txBox="1"/>
          <p:nvPr/>
        </p:nvSpPr>
        <p:spPr>
          <a:xfrm>
            <a:off x="14120757" y="6628716"/>
            <a:ext cx="121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Josefin Sans" pitchFamily="2" charset="0"/>
              </a:rPr>
              <a:t>MIP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EB626AD-F30C-5F39-386B-D9CAC7F52F26}"/>
              </a:ext>
            </a:extLst>
          </p:cNvPr>
          <p:cNvSpPr txBox="1"/>
          <p:nvPr/>
        </p:nvSpPr>
        <p:spPr>
          <a:xfrm>
            <a:off x="14213653" y="10491221"/>
            <a:ext cx="10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Josefin Sans" pitchFamily="2" charset="0"/>
              </a:rPr>
              <a:t>CP</a:t>
            </a:r>
          </a:p>
        </p:txBody>
      </p:sp>
    </p:spTree>
    <p:extLst>
      <p:ext uri="{BB962C8B-B14F-4D97-AF65-F5344CB8AC3E}">
        <p14:creationId xmlns:p14="http://schemas.microsoft.com/office/powerpoint/2010/main" val="6291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Box 1">
            <a:extLst>
              <a:ext uri="{FF2B5EF4-FFF2-40B4-BE49-F238E27FC236}">
                <a16:creationId xmlns:a16="http://schemas.microsoft.com/office/drawing/2014/main" id="{1153E962-2C01-80D1-E85F-535B1326EF5F}"/>
              </a:ext>
            </a:extLst>
          </p:cNvPr>
          <p:cNvSpPr txBox="1"/>
          <p:nvPr/>
        </p:nvSpPr>
        <p:spPr>
          <a:xfrm>
            <a:off x="4459073" y="1061509"/>
            <a:ext cx="1545950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 sz="9600"/>
              <a:t>Conclusion – Questions ?</a:t>
            </a:r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536612C2-A1C5-F9B0-2E56-12081E62AB7B}"/>
              </a:ext>
            </a:extLst>
          </p:cNvPr>
          <p:cNvGrpSpPr/>
          <p:nvPr/>
        </p:nvGrpSpPr>
        <p:grpSpPr>
          <a:xfrm>
            <a:off x="21422603" y="10614108"/>
            <a:ext cx="1379987" cy="1925463"/>
            <a:chOff x="11501467" y="1998979"/>
            <a:chExt cx="855796" cy="1323848"/>
          </a:xfrm>
        </p:grpSpPr>
        <p:grpSp>
          <p:nvGrpSpPr>
            <p:cNvPr id="9" name="Graphic 2">
              <a:extLst>
                <a:ext uri="{FF2B5EF4-FFF2-40B4-BE49-F238E27FC236}">
                  <a16:creationId xmlns:a16="http://schemas.microsoft.com/office/drawing/2014/main" id="{EE545A5A-28C1-7EA2-785D-4D3BB742F6DA}"/>
                </a:ext>
              </a:extLst>
            </p:cNvPr>
            <p:cNvGrpSpPr/>
            <p:nvPr/>
          </p:nvGrpSpPr>
          <p:grpSpPr>
            <a:xfrm>
              <a:off x="11795620" y="1998979"/>
              <a:ext cx="306514" cy="285343"/>
              <a:chOff x="11795620" y="1998979"/>
              <a:chExt cx="306514" cy="285343"/>
            </a:xfrm>
          </p:grpSpPr>
          <p:grpSp>
            <p:nvGrpSpPr>
              <p:cNvPr id="45" name="Graphic 2">
                <a:extLst>
                  <a:ext uri="{FF2B5EF4-FFF2-40B4-BE49-F238E27FC236}">
                    <a16:creationId xmlns:a16="http://schemas.microsoft.com/office/drawing/2014/main" id="{CEF1CAB6-6FC9-20FE-0CB1-E717743324E5}"/>
                  </a:ext>
                </a:extLst>
              </p:cNvPr>
              <p:cNvGrpSpPr/>
              <p:nvPr/>
            </p:nvGrpSpPr>
            <p:grpSpPr>
              <a:xfrm>
                <a:off x="11897397" y="2106676"/>
                <a:ext cx="105156" cy="177647"/>
                <a:chOff x="11897397" y="2106676"/>
                <a:chExt cx="105156" cy="177647"/>
              </a:xfrm>
            </p:grpSpPr>
            <p:sp>
              <p:nvSpPr>
                <p:cNvPr id="52" name="Freeform 55">
                  <a:extLst>
                    <a:ext uri="{FF2B5EF4-FFF2-40B4-BE49-F238E27FC236}">
                      <a16:creationId xmlns:a16="http://schemas.microsoft.com/office/drawing/2014/main" id="{6DC9C970-64C7-D525-C8CE-0C69694A95CF}"/>
                    </a:ext>
                  </a:extLst>
                </p:cNvPr>
                <p:cNvSpPr/>
                <p:nvPr/>
              </p:nvSpPr>
              <p:spPr>
                <a:xfrm>
                  <a:off x="11910098" y="2119388"/>
                  <a:ext cx="79750" cy="152238"/>
                </a:xfrm>
                <a:custGeom>
                  <a:avLst/>
                  <a:gdLst>
                    <a:gd name="connsiteX0" fmla="*/ 0 w 79750"/>
                    <a:gd name="connsiteY0" fmla="*/ 0 h 152238"/>
                    <a:gd name="connsiteX1" fmla="*/ 79751 w 79750"/>
                    <a:gd name="connsiteY1" fmla="*/ 0 h 152238"/>
                    <a:gd name="connsiteX2" fmla="*/ 79751 w 79750"/>
                    <a:gd name="connsiteY2" fmla="*/ 152239 h 152238"/>
                    <a:gd name="connsiteX3" fmla="*/ 0 w 79750"/>
                    <a:gd name="connsiteY3" fmla="*/ 152239 h 152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750" h="152238">
                      <a:moveTo>
                        <a:pt x="0" y="0"/>
                      </a:moveTo>
                      <a:lnTo>
                        <a:pt x="79751" y="0"/>
                      </a:lnTo>
                      <a:lnTo>
                        <a:pt x="79751" y="152239"/>
                      </a:lnTo>
                      <a:lnTo>
                        <a:pt x="0" y="1522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53" name="Freeform 56">
                  <a:extLst>
                    <a:ext uri="{FF2B5EF4-FFF2-40B4-BE49-F238E27FC236}">
                      <a16:creationId xmlns:a16="http://schemas.microsoft.com/office/drawing/2014/main" id="{09E59C53-602D-20BD-E3FA-A808AFBBBD8C}"/>
                    </a:ext>
                  </a:extLst>
                </p:cNvPr>
                <p:cNvSpPr/>
                <p:nvPr/>
              </p:nvSpPr>
              <p:spPr>
                <a:xfrm>
                  <a:off x="11897397" y="2106676"/>
                  <a:ext cx="105156" cy="177647"/>
                </a:xfrm>
                <a:custGeom>
                  <a:avLst/>
                  <a:gdLst>
                    <a:gd name="connsiteX0" fmla="*/ 92456 w 105156"/>
                    <a:gd name="connsiteY0" fmla="*/ 177647 h 177647"/>
                    <a:gd name="connsiteX1" fmla="*/ 12700 w 105156"/>
                    <a:gd name="connsiteY1" fmla="*/ 177647 h 177647"/>
                    <a:gd name="connsiteX2" fmla="*/ 0 w 105156"/>
                    <a:gd name="connsiteY2" fmla="*/ 164947 h 177647"/>
                    <a:gd name="connsiteX3" fmla="*/ 0 w 105156"/>
                    <a:gd name="connsiteY3" fmla="*/ 12700 h 177647"/>
                    <a:gd name="connsiteX4" fmla="*/ 12700 w 105156"/>
                    <a:gd name="connsiteY4" fmla="*/ 0 h 177647"/>
                    <a:gd name="connsiteX5" fmla="*/ 92456 w 105156"/>
                    <a:gd name="connsiteY5" fmla="*/ 0 h 177647"/>
                    <a:gd name="connsiteX6" fmla="*/ 105156 w 105156"/>
                    <a:gd name="connsiteY6" fmla="*/ 12700 h 177647"/>
                    <a:gd name="connsiteX7" fmla="*/ 105156 w 105156"/>
                    <a:gd name="connsiteY7" fmla="*/ 164947 h 177647"/>
                    <a:gd name="connsiteX8" fmla="*/ 92456 w 105156"/>
                    <a:gd name="connsiteY8" fmla="*/ 177647 h 177647"/>
                    <a:gd name="connsiteX9" fmla="*/ 25400 w 105156"/>
                    <a:gd name="connsiteY9" fmla="*/ 152247 h 177647"/>
                    <a:gd name="connsiteX10" fmla="*/ 79756 w 105156"/>
                    <a:gd name="connsiteY10" fmla="*/ 152247 h 177647"/>
                    <a:gd name="connsiteX11" fmla="*/ 79756 w 105156"/>
                    <a:gd name="connsiteY11" fmla="*/ 25400 h 177647"/>
                    <a:gd name="connsiteX12" fmla="*/ 25400 w 105156"/>
                    <a:gd name="connsiteY12" fmla="*/ 25400 h 177647"/>
                    <a:gd name="connsiteX13" fmla="*/ 25400 w 105156"/>
                    <a:gd name="connsiteY13" fmla="*/ 152247 h 177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5156" h="177647">
                      <a:moveTo>
                        <a:pt x="92456" y="177647"/>
                      </a:moveTo>
                      <a:lnTo>
                        <a:pt x="12700" y="177647"/>
                      </a:lnTo>
                      <a:cubicBezTo>
                        <a:pt x="5690" y="177647"/>
                        <a:pt x="0" y="171958"/>
                        <a:pt x="0" y="164947"/>
                      </a:cubicBezTo>
                      <a:lnTo>
                        <a:pt x="0" y="12700"/>
                      </a:lnTo>
                      <a:cubicBezTo>
                        <a:pt x="0" y="5690"/>
                        <a:pt x="5690" y="0"/>
                        <a:pt x="12700" y="0"/>
                      </a:cubicBezTo>
                      <a:lnTo>
                        <a:pt x="92456" y="0"/>
                      </a:lnTo>
                      <a:cubicBezTo>
                        <a:pt x="99467" y="0"/>
                        <a:pt x="105156" y="5690"/>
                        <a:pt x="105156" y="12700"/>
                      </a:cubicBezTo>
                      <a:lnTo>
                        <a:pt x="105156" y="164947"/>
                      </a:lnTo>
                      <a:cubicBezTo>
                        <a:pt x="105156" y="171958"/>
                        <a:pt x="99467" y="177647"/>
                        <a:pt x="92456" y="177647"/>
                      </a:cubicBezTo>
                      <a:close/>
                      <a:moveTo>
                        <a:pt x="25400" y="152247"/>
                      </a:moveTo>
                      <a:lnTo>
                        <a:pt x="79756" y="152247"/>
                      </a:lnTo>
                      <a:lnTo>
                        <a:pt x="79756" y="25400"/>
                      </a:lnTo>
                      <a:lnTo>
                        <a:pt x="25400" y="25400"/>
                      </a:lnTo>
                      <a:lnTo>
                        <a:pt x="25400" y="152247"/>
                      </a:ln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grpSp>
            <p:nvGrpSpPr>
              <p:cNvPr id="46" name="Graphic 2">
                <a:extLst>
                  <a:ext uri="{FF2B5EF4-FFF2-40B4-BE49-F238E27FC236}">
                    <a16:creationId xmlns:a16="http://schemas.microsoft.com/office/drawing/2014/main" id="{0890F8FA-B654-0ED6-6C28-1A3AF05CBD31}"/>
                  </a:ext>
                </a:extLst>
              </p:cNvPr>
              <p:cNvGrpSpPr/>
              <p:nvPr/>
            </p:nvGrpSpPr>
            <p:grpSpPr>
              <a:xfrm>
                <a:off x="11795620" y="2020468"/>
                <a:ext cx="306514" cy="135255"/>
                <a:chOff x="11795620" y="2020468"/>
                <a:chExt cx="306514" cy="135255"/>
              </a:xfrm>
            </p:grpSpPr>
            <p:sp>
              <p:nvSpPr>
                <p:cNvPr id="50" name="Freeform 58">
                  <a:extLst>
                    <a:ext uri="{FF2B5EF4-FFF2-40B4-BE49-F238E27FC236}">
                      <a16:creationId xmlns:a16="http://schemas.microsoft.com/office/drawing/2014/main" id="{B896149B-DDA7-681F-6028-D3552F87723B}"/>
                    </a:ext>
                  </a:extLst>
                </p:cNvPr>
                <p:cNvSpPr/>
                <p:nvPr/>
              </p:nvSpPr>
              <p:spPr>
                <a:xfrm>
                  <a:off x="11808320" y="2033168"/>
                  <a:ext cx="281127" cy="109855"/>
                </a:xfrm>
                <a:custGeom>
                  <a:avLst/>
                  <a:gdLst>
                    <a:gd name="connsiteX0" fmla="*/ 0 w 281127"/>
                    <a:gd name="connsiteY0" fmla="*/ 0 h 109855"/>
                    <a:gd name="connsiteX1" fmla="*/ 281127 w 281127"/>
                    <a:gd name="connsiteY1" fmla="*/ 0 h 109855"/>
                    <a:gd name="connsiteX2" fmla="*/ 281127 w 281127"/>
                    <a:gd name="connsiteY2" fmla="*/ 51549 h 109855"/>
                    <a:gd name="connsiteX3" fmla="*/ 222809 w 281127"/>
                    <a:gd name="connsiteY3" fmla="*/ 109855 h 109855"/>
                    <a:gd name="connsiteX4" fmla="*/ 58306 w 281127"/>
                    <a:gd name="connsiteY4" fmla="*/ 109855 h 109855"/>
                    <a:gd name="connsiteX5" fmla="*/ 0 w 281127"/>
                    <a:gd name="connsiteY5" fmla="*/ 51549 h 109855"/>
                    <a:gd name="connsiteX6" fmla="*/ 0 w 281127"/>
                    <a:gd name="connsiteY6" fmla="*/ 0 h 109855"/>
                    <a:gd name="connsiteX7" fmla="*/ 0 w 281127"/>
                    <a:gd name="connsiteY7" fmla="*/ 0 h 10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1127" h="109855">
                      <a:moveTo>
                        <a:pt x="0" y="0"/>
                      </a:moveTo>
                      <a:lnTo>
                        <a:pt x="281127" y="0"/>
                      </a:lnTo>
                      <a:lnTo>
                        <a:pt x="281127" y="51549"/>
                      </a:lnTo>
                      <a:cubicBezTo>
                        <a:pt x="281127" y="83731"/>
                        <a:pt x="254991" y="109855"/>
                        <a:pt x="222809" y="109855"/>
                      </a:cubicBezTo>
                      <a:lnTo>
                        <a:pt x="58306" y="109855"/>
                      </a:lnTo>
                      <a:cubicBezTo>
                        <a:pt x="26124" y="109855"/>
                        <a:pt x="0" y="83731"/>
                        <a:pt x="0" y="51549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51" name="Freeform 59">
                  <a:extLst>
                    <a:ext uri="{FF2B5EF4-FFF2-40B4-BE49-F238E27FC236}">
                      <a16:creationId xmlns:a16="http://schemas.microsoft.com/office/drawing/2014/main" id="{73930FFF-1939-C39B-0980-9006B8C41E1B}"/>
                    </a:ext>
                  </a:extLst>
                </p:cNvPr>
                <p:cNvSpPr/>
                <p:nvPr/>
              </p:nvSpPr>
              <p:spPr>
                <a:xfrm>
                  <a:off x="11795620" y="2020468"/>
                  <a:ext cx="306514" cy="135255"/>
                </a:xfrm>
                <a:custGeom>
                  <a:avLst/>
                  <a:gdLst>
                    <a:gd name="connsiteX0" fmla="*/ 235509 w 306514"/>
                    <a:gd name="connsiteY0" fmla="*/ 135255 h 135255"/>
                    <a:gd name="connsiteX1" fmla="*/ 71006 w 306514"/>
                    <a:gd name="connsiteY1" fmla="*/ 135255 h 135255"/>
                    <a:gd name="connsiteX2" fmla="*/ 0 w 306514"/>
                    <a:gd name="connsiteY2" fmla="*/ 64249 h 135255"/>
                    <a:gd name="connsiteX3" fmla="*/ 0 w 306514"/>
                    <a:gd name="connsiteY3" fmla="*/ 12700 h 135255"/>
                    <a:gd name="connsiteX4" fmla="*/ 12700 w 306514"/>
                    <a:gd name="connsiteY4" fmla="*/ 0 h 135255"/>
                    <a:gd name="connsiteX5" fmla="*/ 293815 w 306514"/>
                    <a:gd name="connsiteY5" fmla="*/ 0 h 135255"/>
                    <a:gd name="connsiteX6" fmla="*/ 306515 w 306514"/>
                    <a:gd name="connsiteY6" fmla="*/ 12700 h 135255"/>
                    <a:gd name="connsiteX7" fmla="*/ 306515 w 306514"/>
                    <a:gd name="connsiteY7" fmla="*/ 64249 h 135255"/>
                    <a:gd name="connsiteX8" fmla="*/ 235509 w 306514"/>
                    <a:gd name="connsiteY8" fmla="*/ 135255 h 135255"/>
                    <a:gd name="connsiteX9" fmla="*/ 25400 w 306514"/>
                    <a:gd name="connsiteY9" fmla="*/ 25400 h 135255"/>
                    <a:gd name="connsiteX10" fmla="*/ 25400 w 306514"/>
                    <a:gd name="connsiteY10" fmla="*/ 64249 h 135255"/>
                    <a:gd name="connsiteX11" fmla="*/ 71006 w 306514"/>
                    <a:gd name="connsiteY11" fmla="*/ 109855 h 135255"/>
                    <a:gd name="connsiteX12" fmla="*/ 235509 w 306514"/>
                    <a:gd name="connsiteY12" fmla="*/ 109855 h 135255"/>
                    <a:gd name="connsiteX13" fmla="*/ 281115 w 306514"/>
                    <a:gd name="connsiteY13" fmla="*/ 64249 h 135255"/>
                    <a:gd name="connsiteX14" fmla="*/ 281115 w 306514"/>
                    <a:gd name="connsiteY14" fmla="*/ 25400 h 135255"/>
                    <a:gd name="connsiteX15" fmla="*/ 25400 w 306514"/>
                    <a:gd name="connsiteY15" fmla="*/ 25400 h 135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06514" h="135255">
                      <a:moveTo>
                        <a:pt x="235509" y="135255"/>
                      </a:moveTo>
                      <a:lnTo>
                        <a:pt x="71006" y="135255"/>
                      </a:lnTo>
                      <a:cubicBezTo>
                        <a:pt x="31852" y="135255"/>
                        <a:pt x="0" y="103403"/>
                        <a:pt x="0" y="64249"/>
                      </a:cubicBezTo>
                      <a:lnTo>
                        <a:pt x="0" y="12700"/>
                      </a:lnTo>
                      <a:cubicBezTo>
                        <a:pt x="0" y="5690"/>
                        <a:pt x="5690" y="0"/>
                        <a:pt x="12700" y="0"/>
                      </a:cubicBezTo>
                      <a:lnTo>
                        <a:pt x="293815" y="0"/>
                      </a:lnTo>
                      <a:cubicBezTo>
                        <a:pt x="300837" y="0"/>
                        <a:pt x="306515" y="5690"/>
                        <a:pt x="306515" y="12700"/>
                      </a:cubicBezTo>
                      <a:lnTo>
                        <a:pt x="306515" y="64249"/>
                      </a:lnTo>
                      <a:cubicBezTo>
                        <a:pt x="306515" y="103403"/>
                        <a:pt x="274663" y="135255"/>
                        <a:pt x="235509" y="135255"/>
                      </a:cubicBezTo>
                      <a:close/>
                      <a:moveTo>
                        <a:pt x="25400" y="25400"/>
                      </a:moveTo>
                      <a:lnTo>
                        <a:pt x="25400" y="64249"/>
                      </a:lnTo>
                      <a:cubicBezTo>
                        <a:pt x="25400" y="89395"/>
                        <a:pt x="45860" y="109855"/>
                        <a:pt x="71006" y="109855"/>
                      </a:cubicBezTo>
                      <a:lnTo>
                        <a:pt x="235509" y="109855"/>
                      </a:lnTo>
                      <a:cubicBezTo>
                        <a:pt x="260655" y="109855"/>
                        <a:pt x="281115" y="89395"/>
                        <a:pt x="281115" y="64249"/>
                      </a:cubicBezTo>
                      <a:lnTo>
                        <a:pt x="281115" y="25400"/>
                      </a:lnTo>
                      <a:lnTo>
                        <a:pt x="25400" y="25400"/>
                      </a:ln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grpSp>
            <p:nvGrpSpPr>
              <p:cNvPr id="47" name="Graphic 2">
                <a:extLst>
                  <a:ext uri="{FF2B5EF4-FFF2-40B4-BE49-F238E27FC236}">
                    <a16:creationId xmlns:a16="http://schemas.microsoft.com/office/drawing/2014/main" id="{F23F289B-87CE-2FA8-3B36-3800FA5DEC5F}"/>
                  </a:ext>
                </a:extLst>
              </p:cNvPr>
              <p:cNvGrpSpPr/>
              <p:nvPr/>
            </p:nvGrpSpPr>
            <p:grpSpPr>
              <a:xfrm>
                <a:off x="11795620" y="1998979"/>
                <a:ext cx="306514" cy="68376"/>
                <a:chOff x="11795620" y="1998979"/>
                <a:chExt cx="306514" cy="68376"/>
              </a:xfrm>
            </p:grpSpPr>
            <p:sp>
              <p:nvSpPr>
                <p:cNvPr id="48" name="Freeform 61">
                  <a:extLst>
                    <a:ext uri="{FF2B5EF4-FFF2-40B4-BE49-F238E27FC236}">
                      <a16:creationId xmlns:a16="http://schemas.microsoft.com/office/drawing/2014/main" id="{3A1F17D3-DE9C-42E3-4216-9962187C074D}"/>
                    </a:ext>
                  </a:extLst>
                </p:cNvPr>
                <p:cNvSpPr/>
                <p:nvPr/>
              </p:nvSpPr>
              <p:spPr>
                <a:xfrm>
                  <a:off x="11808322" y="2011683"/>
                  <a:ext cx="281122" cy="42969"/>
                </a:xfrm>
                <a:custGeom>
                  <a:avLst/>
                  <a:gdLst>
                    <a:gd name="connsiteX0" fmla="*/ 281122 w 281122"/>
                    <a:gd name="connsiteY0" fmla="*/ 21485 h 42969"/>
                    <a:gd name="connsiteX1" fmla="*/ 140561 w 281122"/>
                    <a:gd name="connsiteY1" fmla="*/ 42969 h 42969"/>
                    <a:gd name="connsiteX2" fmla="*/ 0 w 281122"/>
                    <a:gd name="connsiteY2" fmla="*/ 21485 h 42969"/>
                    <a:gd name="connsiteX3" fmla="*/ 140561 w 281122"/>
                    <a:gd name="connsiteY3" fmla="*/ 0 h 42969"/>
                    <a:gd name="connsiteX4" fmla="*/ 281122 w 281122"/>
                    <a:gd name="connsiteY4" fmla="*/ 21485 h 42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1122" h="42969">
                      <a:moveTo>
                        <a:pt x="281122" y="21485"/>
                      </a:moveTo>
                      <a:cubicBezTo>
                        <a:pt x="281122" y="33350"/>
                        <a:pt x="218191" y="42969"/>
                        <a:pt x="140561" y="42969"/>
                      </a:cubicBezTo>
                      <a:cubicBezTo>
                        <a:pt x="62932" y="42969"/>
                        <a:pt x="0" y="33350"/>
                        <a:pt x="0" y="21485"/>
                      </a:cubicBezTo>
                      <a:cubicBezTo>
                        <a:pt x="0" y="9619"/>
                        <a:pt x="62931" y="0"/>
                        <a:pt x="140561" y="0"/>
                      </a:cubicBezTo>
                      <a:cubicBezTo>
                        <a:pt x="218190" y="0"/>
                        <a:pt x="281122" y="9619"/>
                        <a:pt x="281122" y="214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49" name="Freeform 62">
                  <a:extLst>
                    <a:ext uri="{FF2B5EF4-FFF2-40B4-BE49-F238E27FC236}">
                      <a16:creationId xmlns:a16="http://schemas.microsoft.com/office/drawing/2014/main" id="{DBE2DC4B-5F07-AE0D-CE93-43E4AC595BE3}"/>
                    </a:ext>
                  </a:extLst>
                </p:cNvPr>
                <p:cNvSpPr/>
                <p:nvPr/>
              </p:nvSpPr>
              <p:spPr>
                <a:xfrm>
                  <a:off x="11795620" y="1998979"/>
                  <a:ext cx="306514" cy="68376"/>
                </a:xfrm>
                <a:custGeom>
                  <a:avLst/>
                  <a:gdLst>
                    <a:gd name="connsiteX0" fmla="*/ 153264 w 306514"/>
                    <a:gd name="connsiteY0" fmla="*/ 68377 h 68376"/>
                    <a:gd name="connsiteX1" fmla="*/ 0 w 306514"/>
                    <a:gd name="connsiteY1" fmla="*/ 34188 h 68376"/>
                    <a:gd name="connsiteX2" fmla="*/ 153264 w 306514"/>
                    <a:gd name="connsiteY2" fmla="*/ 0 h 68376"/>
                    <a:gd name="connsiteX3" fmla="*/ 306515 w 306514"/>
                    <a:gd name="connsiteY3" fmla="*/ 34188 h 68376"/>
                    <a:gd name="connsiteX4" fmla="*/ 153264 w 306514"/>
                    <a:gd name="connsiteY4" fmla="*/ 68377 h 68376"/>
                    <a:gd name="connsiteX5" fmla="*/ 41161 w 306514"/>
                    <a:gd name="connsiteY5" fmla="*/ 34188 h 68376"/>
                    <a:gd name="connsiteX6" fmla="*/ 153264 w 306514"/>
                    <a:gd name="connsiteY6" fmla="*/ 42977 h 68376"/>
                    <a:gd name="connsiteX7" fmla="*/ 265354 w 306514"/>
                    <a:gd name="connsiteY7" fmla="*/ 34188 h 68376"/>
                    <a:gd name="connsiteX8" fmla="*/ 153264 w 306514"/>
                    <a:gd name="connsiteY8" fmla="*/ 25400 h 68376"/>
                    <a:gd name="connsiteX9" fmla="*/ 41161 w 306514"/>
                    <a:gd name="connsiteY9" fmla="*/ 34188 h 68376"/>
                    <a:gd name="connsiteX10" fmla="*/ 283388 w 306514"/>
                    <a:gd name="connsiteY10" fmla="*/ 40056 h 68376"/>
                    <a:gd name="connsiteX11" fmla="*/ 283388 w 306514"/>
                    <a:gd name="connsiteY11" fmla="*/ 40056 h 68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6514" h="68376">
                      <a:moveTo>
                        <a:pt x="153264" y="68377"/>
                      </a:moveTo>
                      <a:cubicBezTo>
                        <a:pt x="111354" y="68377"/>
                        <a:pt x="0" y="68377"/>
                        <a:pt x="0" y="34188"/>
                      </a:cubicBezTo>
                      <a:cubicBezTo>
                        <a:pt x="0" y="0"/>
                        <a:pt x="111354" y="0"/>
                        <a:pt x="153264" y="0"/>
                      </a:cubicBezTo>
                      <a:cubicBezTo>
                        <a:pt x="195173" y="0"/>
                        <a:pt x="306515" y="0"/>
                        <a:pt x="306515" y="34188"/>
                      </a:cubicBezTo>
                      <a:cubicBezTo>
                        <a:pt x="306515" y="68377"/>
                        <a:pt x="195173" y="68377"/>
                        <a:pt x="153264" y="68377"/>
                      </a:cubicBezTo>
                      <a:close/>
                      <a:moveTo>
                        <a:pt x="41161" y="34188"/>
                      </a:moveTo>
                      <a:cubicBezTo>
                        <a:pt x="61964" y="38595"/>
                        <a:pt x="99746" y="42977"/>
                        <a:pt x="153264" y="42977"/>
                      </a:cubicBezTo>
                      <a:cubicBezTo>
                        <a:pt x="206781" y="42977"/>
                        <a:pt x="244551" y="38595"/>
                        <a:pt x="265354" y="34188"/>
                      </a:cubicBezTo>
                      <a:cubicBezTo>
                        <a:pt x="244551" y="29782"/>
                        <a:pt x="206781" y="25400"/>
                        <a:pt x="153264" y="25400"/>
                      </a:cubicBezTo>
                      <a:cubicBezTo>
                        <a:pt x="99746" y="25400"/>
                        <a:pt x="61964" y="29782"/>
                        <a:pt x="41161" y="34188"/>
                      </a:cubicBezTo>
                      <a:close/>
                      <a:moveTo>
                        <a:pt x="283388" y="40056"/>
                      </a:moveTo>
                      <a:lnTo>
                        <a:pt x="283388" y="40056"/>
                      </a:ln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</p:grpSp>
        <p:grpSp>
          <p:nvGrpSpPr>
            <p:cNvPr id="11" name="Graphic 2">
              <a:extLst>
                <a:ext uri="{FF2B5EF4-FFF2-40B4-BE49-F238E27FC236}">
                  <a16:creationId xmlns:a16="http://schemas.microsoft.com/office/drawing/2014/main" id="{9C6C0016-4434-E317-8901-800611E0DE66}"/>
                </a:ext>
              </a:extLst>
            </p:cNvPr>
            <p:cNvGrpSpPr/>
            <p:nvPr/>
          </p:nvGrpSpPr>
          <p:grpSpPr>
            <a:xfrm>
              <a:off x="11501467" y="2213213"/>
              <a:ext cx="582278" cy="1109615"/>
              <a:chOff x="11501467" y="2213213"/>
              <a:chExt cx="582278" cy="1109615"/>
            </a:xfrm>
          </p:grpSpPr>
          <p:sp>
            <p:nvSpPr>
              <p:cNvPr id="33" name="Freeform 64">
                <a:extLst>
                  <a:ext uri="{FF2B5EF4-FFF2-40B4-BE49-F238E27FC236}">
                    <a16:creationId xmlns:a16="http://schemas.microsoft.com/office/drawing/2014/main" id="{52A38482-5D47-AF53-C8E9-D77DDC289CDB}"/>
                  </a:ext>
                </a:extLst>
              </p:cNvPr>
              <p:cNvSpPr/>
              <p:nvPr/>
            </p:nvSpPr>
            <p:spPr>
              <a:xfrm>
                <a:off x="11514167" y="2225938"/>
                <a:ext cx="556875" cy="1083450"/>
              </a:xfrm>
              <a:custGeom>
                <a:avLst/>
                <a:gdLst>
                  <a:gd name="connsiteX0" fmla="*/ 387219 w 556875"/>
                  <a:gd name="connsiteY0" fmla="*/ 1082666 h 1083450"/>
                  <a:gd name="connsiteX1" fmla="*/ 21 w 556875"/>
                  <a:gd name="connsiteY1" fmla="*/ 558067 h 1083450"/>
                  <a:gd name="connsiteX2" fmla="*/ 417597 w 556875"/>
                  <a:gd name="connsiteY2" fmla="*/ 765 h 1083450"/>
                  <a:gd name="connsiteX3" fmla="*/ 387219 w 556875"/>
                  <a:gd name="connsiteY3" fmla="*/ 1082666 h 108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875" h="1083450">
                    <a:moveTo>
                      <a:pt x="387219" y="1082666"/>
                    </a:moveTo>
                    <a:cubicBezTo>
                      <a:pt x="176259" y="1098668"/>
                      <a:pt x="-2240" y="868176"/>
                      <a:pt x="21" y="558067"/>
                    </a:cubicBezTo>
                    <a:cubicBezTo>
                      <a:pt x="2358" y="237684"/>
                      <a:pt x="195067" y="-15770"/>
                      <a:pt x="417597" y="765"/>
                    </a:cubicBezTo>
                    <a:cubicBezTo>
                      <a:pt x="627147" y="16336"/>
                      <a:pt x="586520" y="1067540"/>
                      <a:pt x="387219" y="10826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" name="Freeform 65">
                <a:extLst>
                  <a:ext uri="{FF2B5EF4-FFF2-40B4-BE49-F238E27FC236}">
                    <a16:creationId xmlns:a16="http://schemas.microsoft.com/office/drawing/2014/main" id="{453F595B-7076-D135-F6E9-0AEB1DA425F4}"/>
                  </a:ext>
                </a:extLst>
              </p:cNvPr>
              <p:cNvSpPr/>
              <p:nvPr/>
            </p:nvSpPr>
            <p:spPr>
              <a:xfrm>
                <a:off x="11501467" y="2213213"/>
                <a:ext cx="582278" cy="1108891"/>
              </a:xfrm>
              <a:custGeom>
                <a:avLst/>
                <a:gdLst>
                  <a:gd name="connsiteX0" fmla="*/ 378963 w 582278"/>
                  <a:gd name="connsiteY0" fmla="*/ 1108891 h 1108891"/>
                  <a:gd name="connsiteX1" fmla="*/ 166746 w 582278"/>
                  <a:gd name="connsiteY1" fmla="*/ 1019623 h 1108891"/>
                  <a:gd name="connsiteX2" fmla="*/ 21 w 582278"/>
                  <a:gd name="connsiteY2" fmla="*/ 570703 h 1108891"/>
                  <a:gd name="connsiteX3" fmla="*/ 186380 w 582278"/>
                  <a:gd name="connsiteY3" fmla="*/ 94174 h 1108891"/>
                  <a:gd name="connsiteX4" fmla="*/ 431237 w 582278"/>
                  <a:gd name="connsiteY4" fmla="*/ 816 h 1108891"/>
                  <a:gd name="connsiteX5" fmla="*/ 582278 w 582278"/>
                  <a:gd name="connsiteY5" fmla="*/ 484381 h 1108891"/>
                  <a:gd name="connsiteX6" fmla="*/ 400871 w 582278"/>
                  <a:gd name="connsiteY6" fmla="*/ 1108053 h 1108891"/>
                  <a:gd name="connsiteX7" fmla="*/ 378963 w 582278"/>
                  <a:gd name="connsiteY7" fmla="*/ 1108891 h 1108891"/>
                  <a:gd name="connsiteX8" fmla="*/ 409583 w 582278"/>
                  <a:gd name="connsiteY8" fmla="*/ 25416 h 1108891"/>
                  <a:gd name="connsiteX9" fmla="*/ 203589 w 582278"/>
                  <a:gd name="connsiteY9" fmla="*/ 112855 h 1108891"/>
                  <a:gd name="connsiteX10" fmla="*/ 25421 w 582278"/>
                  <a:gd name="connsiteY10" fmla="*/ 570881 h 1108891"/>
                  <a:gd name="connsiteX11" fmla="*/ 184082 w 582278"/>
                  <a:gd name="connsiteY11" fmla="*/ 1001055 h 1108891"/>
                  <a:gd name="connsiteX12" fmla="*/ 398953 w 582278"/>
                  <a:gd name="connsiteY12" fmla="*/ 1082716 h 1108891"/>
                  <a:gd name="connsiteX13" fmla="*/ 398953 w 582278"/>
                  <a:gd name="connsiteY13" fmla="*/ 1082716 h 1108891"/>
                  <a:gd name="connsiteX14" fmla="*/ 556878 w 582278"/>
                  <a:gd name="connsiteY14" fmla="*/ 484394 h 1108891"/>
                  <a:gd name="connsiteX15" fmla="*/ 429357 w 582278"/>
                  <a:gd name="connsiteY15" fmla="*/ 26153 h 1108891"/>
                  <a:gd name="connsiteX16" fmla="*/ 409583 w 582278"/>
                  <a:gd name="connsiteY16" fmla="*/ 25416 h 1108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2278" h="1108891">
                    <a:moveTo>
                      <a:pt x="378963" y="1108891"/>
                    </a:moveTo>
                    <a:cubicBezTo>
                      <a:pt x="302534" y="1108891"/>
                      <a:pt x="229573" y="1078297"/>
                      <a:pt x="166746" y="1019623"/>
                    </a:cubicBezTo>
                    <a:cubicBezTo>
                      <a:pt x="61019" y="920893"/>
                      <a:pt x="-1313" y="753063"/>
                      <a:pt x="21" y="570703"/>
                    </a:cubicBezTo>
                    <a:cubicBezTo>
                      <a:pt x="1418" y="378578"/>
                      <a:pt x="71090" y="200435"/>
                      <a:pt x="186380" y="94174"/>
                    </a:cubicBezTo>
                    <a:cubicBezTo>
                      <a:pt x="259647" y="26648"/>
                      <a:pt x="344368" y="-5674"/>
                      <a:pt x="431237" y="816"/>
                    </a:cubicBezTo>
                    <a:cubicBezTo>
                      <a:pt x="542324" y="9071"/>
                      <a:pt x="582087" y="256022"/>
                      <a:pt x="582278" y="484381"/>
                    </a:cubicBezTo>
                    <a:cubicBezTo>
                      <a:pt x="582506" y="780025"/>
                      <a:pt x="519006" y="1099087"/>
                      <a:pt x="400871" y="1108053"/>
                    </a:cubicBezTo>
                    <a:cubicBezTo>
                      <a:pt x="393543" y="1108612"/>
                      <a:pt x="386240" y="1108891"/>
                      <a:pt x="378963" y="1108891"/>
                    </a:cubicBezTo>
                    <a:close/>
                    <a:moveTo>
                      <a:pt x="409583" y="25416"/>
                    </a:moveTo>
                    <a:cubicBezTo>
                      <a:pt x="336774" y="25416"/>
                      <a:pt x="265933" y="55388"/>
                      <a:pt x="203589" y="112855"/>
                    </a:cubicBezTo>
                    <a:cubicBezTo>
                      <a:pt x="93378" y="214430"/>
                      <a:pt x="26767" y="385664"/>
                      <a:pt x="25421" y="570881"/>
                    </a:cubicBezTo>
                    <a:cubicBezTo>
                      <a:pt x="24138" y="746281"/>
                      <a:pt x="83447" y="907088"/>
                      <a:pt x="184082" y="1001055"/>
                    </a:cubicBezTo>
                    <a:cubicBezTo>
                      <a:pt x="247556" y="1060326"/>
                      <a:pt x="321915" y="1088558"/>
                      <a:pt x="398953" y="1082716"/>
                    </a:cubicBezTo>
                    <a:lnTo>
                      <a:pt x="398953" y="1082716"/>
                    </a:lnTo>
                    <a:cubicBezTo>
                      <a:pt x="486278" y="1076087"/>
                      <a:pt x="557131" y="807685"/>
                      <a:pt x="556878" y="484394"/>
                    </a:cubicBezTo>
                    <a:cubicBezTo>
                      <a:pt x="556661" y="215954"/>
                      <a:pt x="505417" y="31804"/>
                      <a:pt x="429357" y="26153"/>
                    </a:cubicBezTo>
                    <a:cubicBezTo>
                      <a:pt x="422753" y="25657"/>
                      <a:pt x="416161" y="25416"/>
                      <a:pt x="409583" y="25416"/>
                    </a:cubicBezTo>
                    <a:close/>
                  </a:path>
                </a:pathLst>
              </a:custGeom>
              <a:solidFill>
                <a:srgbClr val="2A657A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grpSp>
            <p:nvGrpSpPr>
              <p:cNvPr id="35" name="Graphic 2">
                <a:extLst>
                  <a:ext uri="{FF2B5EF4-FFF2-40B4-BE49-F238E27FC236}">
                    <a16:creationId xmlns:a16="http://schemas.microsoft.com/office/drawing/2014/main" id="{D25C33EA-642D-5953-47F9-52ED3CB4231D}"/>
                  </a:ext>
                </a:extLst>
              </p:cNvPr>
              <p:cNvGrpSpPr/>
              <p:nvPr/>
            </p:nvGrpSpPr>
            <p:grpSpPr>
              <a:xfrm>
                <a:off x="11513870" y="2242248"/>
                <a:ext cx="556031" cy="1080579"/>
                <a:chOff x="11513870" y="2242248"/>
                <a:chExt cx="556031" cy="1080579"/>
              </a:xfrm>
              <a:solidFill>
                <a:srgbClr val="2A657A"/>
              </a:solidFill>
            </p:grpSpPr>
            <p:sp>
              <p:nvSpPr>
                <p:cNvPr id="36" name="Freeform 67">
                  <a:extLst>
                    <a:ext uri="{FF2B5EF4-FFF2-40B4-BE49-F238E27FC236}">
                      <a16:creationId xmlns:a16="http://schemas.microsoft.com/office/drawing/2014/main" id="{567DFD5C-49C3-2E5B-2C20-E102CFBCD02B}"/>
                    </a:ext>
                  </a:extLst>
                </p:cNvPr>
                <p:cNvSpPr/>
                <p:nvPr/>
              </p:nvSpPr>
              <p:spPr>
                <a:xfrm>
                  <a:off x="11540870" y="3004388"/>
                  <a:ext cx="318440" cy="318440"/>
                </a:xfrm>
                <a:custGeom>
                  <a:avLst/>
                  <a:gdLst>
                    <a:gd name="connsiteX0" fmla="*/ 18161 w 318440"/>
                    <a:gd name="connsiteY0" fmla="*/ 54077 h 318440"/>
                    <a:gd name="connsiteX1" fmla="*/ 275654 w 318440"/>
                    <a:gd name="connsiteY1" fmla="*/ 311569 h 318440"/>
                    <a:gd name="connsiteX2" fmla="*/ 318440 w 318440"/>
                    <a:gd name="connsiteY2" fmla="*/ 318440 h 318440"/>
                    <a:gd name="connsiteX3" fmla="*/ 0 w 318440"/>
                    <a:gd name="connsiteY3" fmla="*/ 0 h 318440"/>
                    <a:gd name="connsiteX4" fmla="*/ 18161 w 318440"/>
                    <a:gd name="connsiteY4" fmla="*/ 54077 h 318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440" h="318440">
                      <a:moveTo>
                        <a:pt x="18161" y="54077"/>
                      </a:moveTo>
                      <a:lnTo>
                        <a:pt x="275654" y="311569"/>
                      </a:lnTo>
                      <a:cubicBezTo>
                        <a:pt x="289675" y="314960"/>
                        <a:pt x="303950" y="317322"/>
                        <a:pt x="318440" y="318440"/>
                      </a:cubicBezTo>
                      <a:lnTo>
                        <a:pt x="0" y="0"/>
                      </a:lnTo>
                      <a:cubicBezTo>
                        <a:pt x="5359" y="18631"/>
                        <a:pt x="11392" y="36716"/>
                        <a:pt x="18161" y="54077"/>
                      </a:cubicBez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7" name="Freeform 68">
                  <a:extLst>
                    <a:ext uri="{FF2B5EF4-FFF2-40B4-BE49-F238E27FC236}">
                      <a16:creationId xmlns:a16="http://schemas.microsoft.com/office/drawing/2014/main" id="{CF54F2C4-C7D1-EC77-8F46-8D38F5AD6250}"/>
                    </a:ext>
                  </a:extLst>
                </p:cNvPr>
                <p:cNvSpPr/>
                <p:nvPr/>
              </p:nvSpPr>
              <p:spPr>
                <a:xfrm>
                  <a:off x="11513870" y="2827845"/>
                  <a:ext cx="450215" cy="469976"/>
                </a:xfrm>
                <a:custGeom>
                  <a:avLst/>
                  <a:gdLst>
                    <a:gd name="connsiteX0" fmla="*/ 2184 w 450215"/>
                    <a:gd name="connsiteY0" fmla="*/ 38113 h 469976"/>
                    <a:gd name="connsiteX1" fmla="*/ 434048 w 450215"/>
                    <a:gd name="connsiteY1" fmla="*/ 469976 h 469976"/>
                    <a:gd name="connsiteX2" fmla="*/ 450215 w 450215"/>
                    <a:gd name="connsiteY2" fmla="*/ 450228 h 469976"/>
                    <a:gd name="connsiteX3" fmla="*/ 0 w 450215"/>
                    <a:gd name="connsiteY3" fmla="*/ 0 h 469976"/>
                    <a:gd name="connsiteX4" fmla="*/ 2184 w 450215"/>
                    <a:gd name="connsiteY4" fmla="*/ 38113 h 469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0215" h="469976">
                      <a:moveTo>
                        <a:pt x="2184" y="38113"/>
                      </a:moveTo>
                      <a:lnTo>
                        <a:pt x="434048" y="469976"/>
                      </a:lnTo>
                      <a:cubicBezTo>
                        <a:pt x="439610" y="464261"/>
                        <a:pt x="445008" y="457670"/>
                        <a:pt x="450215" y="450228"/>
                      </a:cubicBezTo>
                      <a:lnTo>
                        <a:pt x="0" y="0"/>
                      </a:lnTo>
                      <a:cubicBezTo>
                        <a:pt x="381" y="12878"/>
                        <a:pt x="1181" y="25553"/>
                        <a:pt x="2184" y="38113"/>
                      </a:cubicBez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8" name="Freeform 69">
                  <a:extLst>
                    <a:ext uri="{FF2B5EF4-FFF2-40B4-BE49-F238E27FC236}">
                      <a16:creationId xmlns:a16="http://schemas.microsoft.com/office/drawing/2014/main" id="{FE5427DA-2BA0-0FCD-5282-9FD040A2F61D}"/>
                    </a:ext>
                  </a:extLst>
                </p:cNvPr>
                <p:cNvSpPr/>
                <p:nvPr/>
              </p:nvSpPr>
              <p:spPr>
                <a:xfrm>
                  <a:off x="11518213" y="2686748"/>
                  <a:ext cx="492924" cy="515543"/>
                </a:xfrm>
                <a:custGeom>
                  <a:avLst/>
                  <a:gdLst>
                    <a:gd name="connsiteX0" fmla="*/ 0 w 492924"/>
                    <a:gd name="connsiteY0" fmla="*/ 31826 h 515543"/>
                    <a:gd name="connsiteX1" fmla="*/ 483730 w 492924"/>
                    <a:gd name="connsiteY1" fmla="*/ 515544 h 515543"/>
                    <a:gd name="connsiteX2" fmla="*/ 492925 w 492924"/>
                    <a:gd name="connsiteY2" fmla="*/ 488823 h 515543"/>
                    <a:gd name="connsiteX3" fmla="*/ 4090 w 492924"/>
                    <a:gd name="connsiteY3" fmla="*/ 0 h 515543"/>
                    <a:gd name="connsiteX4" fmla="*/ 0 w 492924"/>
                    <a:gd name="connsiteY4" fmla="*/ 31826 h 515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924" h="515543">
                      <a:moveTo>
                        <a:pt x="0" y="31826"/>
                      </a:moveTo>
                      <a:lnTo>
                        <a:pt x="483730" y="515544"/>
                      </a:lnTo>
                      <a:cubicBezTo>
                        <a:pt x="486905" y="507022"/>
                        <a:pt x="489954" y="498043"/>
                        <a:pt x="492925" y="488823"/>
                      </a:cubicBezTo>
                      <a:lnTo>
                        <a:pt x="4090" y="0"/>
                      </a:lnTo>
                      <a:cubicBezTo>
                        <a:pt x="2502" y="10490"/>
                        <a:pt x="1169" y="21107"/>
                        <a:pt x="0" y="31826"/>
                      </a:cubicBez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9" name="Freeform 70">
                  <a:extLst>
                    <a:ext uri="{FF2B5EF4-FFF2-40B4-BE49-F238E27FC236}">
                      <a16:creationId xmlns:a16="http://schemas.microsoft.com/office/drawing/2014/main" id="{6BDBCF34-64E1-419B-43A4-EB10C0C40484}"/>
                    </a:ext>
                  </a:extLst>
                </p:cNvPr>
                <p:cNvSpPr/>
                <p:nvPr/>
              </p:nvSpPr>
              <p:spPr>
                <a:xfrm>
                  <a:off x="11542598" y="2565996"/>
                  <a:ext cx="498106" cy="519544"/>
                </a:xfrm>
                <a:custGeom>
                  <a:avLst/>
                  <a:gdLst>
                    <a:gd name="connsiteX0" fmla="*/ 0 w 498106"/>
                    <a:gd name="connsiteY0" fmla="*/ 27419 h 519544"/>
                    <a:gd name="connsiteX1" fmla="*/ 492137 w 498106"/>
                    <a:gd name="connsiteY1" fmla="*/ 519544 h 519544"/>
                    <a:gd name="connsiteX2" fmla="*/ 498106 w 498106"/>
                    <a:gd name="connsiteY2" fmla="*/ 489610 h 519544"/>
                    <a:gd name="connsiteX3" fmla="*/ 8509 w 498106"/>
                    <a:gd name="connsiteY3" fmla="*/ 0 h 519544"/>
                    <a:gd name="connsiteX4" fmla="*/ 0 w 498106"/>
                    <a:gd name="connsiteY4" fmla="*/ 27419 h 519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8106" h="519544">
                      <a:moveTo>
                        <a:pt x="0" y="27419"/>
                      </a:moveTo>
                      <a:lnTo>
                        <a:pt x="492137" y="519544"/>
                      </a:lnTo>
                      <a:cubicBezTo>
                        <a:pt x="494220" y="509765"/>
                        <a:pt x="496202" y="499758"/>
                        <a:pt x="498106" y="489610"/>
                      </a:cubicBezTo>
                      <a:lnTo>
                        <a:pt x="8509" y="0"/>
                      </a:lnTo>
                      <a:cubicBezTo>
                        <a:pt x="5511" y="9017"/>
                        <a:pt x="2667" y="18148"/>
                        <a:pt x="0" y="27419"/>
                      </a:cubicBez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40" name="Freeform 71">
                  <a:extLst>
                    <a:ext uri="{FF2B5EF4-FFF2-40B4-BE49-F238E27FC236}">
                      <a16:creationId xmlns:a16="http://schemas.microsoft.com/office/drawing/2014/main" id="{6391C3BF-474D-5641-C807-3C4E5090DFF3}"/>
                    </a:ext>
                  </a:extLst>
                </p:cNvPr>
                <p:cNvSpPr/>
                <p:nvPr/>
              </p:nvSpPr>
              <p:spPr>
                <a:xfrm>
                  <a:off x="11583949" y="2461526"/>
                  <a:ext cx="475526" cy="495592"/>
                </a:xfrm>
                <a:custGeom>
                  <a:avLst/>
                  <a:gdLst>
                    <a:gd name="connsiteX0" fmla="*/ 0 w 475526"/>
                    <a:gd name="connsiteY0" fmla="*/ 23711 h 495592"/>
                    <a:gd name="connsiteX1" fmla="*/ 471881 w 475526"/>
                    <a:gd name="connsiteY1" fmla="*/ 495592 h 495592"/>
                    <a:gd name="connsiteX2" fmla="*/ 475526 w 475526"/>
                    <a:gd name="connsiteY2" fmla="*/ 463309 h 495592"/>
                    <a:gd name="connsiteX3" fmla="*/ 12217 w 475526"/>
                    <a:gd name="connsiteY3" fmla="*/ 0 h 495592"/>
                    <a:gd name="connsiteX4" fmla="*/ 0 w 475526"/>
                    <a:gd name="connsiteY4" fmla="*/ 23711 h 49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5526" h="495592">
                      <a:moveTo>
                        <a:pt x="0" y="23711"/>
                      </a:moveTo>
                      <a:lnTo>
                        <a:pt x="471881" y="495592"/>
                      </a:lnTo>
                      <a:cubicBezTo>
                        <a:pt x="473189" y="484924"/>
                        <a:pt x="474396" y="474155"/>
                        <a:pt x="475526" y="463309"/>
                      </a:cubicBezTo>
                      <a:lnTo>
                        <a:pt x="12217" y="0"/>
                      </a:lnTo>
                      <a:cubicBezTo>
                        <a:pt x="8001" y="7747"/>
                        <a:pt x="3937" y="15646"/>
                        <a:pt x="0" y="23711"/>
                      </a:cubicBez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41" name="Freeform 72">
                  <a:extLst>
                    <a:ext uri="{FF2B5EF4-FFF2-40B4-BE49-F238E27FC236}">
                      <a16:creationId xmlns:a16="http://schemas.microsoft.com/office/drawing/2014/main" id="{E15FFD32-96F1-3CC1-6BF6-6AA4E3ED4ED4}"/>
                    </a:ext>
                  </a:extLst>
                </p:cNvPr>
                <p:cNvSpPr/>
                <p:nvPr/>
              </p:nvSpPr>
              <p:spPr>
                <a:xfrm>
                  <a:off x="11640553" y="2372334"/>
                  <a:ext cx="428561" cy="447014"/>
                </a:xfrm>
                <a:custGeom>
                  <a:avLst/>
                  <a:gdLst>
                    <a:gd name="connsiteX0" fmla="*/ 0 w 428561"/>
                    <a:gd name="connsiteY0" fmla="*/ 19952 h 447014"/>
                    <a:gd name="connsiteX1" fmla="*/ 427063 w 428561"/>
                    <a:gd name="connsiteY1" fmla="*/ 447015 h 447014"/>
                    <a:gd name="connsiteX2" fmla="*/ 428561 w 428561"/>
                    <a:gd name="connsiteY2" fmla="*/ 412598 h 447014"/>
                    <a:gd name="connsiteX3" fmla="*/ 15964 w 428561"/>
                    <a:gd name="connsiteY3" fmla="*/ 0 h 447014"/>
                    <a:gd name="connsiteX4" fmla="*/ 0 w 428561"/>
                    <a:gd name="connsiteY4" fmla="*/ 19952 h 447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8561" h="447014">
                      <a:moveTo>
                        <a:pt x="0" y="19952"/>
                      </a:moveTo>
                      <a:lnTo>
                        <a:pt x="427063" y="447015"/>
                      </a:lnTo>
                      <a:cubicBezTo>
                        <a:pt x="427648" y="435559"/>
                        <a:pt x="428168" y="424078"/>
                        <a:pt x="428561" y="412598"/>
                      </a:cubicBezTo>
                      <a:lnTo>
                        <a:pt x="15964" y="0"/>
                      </a:lnTo>
                      <a:cubicBezTo>
                        <a:pt x="10529" y="6464"/>
                        <a:pt x="5194" y="13094"/>
                        <a:pt x="0" y="19952"/>
                      </a:cubicBez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42" name="Freeform 73">
                  <a:extLst>
                    <a:ext uri="{FF2B5EF4-FFF2-40B4-BE49-F238E27FC236}">
                      <a16:creationId xmlns:a16="http://schemas.microsoft.com/office/drawing/2014/main" id="{DEC4B16D-26BE-AFDB-1508-1AD2CCE98887}"/>
                    </a:ext>
                  </a:extLst>
                </p:cNvPr>
                <p:cNvSpPr/>
                <p:nvPr/>
              </p:nvSpPr>
              <p:spPr>
                <a:xfrm>
                  <a:off x="11713553" y="2300109"/>
                  <a:ext cx="356348" cy="371983"/>
                </a:xfrm>
                <a:custGeom>
                  <a:avLst/>
                  <a:gdLst>
                    <a:gd name="connsiteX0" fmla="*/ 20282 w 356348"/>
                    <a:gd name="connsiteY0" fmla="*/ 0 h 371983"/>
                    <a:gd name="connsiteX1" fmla="*/ 0 w 356348"/>
                    <a:gd name="connsiteY1" fmla="*/ 15634 h 371983"/>
                    <a:gd name="connsiteX2" fmla="*/ 356349 w 356348"/>
                    <a:gd name="connsiteY2" fmla="*/ 371983 h 371983"/>
                    <a:gd name="connsiteX3" fmla="*/ 355244 w 356348"/>
                    <a:gd name="connsiteY3" fmla="*/ 334963 h 371983"/>
                    <a:gd name="connsiteX4" fmla="*/ 20282 w 356348"/>
                    <a:gd name="connsiteY4" fmla="*/ 0 h 371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348" h="371983">
                      <a:moveTo>
                        <a:pt x="20282" y="0"/>
                      </a:moveTo>
                      <a:cubicBezTo>
                        <a:pt x="13411" y="4928"/>
                        <a:pt x="6655" y="10173"/>
                        <a:pt x="0" y="15634"/>
                      </a:cubicBezTo>
                      <a:lnTo>
                        <a:pt x="356349" y="371983"/>
                      </a:lnTo>
                      <a:cubicBezTo>
                        <a:pt x="356095" y="359563"/>
                        <a:pt x="355740" y="347193"/>
                        <a:pt x="355244" y="334963"/>
                      </a:cubicBezTo>
                      <a:lnTo>
                        <a:pt x="20282" y="0"/>
                      </a:ln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43" name="Freeform 74">
                  <a:extLst>
                    <a:ext uri="{FF2B5EF4-FFF2-40B4-BE49-F238E27FC236}">
                      <a16:creationId xmlns:a16="http://schemas.microsoft.com/office/drawing/2014/main" id="{EE8F0FC9-2486-35B6-F81D-CAC7DA6A0E8D}"/>
                    </a:ext>
                  </a:extLst>
                </p:cNvPr>
                <p:cNvSpPr/>
                <p:nvPr/>
              </p:nvSpPr>
              <p:spPr>
                <a:xfrm>
                  <a:off x="11807355" y="2251024"/>
                  <a:ext cx="251688" cy="260667"/>
                </a:xfrm>
                <a:custGeom>
                  <a:avLst/>
                  <a:gdLst>
                    <a:gd name="connsiteX0" fmla="*/ 245872 w 251688"/>
                    <a:gd name="connsiteY0" fmla="*/ 218922 h 260667"/>
                    <a:gd name="connsiteX1" fmla="*/ 26950 w 251688"/>
                    <a:gd name="connsiteY1" fmla="*/ 0 h 260667"/>
                    <a:gd name="connsiteX2" fmla="*/ 0 w 251688"/>
                    <a:gd name="connsiteY2" fmla="*/ 8979 h 260667"/>
                    <a:gd name="connsiteX3" fmla="*/ 251689 w 251688"/>
                    <a:gd name="connsiteY3" fmla="*/ 260667 h 260667"/>
                    <a:gd name="connsiteX4" fmla="*/ 245872 w 251688"/>
                    <a:gd name="connsiteY4" fmla="*/ 218922 h 260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688" h="260667">
                      <a:moveTo>
                        <a:pt x="245872" y="218922"/>
                      </a:moveTo>
                      <a:lnTo>
                        <a:pt x="26950" y="0"/>
                      </a:lnTo>
                      <a:cubicBezTo>
                        <a:pt x="17856" y="2565"/>
                        <a:pt x="8865" y="5537"/>
                        <a:pt x="0" y="8979"/>
                      </a:cubicBezTo>
                      <a:lnTo>
                        <a:pt x="251689" y="260667"/>
                      </a:lnTo>
                      <a:cubicBezTo>
                        <a:pt x="249948" y="246393"/>
                        <a:pt x="248018" y="232461"/>
                        <a:pt x="245872" y="218922"/>
                      </a:cubicBez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44" name="Freeform 75">
                  <a:extLst>
                    <a:ext uri="{FF2B5EF4-FFF2-40B4-BE49-F238E27FC236}">
                      <a16:creationId xmlns:a16="http://schemas.microsoft.com/office/drawing/2014/main" id="{A1C2995F-BE42-C995-B2F0-BCA1052EF584}"/>
                    </a:ext>
                  </a:extLst>
                </p:cNvPr>
                <p:cNvSpPr/>
                <p:nvPr/>
              </p:nvSpPr>
              <p:spPr>
                <a:xfrm>
                  <a:off x="11939143" y="2242248"/>
                  <a:ext cx="70433" cy="70447"/>
                </a:xfrm>
                <a:custGeom>
                  <a:avLst/>
                  <a:gdLst>
                    <a:gd name="connsiteX0" fmla="*/ 0 w 70433"/>
                    <a:gd name="connsiteY0" fmla="*/ 0 h 70447"/>
                    <a:gd name="connsiteX1" fmla="*/ 70434 w 70433"/>
                    <a:gd name="connsiteY1" fmla="*/ 70447 h 70447"/>
                    <a:gd name="connsiteX2" fmla="*/ 0 w 70433"/>
                    <a:gd name="connsiteY2" fmla="*/ 0 h 70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0433" h="70447">
                      <a:moveTo>
                        <a:pt x="0" y="0"/>
                      </a:moveTo>
                      <a:lnTo>
                        <a:pt x="70434" y="70447"/>
                      </a:lnTo>
                      <a:cubicBezTo>
                        <a:pt x="51587" y="31204"/>
                        <a:pt x="28206" y="5867"/>
                        <a:pt x="0" y="0"/>
                      </a:cubicBez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574B0CF4-4A9D-E32F-B10F-6085EB15E1E3}"/>
                </a:ext>
              </a:extLst>
            </p:cNvPr>
            <p:cNvGrpSpPr/>
            <p:nvPr/>
          </p:nvGrpSpPr>
          <p:grpSpPr>
            <a:xfrm>
              <a:off x="11567405" y="2213196"/>
              <a:ext cx="789858" cy="1108907"/>
              <a:chOff x="11567405" y="2213196"/>
              <a:chExt cx="789858" cy="1108907"/>
            </a:xfrm>
          </p:grpSpPr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F608D602-8B92-4CE6-C9FF-241EBC1673DD}"/>
                  </a:ext>
                </a:extLst>
              </p:cNvPr>
              <p:cNvSpPr/>
              <p:nvPr/>
            </p:nvSpPr>
            <p:spPr>
              <a:xfrm>
                <a:off x="11580105" y="2225938"/>
                <a:ext cx="764422" cy="1083450"/>
              </a:xfrm>
              <a:custGeom>
                <a:avLst/>
                <a:gdLst>
                  <a:gd name="connsiteX0" fmla="*/ 763583 w 764422"/>
                  <a:gd name="connsiteY0" fmla="*/ 555730 h 1083450"/>
                  <a:gd name="connsiteX1" fmla="*/ 387219 w 764422"/>
                  <a:gd name="connsiteY1" fmla="*/ 1082666 h 1083450"/>
                  <a:gd name="connsiteX2" fmla="*/ 21 w 764422"/>
                  <a:gd name="connsiteY2" fmla="*/ 558067 h 1083450"/>
                  <a:gd name="connsiteX3" fmla="*/ 417597 w 764422"/>
                  <a:gd name="connsiteY3" fmla="*/ 765 h 1083450"/>
                  <a:gd name="connsiteX4" fmla="*/ 763583 w 764422"/>
                  <a:gd name="connsiteY4" fmla="*/ 555730 h 108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4422" h="1083450">
                    <a:moveTo>
                      <a:pt x="763583" y="555730"/>
                    </a:moveTo>
                    <a:cubicBezTo>
                      <a:pt x="750515" y="835194"/>
                      <a:pt x="586520" y="1067540"/>
                      <a:pt x="387219" y="1082666"/>
                    </a:cubicBezTo>
                    <a:cubicBezTo>
                      <a:pt x="176259" y="1098668"/>
                      <a:pt x="-2239" y="868176"/>
                      <a:pt x="21" y="558067"/>
                    </a:cubicBezTo>
                    <a:cubicBezTo>
                      <a:pt x="2358" y="237684"/>
                      <a:pt x="195068" y="-15770"/>
                      <a:pt x="417597" y="765"/>
                    </a:cubicBezTo>
                    <a:cubicBezTo>
                      <a:pt x="627147" y="16336"/>
                      <a:pt x="777046" y="267948"/>
                      <a:pt x="763583" y="5557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48ECAE0D-4B11-90B5-DA68-270A7C3B7750}"/>
                  </a:ext>
                </a:extLst>
              </p:cNvPr>
              <p:cNvSpPr/>
              <p:nvPr/>
            </p:nvSpPr>
            <p:spPr>
              <a:xfrm>
                <a:off x="11567405" y="2213196"/>
                <a:ext cx="789858" cy="1108907"/>
              </a:xfrm>
              <a:custGeom>
                <a:avLst/>
                <a:gdLst>
                  <a:gd name="connsiteX0" fmla="*/ 378964 w 789858"/>
                  <a:gd name="connsiteY0" fmla="*/ 1108907 h 1108907"/>
                  <a:gd name="connsiteX1" fmla="*/ 166746 w 789858"/>
                  <a:gd name="connsiteY1" fmla="*/ 1019639 h 1108907"/>
                  <a:gd name="connsiteX2" fmla="*/ 21 w 789858"/>
                  <a:gd name="connsiteY2" fmla="*/ 570719 h 1108907"/>
                  <a:gd name="connsiteX3" fmla="*/ 186381 w 789858"/>
                  <a:gd name="connsiteY3" fmla="*/ 94203 h 1108907"/>
                  <a:gd name="connsiteX4" fmla="*/ 431237 w 789858"/>
                  <a:gd name="connsiteY4" fmla="*/ 832 h 1108907"/>
                  <a:gd name="connsiteX5" fmla="*/ 788971 w 789858"/>
                  <a:gd name="connsiteY5" fmla="*/ 569068 h 1108907"/>
                  <a:gd name="connsiteX6" fmla="*/ 400871 w 789858"/>
                  <a:gd name="connsiteY6" fmla="*/ 1108069 h 1108907"/>
                  <a:gd name="connsiteX7" fmla="*/ 378964 w 789858"/>
                  <a:gd name="connsiteY7" fmla="*/ 1108907 h 1108907"/>
                  <a:gd name="connsiteX8" fmla="*/ 409596 w 789858"/>
                  <a:gd name="connsiteY8" fmla="*/ 25432 h 1108907"/>
                  <a:gd name="connsiteX9" fmla="*/ 203589 w 789858"/>
                  <a:gd name="connsiteY9" fmla="*/ 112872 h 1108907"/>
                  <a:gd name="connsiteX10" fmla="*/ 25421 w 789858"/>
                  <a:gd name="connsiteY10" fmla="*/ 570897 h 1108907"/>
                  <a:gd name="connsiteX11" fmla="*/ 184083 w 789858"/>
                  <a:gd name="connsiteY11" fmla="*/ 1001071 h 1108907"/>
                  <a:gd name="connsiteX12" fmla="*/ 398953 w 789858"/>
                  <a:gd name="connsiteY12" fmla="*/ 1082733 h 1108907"/>
                  <a:gd name="connsiteX13" fmla="*/ 763596 w 789858"/>
                  <a:gd name="connsiteY13" fmla="*/ 567874 h 1108907"/>
                  <a:gd name="connsiteX14" fmla="*/ 763596 w 789858"/>
                  <a:gd name="connsiteY14" fmla="*/ 567874 h 1108907"/>
                  <a:gd name="connsiteX15" fmla="*/ 429358 w 789858"/>
                  <a:gd name="connsiteY15" fmla="*/ 26169 h 1108907"/>
                  <a:gd name="connsiteX16" fmla="*/ 409596 w 789858"/>
                  <a:gd name="connsiteY16" fmla="*/ 25432 h 1108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9858" h="1108907">
                    <a:moveTo>
                      <a:pt x="378964" y="1108907"/>
                    </a:moveTo>
                    <a:cubicBezTo>
                      <a:pt x="302535" y="1108907"/>
                      <a:pt x="229574" y="1078313"/>
                      <a:pt x="166746" y="1019639"/>
                    </a:cubicBezTo>
                    <a:cubicBezTo>
                      <a:pt x="61020" y="920909"/>
                      <a:pt x="-1312" y="753091"/>
                      <a:pt x="21" y="570719"/>
                    </a:cubicBezTo>
                    <a:cubicBezTo>
                      <a:pt x="1431" y="378594"/>
                      <a:pt x="71090" y="200464"/>
                      <a:pt x="186381" y="94203"/>
                    </a:cubicBezTo>
                    <a:cubicBezTo>
                      <a:pt x="259647" y="26664"/>
                      <a:pt x="344319" y="-5734"/>
                      <a:pt x="431237" y="832"/>
                    </a:cubicBezTo>
                    <a:cubicBezTo>
                      <a:pt x="646006" y="16796"/>
                      <a:pt x="803144" y="266389"/>
                      <a:pt x="788971" y="569068"/>
                    </a:cubicBezTo>
                    <a:cubicBezTo>
                      <a:pt x="775560" y="855809"/>
                      <a:pt x="605087" y="1092562"/>
                      <a:pt x="400871" y="1108069"/>
                    </a:cubicBezTo>
                    <a:cubicBezTo>
                      <a:pt x="393543" y="1108628"/>
                      <a:pt x="386228" y="1108907"/>
                      <a:pt x="378964" y="1108907"/>
                    </a:cubicBezTo>
                    <a:close/>
                    <a:moveTo>
                      <a:pt x="409596" y="25432"/>
                    </a:moveTo>
                    <a:cubicBezTo>
                      <a:pt x="336762" y="25432"/>
                      <a:pt x="265933" y="55404"/>
                      <a:pt x="203589" y="112872"/>
                    </a:cubicBezTo>
                    <a:cubicBezTo>
                      <a:pt x="93379" y="214459"/>
                      <a:pt x="26767" y="385680"/>
                      <a:pt x="25421" y="570897"/>
                    </a:cubicBezTo>
                    <a:cubicBezTo>
                      <a:pt x="24138" y="746297"/>
                      <a:pt x="83460" y="907104"/>
                      <a:pt x="184083" y="1001071"/>
                    </a:cubicBezTo>
                    <a:cubicBezTo>
                      <a:pt x="247557" y="1060343"/>
                      <a:pt x="321903" y="1088562"/>
                      <a:pt x="398953" y="1082733"/>
                    </a:cubicBezTo>
                    <a:cubicBezTo>
                      <a:pt x="590609" y="1068191"/>
                      <a:pt x="750781" y="842042"/>
                      <a:pt x="763596" y="567874"/>
                    </a:cubicBezTo>
                    <a:lnTo>
                      <a:pt x="763596" y="567874"/>
                    </a:lnTo>
                    <a:cubicBezTo>
                      <a:pt x="776893" y="283864"/>
                      <a:pt x="626956" y="40850"/>
                      <a:pt x="429358" y="26169"/>
                    </a:cubicBezTo>
                    <a:cubicBezTo>
                      <a:pt x="422753" y="25673"/>
                      <a:pt x="416162" y="25432"/>
                      <a:pt x="409596" y="25432"/>
                    </a:cubicBezTo>
                    <a:close/>
                  </a:path>
                </a:pathLst>
              </a:custGeom>
              <a:solidFill>
                <a:srgbClr val="2A657A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sp>
          <p:nvSpPr>
            <p:cNvPr id="15" name="Freeform 79">
              <a:extLst>
                <a:ext uri="{FF2B5EF4-FFF2-40B4-BE49-F238E27FC236}">
                  <a16:creationId xmlns:a16="http://schemas.microsoft.com/office/drawing/2014/main" id="{5C3FCB03-AB6A-ADE4-BA5C-96516155010C}"/>
                </a:ext>
              </a:extLst>
            </p:cNvPr>
            <p:cNvSpPr/>
            <p:nvPr/>
          </p:nvSpPr>
          <p:spPr>
            <a:xfrm>
              <a:off x="11633347" y="2306686"/>
              <a:ext cx="657976" cy="921945"/>
            </a:xfrm>
            <a:custGeom>
              <a:avLst/>
              <a:gdLst>
                <a:gd name="connsiteX0" fmla="*/ 315765 w 657976"/>
                <a:gd name="connsiteY0" fmla="*/ 921946 h 921945"/>
                <a:gd name="connsiteX1" fmla="*/ 138676 w 657976"/>
                <a:gd name="connsiteY1" fmla="*/ 847498 h 921945"/>
                <a:gd name="connsiteX2" fmla="*/ 17 w 657976"/>
                <a:gd name="connsiteY2" fmla="*/ 474398 h 921945"/>
                <a:gd name="connsiteX3" fmla="*/ 154919 w 657976"/>
                <a:gd name="connsiteY3" fmla="*/ 78501 h 921945"/>
                <a:gd name="connsiteX4" fmla="*/ 359186 w 657976"/>
                <a:gd name="connsiteY4" fmla="*/ 675 h 921945"/>
                <a:gd name="connsiteX5" fmla="*/ 657242 w 657976"/>
                <a:gd name="connsiteY5" fmla="*/ 473166 h 921945"/>
                <a:gd name="connsiteX6" fmla="*/ 334065 w 657976"/>
                <a:gd name="connsiteY6" fmla="*/ 921247 h 921945"/>
                <a:gd name="connsiteX7" fmla="*/ 315765 w 657976"/>
                <a:gd name="connsiteY7" fmla="*/ 921946 h 921945"/>
                <a:gd name="connsiteX8" fmla="*/ 341127 w 657976"/>
                <a:gd name="connsiteY8" fmla="*/ 25402 h 921945"/>
                <a:gd name="connsiteX9" fmla="*/ 172140 w 657976"/>
                <a:gd name="connsiteY9" fmla="*/ 97170 h 921945"/>
                <a:gd name="connsiteX10" fmla="*/ 25417 w 657976"/>
                <a:gd name="connsiteY10" fmla="*/ 474588 h 921945"/>
                <a:gd name="connsiteX11" fmla="*/ 156012 w 657976"/>
                <a:gd name="connsiteY11" fmla="*/ 828931 h 921945"/>
                <a:gd name="connsiteX12" fmla="*/ 332147 w 657976"/>
                <a:gd name="connsiteY12" fmla="*/ 895923 h 921945"/>
                <a:gd name="connsiteX13" fmla="*/ 631868 w 657976"/>
                <a:gd name="connsiteY13" fmla="*/ 471972 h 921945"/>
                <a:gd name="connsiteX14" fmla="*/ 357306 w 657976"/>
                <a:gd name="connsiteY14" fmla="*/ 25999 h 921945"/>
                <a:gd name="connsiteX15" fmla="*/ 341127 w 657976"/>
                <a:gd name="connsiteY15" fmla="*/ 25402 h 92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7976" h="921945">
                  <a:moveTo>
                    <a:pt x="315765" y="921946"/>
                  </a:moveTo>
                  <a:cubicBezTo>
                    <a:pt x="251960" y="921946"/>
                    <a:pt x="191089" y="896431"/>
                    <a:pt x="138676" y="847498"/>
                  </a:cubicBezTo>
                  <a:cubicBezTo>
                    <a:pt x="50754" y="765393"/>
                    <a:pt x="-1087" y="625921"/>
                    <a:pt x="17" y="474398"/>
                  </a:cubicBezTo>
                  <a:cubicBezTo>
                    <a:pt x="1173" y="314835"/>
                    <a:pt x="59097" y="166829"/>
                    <a:pt x="154919" y="78501"/>
                  </a:cubicBezTo>
                  <a:cubicBezTo>
                    <a:pt x="216019" y="22201"/>
                    <a:pt x="286605" y="-4710"/>
                    <a:pt x="359186" y="675"/>
                  </a:cubicBezTo>
                  <a:cubicBezTo>
                    <a:pt x="538091" y="13972"/>
                    <a:pt x="669003" y="221515"/>
                    <a:pt x="657242" y="473166"/>
                  </a:cubicBezTo>
                  <a:cubicBezTo>
                    <a:pt x="646092" y="711520"/>
                    <a:pt x="504144" y="908344"/>
                    <a:pt x="334065" y="921247"/>
                  </a:cubicBezTo>
                  <a:cubicBezTo>
                    <a:pt x="327944" y="921717"/>
                    <a:pt x="321836" y="921946"/>
                    <a:pt x="315765" y="921946"/>
                  </a:cubicBezTo>
                  <a:close/>
                  <a:moveTo>
                    <a:pt x="341127" y="25402"/>
                  </a:moveTo>
                  <a:cubicBezTo>
                    <a:pt x="281411" y="25402"/>
                    <a:pt x="223322" y="50002"/>
                    <a:pt x="172140" y="97170"/>
                  </a:cubicBezTo>
                  <a:cubicBezTo>
                    <a:pt x="81374" y="180837"/>
                    <a:pt x="26535" y="321922"/>
                    <a:pt x="25417" y="474588"/>
                  </a:cubicBezTo>
                  <a:cubicBezTo>
                    <a:pt x="24363" y="619127"/>
                    <a:pt x="73182" y="751601"/>
                    <a:pt x="156012" y="828931"/>
                  </a:cubicBezTo>
                  <a:cubicBezTo>
                    <a:pt x="208081" y="877559"/>
                    <a:pt x="269029" y="900699"/>
                    <a:pt x="332147" y="895923"/>
                  </a:cubicBezTo>
                  <a:cubicBezTo>
                    <a:pt x="489653" y="883973"/>
                    <a:pt x="621314" y="697753"/>
                    <a:pt x="631868" y="471972"/>
                  </a:cubicBezTo>
                  <a:cubicBezTo>
                    <a:pt x="642802" y="238127"/>
                    <a:pt x="519638" y="38064"/>
                    <a:pt x="357306" y="25999"/>
                  </a:cubicBezTo>
                  <a:cubicBezTo>
                    <a:pt x="351909" y="25605"/>
                    <a:pt x="346498" y="25402"/>
                    <a:pt x="341127" y="25402"/>
                  </a:cubicBezTo>
                  <a:close/>
                </a:path>
              </a:pathLst>
            </a:custGeom>
            <a:solidFill>
              <a:srgbClr val="2A657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grpSp>
          <p:nvGrpSpPr>
            <p:cNvPr id="16" name="Graphic 2">
              <a:extLst>
                <a:ext uri="{FF2B5EF4-FFF2-40B4-BE49-F238E27FC236}">
                  <a16:creationId xmlns:a16="http://schemas.microsoft.com/office/drawing/2014/main" id="{738CB3F2-1E58-F15D-346E-AC9D542D778D}"/>
                </a:ext>
              </a:extLst>
            </p:cNvPr>
            <p:cNvGrpSpPr/>
            <p:nvPr/>
          </p:nvGrpSpPr>
          <p:grpSpPr>
            <a:xfrm>
              <a:off x="11641391" y="2314727"/>
              <a:ext cx="641883" cy="905878"/>
              <a:chOff x="11641391" y="2314727"/>
              <a:chExt cx="641883" cy="905878"/>
            </a:xfrm>
            <a:solidFill>
              <a:srgbClr val="2A657A"/>
            </a:solidFill>
          </p:grpSpPr>
          <p:sp>
            <p:nvSpPr>
              <p:cNvPr id="17" name="Freeform 81">
                <a:extLst>
                  <a:ext uri="{FF2B5EF4-FFF2-40B4-BE49-F238E27FC236}">
                    <a16:creationId xmlns:a16="http://schemas.microsoft.com/office/drawing/2014/main" id="{885BA2DE-218C-B0DC-C791-58293E6B4A25}"/>
                  </a:ext>
                </a:extLst>
              </p:cNvPr>
              <p:cNvSpPr/>
              <p:nvPr/>
            </p:nvSpPr>
            <p:spPr>
              <a:xfrm>
                <a:off x="11929707" y="2506794"/>
                <a:ext cx="176772" cy="358972"/>
              </a:xfrm>
              <a:custGeom>
                <a:avLst/>
                <a:gdLst>
                  <a:gd name="connsiteX0" fmla="*/ 154775 w 176772"/>
                  <a:gd name="connsiteY0" fmla="*/ 184221 h 358972"/>
                  <a:gd name="connsiteX1" fmla="*/ 35344 w 176772"/>
                  <a:gd name="connsiteY1" fmla="*/ 305061 h 358972"/>
                  <a:gd name="connsiteX2" fmla="*/ 100927 w 176772"/>
                  <a:gd name="connsiteY2" fmla="*/ 15730 h 358972"/>
                  <a:gd name="connsiteX3" fmla="*/ 99263 w 176772"/>
                  <a:gd name="connsiteY3" fmla="*/ 6027 h 358972"/>
                  <a:gd name="connsiteX4" fmla="*/ 91249 w 176772"/>
                  <a:gd name="connsiteY4" fmla="*/ 350 h 358972"/>
                  <a:gd name="connsiteX5" fmla="*/ 81547 w 176772"/>
                  <a:gd name="connsiteY5" fmla="*/ 1963 h 358972"/>
                  <a:gd name="connsiteX6" fmla="*/ 75844 w 176772"/>
                  <a:gd name="connsiteY6" fmla="*/ 10040 h 358972"/>
                  <a:gd name="connsiteX7" fmla="*/ 317 w 176772"/>
                  <a:gd name="connsiteY7" fmla="*/ 343276 h 358972"/>
                  <a:gd name="connsiteX8" fmla="*/ 6680 w 176772"/>
                  <a:gd name="connsiteY8" fmla="*/ 357385 h 358972"/>
                  <a:gd name="connsiteX9" fmla="*/ 12852 w 176772"/>
                  <a:gd name="connsiteY9" fmla="*/ 358973 h 358972"/>
                  <a:gd name="connsiteX10" fmla="*/ 22009 w 176772"/>
                  <a:gd name="connsiteY10" fmla="*/ 355163 h 358972"/>
                  <a:gd name="connsiteX11" fmla="*/ 173063 w 176772"/>
                  <a:gd name="connsiteY11" fmla="*/ 202293 h 358972"/>
                  <a:gd name="connsiteX12" fmla="*/ 172949 w 176772"/>
                  <a:gd name="connsiteY12" fmla="*/ 184107 h 358972"/>
                  <a:gd name="connsiteX13" fmla="*/ 154775 w 176772"/>
                  <a:gd name="connsiteY13" fmla="*/ 184221 h 358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772" h="358972">
                    <a:moveTo>
                      <a:pt x="154775" y="184221"/>
                    </a:moveTo>
                    <a:lnTo>
                      <a:pt x="35344" y="305061"/>
                    </a:lnTo>
                    <a:lnTo>
                      <a:pt x="100927" y="15730"/>
                    </a:lnTo>
                    <a:cubicBezTo>
                      <a:pt x="101689" y="12377"/>
                      <a:pt x="101104" y="8936"/>
                      <a:pt x="99263" y="6027"/>
                    </a:cubicBezTo>
                    <a:cubicBezTo>
                      <a:pt x="97434" y="3119"/>
                      <a:pt x="94577" y="1100"/>
                      <a:pt x="91249" y="350"/>
                    </a:cubicBezTo>
                    <a:cubicBezTo>
                      <a:pt x="87871" y="-450"/>
                      <a:pt x="84429" y="134"/>
                      <a:pt x="81547" y="1963"/>
                    </a:cubicBezTo>
                    <a:cubicBezTo>
                      <a:pt x="78626" y="3792"/>
                      <a:pt x="76606" y="6662"/>
                      <a:pt x="75844" y="10040"/>
                    </a:cubicBezTo>
                    <a:lnTo>
                      <a:pt x="317" y="343276"/>
                    </a:lnTo>
                    <a:cubicBezTo>
                      <a:pt x="-953" y="348838"/>
                      <a:pt x="1676" y="354655"/>
                      <a:pt x="6680" y="357385"/>
                    </a:cubicBezTo>
                    <a:cubicBezTo>
                      <a:pt x="8572" y="358427"/>
                      <a:pt x="10706" y="358973"/>
                      <a:pt x="12852" y="358973"/>
                    </a:cubicBezTo>
                    <a:cubicBezTo>
                      <a:pt x="16256" y="358973"/>
                      <a:pt x="19596" y="357589"/>
                      <a:pt x="22009" y="355163"/>
                    </a:cubicBezTo>
                    <a:lnTo>
                      <a:pt x="173063" y="202293"/>
                    </a:lnTo>
                    <a:cubicBezTo>
                      <a:pt x="178054" y="197251"/>
                      <a:pt x="178003" y="189098"/>
                      <a:pt x="172949" y="184107"/>
                    </a:cubicBezTo>
                    <a:cubicBezTo>
                      <a:pt x="167919" y="179141"/>
                      <a:pt x="159766" y="179192"/>
                      <a:pt x="154775" y="184221"/>
                    </a:cubicBezTo>
                    <a:close/>
                  </a:path>
                </a:pathLst>
              </a:custGeom>
              <a:solidFill>
                <a:srgbClr val="2A657A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18" name="Freeform 82">
                <a:extLst>
                  <a:ext uri="{FF2B5EF4-FFF2-40B4-BE49-F238E27FC236}">
                    <a16:creationId xmlns:a16="http://schemas.microsoft.com/office/drawing/2014/main" id="{FAB6970E-2597-7070-38F1-AEF327844953}"/>
                  </a:ext>
                </a:extLst>
              </p:cNvPr>
              <p:cNvSpPr/>
              <p:nvPr/>
            </p:nvSpPr>
            <p:spPr>
              <a:xfrm>
                <a:off x="11951207" y="2314727"/>
                <a:ext cx="22225" cy="139230"/>
              </a:xfrm>
              <a:custGeom>
                <a:avLst/>
                <a:gdLst>
                  <a:gd name="connsiteX0" fmla="*/ 11113 w 22225"/>
                  <a:gd name="connsiteY0" fmla="*/ 139230 h 139230"/>
                  <a:gd name="connsiteX1" fmla="*/ 22225 w 22225"/>
                  <a:gd name="connsiteY1" fmla="*/ 128118 h 139230"/>
                  <a:gd name="connsiteX2" fmla="*/ 22225 w 22225"/>
                  <a:gd name="connsiteY2" fmla="*/ 0 h 139230"/>
                  <a:gd name="connsiteX3" fmla="*/ 17336 w 22225"/>
                  <a:gd name="connsiteY3" fmla="*/ 114 h 139230"/>
                  <a:gd name="connsiteX4" fmla="*/ 4382 w 22225"/>
                  <a:gd name="connsiteY4" fmla="*/ 724 h 139230"/>
                  <a:gd name="connsiteX5" fmla="*/ 0 w 22225"/>
                  <a:gd name="connsiteY5" fmla="*/ 1080 h 139230"/>
                  <a:gd name="connsiteX6" fmla="*/ 0 w 22225"/>
                  <a:gd name="connsiteY6" fmla="*/ 128118 h 139230"/>
                  <a:gd name="connsiteX7" fmla="*/ 11113 w 22225"/>
                  <a:gd name="connsiteY7" fmla="*/ 139230 h 1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25" h="139230">
                    <a:moveTo>
                      <a:pt x="11113" y="139230"/>
                    </a:moveTo>
                    <a:cubicBezTo>
                      <a:pt x="17234" y="139230"/>
                      <a:pt x="22225" y="134239"/>
                      <a:pt x="22225" y="128118"/>
                    </a:cubicBezTo>
                    <a:lnTo>
                      <a:pt x="22225" y="0"/>
                    </a:lnTo>
                    <a:lnTo>
                      <a:pt x="17336" y="114"/>
                    </a:lnTo>
                    <a:cubicBezTo>
                      <a:pt x="13005" y="241"/>
                      <a:pt x="8675" y="381"/>
                      <a:pt x="4382" y="724"/>
                    </a:cubicBezTo>
                    <a:lnTo>
                      <a:pt x="0" y="1080"/>
                    </a:lnTo>
                    <a:lnTo>
                      <a:pt x="0" y="128118"/>
                    </a:lnTo>
                    <a:cubicBezTo>
                      <a:pt x="0" y="134239"/>
                      <a:pt x="4991" y="139230"/>
                      <a:pt x="11113" y="139230"/>
                    </a:cubicBezTo>
                    <a:close/>
                  </a:path>
                </a:pathLst>
              </a:custGeom>
              <a:solidFill>
                <a:srgbClr val="2A657A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23" name="Freeform 83">
                <a:extLst>
                  <a:ext uri="{FF2B5EF4-FFF2-40B4-BE49-F238E27FC236}">
                    <a16:creationId xmlns:a16="http://schemas.microsoft.com/office/drawing/2014/main" id="{F0191479-BAF1-5DB0-8B88-A165E80B182C}"/>
                  </a:ext>
                </a:extLst>
              </p:cNvPr>
              <p:cNvSpPr/>
              <p:nvPr/>
            </p:nvSpPr>
            <p:spPr>
              <a:xfrm>
                <a:off x="12141866" y="2490508"/>
                <a:ext cx="92119" cy="97612"/>
              </a:xfrm>
              <a:custGeom>
                <a:avLst/>
                <a:gdLst>
                  <a:gd name="connsiteX0" fmla="*/ 11106 w 92119"/>
                  <a:gd name="connsiteY0" fmla="*/ 97612 h 97612"/>
                  <a:gd name="connsiteX1" fmla="*/ 18968 w 92119"/>
                  <a:gd name="connsiteY1" fmla="*/ 94361 h 97612"/>
                  <a:gd name="connsiteX2" fmla="*/ 92120 w 92119"/>
                  <a:gd name="connsiteY2" fmla="*/ 21184 h 97612"/>
                  <a:gd name="connsiteX3" fmla="*/ 90710 w 92119"/>
                  <a:gd name="connsiteY3" fmla="*/ 18174 h 97612"/>
                  <a:gd name="connsiteX4" fmla="*/ 84842 w 92119"/>
                  <a:gd name="connsiteY4" fmla="*/ 5893 h 97612"/>
                  <a:gd name="connsiteX5" fmla="*/ 81896 w 92119"/>
                  <a:gd name="connsiteY5" fmla="*/ 0 h 97612"/>
                  <a:gd name="connsiteX6" fmla="*/ 3258 w 92119"/>
                  <a:gd name="connsiteY6" fmla="*/ 78638 h 97612"/>
                  <a:gd name="connsiteX7" fmla="*/ 3258 w 92119"/>
                  <a:gd name="connsiteY7" fmla="*/ 94361 h 97612"/>
                  <a:gd name="connsiteX8" fmla="*/ 11106 w 92119"/>
                  <a:gd name="connsiteY8" fmla="*/ 97612 h 97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119" h="97612">
                    <a:moveTo>
                      <a:pt x="11106" y="97612"/>
                    </a:moveTo>
                    <a:cubicBezTo>
                      <a:pt x="14078" y="97612"/>
                      <a:pt x="16872" y="96457"/>
                      <a:pt x="18968" y="94361"/>
                    </a:cubicBezTo>
                    <a:lnTo>
                      <a:pt x="92120" y="21184"/>
                    </a:lnTo>
                    <a:lnTo>
                      <a:pt x="90710" y="18174"/>
                    </a:lnTo>
                    <a:cubicBezTo>
                      <a:pt x="88805" y="14046"/>
                      <a:pt x="86875" y="9931"/>
                      <a:pt x="84842" y="5893"/>
                    </a:cubicBezTo>
                    <a:lnTo>
                      <a:pt x="81896" y="0"/>
                    </a:lnTo>
                    <a:lnTo>
                      <a:pt x="3258" y="78638"/>
                    </a:lnTo>
                    <a:cubicBezTo>
                      <a:pt x="-1086" y="82982"/>
                      <a:pt x="-1086" y="90018"/>
                      <a:pt x="3258" y="94361"/>
                    </a:cubicBezTo>
                    <a:cubicBezTo>
                      <a:pt x="5353" y="96457"/>
                      <a:pt x="8134" y="97612"/>
                      <a:pt x="11106" y="97612"/>
                    </a:cubicBezTo>
                    <a:close/>
                  </a:path>
                </a:pathLst>
              </a:custGeom>
              <a:solidFill>
                <a:srgbClr val="2A657A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24" name="Freeform 84">
                <a:extLst>
                  <a:ext uri="{FF2B5EF4-FFF2-40B4-BE49-F238E27FC236}">
                    <a16:creationId xmlns:a16="http://schemas.microsoft.com/office/drawing/2014/main" id="{8E67E94D-50ED-CFEE-5B93-F8D7FD086379}"/>
                  </a:ext>
                </a:extLst>
              </p:cNvPr>
              <p:cNvSpPr/>
              <p:nvPr/>
            </p:nvSpPr>
            <p:spPr>
              <a:xfrm>
                <a:off x="12180379" y="2756547"/>
                <a:ext cx="102895" cy="22225"/>
              </a:xfrm>
              <a:custGeom>
                <a:avLst/>
                <a:gdLst>
                  <a:gd name="connsiteX0" fmla="*/ 11113 w 102895"/>
                  <a:gd name="connsiteY0" fmla="*/ 0 h 22225"/>
                  <a:gd name="connsiteX1" fmla="*/ 0 w 102895"/>
                  <a:gd name="connsiteY1" fmla="*/ 11113 h 22225"/>
                  <a:gd name="connsiteX2" fmla="*/ 11113 w 102895"/>
                  <a:gd name="connsiteY2" fmla="*/ 22225 h 22225"/>
                  <a:gd name="connsiteX3" fmla="*/ 102247 w 102895"/>
                  <a:gd name="connsiteY3" fmla="*/ 22225 h 22225"/>
                  <a:gd name="connsiteX4" fmla="*/ 102426 w 102895"/>
                  <a:gd name="connsiteY4" fmla="*/ 17653 h 22225"/>
                  <a:gd name="connsiteX5" fmla="*/ 102806 w 102895"/>
                  <a:gd name="connsiteY5" fmla="*/ 4851 h 22225"/>
                  <a:gd name="connsiteX6" fmla="*/ 102895 w 102895"/>
                  <a:gd name="connsiteY6" fmla="*/ 0 h 22225"/>
                  <a:gd name="connsiteX7" fmla="*/ 11113 w 102895"/>
                  <a:gd name="connsiteY7" fmla="*/ 0 h 2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895" h="22225">
                    <a:moveTo>
                      <a:pt x="11113" y="0"/>
                    </a:moveTo>
                    <a:cubicBezTo>
                      <a:pt x="4991" y="0"/>
                      <a:pt x="0" y="4991"/>
                      <a:pt x="0" y="11113"/>
                    </a:cubicBezTo>
                    <a:cubicBezTo>
                      <a:pt x="0" y="17247"/>
                      <a:pt x="4991" y="22225"/>
                      <a:pt x="11113" y="22225"/>
                    </a:cubicBezTo>
                    <a:lnTo>
                      <a:pt x="102247" y="22225"/>
                    </a:lnTo>
                    <a:lnTo>
                      <a:pt x="102426" y="17653"/>
                    </a:lnTo>
                    <a:cubicBezTo>
                      <a:pt x="102603" y="13386"/>
                      <a:pt x="102730" y="9106"/>
                      <a:pt x="102806" y="4851"/>
                    </a:cubicBezTo>
                    <a:lnTo>
                      <a:pt x="102895" y="0"/>
                    </a:lnTo>
                    <a:lnTo>
                      <a:pt x="11113" y="0"/>
                    </a:lnTo>
                    <a:close/>
                  </a:path>
                </a:pathLst>
              </a:custGeom>
              <a:solidFill>
                <a:srgbClr val="2A657A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26" name="Freeform 85">
                <a:extLst>
                  <a:ext uri="{FF2B5EF4-FFF2-40B4-BE49-F238E27FC236}">
                    <a16:creationId xmlns:a16="http://schemas.microsoft.com/office/drawing/2014/main" id="{130BBEC7-12DA-6498-AB21-5CE7C13FF2B2}"/>
                  </a:ext>
                </a:extLst>
              </p:cNvPr>
              <p:cNvSpPr/>
              <p:nvPr/>
            </p:nvSpPr>
            <p:spPr>
              <a:xfrm>
                <a:off x="12134614" y="2939964"/>
                <a:ext cx="89617" cy="94560"/>
              </a:xfrm>
              <a:custGeom>
                <a:avLst/>
                <a:gdLst>
                  <a:gd name="connsiteX0" fmla="*/ 3257 w 89617"/>
                  <a:gd name="connsiteY0" fmla="*/ 3248 h 94560"/>
                  <a:gd name="connsiteX1" fmla="*/ 3257 w 89617"/>
                  <a:gd name="connsiteY1" fmla="*/ 18958 h 94560"/>
                  <a:gd name="connsiteX2" fmla="*/ 78848 w 89617"/>
                  <a:gd name="connsiteY2" fmla="*/ 94561 h 94560"/>
                  <a:gd name="connsiteX3" fmla="*/ 81884 w 89617"/>
                  <a:gd name="connsiteY3" fmla="*/ 88884 h 94560"/>
                  <a:gd name="connsiteX4" fmla="*/ 88094 w 89617"/>
                  <a:gd name="connsiteY4" fmla="*/ 76959 h 94560"/>
                  <a:gd name="connsiteX5" fmla="*/ 89618 w 89617"/>
                  <a:gd name="connsiteY5" fmla="*/ 73898 h 94560"/>
                  <a:gd name="connsiteX6" fmla="*/ 18967 w 89617"/>
                  <a:gd name="connsiteY6" fmla="*/ 3248 h 94560"/>
                  <a:gd name="connsiteX7" fmla="*/ 3257 w 89617"/>
                  <a:gd name="connsiteY7" fmla="*/ 3248 h 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617" h="94560">
                    <a:moveTo>
                      <a:pt x="3257" y="3248"/>
                    </a:moveTo>
                    <a:cubicBezTo>
                      <a:pt x="-1086" y="7579"/>
                      <a:pt x="-1086" y="14627"/>
                      <a:pt x="3257" y="18958"/>
                    </a:cubicBezTo>
                    <a:lnTo>
                      <a:pt x="78848" y="94561"/>
                    </a:lnTo>
                    <a:lnTo>
                      <a:pt x="81884" y="88884"/>
                    </a:lnTo>
                    <a:cubicBezTo>
                      <a:pt x="83991" y="84934"/>
                      <a:pt x="86074" y="80997"/>
                      <a:pt x="88094" y="76959"/>
                    </a:cubicBezTo>
                    <a:lnTo>
                      <a:pt x="89618" y="73898"/>
                    </a:lnTo>
                    <a:lnTo>
                      <a:pt x="18967" y="3248"/>
                    </a:lnTo>
                    <a:cubicBezTo>
                      <a:pt x="14637" y="-1083"/>
                      <a:pt x="7588" y="-1083"/>
                      <a:pt x="3257" y="3248"/>
                    </a:cubicBezTo>
                    <a:close/>
                  </a:path>
                </a:pathLst>
              </a:custGeom>
              <a:solidFill>
                <a:srgbClr val="2A657A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27" name="Freeform 86">
                <a:extLst>
                  <a:ext uri="{FF2B5EF4-FFF2-40B4-BE49-F238E27FC236}">
                    <a16:creationId xmlns:a16="http://schemas.microsoft.com/office/drawing/2014/main" id="{16E4BE93-8945-C949-43B1-5ECFFD55E49A}"/>
                  </a:ext>
                </a:extLst>
              </p:cNvPr>
              <p:cNvSpPr/>
              <p:nvPr/>
            </p:nvSpPr>
            <p:spPr>
              <a:xfrm>
                <a:off x="11951207" y="3081362"/>
                <a:ext cx="22225" cy="139242"/>
              </a:xfrm>
              <a:custGeom>
                <a:avLst/>
                <a:gdLst>
                  <a:gd name="connsiteX0" fmla="*/ 11113 w 22225"/>
                  <a:gd name="connsiteY0" fmla="*/ 0 h 139242"/>
                  <a:gd name="connsiteX1" fmla="*/ 0 w 22225"/>
                  <a:gd name="connsiteY1" fmla="*/ 11113 h 139242"/>
                  <a:gd name="connsiteX2" fmla="*/ 0 w 22225"/>
                  <a:gd name="connsiteY2" fmla="*/ 139243 h 139242"/>
                  <a:gd name="connsiteX3" fmla="*/ 7036 w 22225"/>
                  <a:gd name="connsiteY3" fmla="*/ 139040 h 139242"/>
                  <a:gd name="connsiteX4" fmla="*/ 15608 w 22225"/>
                  <a:gd name="connsiteY4" fmla="*/ 138659 h 139242"/>
                  <a:gd name="connsiteX5" fmla="*/ 22225 w 22225"/>
                  <a:gd name="connsiteY5" fmla="*/ 138049 h 139242"/>
                  <a:gd name="connsiteX6" fmla="*/ 22225 w 22225"/>
                  <a:gd name="connsiteY6" fmla="*/ 11113 h 139242"/>
                  <a:gd name="connsiteX7" fmla="*/ 11113 w 22225"/>
                  <a:gd name="connsiteY7" fmla="*/ 0 h 13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25" h="139242">
                    <a:moveTo>
                      <a:pt x="11113" y="0"/>
                    </a:moveTo>
                    <a:cubicBezTo>
                      <a:pt x="4991" y="0"/>
                      <a:pt x="0" y="4991"/>
                      <a:pt x="0" y="11113"/>
                    </a:cubicBezTo>
                    <a:lnTo>
                      <a:pt x="0" y="139243"/>
                    </a:lnTo>
                    <a:lnTo>
                      <a:pt x="7036" y="139040"/>
                    </a:lnTo>
                    <a:cubicBezTo>
                      <a:pt x="9881" y="138963"/>
                      <a:pt x="12739" y="138887"/>
                      <a:pt x="15608" y="138659"/>
                    </a:cubicBezTo>
                    <a:lnTo>
                      <a:pt x="22225" y="138049"/>
                    </a:lnTo>
                    <a:lnTo>
                      <a:pt x="22225" y="11113"/>
                    </a:lnTo>
                    <a:cubicBezTo>
                      <a:pt x="22225" y="4991"/>
                      <a:pt x="17234" y="0"/>
                      <a:pt x="11113" y="0"/>
                    </a:cubicBezTo>
                    <a:close/>
                  </a:path>
                </a:pathLst>
              </a:custGeom>
              <a:solidFill>
                <a:srgbClr val="2A657A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28" name="Freeform 87">
                <a:extLst>
                  <a:ext uri="{FF2B5EF4-FFF2-40B4-BE49-F238E27FC236}">
                    <a16:creationId xmlns:a16="http://schemas.microsoft.com/office/drawing/2014/main" id="{A5AADA3B-617A-CFE5-6467-10B2D49C53A7}"/>
                  </a:ext>
                </a:extLst>
              </p:cNvPr>
              <p:cNvSpPr/>
              <p:nvPr/>
            </p:nvSpPr>
            <p:spPr>
              <a:xfrm>
                <a:off x="11690274" y="2947495"/>
                <a:ext cx="92214" cy="97672"/>
              </a:xfrm>
              <a:custGeom>
                <a:avLst/>
                <a:gdLst>
                  <a:gd name="connsiteX0" fmla="*/ 73254 w 92214"/>
                  <a:gd name="connsiteY0" fmla="*/ 3248 h 97672"/>
                  <a:gd name="connsiteX1" fmla="*/ 0 w 92214"/>
                  <a:gd name="connsiteY1" fmla="*/ 76502 h 97672"/>
                  <a:gd name="connsiteX2" fmla="*/ 1409 w 92214"/>
                  <a:gd name="connsiteY2" fmla="*/ 79524 h 97672"/>
                  <a:gd name="connsiteX3" fmla="*/ 7289 w 92214"/>
                  <a:gd name="connsiteY3" fmla="*/ 91780 h 97672"/>
                  <a:gd name="connsiteX4" fmla="*/ 10249 w 92214"/>
                  <a:gd name="connsiteY4" fmla="*/ 97672 h 97672"/>
                  <a:gd name="connsiteX5" fmla="*/ 88964 w 92214"/>
                  <a:gd name="connsiteY5" fmla="*/ 18958 h 97672"/>
                  <a:gd name="connsiteX6" fmla="*/ 92215 w 92214"/>
                  <a:gd name="connsiteY6" fmla="*/ 11097 h 97672"/>
                  <a:gd name="connsiteX7" fmla="*/ 88964 w 92214"/>
                  <a:gd name="connsiteY7" fmla="*/ 3248 h 97672"/>
                  <a:gd name="connsiteX8" fmla="*/ 73254 w 92214"/>
                  <a:gd name="connsiteY8" fmla="*/ 3248 h 97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214" h="97672">
                    <a:moveTo>
                      <a:pt x="73254" y="3248"/>
                    </a:moveTo>
                    <a:lnTo>
                      <a:pt x="0" y="76502"/>
                    </a:lnTo>
                    <a:lnTo>
                      <a:pt x="1409" y="79524"/>
                    </a:lnTo>
                    <a:cubicBezTo>
                      <a:pt x="3327" y="83639"/>
                      <a:pt x="5270" y="87766"/>
                      <a:pt x="7289" y="91780"/>
                    </a:cubicBezTo>
                    <a:lnTo>
                      <a:pt x="10249" y="97672"/>
                    </a:lnTo>
                    <a:lnTo>
                      <a:pt x="88964" y="18958"/>
                    </a:lnTo>
                    <a:cubicBezTo>
                      <a:pt x="91071" y="16862"/>
                      <a:pt x="92215" y="14068"/>
                      <a:pt x="92215" y="11097"/>
                    </a:cubicBezTo>
                    <a:cubicBezTo>
                      <a:pt x="92215" y="8138"/>
                      <a:pt x="91071" y="5344"/>
                      <a:pt x="88964" y="3248"/>
                    </a:cubicBezTo>
                    <a:cubicBezTo>
                      <a:pt x="84633" y="-1083"/>
                      <a:pt x="77584" y="-1083"/>
                      <a:pt x="73254" y="3248"/>
                    </a:cubicBezTo>
                    <a:close/>
                  </a:path>
                </a:pathLst>
              </a:custGeom>
              <a:solidFill>
                <a:srgbClr val="2A657A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29" name="Freeform 88">
                <a:extLst>
                  <a:ext uri="{FF2B5EF4-FFF2-40B4-BE49-F238E27FC236}">
                    <a16:creationId xmlns:a16="http://schemas.microsoft.com/office/drawing/2014/main" id="{6F6FB595-4B2A-715E-5855-202C594BBE6C}"/>
                  </a:ext>
                </a:extLst>
              </p:cNvPr>
              <p:cNvSpPr/>
              <p:nvPr/>
            </p:nvSpPr>
            <p:spPr>
              <a:xfrm>
                <a:off x="11641391" y="2756547"/>
                <a:ext cx="102869" cy="22225"/>
              </a:xfrm>
              <a:custGeom>
                <a:avLst/>
                <a:gdLst>
                  <a:gd name="connsiteX0" fmla="*/ 102870 w 102869"/>
                  <a:gd name="connsiteY0" fmla="*/ 11113 h 22225"/>
                  <a:gd name="connsiteX1" fmla="*/ 91757 w 102869"/>
                  <a:gd name="connsiteY1" fmla="*/ 0 h 22225"/>
                  <a:gd name="connsiteX2" fmla="*/ 597 w 102869"/>
                  <a:gd name="connsiteY2" fmla="*/ 0 h 22225"/>
                  <a:gd name="connsiteX3" fmla="*/ 432 w 102869"/>
                  <a:gd name="connsiteY3" fmla="*/ 4597 h 22225"/>
                  <a:gd name="connsiteX4" fmla="*/ 88 w 102869"/>
                  <a:gd name="connsiteY4" fmla="*/ 17374 h 22225"/>
                  <a:gd name="connsiteX5" fmla="*/ 0 w 102869"/>
                  <a:gd name="connsiteY5" fmla="*/ 22225 h 22225"/>
                  <a:gd name="connsiteX6" fmla="*/ 91757 w 102869"/>
                  <a:gd name="connsiteY6" fmla="*/ 22225 h 22225"/>
                  <a:gd name="connsiteX7" fmla="*/ 102870 w 102869"/>
                  <a:gd name="connsiteY7" fmla="*/ 11113 h 2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869" h="22225">
                    <a:moveTo>
                      <a:pt x="102870" y="11113"/>
                    </a:moveTo>
                    <a:cubicBezTo>
                      <a:pt x="102870" y="4991"/>
                      <a:pt x="97879" y="0"/>
                      <a:pt x="91757" y="0"/>
                    </a:cubicBezTo>
                    <a:lnTo>
                      <a:pt x="597" y="0"/>
                    </a:lnTo>
                    <a:lnTo>
                      <a:pt x="432" y="4597"/>
                    </a:lnTo>
                    <a:cubicBezTo>
                      <a:pt x="267" y="8839"/>
                      <a:pt x="178" y="13106"/>
                      <a:pt x="88" y="17374"/>
                    </a:cubicBezTo>
                    <a:lnTo>
                      <a:pt x="0" y="22225"/>
                    </a:lnTo>
                    <a:lnTo>
                      <a:pt x="91757" y="22225"/>
                    </a:lnTo>
                    <a:cubicBezTo>
                      <a:pt x="97879" y="22225"/>
                      <a:pt x="102870" y="17247"/>
                      <a:pt x="102870" y="11113"/>
                    </a:cubicBezTo>
                    <a:close/>
                  </a:path>
                </a:pathLst>
              </a:custGeom>
              <a:solidFill>
                <a:srgbClr val="2A657A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0" name="Freeform 89">
                <a:extLst>
                  <a:ext uri="{FF2B5EF4-FFF2-40B4-BE49-F238E27FC236}">
                    <a16:creationId xmlns:a16="http://schemas.microsoft.com/office/drawing/2014/main" id="{2AE69BD2-A67E-C726-5C9C-C3632B30107C}"/>
                  </a:ext>
                </a:extLst>
              </p:cNvPr>
              <p:cNvSpPr/>
              <p:nvPr/>
            </p:nvSpPr>
            <p:spPr>
              <a:xfrm>
                <a:off x="11699684" y="2499982"/>
                <a:ext cx="89760" cy="94805"/>
              </a:xfrm>
              <a:custGeom>
                <a:avLst/>
                <a:gdLst>
                  <a:gd name="connsiteX0" fmla="*/ 10681 w 89760"/>
                  <a:gd name="connsiteY0" fmla="*/ 0 h 94805"/>
                  <a:gd name="connsiteX1" fmla="*/ 7658 w 89760"/>
                  <a:gd name="connsiteY1" fmla="*/ 5702 h 94805"/>
                  <a:gd name="connsiteX2" fmla="*/ 1512 w 89760"/>
                  <a:gd name="connsiteY2" fmla="*/ 17691 h 94805"/>
                  <a:gd name="connsiteX3" fmla="*/ 0 w 89760"/>
                  <a:gd name="connsiteY3" fmla="*/ 20752 h 94805"/>
                  <a:gd name="connsiteX4" fmla="*/ 70803 w 89760"/>
                  <a:gd name="connsiteY4" fmla="*/ 91554 h 94805"/>
                  <a:gd name="connsiteX5" fmla="*/ 78651 w 89760"/>
                  <a:gd name="connsiteY5" fmla="*/ 94805 h 94805"/>
                  <a:gd name="connsiteX6" fmla="*/ 86513 w 89760"/>
                  <a:gd name="connsiteY6" fmla="*/ 91554 h 94805"/>
                  <a:gd name="connsiteX7" fmla="*/ 86513 w 89760"/>
                  <a:gd name="connsiteY7" fmla="*/ 75832 h 94805"/>
                  <a:gd name="connsiteX8" fmla="*/ 10681 w 89760"/>
                  <a:gd name="connsiteY8" fmla="*/ 0 h 9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760" h="94805">
                    <a:moveTo>
                      <a:pt x="10681" y="0"/>
                    </a:moveTo>
                    <a:lnTo>
                      <a:pt x="7658" y="5702"/>
                    </a:lnTo>
                    <a:cubicBezTo>
                      <a:pt x="5576" y="9665"/>
                      <a:pt x="3518" y="13652"/>
                      <a:pt x="1512" y="17691"/>
                    </a:cubicBezTo>
                    <a:lnTo>
                      <a:pt x="0" y="20752"/>
                    </a:lnTo>
                    <a:lnTo>
                      <a:pt x="70803" y="91554"/>
                    </a:lnTo>
                    <a:cubicBezTo>
                      <a:pt x="72898" y="93650"/>
                      <a:pt x="75679" y="94805"/>
                      <a:pt x="78651" y="94805"/>
                    </a:cubicBezTo>
                    <a:cubicBezTo>
                      <a:pt x="81623" y="94805"/>
                      <a:pt x="84417" y="93650"/>
                      <a:pt x="86513" y="91554"/>
                    </a:cubicBezTo>
                    <a:cubicBezTo>
                      <a:pt x="90843" y="87211"/>
                      <a:pt x="90843" y="80175"/>
                      <a:pt x="86513" y="75832"/>
                    </a:cubicBezTo>
                    <a:lnTo>
                      <a:pt x="10681" y="0"/>
                    </a:lnTo>
                    <a:close/>
                  </a:path>
                </a:pathLst>
              </a:custGeom>
              <a:solidFill>
                <a:srgbClr val="2A657A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</p:grpSp>
      <p:grpSp>
        <p:nvGrpSpPr>
          <p:cNvPr id="231" name="Graphic 2">
            <a:extLst>
              <a:ext uri="{FF2B5EF4-FFF2-40B4-BE49-F238E27FC236}">
                <a16:creationId xmlns:a16="http://schemas.microsoft.com/office/drawing/2014/main" id="{A95BBCB1-18FB-7979-C6B8-58D8A5161E9E}"/>
              </a:ext>
            </a:extLst>
          </p:cNvPr>
          <p:cNvGrpSpPr/>
          <p:nvPr/>
        </p:nvGrpSpPr>
        <p:grpSpPr>
          <a:xfrm>
            <a:off x="1019615" y="10158962"/>
            <a:ext cx="2534411" cy="2393474"/>
            <a:chOff x="6908849" y="993869"/>
            <a:chExt cx="2534411" cy="2393474"/>
          </a:xfrm>
        </p:grpSpPr>
        <p:grpSp>
          <p:nvGrpSpPr>
            <p:cNvPr id="232" name="Graphic 2">
              <a:extLst>
                <a:ext uri="{FF2B5EF4-FFF2-40B4-BE49-F238E27FC236}">
                  <a16:creationId xmlns:a16="http://schemas.microsoft.com/office/drawing/2014/main" id="{C6200055-585D-572E-359C-9E952AE3135D}"/>
                </a:ext>
              </a:extLst>
            </p:cNvPr>
            <p:cNvGrpSpPr/>
            <p:nvPr/>
          </p:nvGrpSpPr>
          <p:grpSpPr>
            <a:xfrm>
              <a:off x="7960459" y="1638325"/>
              <a:ext cx="1482801" cy="1749018"/>
              <a:chOff x="7960459" y="1638325"/>
              <a:chExt cx="1482801" cy="1749018"/>
            </a:xfrm>
          </p:grpSpPr>
          <p:grpSp>
            <p:nvGrpSpPr>
              <p:cNvPr id="274" name="Graphic 2">
                <a:extLst>
                  <a:ext uri="{FF2B5EF4-FFF2-40B4-BE49-F238E27FC236}">
                    <a16:creationId xmlns:a16="http://schemas.microsoft.com/office/drawing/2014/main" id="{0B05354D-48B6-D1BA-4BFE-B13924280455}"/>
                  </a:ext>
                </a:extLst>
              </p:cNvPr>
              <p:cNvGrpSpPr/>
              <p:nvPr/>
            </p:nvGrpSpPr>
            <p:grpSpPr>
              <a:xfrm>
                <a:off x="7960460" y="1638325"/>
                <a:ext cx="1298692" cy="1749018"/>
                <a:chOff x="7960460" y="1638325"/>
                <a:chExt cx="1298692" cy="1749018"/>
              </a:xfrm>
            </p:grpSpPr>
            <p:sp>
              <p:nvSpPr>
                <p:cNvPr id="294" name="Freeform 136">
                  <a:extLst>
                    <a:ext uri="{FF2B5EF4-FFF2-40B4-BE49-F238E27FC236}">
                      <a16:creationId xmlns:a16="http://schemas.microsoft.com/office/drawing/2014/main" id="{D5E60CF2-0597-2BEA-9F59-8822BFF2F8F6}"/>
                    </a:ext>
                  </a:extLst>
                </p:cNvPr>
                <p:cNvSpPr/>
                <p:nvPr/>
              </p:nvSpPr>
              <p:spPr>
                <a:xfrm>
                  <a:off x="7973161" y="1651025"/>
                  <a:ext cx="1273289" cy="1723631"/>
                </a:xfrm>
                <a:custGeom>
                  <a:avLst/>
                  <a:gdLst>
                    <a:gd name="connsiteX0" fmla="*/ 1273290 w 1273289"/>
                    <a:gd name="connsiteY0" fmla="*/ 220523 h 1723631"/>
                    <a:gd name="connsiteX1" fmla="*/ 1046404 w 1273289"/>
                    <a:gd name="connsiteY1" fmla="*/ 173317 h 1723631"/>
                    <a:gd name="connsiteX2" fmla="*/ 944283 w 1273289"/>
                    <a:gd name="connsiteY2" fmla="*/ 318618 h 1723631"/>
                    <a:gd name="connsiteX3" fmla="*/ 865734 w 1273289"/>
                    <a:gd name="connsiteY3" fmla="*/ 311506 h 1723631"/>
                    <a:gd name="connsiteX4" fmla="*/ 827748 w 1273289"/>
                    <a:gd name="connsiteY4" fmla="*/ 0 h 1723631"/>
                    <a:gd name="connsiteX5" fmla="*/ 582867 w 1273289"/>
                    <a:gd name="connsiteY5" fmla="*/ 0 h 1723631"/>
                    <a:gd name="connsiteX6" fmla="*/ 541186 w 1273289"/>
                    <a:gd name="connsiteY6" fmla="*/ 284645 h 1723631"/>
                    <a:gd name="connsiteX7" fmla="*/ 465671 w 1273289"/>
                    <a:gd name="connsiteY7" fmla="*/ 322110 h 1723631"/>
                    <a:gd name="connsiteX8" fmla="*/ 293522 w 1273289"/>
                    <a:gd name="connsiteY8" fmla="*/ 133248 h 1723631"/>
                    <a:gd name="connsiteX9" fmla="*/ 125895 w 1273289"/>
                    <a:gd name="connsiteY9" fmla="*/ 346837 h 1723631"/>
                    <a:gd name="connsiteX10" fmla="*/ 252337 w 1273289"/>
                    <a:gd name="connsiteY10" fmla="*/ 600418 h 1723631"/>
                    <a:gd name="connsiteX11" fmla="*/ 219113 w 1273289"/>
                    <a:gd name="connsiteY11" fmla="*/ 706285 h 1723631"/>
                    <a:gd name="connsiteX12" fmla="*/ 0 w 1273289"/>
                    <a:gd name="connsiteY12" fmla="*/ 752983 h 1723631"/>
                    <a:gd name="connsiteX13" fmla="*/ 4026 w 1273289"/>
                    <a:gd name="connsiteY13" fmla="*/ 1063117 h 1723631"/>
                    <a:gd name="connsiteX14" fmla="*/ 218923 w 1273289"/>
                    <a:gd name="connsiteY14" fmla="*/ 1106500 h 1723631"/>
                    <a:gd name="connsiteX15" fmla="*/ 250813 w 1273289"/>
                    <a:gd name="connsiteY15" fmla="*/ 1205776 h 1723631"/>
                    <a:gd name="connsiteX16" fmla="*/ 131458 w 1273289"/>
                    <a:gd name="connsiteY16" fmla="*/ 1434744 h 1723631"/>
                    <a:gd name="connsiteX17" fmla="*/ 286271 w 1273289"/>
                    <a:gd name="connsiteY17" fmla="*/ 1615923 h 1723631"/>
                    <a:gd name="connsiteX18" fmla="*/ 448387 w 1273289"/>
                    <a:gd name="connsiteY18" fmla="*/ 1454417 h 1723631"/>
                    <a:gd name="connsiteX19" fmla="*/ 517449 w 1273289"/>
                    <a:gd name="connsiteY19" fmla="*/ 1486421 h 1723631"/>
                    <a:gd name="connsiteX20" fmla="*/ 545173 w 1273289"/>
                    <a:gd name="connsiteY20" fmla="*/ 1723631 h 1723631"/>
                    <a:gd name="connsiteX21" fmla="*/ 790055 w 1273289"/>
                    <a:gd name="connsiteY21" fmla="*/ 1723631 h 1723631"/>
                    <a:gd name="connsiteX22" fmla="*/ 1005231 w 1273289"/>
                    <a:gd name="connsiteY22" fmla="*/ 1529652 h 1723631"/>
                    <a:gd name="connsiteX23" fmla="*/ 1209091 w 1273289"/>
                    <a:gd name="connsiteY23" fmla="*/ 1538618 h 1723631"/>
                    <a:gd name="connsiteX24" fmla="*/ 1273290 w 1273289"/>
                    <a:gd name="connsiteY24" fmla="*/ 220523 h 1723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73289" h="1723631">
                      <a:moveTo>
                        <a:pt x="1273290" y="220523"/>
                      </a:moveTo>
                      <a:lnTo>
                        <a:pt x="1046404" y="173317"/>
                      </a:lnTo>
                      <a:lnTo>
                        <a:pt x="944283" y="318618"/>
                      </a:lnTo>
                      <a:lnTo>
                        <a:pt x="865734" y="311506"/>
                      </a:lnTo>
                      <a:lnTo>
                        <a:pt x="827748" y="0"/>
                      </a:lnTo>
                      <a:lnTo>
                        <a:pt x="582867" y="0"/>
                      </a:lnTo>
                      <a:lnTo>
                        <a:pt x="541186" y="284645"/>
                      </a:lnTo>
                      <a:cubicBezTo>
                        <a:pt x="515176" y="293916"/>
                        <a:pt x="489954" y="306553"/>
                        <a:pt x="465671" y="322110"/>
                      </a:cubicBezTo>
                      <a:lnTo>
                        <a:pt x="293522" y="133248"/>
                      </a:lnTo>
                      <a:lnTo>
                        <a:pt x="125895" y="346837"/>
                      </a:lnTo>
                      <a:lnTo>
                        <a:pt x="252337" y="600418"/>
                      </a:lnTo>
                      <a:cubicBezTo>
                        <a:pt x="239116" y="634086"/>
                        <a:pt x="227927" y="669455"/>
                        <a:pt x="219113" y="706285"/>
                      </a:cubicBezTo>
                      <a:lnTo>
                        <a:pt x="0" y="752983"/>
                      </a:lnTo>
                      <a:lnTo>
                        <a:pt x="4026" y="1063117"/>
                      </a:lnTo>
                      <a:lnTo>
                        <a:pt x="218923" y="1106500"/>
                      </a:lnTo>
                      <a:cubicBezTo>
                        <a:pt x="227432" y="1141349"/>
                        <a:pt x="238202" y="1174496"/>
                        <a:pt x="250813" y="1205776"/>
                      </a:cubicBezTo>
                      <a:lnTo>
                        <a:pt x="131458" y="1434744"/>
                      </a:lnTo>
                      <a:lnTo>
                        <a:pt x="286271" y="1615923"/>
                      </a:lnTo>
                      <a:lnTo>
                        <a:pt x="448387" y="1454417"/>
                      </a:lnTo>
                      <a:cubicBezTo>
                        <a:pt x="470548" y="1467777"/>
                        <a:pt x="493611" y="1478572"/>
                        <a:pt x="517449" y="1486421"/>
                      </a:cubicBezTo>
                      <a:lnTo>
                        <a:pt x="545173" y="1723631"/>
                      </a:lnTo>
                      <a:lnTo>
                        <a:pt x="790055" y="1723631"/>
                      </a:lnTo>
                      <a:lnTo>
                        <a:pt x="1005231" y="1529652"/>
                      </a:lnTo>
                      <a:lnTo>
                        <a:pt x="1209091" y="1538618"/>
                      </a:lnTo>
                      <a:lnTo>
                        <a:pt x="1273290" y="220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295" name="Freeform 137">
                  <a:extLst>
                    <a:ext uri="{FF2B5EF4-FFF2-40B4-BE49-F238E27FC236}">
                      <a16:creationId xmlns:a16="http://schemas.microsoft.com/office/drawing/2014/main" id="{B6EA7DF2-CED9-8B6F-9F3D-CB7BAB54EECC}"/>
                    </a:ext>
                  </a:extLst>
                </p:cNvPr>
                <p:cNvSpPr/>
                <p:nvPr/>
              </p:nvSpPr>
              <p:spPr>
                <a:xfrm>
                  <a:off x="7960460" y="1638325"/>
                  <a:ext cx="1298692" cy="1749018"/>
                </a:xfrm>
                <a:custGeom>
                  <a:avLst/>
                  <a:gdLst>
                    <a:gd name="connsiteX0" fmla="*/ 802756 w 1298692"/>
                    <a:gd name="connsiteY0" fmla="*/ 1749019 h 1749018"/>
                    <a:gd name="connsiteX1" fmla="*/ 557874 w 1298692"/>
                    <a:gd name="connsiteY1" fmla="*/ 1749019 h 1749018"/>
                    <a:gd name="connsiteX2" fmla="*/ 545251 w 1298692"/>
                    <a:gd name="connsiteY2" fmla="*/ 1737805 h 1749018"/>
                    <a:gd name="connsiteX3" fmla="*/ 518466 w 1298692"/>
                    <a:gd name="connsiteY3" fmla="*/ 1508531 h 1749018"/>
                    <a:gd name="connsiteX4" fmla="*/ 463119 w 1298692"/>
                    <a:gd name="connsiteY4" fmla="*/ 1483017 h 1749018"/>
                    <a:gd name="connsiteX5" fmla="*/ 307938 w 1298692"/>
                    <a:gd name="connsiteY5" fmla="*/ 1637627 h 1749018"/>
                    <a:gd name="connsiteX6" fmla="*/ 298464 w 1298692"/>
                    <a:gd name="connsiteY6" fmla="*/ 1641310 h 1749018"/>
                    <a:gd name="connsiteX7" fmla="*/ 289320 w 1298692"/>
                    <a:gd name="connsiteY7" fmla="*/ 1636878 h 1749018"/>
                    <a:gd name="connsiteX8" fmla="*/ 134507 w 1298692"/>
                    <a:gd name="connsiteY8" fmla="*/ 1455699 h 1749018"/>
                    <a:gd name="connsiteX9" fmla="*/ 132907 w 1298692"/>
                    <a:gd name="connsiteY9" fmla="*/ 1441577 h 1749018"/>
                    <a:gd name="connsiteX10" fmla="*/ 249569 w 1298692"/>
                    <a:gd name="connsiteY10" fmla="*/ 1217765 h 1749018"/>
                    <a:gd name="connsiteX11" fmla="*/ 221248 w 1298692"/>
                    <a:gd name="connsiteY11" fmla="*/ 1130071 h 1749018"/>
                    <a:gd name="connsiteX12" fmla="*/ 14213 w 1298692"/>
                    <a:gd name="connsiteY12" fmla="*/ 1088276 h 1749018"/>
                    <a:gd name="connsiteX13" fmla="*/ 4027 w 1298692"/>
                    <a:gd name="connsiteY13" fmla="*/ 1075995 h 1749018"/>
                    <a:gd name="connsiteX14" fmla="*/ 1 w 1298692"/>
                    <a:gd name="connsiteY14" fmla="*/ 765848 h 1749018"/>
                    <a:gd name="connsiteX15" fmla="*/ 10047 w 1298692"/>
                    <a:gd name="connsiteY15" fmla="*/ 753262 h 1749018"/>
                    <a:gd name="connsiteX16" fmla="*/ 221375 w 1298692"/>
                    <a:gd name="connsiteY16" fmla="*/ 708228 h 1749018"/>
                    <a:gd name="connsiteX17" fmla="*/ 251169 w 1298692"/>
                    <a:gd name="connsiteY17" fmla="*/ 613753 h 1749018"/>
                    <a:gd name="connsiteX18" fmla="*/ 127230 w 1298692"/>
                    <a:gd name="connsiteY18" fmla="*/ 365201 h 1749018"/>
                    <a:gd name="connsiteX19" fmla="*/ 128602 w 1298692"/>
                    <a:gd name="connsiteY19" fmla="*/ 351701 h 1749018"/>
                    <a:gd name="connsiteX20" fmla="*/ 296229 w 1298692"/>
                    <a:gd name="connsiteY20" fmla="*/ 138113 h 1749018"/>
                    <a:gd name="connsiteX21" fmla="*/ 305754 w 1298692"/>
                    <a:gd name="connsiteY21" fmla="*/ 133261 h 1749018"/>
                    <a:gd name="connsiteX22" fmla="*/ 315609 w 1298692"/>
                    <a:gd name="connsiteY22" fmla="*/ 137389 h 1749018"/>
                    <a:gd name="connsiteX23" fmla="*/ 480633 w 1298692"/>
                    <a:gd name="connsiteY23" fmla="*/ 318440 h 1749018"/>
                    <a:gd name="connsiteX24" fmla="*/ 542406 w 1298692"/>
                    <a:gd name="connsiteY24" fmla="*/ 288049 h 1749018"/>
                    <a:gd name="connsiteX25" fmla="*/ 582995 w 1298692"/>
                    <a:gd name="connsiteY25" fmla="*/ 10858 h 1749018"/>
                    <a:gd name="connsiteX26" fmla="*/ 595555 w 1298692"/>
                    <a:gd name="connsiteY26" fmla="*/ 0 h 1749018"/>
                    <a:gd name="connsiteX27" fmla="*/ 840449 w 1298692"/>
                    <a:gd name="connsiteY27" fmla="*/ 0 h 1749018"/>
                    <a:gd name="connsiteX28" fmla="*/ 853047 w 1298692"/>
                    <a:gd name="connsiteY28" fmla="*/ 11163 h 1749018"/>
                    <a:gd name="connsiteX29" fmla="*/ 889801 w 1298692"/>
                    <a:gd name="connsiteY29" fmla="*/ 312483 h 1749018"/>
                    <a:gd name="connsiteX30" fmla="*/ 950812 w 1298692"/>
                    <a:gd name="connsiteY30" fmla="*/ 318008 h 1749018"/>
                    <a:gd name="connsiteX31" fmla="*/ 1048716 w 1298692"/>
                    <a:gd name="connsiteY31" fmla="*/ 178714 h 1749018"/>
                    <a:gd name="connsiteX32" fmla="*/ 1061696 w 1298692"/>
                    <a:gd name="connsiteY32" fmla="*/ 173584 h 1749018"/>
                    <a:gd name="connsiteX33" fmla="*/ 1288569 w 1298692"/>
                    <a:gd name="connsiteY33" fmla="*/ 220789 h 1749018"/>
                    <a:gd name="connsiteX34" fmla="*/ 1298678 w 1298692"/>
                    <a:gd name="connsiteY34" fmla="*/ 233845 h 1749018"/>
                    <a:gd name="connsiteX35" fmla="*/ 1234467 w 1298692"/>
                    <a:gd name="connsiteY35" fmla="*/ 1551927 h 1749018"/>
                    <a:gd name="connsiteX36" fmla="*/ 1221234 w 1298692"/>
                    <a:gd name="connsiteY36" fmla="*/ 1564005 h 1749018"/>
                    <a:gd name="connsiteX37" fmla="*/ 1022567 w 1298692"/>
                    <a:gd name="connsiteY37" fmla="*/ 1555268 h 1749018"/>
                    <a:gd name="connsiteX38" fmla="*/ 811252 w 1298692"/>
                    <a:gd name="connsiteY38" fmla="*/ 1745755 h 1749018"/>
                    <a:gd name="connsiteX39" fmla="*/ 802756 w 1298692"/>
                    <a:gd name="connsiteY39" fmla="*/ 1749019 h 1749018"/>
                    <a:gd name="connsiteX40" fmla="*/ 569177 w 1298692"/>
                    <a:gd name="connsiteY40" fmla="*/ 1723619 h 1749018"/>
                    <a:gd name="connsiteX41" fmla="*/ 797879 w 1298692"/>
                    <a:gd name="connsiteY41" fmla="*/ 1723619 h 1749018"/>
                    <a:gd name="connsiteX42" fmla="*/ 1009422 w 1298692"/>
                    <a:gd name="connsiteY42" fmla="*/ 1532915 h 1749018"/>
                    <a:gd name="connsiteX43" fmla="*/ 1018491 w 1298692"/>
                    <a:gd name="connsiteY43" fmla="*/ 1529664 h 1749018"/>
                    <a:gd name="connsiteX44" fmla="*/ 1209714 w 1298692"/>
                    <a:gd name="connsiteY44" fmla="*/ 1538072 h 1749018"/>
                    <a:gd name="connsiteX45" fmla="*/ 1272770 w 1298692"/>
                    <a:gd name="connsiteY45" fmla="*/ 243459 h 1749018"/>
                    <a:gd name="connsiteX46" fmla="*/ 1064693 w 1298692"/>
                    <a:gd name="connsiteY46" fmla="*/ 200152 h 1749018"/>
                    <a:gd name="connsiteX47" fmla="*/ 967373 w 1298692"/>
                    <a:gd name="connsiteY47" fmla="*/ 338620 h 1749018"/>
                    <a:gd name="connsiteX48" fmla="*/ 955829 w 1298692"/>
                    <a:gd name="connsiteY48" fmla="*/ 343967 h 1749018"/>
                    <a:gd name="connsiteX49" fmla="*/ 877292 w 1298692"/>
                    <a:gd name="connsiteY49" fmla="*/ 336855 h 1749018"/>
                    <a:gd name="connsiteX50" fmla="*/ 865837 w 1298692"/>
                    <a:gd name="connsiteY50" fmla="*/ 325742 h 1749018"/>
                    <a:gd name="connsiteX51" fmla="*/ 829197 w 1298692"/>
                    <a:gd name="connsiteY51" fmla="*/ 25400 h 1749018"/>
                    <a:gd name="connsiteX52" fmla="*/ 606541 w 1298692"/>
                    <a:gd name="connsiteY52" fmla="*/ 25400 h 1749018"/>
                    <a:gd name="connsiteX53" fmla="*/ 566446 w 1298692"/>
                    <a:gd name="connsiteY53" fmla="*/ 299187 h 1749018"/>
                    <a:gd name="connsiteX54" fmla="*/ 558154 w 1298692"/>
                    <a:gd name="connsiteY54" fmla="*/ 309308 h 1749018"/>
                    <a:gd name="connsiteX55" fmla="*/ 485217 w 1298692"/>
                    <a:gd name="connsiteY55" fmla="*/ 345504 h 1749018"/>
                    <a:gd name="connsiteX56" fmla="*/ 468974 w 1298692"/>
                    <a:gd name="connsiteY56" fmla="*/ 343370 h 1749018"/>
                    <a:gd name="connsiteX57" fmla="*/ 306947 w 1298692"/>
                    <a:gd name="connsiteY57" fmla="*/ 165595 h 1749018"/>
                    <a:gd name="connsiteX58" fmla="*/ 153544 w 1298692"/>
                    <a:gd name="connsiteY58" fmla="*/ 361061 h 1749018"/>
                    <a:gd name="connsiteX59" fmla="*/ 276417 w 1298692"/>
                    <a:gd name="connsiteY59" fmla="*/ 607441 h 1749018"/>
                    <a:gd name="connsiteX60" fmla="*/ 276861 w 1298692"/>
                    <a:gd name="connsiteY60" fmla="*/ 617753 h 1749018"/>
                    <a:gd name="connsiteX61" fmla="*/ 244171 w 1298692"/>
                    <a:gd name="connsiteY61" fmla="*/ 721944 h 1749018"/>
                    <a:gd name="connsiteX62" fmla="*/ 234469 w 1298692"/>
                    <a:gd name="connsiteY62" fmla="*/ 731406 h 1749018"/>
                    <a:gd name="connsiteX63" fmla="*/ 25541 w 1298692"/>
                    <a:gd name="connsiteY63" fmla="*/ 775932 h 1749018"/>
                    <a:gd name="connsiteX64" fmla="*/ 29288 w 1298692"/>
                    <a:gd name="connsiteY64" fmla="*/ 1065403 h 1749018"/>
                    <a:gd name="connsiteX65" fmla="*/ 234125 w 1298692"/>
                    <a:gd name="connsiteY65" fmla="*/ 1106767 h 1749018"/>
                    <a:gd name="connsiteX66" fmla="*/ 243956 w 1298692"/>
                    <a:gd name="connsiteY66" fmla="*/ 1116190 h 1749018"/>
                    <a:gd name="connsiteX67" fmla="*/ 275299 w 1298692"/>
                    <a:gd name="connsiteY67" fmla="*/ 1213726 h 1749018"/>
                    <a:gd name="connsiteX68" fmla="*/ 274778 w 1298692"/>
                    <a:gd name="connsiteY68" fmla="*/ 1224344 h 1749018"/>
                    <a:gd name="connsiteX69" fmla="*/ 159386 w 1298692"/>
                    <a:gd name="connsiteY69" fmla="*/ 1445717 h 1749018"/>
                    <a:gd name="connsiteX70" fmla="*/ 299721 w 1298692"/>
                    <a:gd name="connsiteY70" fmla="*/ 1609954 h 1749018"/>
                    <a:gd name="connsiteX71" fmla="*/ 452121 w 1298692"/>
                    <a:gd name="connsiteY71" fmla="*/ 1458125 h 1749018"/>
                    <a:gd name="connsiteX72" fmla="*/ 467641 w 1298692"/>
                    <a:gd name="connsiteY72" fmla="*/ 1456246 h 1749018"/>
                    <a:gd name="connsiteX73" fmla="*/ 534125 w 1298692"/>
                    <a:gd name="connsiteY73" fmla="*/ 1487056 h 1749018"/>
                    <a:gd name="connsiteX74" fmla="*/ 542774 w 1298692"/>
                    <a:gd name="connsiteY74" fmla="*/ 1497635 h 1749018"/>
                    <a:gd name="connsiteX75" fmla="*/ 569177 w 1298692"/>
                    <a:gd name="connsiteY75" fmla="*/ 1723619 h 1749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1298692" h="1749018">
                      <a:moveTo>
                        <a:pt x="802756" y="1749019"/>
                      </a:moveTo>
                      <a:lnTo>
                        <a:pt x="557874" y="1749019"/>
                      </a:lnTo>
                      <a:cubicBezTo>
                        <a:pt x="551422" y="1749019"/>
                        <a:pt x="546000" y="1744205"/>
                        <a:pt x="545251" y="1737805"/>
                      </a:cubicBezTo>
                      <a:lnTo>
                        <a:pt x="518466" y="1508531"/>
                      </a:lnTo>
                      <a:cubicBezTo>
                        <a:pt x="499784" y="1501851"/>
                        <a:pt x="481230" y="1493304"/>
                        <a:pt x="463119" y="1483017"/>
                      </a:cubicBezTo>
                      <a:lnTo>
                        <a:pt x="307938" y="1637627"/>
                      </a:lnTo>
                      <a:cubicBezTo>
                        <a:pt x="305436" y="1640116"/>
                        <a:pt x="301931" y="1641373"/>
                        <a:pt x="298464" y="1641310"/>
                      </a:cubicBezTo>
                      <a:cubicBezTo>
                        <a:pt x="294933" y="1641183"/>
                        <a:pt x="291619" y="1639570"/>
                        <a:pt x="289320" y="1636878"/>
                      </a:cubicBezTo>
                      <a:lnTo>
                        <a:pt x="134507" y="1455699"/>
                      </a:lnTo>
                      <a:cubicBezTo>
                        <a:pt x="131141" y="1451762"/>
                        <a:pt x="130506" y="1446174"/>
                        <a:pt x="132907" y="1441577"/>
                      </a:cubicBezTo>
                      <a:lnTo>
                        <a:pt x="249569" y="1217765"/>
                      </a:lnTo>
                      <a:cubicBezTo>
                        <a:pt x="238418" y="1189482"/>
                        <a:pt x="228919" y="1160043"/>
                        <a:pt x="221248" y="1130071"/>
                      </a:cubicBezTo>
                      <a:lnTo>
                        <a:pt x="14213" y="1088276"/>
                      </a:lnTo>
                      <a:cubicBezTo>
                        <a:pt x="8358" y="1087095"/>
                        <a:pt x="4116" y="1081964"/>
                        <a:pt x="4027" y="1075995"/>
                      </a:cubicBezTo>
                      <a:lnTo>
                        <a:pt x="1" y="765848"/>
                      </a:lnTo>
                      <a:cubicBezTo>
                        <a:pt x="-75" y="759790"/>
                        <a:pt x="4129" y="754532"/>
                        <a:pt x="10047" y="753262"/>
                      </a:cubicBezTo>
                      <a:lnTo>
                        <a:pt x="221375" y="708228"/>
                      </a:lnTo>
                      <a:cubicBezTo>
                        <a:pt x="229389" y="676123"/>
                        <a:pt x="239383" y="644398"/>
                        <a:pt x="251169" y="613753"/>
                      </a:cubicBezTo>
                      <a:lnTo>
                        <a:pt x="127230" y="365201"/>
                      </a:lnTo>
                      <a:cubicBezTo>
                        <a:pt x="125045" y="360820"/>
                        <a:pt x="125579" y="355562"/>
                        <a:pt x="128602" y="351701"/>
                      </a:cubicBezTo>
                      <a:lnTo>
                        <a:pt x="296229" y="138113"/>
                      </a:lnTo>
                      <a:cubicBezTo>
                        <a:pt x="298540" y="135179"/>
                        <a:pt x="302020" y="133401"/>
                        <a:pt x="305754" y="133261"/>
                      </a:cubicBezTo>
                      <a:cubicBezTo>
                        <a:pt x="309500" y="133198"/>
                        <a:pt x="313094" y="134645"/>
                        <a:pt x="315609" y="137389"/>
                      </a:cubicBezTo>
                      <a:lnTo>
                        <a:pt x="480633" y="318440"/>
                      </a:lnTo>
                      <a:cubicBezTo>
                        <a:pt x="500863" y="306197"/>
                        <a:pt x="521578" y="295999"/>
                        <a:pt x="542406" y="288049"/>
                      </a:cubicBezTo>
                      <a:lnTo>
                        <a:pt x="582995" y="10858"/>
                      </a:lnTo>
                      <a:cubicBezTo>
                        <a:pt x="583909" y="4623"/>
                        <a:pt x="589256" y="0"/>
                        <a:pt x="595555" y="0"/>
                      </a:cubicBezTo>
                      <a:lnTo>
                        <a:pt x="840449" y="0"/>
                      </a:lnTo>
                      <a:cubicBezTo>
                        <a:pt x="846863" y="0"/>
                        <a:pt x="852273" y="4788"/>
                        <a:pt x="853047" y="11163"/>
                      </a:cubicBezTo>
                      <a:lnTo>
                        <a:pt x="889801" y="312483"/>
                      </a:lnTo>
                      <a:lnTo>
                        <a:pt x="950812" y="318008"/>
                      </a:lnTo>
                      <a:lnTo>
                        <a:pt x="1048716" y="178714"/>
                      </a:lnTo>
                      <a:cubicBezTo>
                        <a:pt x="1051638" y="174574"/>
                        <a:pt x="1056717" y="172542"/>
                        <a:pt x="1061696" y="173584"/>
                      </a:cubicBezTo>
                      <a:lnTo>
                        <a:pt x="1288569" y="220789"/>
                      </a:lnTo>
                      <a:cubicBezTo>
                        <a:pt x="1294690" y="222072"/>
                        <a:pt x="1298983" y="227609"/>
                        <a:pt x="1298678" y="233845"/>
                      </a:cubicBezTo>
                      <a:lnTo>
                        <a:pt x="1234467" y="1551927"/>
                      </a:lnTo>
                      <a:cubicBezTo>
                        <a:pt x="1234137" y="1558912"/>
                        <a:pt x="1228155" y="1564272"/>
                        <a:pt x="1221234" y="1564005"/>
                      </a:cubicBezTo>
                      <a:lnTo>
                        <a:pt x="1022567" y="1555268"/>
                      </a:lnTo>
                      <a:lnTo>
                        <a:pt x="811252" y="1745755"/>
                      </a:lnTo>
                      <a:cubicBezTo>
                        <a:pt x="808928" y="1747863"/>
                        <a:pt x="805892" y="1749019"/>
                        <a:pt x="802756" y="1749019"/>
                      </a:cubicBezTo>
                      <a:close/>
                      <a:moveTo>
                        <a:pt x="569177" y="1723619"/>
                      </a:moveTo>
                      <a:lnTo>
                        <a:pt x="797879" y="1723619"/>
                      </a:lnTo>
                      <a:lnTo>
                        <a:pt x="1009422" y="1532915"/>
                      </a:lnTo>
                      <a:cubicBezTo>
                        <a:pt x="1011899" y="1530680"/>
                        <a:pt x="1015138" y="1529499"/>
                        <a:pt x="1018491" y="1529664"/>
                      </a:cubicBezTo>
                      <a:lnTo>
                        <a:pt x="1209714" y="1538072"/>
                      </a:lnTo>
                      <a:lnTo>
                        <a:pt x="1272770" y="243459"/>
                      </a:lnTo>
                      <a:lnTo>
                        <a:pt x="1064693" y="200152"/>
                      </a:lnTo>
                      <a:lnTo>
                        <a:pt x="967373" y="338620"/>
                      </a:lnTo>
                      <a:cubicBezTo>
                        <a:pt x="964769" y="342341"/>
                        <a:pt x="960388" y="344348"/>
                        <a:pt x="955829" y="343967"/>
                      </a:cubicBezTo>
                      <a:lnTo>
                        <a:pt x="877292" y="336855"/>
                      </a:lnTo>
                      <a:cubicBezTo>
                        <a:pt x="871335" y="336321"/>
                        <a:pt x="866561" y="331686"/>
                        <a:pt x="865837" y="325742"/>
                      </a:cubicBezTo>
                      <a:lnTo>
                        <a:pt x="829197" y="25400"/>
                      </a:lnTo>
                      <a:lnTo>
                        <a:pt x="606541" y="25400"/>
                      </a:lnTo>
                      <a:lnTo>
                        <a:pt x="566446" y="299187"/>
                      </a:lnTo>
                      <a:cubicBezTo>
                        <a:pt x="565773" y="303835"/>
                        <a:pt x="562573" y="307734"/>
                        <a:pt x="558154" y="309308"/>
                      </a:cubicBezTo>
                      <a:cubicBezTo>
                        <a:pt x="533566" y="318071"/>
                        <a:pt x="509030" y="330251"/>
                        <a:pt x="485217" y="345504"/>
                      </a:cubicBezTo>
                      <a:cubicBezTo>
                        <a:pt x="479998" y="348831"/>
                        <a:pt x="473153" y="347942"/>
                        <a:pt x="468974" y="343370"/>
                      </a:cubicBezTo>
                      <a:lnTo>
                        <a:pt x="306947" y="165595"/>
                      </a:lnTo>
                      <a:lnTo>
                        <a:pt x="153544" y="361061"/>
                      </a:lnTo>
                      <a:lnTo>
                        <a:pt x="276417" y="607441"/>
                      </a:lnTo>
                      <a:cubicBezTo>
                        <a:pt x="278004" y="610667"/>
                        <a:pt x="278182" y="614413"/>
                        <a:pt x="276861" y="617753"/>
                      </a:cubicBezTo>
                      <a:cubicBezTo>
                        <a:pt x="263653" y="651409"/>
                        <a:pt x="252642" y="686460"/>
                        <a:pt x="244171" y="721944"/>
                      </a:cubicBezTo>
                      <a:cubicBezTo>
                        <a:pt x="243028" y="726707"/>
                        <a:pt x="239256" y="730390"/>
                        <a:pt x="234469" y="731406"/>
                      </a:cubicBezTo>
                      <a:lnTo>
                        <a:pt x="25541" y="775932"/>
                      </a:lnTo>
                      <a:lnTo>
                        <a:pt x="29288" y="1065403"/>
                      </a:lnTo>
                      <a:lnTo>
                        <a:pt x="234125" y="1106767"/>
                      </a:lnTo>
                      <a:cubicBezTo>
                        <a:pt x="238965" y="1107732"/>
                        <a:pt x="242787" y="1111403"/>
                        <a:pt x="243956" y="1116190"/>
                      </a:cubicBezTo>
                      <a:cubicBezTo>
                        <a:pt x="252134" y="1149642"/>
                        <a:pt x="262676" y="1182446"/>
                        <a:pt x="275299" y="1213726"/>
                      </a:cubicBezTo>
                      <a:cubicBezTo>
                        <a:pt x="276683" y="1217168"/>
                        <a:pt x="276493" y="1221054"/>
                        <a:pt x="274778" y="1224344"/>
                      </a:cubicBezTo>
                      <a:lnTo>
                        <a:pt x="159386" y="1445717"/>
                      </a:lnTo>
                      <a:lnTo>
                        <a:pt x="299721" y="1609954"/>
                      </a:lnTo>
                      <a:lnTo>
                        <a:pt x="452121" y="1458125"/>
                      </a:lnTo>
                      <a:cubicBezTo>
                        <a:pt x="456248" y="1454010"/>
                        <a:pt x="462637" y="1453223"/>
                        <a:pt x="467641" y="1456246"/>
                      </a:cubicBezTo>
                      <a:cubicBezTo>
                        <a:pt x="489307" y="1469288"/>
                        <a:pt x="511671" y="1479652"/>
                        <a:pt x="534125" y="1487056"/>
                      </a:cubicBezTo>
                      <a:cubicBezTo>
                        <a:pt x="538824" y="1488605"/>
                        <a:pt x="542202" y="1492733"/>
                        <a:pt x="542774" y="1497635"/>
                      </a:cubicBezTo>
                      <a:lnTo>
                        <a:pt x="569177" y="1723619"/>
                      </a:ln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grpSp>
              <p:nvGrpSpPr>
                <p:cNvPr id="296" name="Graphic 2">
                  <a:extLst>
                    <a:ext uri="{FF2B5EF4-FFF2-40B4-BE49-F238E27FC236}">
                      <a16:creationId xmlns:a16="http://schemas.microsoft.com/office/drawing/2014/main" id="{60AB0C0E-5953-1574-83A5-4FFD5968CD1A}"/>
                    </a:ext>
                  </a:extLst>
                </p:cNvPr>
                <p:cNvGrpSpPr/>
                <p:nvPr/>
              </p:nvGrpSpPr>
              <p:grpSpPr>
                <a:xfrm>
                  <a:off x="7971790" y="1650847"/>
                  <a:ext cx="1273288" cy="1723631"/>
                  <a:chOff x="7971790" y="1650847"/>
                  <a:chExt cx="1273288" cy="1723631"/>
                </a:xfrm>
                <a:solidFill>
                  <a:srgbClr val="2A657A"/>
                </a:solidFill>
              </p:grpSpPr>
              <p:sp>
                <p:nvSpPr>
                  <p:cNvPr id="297" name="Freeform 139">
                    <a:extLst>
                      <a:ext uri="{FF2B5EF4-FFF2-40B4-BE49-F238E27FC236}">
                        <a16:creationId xmlns:a16="http://schemas.microsoft.com/office/drawing/2014/main" id="{99629DE6-64FC-9601-1B4F-CB8DF935DC13}"/>
                      </a:ext>
                    </a:extLst>
                  </p:cNvPr>
                  <p:cNvSpPr/>
                  <p:nvPr/>
                </p:nvSpPr>
                <p:spPr>
                  <a:xfrm>
                    <a:off x="8134718" y="3001606"/>
                    <a:ext cx="200558" cy="206171"/>
                  </a:xfrm>
                  <a:custGeom>
                    <a:avLst/>
                    <a:gdLst>
                      <a:gd name="connsiteX0" fmla="*/ 0 w 200558"/>
                      <a:gd name="connsiteY0" fmla="*/ 23622 h 206171"/>
                      <a:gd name="connsiteX1" fmla="*/ 182563 w 200558"/>
                      <a:gd name="connsiteY1" fmla="*/ 206172 h 206171"/>
                      <a:gd name="connsiteX2" fmla="*/ 200558 w 200558"/>
                      <a:gd name="connsiteY2" fmla="*/ 188252 h 206171"/>
                      <a:gd name="connsiteX3" fmla="*/ 12306 w 200558"/>
                      <a:gd name="connsiteY3" fmla="*/ 0 h 206171"/>
                      <a:gd name="connsiteX4" fmla="*/ 0 w 200558"/>
                      <a:gd name="connsiteY4" fmla="*/ 23622 h 206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558" h="206171">
                        <a:moveTo>
                          <a:pt x="0" y="23622"/>
                        </a:moveTo>
                        <a:lnTo>
                          <a:pt x="182563" y="206172"/>
                        </a:lnTo>
                        <a:lnTo>
                          <a:pt x="200558" y="188252"/>
                        </a:lnTo>
                        <a:lnTo>
                          <a:pt x="12306" y="0"/>
                        </a:lnTo>
                        <a:lnTo>
                          <a:pt x="0" y="23622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98" name="Freeform 140">
                    <a:extLst>
                      <a:ext uri="{FF2B5EF4-FFF2-40B4-BE49-F238E27FC236}">
                        <a16:creationId xmlns:a16="http://schemas.microsoft.com/office/drawing/2014/main" id="{023700A3-5D99-F3D1-451C-039FA50A3257}"/>
                      </a:ext>
                    </a:extLst>
                  </p:cNvPr>
                  <p:cNvSpPr/>
                  <p:nvPr/>
                </p:nvSpPr>
                <p:spPr>
                  <a:xfrm>
                    <a:off x="8496782" y="3201835"/>
                    <a:ext cx="172643" cy="172643"/>
                  </a:xfrm>
                  <a:custGeom>
                    <a:avLst/>
                    <a:gdLst>
                      <a:gd name="connsiteX0" fmla="*/ 4749 w 172643"/>
                      <a:gd name="connsiteY0" fmla="*/ 40665 h 172643"/>
                      <a:gd name="connsiteX1" fmla="*/ 136728 w 172643"/>
                      <a:gd name="connsiteY1" fmla="*/ 172644 h 172643"/>
                      <a:gd name="connsiteX2" fmla="*/ 172644 w 172643"/>
                      <a:gd name="connsiteY2" fmla="*/ 172644 h 172643"/>
                      <a:gd name="connsiteX3" fmla="*/ 0 w 172643"/>
                      <a:gd name="connsiteY3" fmla="*/ 0 h 172643"/>
                      <a:gd name="connsiteX4" fmla="*/ 4749 w 172643"/>
                      <a:gd name="connsiteY4" fmla="*/ 40665 h 172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2643" h="172643">
                        <a:moveTo>
                          <a:pt x="4749" y="40665"/>
                        </a:moveTo>
                        <a:lnTo>
                          <a:pt x="136728" y="172644"/>
                        </a:lnTo>
                        <a:lnTo>
                          <a:pt x="172644" y="172644"/>
                        </a:lnTo>
                        <a:lnTo>
                          <a:pt x="0" y="0"/>
                        </a:lnTo>
                        <a:lnTo>
                          <a:pt x="4749" y="40665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99" name="Freeform 141">
                    <a:extLst>
                      <a:ext uri="{FF2B5EF4-FFF2-40B4-BE49-F238E27FC236}">
                        <a16:creationId xmlns:a16="http://schemas.microsoft.com/office/drawing/2014/main" id="{C9FA524B-DB61-48C8-FD8E-F6B4BDFF0538}"/>
                      </a:ext>
                    </a:extLst>
                  </p:cNvPr>
                  <p:cNvSpPr/>
                  <p:nvPr/>
                </p:nvSpPr>
                <p:spPr>
                  <a:xfrm>
                    <a:off x="7975383" y="2680423"/>
                    <a:ext cx="41923" cy="41922"/>
                  </a:xfrm>
                  <a:custGeom>
                    <a:avLst/>
                    <a:gdLst>
                      <a:gd name="connsiteX0" fmla="*/ 433 w 41923"/>
                      <a:gd name="connsiteY0" fmla="*/ 33553 h 41922"/>
                      <a:gd name="connsiteX1" fmla="*/ 41923 w 41923"/>
                      <a:gd name="connsiteY1" fmla="*/ 41923 h 41922"/>
                      <a:gd name="connsiteX2" fmla="*/ 0 w 41923"/>
                      <a:gd name="connsiteY2" fmla="*/ 0 h 41922"/>
                      <a:gd name="connsiteX3" fmla="*/ 433 w 41923"/>
                      <a:gd name="connsiteY3" fmla="*/ 33553 h 419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923" h="41922">
                        <a:moveTo>
                          <a:pt x="433" y="33553"/>
                        </a:moveTo>
                        <a:lnTo>
                          <a:pt x="41923" y="41923"/>
                        </a:lnTo>
                        <a:lnTo>
                          <a:pt x="0" y="0"/>
                        </a:lnTo>
                        <a:lnTo>
                          <a:pt x="433" y="33553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00" name="Freeform 142">
                    <a:extLst>
                      <a:ext uri="{FF2B5EF4-FFF2-40B4-BE49-F238E27FC236}">
                        <a16:creationId xmlns:a16="http://schemas.microsoft.com/office/drawing/2014/main" id="{4E13C9BA-AAC2-4B0A-3104-5036008A9DC5}"/>
                      </a:ext>
                    </a:extLst>
                  </p:cNvPr>
                  <p:cNvSpPr/>
                  <p:nvPr/>
                </p:nvSpPr>
                <p:spPr>
                  <a:xfrm>
                    <a:off x="8185963" y="2903321"/>
                    <a:ext cx="224218" cy="229831"/>
                  </a:xfrm>
                  <a:custGeom>
                    <a:avLst/>
                    <a:gdLst>
                      <a:gd name="connsiteX0" fmla="*/ 0 w 224218"/>
                      <a:gd name="connsiteY0" fmla="*/ 23609 h 229831"/>
                      <a:gd name="connsiteX1" fmla="*/ 206222 w 224218"/>
                      <a:gd name="connsiteY1" fmla="*/ 229832 h 229831"/>
                      <a:gd name="connsiteX2" fmla="*/ 224218 w 224218"/>
                      <a:gd name="connsiteY2" fmla="*/ 211899 h 229831"/>
                      <a:gd name="connsiteX3" fmla="*/ 12306 w 224218"/>
                      <a:gd name="connsiteY3" fmla="*/ 0 h 229831"/>
                      <a:gd name="connsiteX4" fmla="*/ 0 w 224218"/>
                      <a:gd name="connsiteY4" fmla="*/ 23609 h 22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4218" h="229831">
                        <a:moveTo>
                          <a:pt x="0" y="23609"/>
                        </a:moveTo>
                        <a:lnTo>
                          <a:pt x="206222" y="229832"/>
                        </a:lnTo>
                        <a:lnTo>
                          <a:pt x="224218" y="211899"/>
                        </a:lnTo>
                        <a:lnTo>
                          <a:pt x="12306" y="0"/>
                        </a:lnTo>
                        <a:lnTo>
                          <a:pt x="0" y="23609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01" name="Freeform 143">
                    <a:extLst>
                      <a:ext uri="{FF2B5EF4-FFF2-40B4-BE49-F238E27FC236}">
                        <a16:creationId xmlns:a16="http://schemas.microsoft.com/office/drawing/2014/main" id="{DF1FEF01-921F-4836-83A3-A30AADE4519E}"/>
                      </a:ext>
                    </a:extLst>
                  </p:cNvPr>
                  <p:cNvSpPr/>
                  <p:nvPr/>
                </p:nvSpPr>
                <p:spPr>
                  <a:xfrm>
                    <a:off x="7973415" y="2528912"/>
                    <a:ext cx="818477" cy="835507"/>
                  </a:xfrm>
                  <a:custGeom>
                    <a:avLst/>
                    <a:gdLst>
                      <a:gd name="connsiteX0" fmla="*/ 470 w 818477"/>
                      <a:gd name="connsiteY0" fmla="*/ 36386 h 835507"/>
                      <a:gd name="connsiteX1" fmla="*/ 186258 w 818477"/>
                      <a:gd name="connsiteY1" fmla="*/ 222174 h 835507"/>
                      <a:gd name="connsiteX2" fmla="*/ 217297 w 818477"/>
                      <a:gd name="connsiteY2" fmla="*/ 228448 h 835507"/>
                      <a:gd name="connsiteX3" fmla="*/ 226593 w 818477"/>
                      <a:gd name="connsiteY3" fmla="*/ 262509 h 835507"/>
                      <a:gd name="connsiteX4" fmla="*/ 799579 w 818477"/>
                      <a:gd name="connsiteY4" fmla="*/ 835508 h 835507"/>
                      <a:gd name="connsiteX5" fmla="*/ 818477 w 818477"/>
                      <a:gd name="connsiteY5" fmla="*/ 818477 h 835507"/>
                      <a:gd name="connsiteX6" fmla="*/ 0 w 818477"/>
                      <a:gd name="connsiteY6" fmla="*/ 0 h 835507"/>
                      <a:gd name="connsiteX7" fmla="*/ 470 w 818477"/>
                      <a:gd name="connsiteY7" fmla="*/ 36386 h 835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18477" h="835507">
                        <a:moveTo>
                          <a:pt x="470" y="36386"/>
                        </a:moveTo>
                        <a:lnTo>
                          <a:pt x="186258" y="222174"/>
                        </a:lnTo>
                        <a:lnTo>
                          <a:pt x="217297" y="228448"/>
                        </a:lnTo>
                        <a:cubicBezTo>
                          <a:pt x="220116" y="240017"/>
                          <a:pt x="223279" y="251320"/>
                          <a:pt x="226593" y="262509"/>
                        </a:cubicBezTo>
                        <a:lnTo>
                          <a:pt x="799579" y="835508"/>
                        </a:lnTo>
                        <a:lnTo>
                          <a:pt x="818477" y="818477"/>
                        </a:lnTo>
                        <a:lnTo>
                          <a:pt x="0" y="0"/>
                        </a:lnTo>
                        <a:lnTo>
                          <a:pt x="470" y="36386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02" name="Freeform 144">
                    <a:extLst>
                      <a:ext uri="{FF2B5EF4-FFF2-40B4-BE49-F238E27FC236}">
                        <a16:creationId xmlns:a16="http://schemas.microsoft.com/office/drawing/2014/main" id="{8A8DD7E3-7028-589E-7887-6AA53D208B78}"/>
                      </a:ext>
                    </a:extLst>
                  </p:cNvPr>
                  <p:cNvSpPr/>
                  <p:nvPr/>
                </p:nvSpPr>
                <p:spPr>
                  <a:xfrm>
                    <a:off x="7971790" y="2399258"/>
                    <a:ext cx="898740" cy="894257"/>
                  </a:xfrm>
                  <a:custGeom>
                    <a:avLst/>
                    <a:gdLst>
                      <a:gd name="connsiteX0" fmla="*/ 0 w 898740"/>
                      <a:gd name="connsiteY0" fmla="*/ 4585 h 894257"/>
                      <a:gd name="connsiteX1" fmla="*/ 127 w 898740"/>
                      <a:gd name="connsiteY1" fmla="*/ 14529 h 894257"/>
                      <a:gd name="connsiteX2" fmla="*/ 879856 w 898740"/>
                      <a:gd name="connsiteY2" fmla="*/ 894258 h 894257"/>
                      <a:gd name="connsiteX3" fmla="*/ 898741 w 898740"/>
                      <a:gd name="connsiteY3" fmla="*/ 877240 h 894257"/>
                      <a:gd name="connsiteX4" fmla="*/ 21501 w 898740"/>
                      <a:gd name="connsiteY4" fmla="*/ 0 h 894257"/>
                      <a:gd name="connsiteX5" fmla="*/ 0 w 898740"/>
                      <a:gd name="connsiteY5" fmla="*/ 4585 h 894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8740" h="894257">
                        <a:moveTo>
                          <a:pt x="0" y="4585"/>
                        </a:moveTo>
                        <a:lnTo>
                          <a:pt x="127" y="14529"/>
                        </a:lnTo>
                        <a:lnTo>
                          <a:pt x="879856" y="894258"/>
                        </a:lnTo>
                        <a:lnTo>
                          <a:pt x="898741" y="877240"/>
                        </a:lnTo>
                        <a:lnTo>
                          <a:pt x="21501" y="0"/>
                        </a:lnTo>
                        <a:lnTo>
                          <a:pt x="0" y="4585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03" name="Freeform 145">
                    <a:extLst>
                      <a:ext uri="{FF2B5EF4-FFF2-40B4-BE49-F238E27FC236}">
                        <a16:creationId xmlns:a16="http://schemas.microsoft.com/office/drawing/2014/main" id="{349C4EF6-E8D9-F087-3392-E621DC6B93DD}"/>
                      </a:ext>
                    </a:extLst>
                  </p:cNvPr>
                  <p:cNvSpPr/>
                  <p:nvPr/>
                </p:nvSpPr>
                <p:spPr>
                  <a:xfrm>
                    <a:off x="8086953" y="2372982"/>
                    <a:ext cx="862227" cy="849642"/>
                  </a:xfrm>
                  <a:custGeom>
                    <a:avLst/>
                    <a:gdLst>
                      <a:gd name="connsiteX0" fmla="*/ 0 w 862227"/>
                      <a:gd name="connsiteY0" fmla="*/ 6312 h 849642"/>
                      <a:gd name="connsiteX1" fmla="*/ 843331 w 862227"/>
                      <a:gd name="connsiteY1" fmla="*/ 849643 h 849642"/>
                      <a:gd name="connsiteX2" fmla="*/ 862228 w 862227"/>
                      <a:gd name="connsiteY2" fmla="*/ 832612 h 849642"/>
                      <a:gd name="connsiteX3" fmla="*/ 29616 w 862227"/>
                      <a:gd name="connsiteY3" fmla="*/ 0 h 849642"/>
                      <a:gd name="connsiteX4" fmla="*/ 0 w 862227"/>
                      <a:gd name="connsiteY4" fmla="*/ 6312 h 849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2227" h="849642">
                        <a:moveTo>
                          <a:pt x="0" y="6312"/>
                        </a:moveTo>
                        <a:lnTo>
                          <a:pt x="843331" y="849643"/>
                        </a:lnTo>
                        <a:lnTo>
                          <a:pt x="862228" y="832612"/>
                        </a:lnTo>
                        <a:lnTo>
                          <a:pt x="29616" y="0"/>
                        </a:lnTo>
                        <a:lnTo>
                          <a:pt x="0" y="6312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04" name="Freeform 146">
                    <a:extLst>
                      <a:ext uri="{FF2B5EF4-FFF2-40B4-BE49-F238E27FC236}">
                        <a16:creationId xmlns:a16="http://schemas.microsoft.com/office/drawing/2014/main" id="{59AF443C-04F0-F9C3-3F15-DDFEB0DC3800}"/>
                      </a:ext>
                    </a:extLst>
                  </p:cNvPr>
                  <p:cNvSpPr/>
                  <p:nvPr/>
                </p:nvSpPr>
                <p:spPr>
                  <a:xfrm>
                    <a:off x="8195703" y="2310523"/>
                    <a:ext cx="882357" cy="874420"/>
                  </a:xfrm>
                  <a:custGeom>
                    <a:avLst/>
                    <a:gdLst>
                      <a:gd name="connsiteX0" fmla="*/ 0 w 882357"/>
                      <a:gd name="connsiteY0" fmla="*/ 27978 h 874420"/>
                      <a:gd name="connsiteX1" fmla="*/ 844791 w 882357"/>
                      <a:gd name="connsiteY1" fmla="*/ 872769 h 874420"/>
                      <a:gd name="connsiteX2" fmla="*/ 882358 w 882357"/>
                      <a:gd name="connsiteY2" fmla="*/ 874420 h 874420"/>
                      <a:gd name="connsiteX3" fmla="*/ 7938 w 882357"/>
                      <a:gd name="connsiteY3" fmla="*/ 0 h 874420"/>
                      <a:gd name="connsiteX4" fmla="*/ 0 w 882357"/>
                      <a:gd name="connsiteY4" fmla="*/ 27978 h 874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2357" h="874420">
                        <a:moveTo>
                          <a:pt x="0" y="27978"/>
                        </a:moveTo>
                        <a:lnTo>
                          <a:pt x="844791" y="872769"/>
                        </a:lnTo>
                        <a:lnTo>
                          <a:pt x="882358" y="874420"/>
                        </a:lnTo>
                        <a:lnTo>
                          <a:pt x="7938" y="0"/>
                        </a:lnTo>
                        <a:cubicBezTo>
                          <a:pt x="5131" y="9220"/>
                          <a:pt x="2489" y="18555"/>
                          <a:pt x="0" y="27978"/>
                        </a:cubicBez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05" name="Freeform 147">
                    <a:extLst>
                      <a:ext uri="{FF2B5EF4-FFF2-40B4-BE49-F238E27FC236}">
                        <a16:creationId xmlns:a16="http://schemas.microsoft.com/office/drawing/2014/main" id="{F1F343C8-9A6E-433B-BDEE-B716328020E4}"/>
                      </a:ext>
                    </a:extLst>
                  </p:cNvPr>
                  <p:cNvSpPr/>
                  <p:nvPr/>
                </p:nvSpPr>
                <p:spPr>
                  <a:xfrm>
                    <a:off x="8154695" y="2112035"/>
                    <a:ext cx="1028560" cy="1062799"/>
                  </a:xfrm>
                  <a:custGeom>
                    <a:avLst/>
                    <a:gdLst>
                      <a:gd name="connsiteX0" fmla="*/ 35725 w 1028560"/>
                      <a:gd name="connsiteY0" fmla="*/ 71641 h 1062799"/>
                      <a:gd name="connsiteX1" fmla="*/ 1026897 w 1028560"/>
                      <a:gd name="connsiteY1" fmla="*/ 1062800 h 1062799"/>
                      <a:gd name="connsiteX2" fmla="*/ 1028561 w 1028560"/>
                      <a:gd name="connsiteY2" fmla="*/ 1028560 h 1062799"/>
                      <a:gd name="connsiteX3" fmla="*/ 0 w 1028560"/>
                      <a:gd name="connsiteY3" fmla="*/ 0 h 1062799"/>
                      <a:gd name="connsiteX4" fmla="*/ 35725 w 1028560"/>
                      <a:gd name="connsiteY4" fmla="*/ 71641 h 1062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8560" h="1062799">
                        <a:moveTo>
                          <a:pt x="35725" y="71641"/>
                        </a:moveTo>
                        <a:lnTo>
                          <a:pt x="1026897" y="1062800"/>
                        </a:lnTo>
                        <a:lnTo>
                          <a:pt x="1028561" y="1028560"/>
                        </a:lnTo>
                        <a:lnTo>
                          <a:pt x="0" y="0"/>
                        </a:lnTo>
                        <a:lnTo>
                          <a:pt x="35725" y="71641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06" name="Freeform 148">
                    <a:extLst>
                      <a:ext uri="{FF2B5EF4-FFF2-40B4-BE49-F238E27FC236}">
                        <a16:creationId xmlns:a16="http://schemas.microsoft.com/office/drawing/2014/main" id="{92E71D7B-3F06-F4FA-79DD-B8DF854645DD}"/>
                      </a:ext>
                    </a:extLst>
                  </p:cNvPr>
                  <p:cNvSpPr/>
                  <p:nvPr/>
                </p:nvSpPr>
                <p:spPr>
                  <a:xfrm>
                    <a:off x="8122437" y="1946020"/>
                    <a:ext cx="1067765" cy="1086218"/>
                  </a:xfrm>
                  <a:custGeom>
                    <a:avLst/>
                    <a:gdLst>
                      <a:gd name="connsiteX0" fmla="*/ 0 w 1067765"/>
                      <a:gd name="connsiteY0" fmla="*/ 20130 h 1086218"/>
                      <a:gd name="connsiteX1" fmla="*/ 1066088 w 1067765"/>
                      <a:gd name="connsiteY1" fmla="*/ 1086218 h 1086218"/>
                      <a:gd name="connsiteX2" fmla="*/ 1067765 w 1067765"/>
                      <a:gd name="connsiteY2" fmla="*/ 1051979 h 1086218"/>
                      <a:gd name="connsiteX3" fmla="*/ 15799 w 1067765"/>
                      <a:gd name="connsiteY3" fmla="*/ 0 h 1086218"/>
                      <a:gd name="connsiteX4" fmla="*/ 0 w 1067765"/>
                      <a:gd name="connsiteY4" fmla="*/ 20130 h 1086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765" h="1086218">
                        <a:moveTo>
                          <a:pt x="0" y="20130"/>
                        </a:moveTo>
                        <a:lnTo>
                          <a:pt x="1066088" y="1086218"/>
                        </a:lnTo>
                        <a:lnTo>
                          <a:pt x="1067765" y="1051979"/>
                        </a:lnTo>
                        <a:lnTo>
                          <a:pt x="15799" y="0"/>
                        </a:lnTo>
                        <a:lnTo>
                          <a:pt x="0" y="20130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07" name="Freeform 149">
                    <a:extLst>
                      <a:ext uri="{FF2B5EF4-FFF2-40B4-BE49-F238E27FC236}">
                        <a16:creationId xmlns:a16="http://schemas.microsoft.com/office/drawing/2014/main" id="{FE2A5019-80BB-692D-A5E4-57351AE0400F}"/>
                      </a:ext>
                    </a:extLst>
                  </p:cNvPr>
                  <p:cNvSpPr/>
                  <p:nvPr/>
                </p:nvSpPr>
                <p:spPr>
                  <a:xfrm>
                    <a:off x="8188185" y="1862239"/>
                    <a:ext cx="1008963" cy="1027417"/>
                  </a:xfrm>
                  <a:custGeom>
                    <a:avLst/>
                    <a:gdLst>
                      <a:gd name="connsiteX0" fmla="*/ 0 w 1008963"/>
                      <a:gd name="connsiteY0" fmla="*/ 20130 h 1027417"/>
                      <a:gd name="connsiteX1" fmla="*/ 1007287 w 1008963"/>
                      <a:gd name="connsiteY1" fmla="*/ 1027417 h 1027417"/>
                      <a:gd name="connsiteX2" fmla="*/ 1008964 w 1008963"/>
                      <a:gd name="connsiteY2" fmla="*/ 993166 h 1027417"/>
                      <a:gd name="connsiteX3" fmla="*/ 15798 w 1008963"/>
                      <a:gd name="connsiteY3" fmla="*/ 0 h 1027417"/>
                      <a:gd name="connsiteX4" fmla="*/ 0 w 1008963"/>
                      <a:gd name="connsiteY4" fmla="*/ 20130 h 1027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8963" h="1027417">
                        <a:moveTo>
                          <a:pt x="0" y="20130"/>
                        </a:moveTo>
                        <a:lnTo>
                          <a:pt x="1007287" y="1027417"/>
                        </a:lnTo>
                        <a:lnTo>
                          <a:pt x="1008964" y="993166"/>
                        </a:lnTo>
                        <a:lnTo>
                          <a:pt x="15798" y="0"/>
                        </a:lnTo>
                        <a:lnTo>
                          <a:pt x="0" y="20130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08" name="Freeform 150">
                    <a:extLst>
                      <a:ext uri="{FF2B5EF4-FFF2-40B4-BE49-F238E27FC236}">
                        <a16:creationId xmlns:a16="http://schemas.microsoft.com/office/drawing/2014/main" id="{72F8F8B3-B18C-0747-EB51-F9A267FE08C4}"/>
                      </a:ext>
                    </a:extLst>
                  </p:cNvPr>
                  <p:cNvSpPr/>
                  <p:nvPr/>
                </p:nvSpPr>
                <p:spPr>
                  <a:xfrm>
                    <a:off x="8253945" y="1784095"/>
                    <a:ext cx="950150" cy="962964"/>
                  </a:xfrm>
                  <a:custGeom>
                    <a:avLst/>
                    <a:gdLst>
                      <a:gd name="connsiteX0" fmla="*/ 183503 w 950150"/>
                      <a:gd name="connsiteY0" fmla="*/ 188862 h 962964"/>
                      <a:gd name="connsiteX1" fmla="*/ 11367 w 950150"/>
                      <a:gd name="connsiteY1" fmla="*/ 0 h 962964"/>
                      <a:gd name="connsiteX2" fmla="*/ 0 w 950150"/>
                      <a:gd name="connsiteY2" fmla="*/ 14478 h 962964"/>
                      <a:gd name="connsiteX3" fmla="*/ 948474 w 950150"/>
                      <a:gd name="connsiteY3" fmla="*/ 962965 h 962964"/>
                      <a:gd name="connsiteX4" fmla="*/ 950151 w 950150"/>
                      <a:gd name="connsiteY4" fmla="*/ 928713 h 962964"/>
                      <a:gd name="connsiteX5" fmla="*/ 200203 w 950150"/>
                      <a:gd name="connsiteY5" fmla="*/ 178778 h 962964"/>
                      <a:gd name="connsiteX6" fmla="*/ 183503 w 950150"/>
                      <a:gd name="connsiteY6" fmla="*/ 188862 h 962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50150" h="962964">
                        <a:moveTo>
                          <a:pt x="183503" y="188862"/>
                        </a:moveTo>
                        <a:lnTo>
                          <a:pt x="11367" y="0"/>
                        </a:lnTo>
                        <a:lnTo>
                          <a:pt x="0" y="14478"/>
                        </a:lnTo>
                        <a:lnTo>
                          <a:pt x="948474" y="962965"/>
                        </a:lnTo>
                        <a:lnTo>
                          <a:pt x="950151" y="928713"/>
                        </a:lnTo>
                        <a:lnTo>
                          <a:pt x="200203" y="178778"/>
                        </a:lnTo>
                        <a:cubicBezTo>
                          <a:pt x="194602" y="182004"/>
                          <a:pt x="189027" y="185331"/>
                          <a:pt x="183503" y="188862"/>
                        </a:cubicBez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09" name="Freeform 151">
                    <a:extLst>
                      <a:ext uri="{FF2B5EF4-FFF2-40B4-BE49-F238E27FC236}">
                        <a16:creationId xmlns:a16="http://schemas.microsoft.com/office/drawing/2014/main" id="{48605DEB-F572-FF5B-44A9-87D600F6FE7C}"/>
                      </a:ext>
                    </a:extLst>
                  </p:cNvPr>
                  <p:cNvSpPr/>
                  <p:nvPr/>
                </p:nvSpPr>
                <p:spPr>
                  <a:xfrm>
                    <a:off x="8516480" y="1880235"/>
                    <a:ext cx="694550" cy="724230"/>
                  </a:xfrm>
                  <a:custGeom>
                    <a:avLst/>
                    <a:gdLst>
                      <a:gd name="connsiteX0" fmla="*/ 0 w 694550"/>
                      <a:gd name="connsiteY0" fmla="*/ 31331 h 724230"/>
                      <a:gd name="connsiteX1" fmla="*/ 692886 w 694550"/>
                      <a:gd name="connsiteY1" fmla="*/ 724230 h 724230"/>
                      <a:gd name="connsiteX2" fmla="*/ 694551 w 694550"/>
                      <a:gd name="connsiteY2" fmla="*/ 689978 h 724230"/>
                      <a:gd name="connsiteX3" fmla="*/ 4585 w 694550"/>
                      <a:gd name="connsiteY3" fmla="*/ 0 h 724230"/>
                      <a:gd name="connsiteX4" fmla="*/ 0 w 694550"/>
                      <a:gd name="connsiteY4" fmla="*/ 31331 h 724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550" h="724230">
                        <a:moveTo>
                          <a:pt x="0" y="31331"/>
                        </a:moveTo>
                        <a:lnTo>
                          <a:pt x="692886" y="724230"/>
                        </a:lnTo>
                        <a:lnTo>
                          <a:pt x="694551" y="689978"/>
                        </a:lnTo>
                        <a:lnTo>
                          <a:pt x="4585" y="0"/>
                        </a:lnTo>
                        <a:lnTo>
                          <a:pt x="0" y="31331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10" name="Freeform 152">
                    <a:extLst>
                      <a:ext uri="{FF2B5EF4-FFF2-40B4-BE49-F238E27FC236}">
                        <a16:creationId xmlns:a16="http://schemas.microsoft.com/office/drawing/2014/main" id="{C5BDEF70-6FB8-9390-45BD-3319CDB337CE}"/>
                      </a:ext>
                    </a:extLst>
                  </p:cNvPr>
                  <p:cNvSpPr/>
                  <p:nvPr/>
                </p:nvSpPr>
                <p:spPr>
                  <a:xfrm>
                    <a:off x="8535581" y="1749793"/>
                    <a:ext cx="682396" cy="712076"/>
                  </a:xfrm>
                  <a:custGeom>
                    <a:avLst/>
                    <a:gdLst>
                      <a:gd name="connsiteX0" fmla="*/ 0 w 682396"/>
                      <a:gd name="connsiteY0" fmla="*/ 31331 h 712076"/>
                      <a:gd name="connsiteX1" fmla="*/ 680732 w 682396"/>
                      <a:gd name="connsiteY1" fmla="*/ 712076 h 712076"/>
                      <a:gd name="connsiteX2" fmla="*/ 682396 w 682396"/>
                      <a:gd name="connsiteY2" fmla="*/ 677824 h 712076"/>
                      <a:gd name="connsiteX3" fmla="*/ 4584 w 682396"/>
                      <a:gd name="connsiteY3" fmla="*/ 0 h 712076"/>
                      <a:gd name="connsiteX4" fmla="*/ 0 w 682396"/>
                      <a:gd name="connsiteY4" fmla="*/ 31331 h 7120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2396" h="712076">
                        <a:moveTo>
                          <a:pt x="0" y="31331"/>
                        </a:moveTo>
                        <a:lnTo>
                          <a:pt x="680732" y="712076"/>
                        </a:lnTo>
                        <a:lnTo>
                          <a:pt x="682396" y="677824"/>
                        </a:lnTo>
                        <a:lnTo>
                          <a:pt x="4584" y="0"/>
                        </a:lnTo>
                        <a:lnTo>
                          <a:pt x="0" y="31331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11" name="Freeform 153">
                    <a:extLst>
                      <a:ext uri="{FF2B5EF4-FFF2-40B4-BE49-F238E27FC236}">
                        <a16:creationId xmlns:a16="http://schemas.microsoft.com/office/drawing/2014/main" id="{949FAC30-EF20-8354-554A-6FA276F74E88}"/>
                      </a:ext>
                    </a:extLst>
                  </p:cNvPr>
                  <p:cNvSpPr/>
                  <p:nvPr/>
                </p:nvSpPr>
                <p:spPr>
                  <a:xfrm>
                    <a:off x="8869209" y="1965223"/>
                    <a:ext cx="355714" cy="354050"/>
                  </a:xfrm>
                  <a:custGeom>
                    <a:avLst/>
                    <a:gdLst>
                      <a:gd name="connsiteX0" fmla="*/ 0 w 355714"/>
                      <a:gd name="connsiteY0" fmla="*/ 0 h 354050"/>
                      <a:gd name="connsiteX1" fmla="*/ 354051 w 355714"/>
                      <a:gd name="connsiteY1" fmla="*/ 354050 h 354050"/>
                      <a:gd name="connsiteX2" fmla="*/ 355715 w 355714"/>
                      <a:gd name="connsiteY2" fmla="*/ 319799 h 354050"/>
                      <a:gd name="connsiteX3" fmla="*/ 39498 w 355714"/>
                      <a:gd name="connsiteY3" fmla="*/ 3581 h 354050"/>
                      <a:gd name="connsiteX4" fmla="*/ 0 w 355714"/>
                      <a:gd name="connsiteY4" fmla="*/ 0 h 3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5714" h="354050">
                        <a:moveTo>
                          <a:pt x="0" y="0"/>
                        </a:moveTo>
                        <a:lnTo>
                          <a:pt x="354051" y="354050"/>
                        </a:lnTo>
                        <a:lnTo>
                          <a:pt x="355715" y="319799"/>
                        </a:lnTo>
                        <a:lnTo>
                          <a:pt x="39498" y="35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12" name="Freeform 154">
                    <a:extLst>
                      <a:ext uri="{FF2B5EF4-FFF2-40B4-BE49-F238E27FC236}">
                        <a16:creationId xmlns:a16="http://schemas.microsoft.com/office/drawing/2014/main" id="{0AE10AF9-F318-8A03-B504-4C2B8F723580}"/>
                      </a:ext>
                    </a:extLst>
                  </p:cNvPr>
                  <p:cNvSpPr/>
                  <p:nvPr/>
                </p:nvSpPr>
                <p:spPr>
                  <a:xfrm>
                    <a:off x="8554834" y="1650847"/>
                    <a:ext cx="278688" cy="278688"/>
                  </a:xfrm>
                  <a:custGeom>
                    <a:avLst/>
                    <a:gdLst>
                      <a:gd name="connsiteX0" fmla="*/ 273697 w 278688"/>
                      <a:gd name="connsiteY0" fmla="*/ 237782 h 278688"/>
                      <a:gd name="connsiteX1" fmla="*/ 35928 w 278688"/>
                      <a:gd name="connsiteY1" fmla="*/ 0 h 278688"/>
                      <a:gd name="connsiteX2" fmla="*/ 0 w 278688"/>
                      <a:gd name="connsiteY2" fmla="*/ 0 h 278688"/>
                      <a:gd name="connsiteX3" fmla="*/ 278688 w 278688"/>
                      <a:gd name="connsiteY3" fmla="*/ 278689 h 278688"/>
                      <a:gd name="connsiteX4" fmla="*/ 273697 w 278688"/>
                      <a:gd name="connsiteY4" fmla="*/ 237782 h 27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688" h="278688">
                        <a:moveTo>
                          <a:pt x="273697" y="237782"/>
                        </a:moveTo>
                        <a:lnTo>
                          <a:pt x="35928" y="0"/>
                        </a:lnTo>
                        <a:lnTo>
                          <a:pt x="0" y="0"/>
                        </a:lnTo>
                        <a:lnTo>
                          <a:pt x="278688" y="278689"/>
                        </a:lnTo>
                        <a:lnTo>
                          <a:pt x="273697" y="237782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13" name="Freeform 155">
                    <a:extLst>
                      <a:ext uri="{FF2B5EF4-FFF2-40B4-BE49-F238E27FC236}">
                        <a16:creationId xmlns:a16="http://schemas.microsoft.com/office/drawing/2014/main" id="{CBBA965B-7D3A-72A1-15EA-D2B00665531D}"/>
                      </a:ext>
                    </a:extLst>
                  </p:cNvPr>
                  <p:cNvSpPr/>
                  <p:nvPr/>
                </p:nvSpPr>
                <p:spPr>
                  <a:xfrm>
                    <a:off x="8704376" y="1650847"/>
                    <a:ext cx="108369" cy="108368"/>
                  </a:xfrm>
                  <a:custGeom>
                    <a:avLst/>
                    <a:gdLst>
                      <a:gd name="connsiteX0" fmla="*/ 103378 w 108369"/>
                      <a:gd name="connsiteY0" fmla="*/ 67462 h 108368"/>
                      <a:gd name="connsiteX1" fmla="*/ 35929 w 108369"/>
                      <a:gd name="connsiteY1" fmla="*/ 0 h 108368"/>
                      <a:gd name="connsiteX2" fmla="*/ 0 w 108369"/>
                      <a:gd name="connsiteY2" fmla="*/ 0 h 108368"/>
                      <a:gd name="connsiteX3" fmla="*/ 108369 w 108369"/>
                      <a:gd name="connsiteY3" fmla="*/ 108369 h 108368"/>
                      <a:gd name="connsiteX4" fmla="*/ 103378 w 108369"/>
                      <a:gd name="connsiteY4" fmla="*/ 67462 h 108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369" h="108368">
                        <a:moveTo>
                          <a:pt x="103378" y="67462"/>
                        </a:moveTo>
                        <a:lnTo>
                          <a:pt x="35929" y="0"/>
                        </a:lnTo>
                        <a:lnTo>
                          <a:pt x="0" y="0"/>
                        </a:lnTo>
                        <a:lnTo>
                          <a:pt x="108369" y="108369"/>
                        </a:lnTo>
                        <a:lnTo>
                          <a:pt x="103378" y="67462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14" name="Freeform 156">
                    <a:extLst>
                      <a:ext uri="{FF2B5EF4-FFF2-40B4-BE49-F238E27FC236}">
                        <a16:creationId xmlns:a16="http://schemas.microsoft.com/office/drawing/2014/main" id="{11B5BCA0-5107-C47F-23DF-F24EFB173913}"/>
                      </a:ext>
                    </a:extLst>
                  </p:cNvPr>
                  <p:cNvSpPr/>
                  <p:nvPr/>
                </p:nvSpPr>
                <p:spPr>
                  <a:xfrm>
                    <a:off x="8960205" y="1885581"/>
                    <a:ext cx="271665" cy="291096"/>
                  </a:xfrm>
                  <a:custGeom>
                    <a:avLst/>
                    <a:gdLst>
                      <a:gd name="connsiteX0" fmla="*/ 0 w 271665"/>
                      <a:gd name="connsiteY0" fmla="*/ 21095 h 291096"/>
                      <a:gd name="connsiteX1" fmla="*/ 270002 w 271665"/>
                      <a:gd name="connsiteY1" fmla="*/ 291097 h 291096"/>
                      <a:gd name="connsiteX2" fmla="*/ 271666 w 271665"/>
                      <a:gd name="connsiteY2" fmla="*/ 256845 h 291096"/>
                      <a:gd name="connsiteX3" fmla="*/ 14821 w 271665"/>
                      <a:gd name="connsiteY3" fmla="*/ 0 h 291096"/>
                      <a:gd name="connsiteX4" fmla="*/ 0 w 271665"/>
                      <a:gd name="connsiteY4" fmla="*/ 21095 h 29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665" h="291096">
                        <a:moveTo>
                          <a:pt x="0" y="21095"/>
                        </a:moveTo>
                        <a:lnTo>
                          <a:pt x="270002" y="291097"/>
                        </a:lnTo>
                        <a:lnTo>
                          <a:pt x="271666" y="256845"/>
                        </a:lnTo>
                        <a:lnTo>
                          <a:pt x="14821" y="0"/>
                        </a:lnTo>
                        <a:lnTo>
                          <a:pt x="0" y="21095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15" name="Freeform 157">
                    <a:extLst>
                      <a:ext uri="{FF2B5EF4-FFF2-40B4-BE49-F238E27FC236}">
                        <a16:creationId xmlns:a16="http://schemas.microsoft.com/office/drawing/2014/main" id="{04CA3D76-EED1-839B-1192-9D6507A5C023}"/>
                      </a:ext>
                    </a:extLst>
                  </p:cNvPr>
                  <p:cNvSpPr/>
                  <p:nvPr/>
                </p:nvSpPr>
                <p:spPr>
                  <a:xfrm>
                    <a:off x="9029624" y="1826552"/>
                    <a:ext cx="209194" cy="207517"/>
                  </a:xfrm>
                  <a:custGeom>
                    <a:avLst/>
                    <a:gdLst>
                      <a:gd name="connsiteX0" fmla="*/ 0 w 209194"/>
                      <a:gd name="connsiteY0" fmla="*/ 0 h 207517"/>
                      <a:gd name="connsiteX1" fmla="*/ 207531 w 209194"/>
                      <a:gd name="connsiteY1" fmla="*/ 207518 h 207517"/>
                      <a:gd name="connsiteX2" fmla="*/ 209194 w 209194"/>
                      <a:gd name="connsiteY2" fmla="*/ 173279 h 207517"/>
                      <a:gd name="connsiteX3" fmla="*/ 45351 w 209194"/>
                      <a:gd name="connsiteY3" fmla="*/ 9436 h 207517"/>
                      <a:gd name="connsiteX4" fmla="*/ 0 w 209194"/>
                      <a:gd name="connsiteY4" fmla="*/ 0 h 207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9194" h="207517">
                        <a:moveTo>
                          <a:pt x="0" y="0"/>
                        </a:moveTo>
                        <a:lnTo>
                          <a:pt x="207531" y="207518"/>
                        </a:lnTo>
                        <a:lnTo>
                          <a:pt x="209194" y="173279"/>
                        </a:lnTo>
                        <a:lnTo>
                          <a:pt x="45351" y="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16" name="Freeform 158">
                    <a:extLst>
                      <a:ext uri="{FF2B5EF4-FFF2-40B4-BE49-F238E27FC236}">
                        <a16:creationId xmlns:a16="http://schemas.microsoft.com/office/drawing/2014/main" id="{87E542A2-61C1-8030-6668-4452C340AC42}"/>
                      </a:ext>
                    </a:extLst>
                  </p:cNvPr>
                  <p:cNvSpPr/>
                  <p:nvPr/>
                </p:nvSpPr>
                <p:spPr>
                  <a:xfrm>
                    <a:off x="9218447" y="1865845"/>
                    <a:ext cx="26631" cy="25641"/>
                  </a:xfrm>
                  <a:custGeom>
                    <a:avLst/>
                    <a:gdLst>
                      <a:gd name="connsiteX0" fmla="*/ 25641 w 26631"/>
                      <a:gd name="connsiteY0" fmla="*/ 25641 h 25641"/>
                      <a:gd name="connsiteX1" fmla="*/ 26632 w 26631"/>
                      <a:gd name="connsiteY1" fmla="*/ 5537 h 25641"/>
                      <a:gd name="connsiteX2" fmla="*/ 0 w 26631"/>
                      <a:gd name="connsiteY2" fmla="*/ 0 h 25641"/>
                      <a:gd name="connsiteX3" fmla="*/ 25641 w 26631"/>
                      <a:gd name="connsiteY3" fmla="*/ 25641 h 25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31" h="25641">
                        <a:moveTo>
                          <a:pt x="25641" y="25641"/>
                        </a:moveTo>
                        <a:lnTo>
                          <a:pt x="26632" y="5537"/>
                        </a:lnTo>
                        <a:lnTo>
                          <a:pt x="0" y="0"/>
                        </a:lnTo>
                        <a:lnTo>
                          <a:pt x="25641" y="25641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</p:grpSp>
          </p:grpSp>
          <p:grpSp>
            <p:nvGrpSpPr>
              <p:cNvPr id="275" name="Graphic 2">
                <a:extLst>
                  <a:ext uri="{FF2B5EF4-FFF2-40B4-BE49-F238E27FC236}">
                    <a16:creationId xmlns:a16="http://schemas.microsoft.com/office/drawing/2014/main" id="{B35E02E6-22CA-F2CB-813F-EAC76DA6C3BE}"/>
                  </a:ext>
                </a:extLst>
              </p:cNvPr>
              <p:cNvGrpSpPr/>
              <p:nvPr/>
            </p:nvGrpSpPr>
            <p:grpSpPr>
              <a:xfrm>
                <a:off x="8086355" y="1771573"/>
                <a:ext cx="437911" cy="238988"/>
                <a:chOff x="8086355" y="1771573"/>
                <a:chExt cx="437911" cy="238988"/>
              </a:xfrm>
            </p:grpSpPr>
            <p:sp>
              <p:nvSpPr>
                <p:cNvPr id="292" name="Freeform 160">
                  <a:extLst>
                    <a:ext uri="{FF2B5EF4-FFF2-40B4-BE49-F238E27FC236}">
                      <a16:creationId xmlns:a16="http://schemas.microsoft.com/office/drawing/2014/main" id="{6B096D26-27D5-8C5A-01F2-B19F3CD05C1E}"/>
                    </a:ext>
                  </a:extLst>
                </p:cNvPr>
                <p:cNvSpPr/>
                <p:nvPr/>
              </p:nvSpPr>
              <p:spPr>
                <a:xfrm>
                  <a:off x="8099056" y="1784273"/>
                  <a:ext cx="412508" cy="213588"/>
                </a:xfrm>
                <a:custGeom>
                  <a:avLst/>
                  <a:gdLst>
                    <a:gd name="connsiteX0" fmla="*/ 0 w 412508"/>
                    <a:gd name="connsiteY0" fmla="*/ 213589 h 213588"/>
                    <a:gd name="connsiteX1" fmla="*/ 244881 w 412508"/>
                    <a:gd name="connsiteY1" fmla="*/ 213589 h 213588"/>
                    <a:gd name="connsiteX2" fmla="*/ 412509 w 412508"/>
                    <a:gd name="connsiteY2" fmla="*/ 0 h 213588"/>
                    <a:gd name="connsiteX3" fmla="*/ 167627 w 412508"/>
                    <a:gd name="connsiteY3" fmla="*/ 0 h 213588"/>
                    <a:gd name="connsiteX4" fmla="*/ 0 w 412508"/>
                    <a:gd name="connsiteY4" fmla="*/ 213589 h 213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508" h="213588">
                      <a:moveTo>
                        <a:pt x="0" y="213589"/>
                      </a:moveTo>
                      <a:lnTo>
                        <a:pt x="244881" y="213589"/>
                      </a:lnTo>
                      <a:lnTo>
                        <a:pt x="412509" y="0"/>
                      </a:lnTo>
                      <a:lnTo>
                        <a:pt x="167627" y="0"/>
                      </a:lnTo>
                      <a:lnTo>
                        <a:pt x="0" y="2135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293" name="Freeform 161">
                  <a:extLst>
                    <a:ext uri="{FF2B5EF4-FFF2-40B4-BE49-F238E27FC236}">
                      <a16:creationId xmlns:a16="http://schemas.microsoft.com/office/drawing/2014/main" id="{6B203328-3F0F-0310-FDCF-AE84945F0EBA}"/>
                    </a:ext>
                  </a:extLst>
                </p:cNvPr>
                <p:cNvSpPr/>
                <p:nvPr/>
              </p:nvSpPr>
              <p:spPr>
                <a:xfrm>
                  <a:off x="8086355" y="1771573"/>
                  <a:ext cx="437911" cy="238988"/>
                </a:xfrm>
                <a:custGeom>
                  <a:avLst/>
                  <a:gdLst>
                    <a:gd name="connsiteX0" fmla="*/ 257583 w 437911"/>
                    <a:gd name="connsiteY0" fmla="*/ 238989 h 238988"/>
                    <a:gd name="connsiteX1" fmla="*/ 12702 w 437911"/>
                    <a:gd name="connsiteY1" fmla="*/ 238989 h 238988"/>
                    <a:gd name="connsiteX2" fmla="*/ 1285 w 437911"/>
                    <a:gd name="connsiteY2" fmla="*/ 231851 h 238988"/>
                    <a:gd name="connsiteX3" fmla="*/ 2707 w 437911"/>
                    <a:gd name="connsiteY3" fmla="*/ 218453 h 238988"/>
                    <a:gd name="connsiteX4" fmla="*/ 170334 w 437911"/>
                    <a:gd name="connsiteY4" fmla="*/ 4864 h 238988"/>
                    <a:gd name="connsiteX5" fmla="*/ 180329 w 437911"/>
                    <a:gd name="connsiteY5" fmla="*/ 0 h 238988"/>
                    <a:gd name="connsiteX6" fmla="*/ 425211 w 437911"/>
                    <a:gd name="connsiteY6" fmla="*/ 0 h 238988"/>
                    <a:gd name="connsiteX7" fmla="*/ 436628 w 437911"/>
                    <a:gd name="connsiteY7" fmla="*/ 7150 h 238988"/>
                    <a:gd name="connsiteX8" fmla="*/ 435205 w 437911"/>
                    <a:gd name="connsiteY8" fmla="*/ 20549 h 238988"/>
                    <a:gd name="connsiteX9" fmla="*/ 267565 w 437911"/>
                    <a:gd name="connsiteY9" fmla="*/ 234124 h 238988"/>
                    <a:gd name="connsiteX10" fmla="*/ 257583 w 437911"/>
                    <a:gd name="connsiteY10" fmla="*/ 238989 h 238988"/>
                    <a:gd name="connsiteX11" fmla="*/ 38813 w 437911"/>
                    <a:gd name="connsiteY11" fmla="*/ 213589 h 238988"/>
                    <a:gd name="connsiteX12" fmla="*/ 251398 w 437911"/>
                    <a:gd name="connsiteY12" fmla="*/ 213589 h 238988"/>
                    <a:gd name="connsiteX13" fmla="*/ 399099 w 437911"/>
                    <a:gd name="connsiteY13" fmla="*/ 25400 h 238988"/>
                    <a:gd name="connsiteX14" fmla="*/ 186501 w 437911"/>
                    <a:gd name="connsiteY14" fmla="*/ 25400 h 238988"/>
                    <a:gd name="connsiteX15" fmla="*/ 38813 w 437911"/>
                    <a:gd name="connsiteY15" fmla="*/ 213589 h 238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37911" h="238988">
                      <a:moveTo>
                        <a:pt x="257583" y="238989"/>
                      </a:moveTo>
                      <a:lnTo>
                        <a:pt x="12702" y="238989"/>
                      </a:lnTo>
                      <a:cubicBezTo>
                        <a:pt x="7838" y="238989"/>
                        <a:pt x="3405" y="236220"/>
                        <a:pt x="1285" y="231851"/>
                      </a:cubicBezTo>
                      <a:cubicBezTo>
                        <a:pt x="-849" y="227470"/>
                        <a:pt x="-291" y="222275"/>
                        <a:pt x="2707" y="218453"/>
                      </a:cubicBezTo>
                      <a:lnTo>
                        <a:pt x="170334" y="4864"/>
                      </a:lnTo>
                      <a:cubicBezTo>
                        <a:pt x="172747" y="1791"/>
                        <a:pt x="176430" y="0"/>
                        <a:pt x="180329" y="0"/>
                      </a:cubicBezTo>
                      <a:lnTo>
                        <a:pt x="425211" y="0"/>
                      </a:lnTo>
                      <a:cubicBezTo>
                        <a:pt x="430075" y="0"/>
                        <a:pt x="434507" y="2781"/>
                        <a:pt x="436628" y="7150"/>
                      </a:cubicBezTo>
                      <a:cubicBezTo>
                        <a:pt x="438761" y="11519"/>
                        <a:pt x="438202" y="16726"/>
                        <a:pt x="435205" y="20549"/>
                      </a:cubicBezTo>
                      <a:lnTo>
                        <a:pt x="267565" y="234124"/>
                      </a:lnTo>
                      <a:cubicBezTo>
                        <a:pt x="265165" y="237198"/>
                        <a:pt x="261482" y="238989"/>
                        <a:pt x="257583" y="238989"/>
                      </a:cubicBezTo>
                      <a:close/>
                      <a:moveTo>
                        <a:pt x="38813" y="213589"/>
                      </a:moveTo>
                      <a:lnTo>
                        <a:pt x="251398" y="213589"/>
                      </a:lnTo>
                      <a:lnTo>
                        <a:pt x="399099" y="25400"/>
                      </a:lnTo>
                      <a:lnTo>
                        <a:pt x="186501" y="25400"/>
                      </a:lnTo>
                      <a:lnTo>
                        <a:pt x="38813" y="213589"/>
                      </a:ln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grpSp>
            <p:nvGrpSpPr>
              <p:cNvPr id="276" name="Graphic 2">
                <a:extLst>
                  <a:ext uri="{FF2B5EF4-FFF2-40B4-BE49-F238E27FC236}">
                    <a16:creationId xmlns:a16="http://schemas.microsoft.com/office/drawing/2014/main" id="{EE1DFAED-2579-DD89-E2C7-19A020E5800F}"/>
                  </a:ext>
                </a:extLst>
              </p:cNvPr>
              <p:cNvGrpSpPr/>
              <p:nvPr/>
            </p:nvGrpSpPr>
            <p:grpSpPr>
              <a:xfrm>
                <a:off x="7960459" y="2391308"/>
                <a:ext cx="274310" cy="335546"/>
                <a:chOff x="7960459" y="2391308"/>
                <a:chExt cx="274310" cy="335546"/>
              </a:xfrm>
            </p:grpSpPr>
            <p:sp>
              <p:nvSpPr>
                <p:cNvPr id="290" name="Freeform 163">
                  <a:extLst>
                    <a:ext uri="{FF2B5EF4-FFF2-40B4-BE49-F238E27FC236}">
                      <a16:creationId xmlns:a16="http://schemas.microsoft.com/office/drawing/2014/main" id="{89B539C8-2025-90C0-1677-2EB10FC77F83}"/>
                    </a:ext>
                  </a:extLst>
                </p:cNvPr>
                <p:cNvSpPr/>
                <p:nvPr/>
              </p:nvSpPr>
              <p:spPr>
                <a:xfrm>
                  <a:off x="7973161" y="2404008"/>
                  <a:ext cx="248907" cy="310133"/>
                </a:xfrm>
                <a:custGeom>
                  <a:avLst/>
                  <a:gdLst>
                    <a:gd name="connsiteX0" fmla="*/ 0 w 248907"/>
                    <a:gd name="connsiteY0" fmla="*/ 0 h 310133"/>
                    <a:gd name="connsiteX1" fmla="*/ 244882 w 248907"/>
                    <a:gd name="connsiteY1" fmla="*/ 0 h 310133"/>
                    <a:gd name="connsiteX2" fmla="*/ 248907 w 248907"/>
                    <a:gd name="connsiteY2" fmla="*/ 310134 h 310133"/>
                    <a:gd name="connsiteX3" fmla="*/ 4026 w 248907"/>
                    <a:gd name="connsiteY3" fmla="*/ 310134 h 310133"/>
                    <a:gd name="connsiteX4" fmla="*/ 0 w 248907"/>
                    <a:gd name="connsiteY4" fmla="*/ 0 h 310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907" h="310133">
                      <a:moveTo>
                        <a:pt x="0" y="0"/>
                      </a:moveTo>
                      <a:lnTo>
                        <a:pt x="244882" y="0"/>
                      </a:lnTo>
                      <a:lnTo>
                        <a:pt x="248907" y="310134"/>
                      </a:lnTo>
                      <a:lnTo>
                        <a:pt x="4026" y="3101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291" name="Freeform 164">
                  <a:extLst>
                    <a:ext uri="{FF2B5EF4-FFF2-40B4-BE49-F238E27FC236}">
                      <a16:creationId xmlns:a16="http://schemas.microsoft.com/office/drawing/2014/main" id="{8E041A02-FBBD-A22B-64C6-EFD9DC4EAA3F}"/>
                    </a:ext>
                  </a:extLst>
                </p:cNvPr>
                <p:cNvSpPr/>
                <p:nvPr/>
              </p:nvSpPr>
              <p:spPr>
                <a:xfrm>
                  <a:off x="7960459" y="2391308"/>
                  <a:ext cx="274310" cy="335546"/>
                </a:xfrm>
                <a:custGeom>
                  <a:avLst/>
                  <a:gdLst>
                    <a:gd name="connsiteX0" fmla="*/ 261609 w 274310"/>
                    <a:gd name="connsiteY0" fmla="*/ 335547 h 335546"/>
                    <a:gd name="connsiteX1" fmla="*/ 16728 w 274310"/>
                    <a:gd name="connsiteY1" fmla="*/ 335547 h 335546"/>
                    <a:gd name="connsiteX2" fmla="*/ 4028 w 274310"/>
                    <a:gd name="connsiteY2" fmla="*/ 323012 h 335546"/>
                    <a:gd name="connsiteX3" fmla="*/ 1 w 274310"/>
                    <a:gd name="connsiteY3" fmla="*/ 12865 h 335546"/>
                    <a:gd name="connsiteX4" fmla="*/ 3659 w 274310"/>
                    <a:gd name="connsiteY4" fmla="*/ 3784 h 335546"/>
                    <a:gd name="connsiteX5" fmla="*/ 12701 w 274310"/>
                    <a:gd name="connsiteY5" fmla="*/ 0 h 335546"/>
                    <a:gd name="connsiteX6" fmla="*/ 257583 w 274310"/>
                    <a:gd name="connsiteY6" fmla="*/ 0 h 335546"/>
                    <a:gd name="connsiteX7" fmla="*/ 270283 w 274310"/>
                    <a:gd name="connsiteY7" fmla="*/ 12535 h 335546"/>
                    <a:gd name="connsiteX8" fmla="*/ 274309 w 274310"/>
                    <a:gd name="connsiteY8" fmla="*/ 322669 h 335546"/>
                    <a:gd name="connsiteX9" fmla="*/ 270652 w 274310"/>
                    <a:gd name="connsiteY9" fmla="*/ 331762 h 335546"/>
                    <a:gd name="connsiteX10" fmla="*/ 261609 w 274310"/>
                    <a:gd name="connsiteY10" fmla="*/ 335547 h 335546"/>
                    <a:gd name="connsiteX11" fmla="*/ 29275 w 274310"/>
                    <a:gd name="connsiteY11" fmla="*/ 310147 h 335546"/>
                    <a:gd name="connsiteX12" fmla="*/ 248744 w 274310"/>
                    <a:gd name="connsiteY12" fmla="*/ 310147 h 335546"/>
                    <a:gd name="connsiteX13" fmla="*/ 245048 w 274310"/>
                    <a:gd name="connsiteY13" fmla="*/ 25400 h 335546"/>
                    <a:gd name="connsiteX14" fmla="*/ 25566 w 274310"/>
                    <a:gd name="connsiteY14" fmla="*/ 25400 h 335546"/>
                    <a:gd name="connsiteX15" fmla="*/ 29275 w 274310"/>
                    <a:gd name="connsiteY15" fmla="*/ 310147 h 335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4310" h="335546">
                      <a:moveTo>
                        <a:pt x="261609" y="335547"/>
                      </a:moveTo>
                      <a:lnTo>
                        <a:pt x="16728" y="335547"/>
                      </a:lnTo>
                      <a:cubicBezTo>
                        <a:pt x="9781" y="335547"/>
                        <a:pt x="4129" y="329959"/>
                        <a:pt x="4028" y="323012"/>
                      </a:cubicBezTo>
                      <a:lnTo>
                        <a:pt x="1" y="12865"/>
                      </a:lnTo>
                      <a:cubicBezTo>
                        <a:pt x="-49" y="9474"/>
                        <a:pt x="1272" y="6197"/>
                        <a:pt x="3659" y="3784"/>
                      </a:cubicBezTo>
                      <a:cubicBezTo>
                        <a:pt x="6047" y="1359"/>
                        <a:pt x="9298" y="0"/>
                        <a:pt x="12701" y="0"/>
                      </a:cubicBezTo>
                      <a:lnTo>
                        <a:pt x="257583" y="0"/>
                      </a:lnTo>
                      <a:cubicBezTo>
                        <a:pt x="264530" y="0"/>
                        <a:pt x="270194" y="5588"/>
                        <a:pt x="270283" y="12535"/>
                      </a:cubicBezTo>
                      <a:lnTo>
                        <a:pt x="274309" y="322669"/>
                      </a:lnTo>
                      <a:cubicBezTo>
                        <a:pt x="274360" y="326072"/>
                        <a:pt x="273039" y="329349"/>
                        <a:pt x="270652" y="331762"/>
                      </a:cubicBezTo>
                      <a:cubicBezTo>
                        <a:pt x="268264" y="334188"/>
                        <a:pt x="265012" y="335547"/>
                        <a:pt x="261609" y="335547"/>
                      </a:cubicBezTo>
                      <a:close/>
                      <a:moveTo>
                        <a:pt x="29275" y="310147"/>
                      </a:moveTo>
                      <a:lnTo>
                        <a:pt x="248744" y="310147"/>
                      </a:lnTo>
                      <a:lnTo>
                        <a:pt x="245048" y="25400"/>
                      </a:lnTo>
                      <a:lnTo>
                        <a:pt x="25566" y="25400"/>
                      </a:lnTo>
                      <a:lnTo>
                        <a:pt x="29275" y="310147"/>
                      </a:ln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grpSp>
            <p:nvGrpSpPr>
              <p:cNvPr id="277" name="Graphic 2">
                <a:extLst>
                  <a:ext uri="{FF2B5EF4-FFF2-40B4-BE49-F238E27FC236}">
                    <a16:creationId xmlns:a16="http://schemas.microsoft.com/office/drawing/2014/main" id="{347683E5-6BED-70A7-4346-F68BFB6F50B4}"/>
                  </a:ext>
                </a:extLst>
              </p:cNvPr>
              <p:cNvGrpSpPr/>
              <p:nvPr/>
            </p:nvGrpSpPr>
            <p:grpSpPr>
              <a:xfrm>
                <a:off x="8091925" y="3073069"/>
                <a:ext cx="425094" cy="206578"/>
                <a:chOff x="8091925" y="3073069"/>
                <a:chExt cx="425094" cy="206578"/>
              </a:xfrm>
            </p:grpSpPr>
            <p:sp>
              <p:nvSpPr>
                <p:cNvPr id="288" name="Freeform 166">
                  <a:extLst>
                    <a:ext uri="{FF2B5EF4-FFF2-40B4-BE49-F238E27FC236}">
                      <a16:creationId xmlns:a16="http://schemas.microsoft.com/office/drawing/2014/main" id="{B51EC5C8-C36A-A7AA-B616-28B702E9F2AB}"/>
                    </a:ext>
                  </a:extLst>
                </p:cNvPr>
                <p:cNvSpPr/>
                <p:nvPr/>
              </p:nvSpPr>
              <p:spPr>
                <a:xfrm>
                  <a:off x="8104619" y="3085769"/>
                  <a:ext cx="399694" cy="181178"/>
                </a:xfrm>
                <a:custGeom>
                  <a:avLst/>
                  <a:gdLst>
                    <a:gd name="connsiteX0" fmla="*/ 0 w 399694"/>
                    <a:gd name="connsiteY0" fmla="*/ 0 h 181178"/>
                    <a:gd name="connsiteX1" fmla="*/ 244881 w 399694"/>
                    <a:gd name="connsiteY1" fmla="*/ 0 h 181178"/>
                    <a:gd name="connsiteX2" fmla="*/ 399694 w 399694"/>
                    <a:gd name="connsiteY2" fmla="*/ 181178 h 181178"/>
                    <a:gd name="connsiteX3" fmla="*/ 154813 w 399694"/>
                    <a:gd name="connsiteY3" fmla="*/ 181178 h 181178"/>
                    <a:gd name="connsiteX4" fmla="*/ 0 w 399694"/>
                    <a:gd name="connsiteY4" fmla="*/ 0 h 181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694" h="181178">
                      <a:moveTo>
                        <a:pt x="0" y="0"/>
                      </a:moveTo>
                      <a:lnTo>
                        <a:pt x="244881" y="0"/>
                      </a:lnTo>
                      <a:lnTo>
                        <a:pt x="399694" y="181178"/>
                      </a:lnTo>
                      <a:lnTo>
                        <a:pt x="154813" y="181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289" name="Freeform 167">
                  <a:extLst>
                    <a:ext uri="{FF2B5EF4-FFF2-40B4-BE49-F238E27FC236}">
                      <a16:creationId xmlns:a16="http://schemas.microsoft.com/office/drawing/2014/main" id="{3D0085A9-1C16-0AC3-5927-064F34A0298F}"/>
                    </a:ext>
                  </a:extLst>
                </p:cNvPr>
                <p:cNvSpPr/>
                <p:nvPr/>
              </p:nvSpPr>
              <p:spPr>
                <a:xfrm>
                  <a:off x="8091925" y="3073069"/>
                  <a:ext cx="425094" cy="206578"/>
                </a:xfrm>
                <a:custGeom>
                  <a:avLst/>
                  <a:gdLst>
                    <a:gd name="connsiteX0" fmla="*/ 412401 w 425094"/>
                    <a:gd name="connsiteY0" fmla="*/ 206578 h 206578"/>
                    <a:gd name="connsiteX1" fmla="*/ 167507 w 425094"/>
                    <a:gd name="connsiteY1" fmla="*/ 206578 h 206578"/>
                    <a:gd name="connsiteX2" fmla="*/ 157855 w 425094"/>
                    <a:gd name="connsiteY2" fmla="*/ 202133 h 206578"/>
                    <a:gd name="connsiteX3" fmla="*/ 3042 w 425094"/>
                    <a:gd name="connsiteY3" fmla="*/ 20955 h 206578"/>
                    <a:gd name="connsiteX4" fmla="*/ 1162 w 425094"/>
                    <a:gd name="connsiteY4" fmla="*/ 7391 h 206578"/>
                    <a:gd name="connsiteX5" fmla="*/ 12694 w 425094"/>
                    <a:gd name="connsiteY5" fmla="*/ 0 h 206578"/>
                    <a:gd name="connsiteX6" fmla="*/ 257575 w 425094"/>
                    <a:gd name="connsiteY6" fmla="*/ 0 h 206578"/>
                    <a:gd name="connsiteX7" fmla="*/ 267227 w 425094"/>
                    <a:gd name="connsiteY7" fmla="*/ 4458 h 206578"/>
                    <a:gd name="connsiteX8" fmla="*/ 422053 w 425094"/>
                    <a:gd name="connsiteY8" fmla="*/ 185636 h 206578"/>
                    <a:gd name="connsiteX9" fmla="*/ 423932 w 425094"/>
                    <a:gd name="connsiteY9" fmla="*/ 199199 h 206578"/>
                    <a:gd name="connsiteX10" fmla="*/ 412401 w 425094"/>
                    <a:gd name="connsiteY10" fmla="*/ 206578 h 206578"/>
                    <a:gd name="connsiteX11" fmla="*/ 173362 w 425094"/>
                    <a:gd name="connsiteY11" fmla="*/ 181178 h 206578"/>
                    <a:gd name="connsiteX12" fmla="*/ 384842 w 425094"/>
                    <a:gd name="connsiteY12" fmla="*/ 181178 h 206578"/>
                    <a:gd name="connsiteX13" fmla="*/ 251720 w 425094"/>
                    <a:gd name="connsiteY13" fmla="*/ 25400 h 206578"/>
                    <a:gd name="connsiteX14" fmla="*/ 40253 w 425094"/>
                    <a:gd name="connsiteY14" fmla="*/ 25400 h 206578"/>
                    <a:gd name="connsiteX15" fmla="*/ 173362 w 425094"/>
                    <a:gd name="connsiteY15" fmla="*/ 181178 h 206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25094" h="206578">
                      <a:moveTo>
                        <a:pt x="412401" y="206578"/>
                      </a:moveTo>
                      <a:lnTo>
                        <a:pt x="167507" y="206578"/>
                      </a:lnTo>
                      <a:cubicBezTo>
                        <a:pt x="163799" y="206578"/>
                        <a:pt x="160268" y="204953"/>
                        <a:pt x="157855" y="202133"/>
                      </a:cubicBezTo>
                      <a:lnTo>
                        <a:pt x="3042" y="20955"/>
                      </a:lnTo>
                      <a:cubicBezTo>
                        <a:pt x="-171" y="17183"/>
                        <a:pt x="-908" y="11887"/>
                        <a:pt x="1162" y="7391"/>
                      </a:cubicBezTo>
                      <a:cubicBezTo>
                        <a:pt x="3245" y="2883"/>
                        <a:pt x="7741" y="0"/>
                        <a:pt x="12694" y="0"/>
                      </a:cubicBezTo>
                      <a:lnTo>
                        <a:pt x="257575" y="0"/>
                      </a:lnTo>
                      <a:cubicBezTo>
                        <a:pt x="261296" y="0"/>
                        <a:pt x="264814" y="1626"/>
                        <a:pt x="267227" y="4458"/>
                      </a:cubicBezTo>
                      <a:lnTo>
                        <a:pt x="422053" y="185636"/>
                      </a:lnTo>
                      <a:cubicBezTo>
                        <a:pt x="425266" y="189395"/>
                        <a:pt x="426003" y="194691"/>
                        <a:pt x="423932" y="199199"/>
                      </a:cubicBezTo>
                      <a:cubicBezTo>
                        <a:pt x="421849" y="203695"/>
                        <a:pt x="417354" y="206578"/>
                        <a:pt x="412401" y="206578"/>
                      </a:cubicBezTo>
                      <a:close/>
                      <a:moveTo>
                        <a:pt x="173362" y="181178"/>
                      </a:moveTo>
                      <a:lnTo>
                        <a:pt x="384842" y="181178"/>
                      </a:lnTo>
                      <a:lnTo>
                        <a:pt x="251720" y="25400"/>
                      </a:lnTo>
                      <a:lnTo>
                        <a:pt x="40253" y="25400"/>
                      </a:lnTo>
                      <a:lnTo>
                        <a:pt x="173362" y="181178"/>
                      </a:ln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grpSp>
            <p:nvGrpSpPr>
              <p:cNvPr id="278" name="Graphic 2">
                <a:extLst>
                  <a:ext uri="{FF2B5EF4-FFF2-40B4-BE49-F238E27FC236}">
                    <a16:creationId xmlns:a16="http://schemas.microsoft.com/office/drawing/2014/main" id="{3574373B-6A1E-3A89-E7FE-99B3043C44A2}"/>
                  </a:ext>
                </a:extLst>
              </p:cNvPr>
              <p:cNvGrpSpPr/>
              <p:nvPr/>
            </p:nvGrpSpPr>
            <p:grpSpPr>
              <a:xfrm>
                <a:off x="8205342" y="1638329"/>
                <a:ext cx="1237919" cy="1749014"/>
                <a:chOff x="8205342" y="1638329"/>
                <a:chExt cx="1237919" cy="1749014"/>
              </a:xfrm>
            </p:grpSpPr>
            <p:sp>
              <p:nvSpPr>
                <p:cNvPr id="286" name="Freeform 169">
                  <a:extLst>
                    <a:ext uri="{FF2B5EF4-FFF2-40B4-BE49-F238E27FC236}">
                      <a16:creationId xmlns:a16="http://schemas.microsoft.com/office/drawing/2014/main" id="{6A202D25-9CD3-7C0E-6E42-22596305F61F}"/>
                    </a:ext>
                  </a:extLst>
                </p:cNvPr>
                <p:cNvSpPr/>
                <p:nvPr/>
              </p:nvSpPr>
              <p:spPr>
                <a:xfrm>
                  <a:off x="8218043" y="1651025"/>
                  <a:ext cx="1212519" cy="1723631"/>
                </a:xfrm>
                <a:custGeom>
                  <a:avLst/>
                  <a:gdLst>
                    <a:gd name="connsiteX0" fmla="*/ 1196835 w 1212519"/>
                    <a:gd name="connsiteY0" fmla="*/ 1031951 h 1723631"/>
                    <a:gd name="connsiteX1" fmla="*/ 1212520 w 1212519"/>
                    <a:gd name="connsiteY1" fmla="*/ 777786 h 1723631"/>
                    <a:gd name="connsiteX2" fmla="*/ 1058951 w 1212519"/>
                    <a:gd name="connsiteY2" fmla="*/ 730148 h 1723631"/>
                    <a:gd name="connsiteX3" fmla="*/ 1038516 w 1212519"/>
                    <a:gd name="connsiteY3" fmla="*/ 635851 h 1723631"/>
                    <a:gd name="connsiteX4" fmla="*/ 1143190 w 1212519"/>
                    <a:gd name="connsiteY4" fmla="*/ 431292 h 1723631"/>
                    <a:gd name="connsiteX5" fmla="*/ 1028408 w 1212519"/>
                    <a:gd name="connsiteY5" fmla="*/ 220523 h 1723631"/>
                    <a:gd name="connsiteX6" fmla="*/ 877976 w 1212519"/>
                    <a:gd name="connsiteY6" fmla="*/ 359867 h 1723631"/>
                    <a:gd name="connsiteX7" fmla="*/ 812914 w 1212519"/>
                    <a:gd name="connsiteY7" fmla="*/ 311506 h 1723631"/>
                    <a:gd name="connsiteX8" fmla="*/ 789724 w 1212519"/>
                    <a:gd name="connsiteY8" fmla="*/ 30277 h 1723631"/>
                    <a:gd name="connsiteX9" fmla="*/ 582866 w 1212519"/>
                    <a:gd name="connsiteY9" fmla="*/ 0 h 1723631"/>
                    <a:gd name="connsiteX10" fmla="*/ 541185 w 1212519"/>
                    <a:gd name="connsiteY10" fmla="*/ 284645 h 1723631"/>
                    <a:gd name="connsiteX11" fmla="*/ 465671 w 1212519"/>
                    <a:gd name="connsiteY11" fmla="*/ 322110 h 1723631"/>
                    <a:gd name="connsiteX12" fmla="*/ 293522 w 1212519"/>
                    <a:gd name="connsiteY12" fmla="*/ 133248 h 1723631"/>
                    <a:gd name="connsiteX13" fmla="*/ 125895 w 1212519"/>
                    <a:gd name="connsiteY13" fmla="*/ 346837 h 1723631"/>
                    <a:gd name="connsiteX14" fmla="*/ 252336 w 1212519"/>
                    <a:gd name="connsiteY14" fmla="*/ 600418 h 1723631"/>
                    <a:gd name="connsiteX15" fmla="*/ 219113 w 1212519"/>
                    <a:gd name="connsiteY15" fmla="*/ 706285 h 1723631"/>
                    <a:gd name="connsiteX16" fmla="*/ 0 w 1212519"/>
                    <a:gd name="connsiteY16" fmla="*/ 752983 h 1723631"/>
                    <a:gd name="connsiteX17" fmla="*/ 4025 w 1212519"/>
                    <a:gd name="connsiteY17" fmla="*/ 1063117 h 1723631"/>
                    <a:gd name="connsiteX18" fmla="*/ 218922 w 1212519"/>
                    <a:gd name="connsiteY18" fmla="*/ 1106500 h 1723631"/>
                    <a:gd name="connsiteX19" fmla="*/ 250825 w 1212519"/>
                    <a:gd name="connsiteY19" fmla="*/ 1205776 h 1723631"/>
                    <a:gd name="connsiteX20" fmla="*/ 131457 w 1212519"/>
                    <a:gd name="connsiteY20" fmla="*/ 1434744 h 1723631"/>
                    <a:gd name="connsiteX21" fmla="*/ 286270 w 1212519"/>
                    <a:gd name="connsiteY21" fmla="*/ 1615923 h 1723631"/>
                    <a:gd name="connsiteX22" fmla="*/ 448386 w 1212519"/>
                    <a:gd name="connsiteY22" fmla="*/ 1454417 h 1723631"/>
                    <a:gd name="connsiteX23" fmla="*/ 517448 w 1212519"/>
                    <a:gd name="connsiteY23" fmla="*/ 1486421 h 1723631"/>
                    <a:gd name="connsiteX24" fmla="*/ 545173 w 1212519"/>
                    <a:gd name="connsiteY24" fmla="*/ 1723631 h 1723631"/>
                    <a:gd name="connsiteX25" fmla="*/ 732853 w 1212519"/>
                    <a:gd name="connsiteY25" fmla="*/ 1698016 h 1723631"/>
                    <a:gd name="connsiteX26" fmla="*/ 771436 w 1212519"/>
                    <a:gd name="connsiteY26" fmla="*/ 1461719 h 1723631"/>
                    <a:gd name="connsiteX27" fmla="*/ 835520 w 1212519"/>
                    <a:gd name="connsiteY27" fmla="*/ 1419187 h 1723631"/>
                    <a:gd name="connsiteX28" fmla="*/ 964209 w 1212519"/>
                    <a:gd name="connsiteY28" fmla="*/ 1538618 h 1723631"/>
                    <a:gd name="connsiteX29" fmla="*/ 1091260 w 1212519"/>
                    <a:gd name="connsiteY29" fmla="*/ 1354531 h 1723631"/>
                    <a:gd name="connsiteX30" fmla="*/ 1011606 w 1212519"/>
                    <a:gd name="connsiteY30" fmla="*/ 1168184 h 1723631"/>
                    <a:gd name="connsiteX31" fmla="*/ 1040778 w 1212519"/>
                    <a:gd name="connsiteY31" fmla="*/ 1078776 h 1723631"/>
                    <a:gd name="connsiteX32" fmla="*/ 1196835 w 1212519"/>
                    <a:gd name="connsiteY32" fmla="*/ 1031951 h 1723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212519" h="1723631">
                      <a:moveTo>
                        <a:pt x="1196835" y="1031951"/>
                      </a:moveTo>
                      <a:lnTo>
                        <a:pt x="1212520" y="777786"/>
                      </a:lnTo>
                      <a:lnTo>
                        <a:pt x="1058951" y="730148"/>
                      </a:lnTo>
                      <a:cubicBezTo>
                        <a:pt x="1053973" y="697675"/>
                        <a:pt x="1047076" y="666191"/>
                        <a:pt x="1038516" y="635851"/>
                      </a:cubicBezTo>
                      <a:lnTo>
                        <a:pt x="1143190" y="431292"/>
                      </a:lnTo>
                      <a:lnTo>
                        <a:pt x="1028408" y="220523"/>
                      </a:lnTo>
                      <a:lnTo>
                        <a:pt x="877976" y="359867"/>
                      </a:lnTo>
                      <a:cubicBezTo>
                        <a:pt x="857567" y="341274"/>
                        <a:pt x="835851" y="324993"/>
                        <a:pt x="812914" y="311506"/>
                      </a:cubicBezTo>
                      <a:lnTo>
                        <a:pt x="789724" y="30277"/>
                      </a:lnTo>
                      <a:lnTo>
                        <a:pt x="582866" y="0"/>
                      </a:lnTo>
                      <a:lnTo>
                        <a:pt x="541185" y="284645"/>
                      </a:lnTo>
                      <a:cubicBezTo>
                        <a:pt x="515176" y="293916"/>
                        <a:pt x="489953" y="306553"/>
                        <a:pt x="465671" y="322110"/>
                      </a:cubicBezTo>
                      <a:lnTo>
                        <a:pt x="293522" y="133248"/>
                      </a:lnTo>
                      <a:lnTo>
                        <a:pt x="125895" y="346837"/>
                      </a:lnTo>
                      <a:lnTo>
                        <a:pt x="252336" y="600418"/>
                      </a:lnTo>
                      <a:cubicBezTo>
                        <a:pt x="239116" y="634086"/>
                        <a:pt x="227926" y="669443"/>
                        <a:pt x="219113" y="706285"/>
                      </a:cubicBezTo>
                      <a:lnTo>
                        <a:pt x="0" y="752983"/>
                      </a:lnTo>
                      <a:lnTo>
                        <a:pt x="4025" y="1063117"/>
                      </a:lnTo>
                      <a:lnTo>
                        <a:pt x="218922" y="1106500"/>
                      </a:lnTo>
                      <a:cubicBezTo>
                        <a:pt x="227431" y="1141349"/>
                        <a:pt x="238201" y="1174496"/>
                        <a:pt x="250825" y="1205776"/>
                      </a:cubicBezTo>
                      <a:lnTo>
                        <a:pt x="131457" y="1434744"/>
                      </a:lnTo>
                      <a:lnTo>
                        <a:pt x="286270" y="1615923"/>
                      </a:lnTo>
                      <a:lnTo>
                        <a:pt x="448386" y="1454417"/>
                      </a:lnTo>
                      <a:cubicBezTo>
                        <a:pt x="470560" y="1467777"/>
                        <a:pt x="493623" y="1478572"/>
                        <a:pt x="517448" y="1486421"/>
                      </a:cubicBezTo>
                      <a:lnTo>
                        <a:pt x="545173" y="1723631"/>
                      </a:lnTo>
                      <a:lnTo>
                        <a:pt x="732853" y="1698016"/>
                      </a:lnTo>
                      <a:lnTo>
                        <a:pt x="771436" y="1461719"/>
                      </a:lnTo>
                      <a:cubicBezTo>
                        <a:pt x="793711" y="1449883"/>
                        <a:pt x="815098" y="1435557"/>
                        <a:pt x="835520" y="1419187"/>
                      </a:cubicBezTo>
                      <a:lnTo>
                        <a:pt x="964209" y="1538618"/>
                      </a:lnTo>
                      <a:lnTo>
                        <a:pt x="1091260" y="1354531"/>
                      </a:lnTo>
                      <a:lnTo>
                        <a:pt x="1011606" y="1168184"/>
                      </a:lnTo>
                      <a:cubicBezTo>
                        <a:pt x="1022845" y="1139635"/>
                        <a:pt x="1032662" y="1109777"/>
                        <a:pt x="1040778" y="1078776"/>
                      </a:cubicBezTo>
                      <a:lnTo>
                        <a:pt x="1196835" y="10319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287" name="Freeform 170">
                  <a:extLst>
                    <a:ext uri="{FF2B5EF4-FFF2-40B4-BE49-F238E27FC236}">
                      <a16:creationId xmlns:a16="http://schemas.microsoft.com/office/drawing/2014/main" id="{8A9592EA-6E53-1762-7878-988063F8ED05}"/>
                    </a:ext>
                  </a:extLst>
                </p:cNvPr>
                <p:cNvSpPr/>
                <p:nvPr/>
              </p:nvSpPr>
              <p:spPr>
                <a:xfrm>
                  <a:off x="8205342" y="1638329"/>
                  <a:ext cx="1237919" cy="1749014"/>
                </a:xfrm>
                <a:custGeom>
                  <a:avLst/>
                  <a:gdLst>
                    <a:gd name="connsiteX0" fmla="*/ 557874 w 1237919"/>
                    <a:gd name="connsiteY0" fmla="*/ 1749015 h 1749014"/>
                    <a:gd name="connsiteX1" fmla="*/ 550088 w 1237919"/>
                    <a:gd name="connsiteY1" fmla="*/ 1746360 h 1749014"/>
                    <a:gd name="connsiteX2" fmla="*/ 545262 w 1237919"/>
                    <a:gd name="connsiteY2" fmla="*/ 1737801 h 1749014"/>
                    <a:gd name="connsiteX3" fmla="*/ 518466 w 1237919"/>
                    <a:gd name="connsiteY3" fmla="*/ 1508527 h 1749014"/>
                    <a:gd name="connsiteX4" fmla="*/ 463119 w 1237919"/>
                    <a:gd name="connsiteY4" fmla="*/ 1483013 h 1749014"/>
                    <a:gd name="connsiteX5" fmla="*/ 307937 w 1237919"/>
                    <a:gd name="connsiteY5" fmla="*/ 1637623 h 1749014"/>
                    <a:gd name="connsiteX6" fmla="*/ 298463 w 1237919"/>
                    <a:gd name="connsiteY6" fmla="*/ 1641306 h 1749014"/>
                    <a:gd name="connsiteX7" fmla="*/ 289319 w 1237919"/>
                    <a:gd name="connsiteY7" fmla="*/ 1636874 h 1749014"/>
                    <a:gd name="connsiteX8" fmla="*/ 134507 w 1237919"/>
                    <a:gd name="connsiteY8" fmla="*/ 1455695 h 1749014"/>
                    <a:gd name="connsiteX9" fmla="*/ 132894 w 1237919"/>
                    <a:gd name="connsiteY9" fmla="*/ 1441573 h 1749014"/>
                    <a:gd name="connsiteX10" fmla="*/ 249569 w 1237919"/>
                    <a:gd name="connsiteY10" fmla="*/ 1217761 h 1749014"/>
                    <a:gd name="connsiteX11" fmla="*/ 221247 w 1237919"/>
                    <a:gd name="connsiteY11" fmla="*/ 1130067 h 1749014"/>
                    <a:gd name="connsiteX12" fmla="*/ 14225 w 1237919"/>
                    <a:gd name="connsiteY12" fmla="*/ 1088272 h 1749014"/>
                    <a:gd name="connsiteX13" fmla="*/ 4026 w 1237919"/>
                    <a:gd name="connsiteY13" fmla="*/ 1075991 h 1749014"/>
                    <a:gd name="connsiteX14" fmla="*/ 1 w 1237919"/>
                    <a:gd name="connsiteY14" fmla="*/ 765844 h 1749014"/>
                    <a:gd name="connsiteX15" fmla="*/ 10059 w 1237919"/>
                    <a:gd name="connsiteY15" fmla="*/ 753258 h 1749014"/>
                    <a:gd name="connsiteX16" fmla="*/ 221374 w 1237919"/>
                    <a:gd name="connsiteY16" fmla="*/ 708224 h 1749014"/>
                    <a:gd name="connsiteX17" fmla="*/ 251169 w 1237919"/>
                    <a:gd name="connsiteY17" fmla="*/ 613749 h 1749014"/>
                    <a:gd name="connsiteX18" fmla="*/ 127229 w 1237919"/>
                    <a:gd name="connsiteY18" fmla="*/ 365197 h 1749014"/>
                    <a:gd name="connsiteX19" fmla="*/ 128601 w 1237919"/>
                    <a:gd name="connsiteY19" fmla="*/ 351697 h 1749014"/>
                    <a:gd name="connsiteX20" fmla="*/ 296228 w 1237919"/>
                    <a:gd name="connsiteY20" fmla="*/ 138108 h 1749014"/>
                    <a:gd name="connsiteX21" fmla="*/ 305753 w 1237919"/>
                    <a:gd name="connsiteY21" fmla="*/ 133257 h 1749014"/>
                    <a:gd name="connsiteX22" fmla="*/ 315608 w 1237919"/>
                    <a:gd name="connsiteY22" fmla="*/ 137385 h 1749014"/>
                    <a:gd name="connsiteX23" fmla="*/ 480632 w 1237919"/>
                    <a:gd name="connsiteY23" fmla="*/ 318436 h 1749014"/>
                    <a:gd name="connsiteX24" fmla="*/ 542405 w 1237919"/>
                    <a:gd name="connsiteY24" fmla="*/ 288045 h 1749014"/>
                    <a:gd name="connsiteX25" fmla="*/ 582994 w 1237919"/>
                    <a:gd name="connsiteY25" fmla="*/ 10854 h 1749014"/>
                    <a:gd name="connsiteX26" fmla="*/ 597409 w 1237919"/>
                    <a:gd name="connsiteY26" fmla="*/ 136 h 1749014"/>
                    <a:gd name="connsiteX27" fmla="*/ 804267 w 1237919"/>
                    <a:gd name="connsiteY27" fmla="*/ 30413 h 1749014"/>
                    <a:gd name="connsiteX28" fmla="*/ 815074 w 1237919"/>
                    <a:gd name="connsiteY28" fmla="*/ 41931 h 1749014"/>
                    <a:gd name="connsiteX29" fmla="*/ 837731 w 1237919"/>
                    <a:gd name="connsiteY29" fmla="*/ 316670 h 1749014"/>
                    <a:gd name="connsiteX30" fmla="*/ 890486 w 1237919"/>
                    <a:gd name="connsiteY30" fmla="*/ 355418 h 1749014"/>
                    <a:gd name="connsiteX31" fmla="*/ 1032473 w 1237919"/>
                    <a:gd name="connsiteY31" fmla="*/ 223910 h 1749014"/>
                    <a:gd name="connsiteX32" fmla="*/ 1043154 w 1237919"/>
                    <a:gd name="connsiteY32" fmla="*/ 220697 h 1749014"/>
                    <a:gd name="connsiteX33" fmla="*/ 1052259 w 1237919"/>
                    <a:gd name="connsiteY33" fmla="*/ 227148 h 1749014"/>
                    <a:gd name="connsiteX34" fmla="*/ 1167041 w 1237919"/>
                    <a:gd name="connsiteY34" fmla="*/ 437917 h 1749014"/>
                    <a:gd name="connsiteX35" fmla="*/ 1167194 w 1237919"/>
                    <a:gd name="connsiteY35" fmla="*/ 449779 h 1749014"/>
                    <a:gd name="connsiteX36" fmla="*/ 1064782 w 1237919"/>
                    <a:gd name="connsiteY36" fmla="*/ 649919 h 1749014"/>
                    <a:gd name="connsiteX37" fmla="*/ 1082955 w 1237919"/>
                    <a:gd name="connsiteY37" fmla="*/ 733053 h 1749014"/>
                    <a:gd name="connsiteX38" fmla="*/ 1228980 w 1237919"/>
                    <a:gd name="connsiteY38" fmla="*/ 778354 h 1749014"/>
                    <a:gd name="connsiteX39" fmla="*/ 1237895 w 1237919"/>
                    <a:gd name="connsiteY39" fmla="*/ 791270 h 1749014"/>
                    <a:gd name="connsiteX40" fmla="*/ 1222198 w 1237919"/>
                    <a:gd name="connsiteY40" fmla="*/ 1045435 h 1749014"/>
                    <a:gd name="connsiteX41" fmla="*/ 1213181 w 1237919"/>
                    <a:gd name="connsiteY41" fmla="*/ 1056814 h 1749014"/>
                    <a:gd name="connsiteX42" fmla="*/ 1063931 w 1237919"/>
                    <a:gd name="connsiteY42" fmla="*/ 1101594 h 1749014"/>
                    <a:gd name="connsiteX43" fmla="*/ 1038010 w 1237919"/>
                    <a:gd name="connsiteY43" fmla="*/ 1180664 h 1749014"/>
                    <a:gd name="connsiteX44" fmla="*/ 1115632 w 1237919"/>
                    <a:gd name="connsiteY44" fmla="*/ 1362236 h 1749014"/>
                    <a:gd name="connsiteX45" fmla="*/ 1114413 w 1237919"/>
                    <a:gd name="connsiteY45" fmla="*/ 1374441 h 1749014"/>
                    <a:gd name="connsiteX46" fmla="*/ 987363 w 1237919"/>
                    <a:gd name="connsiteY46" fmla="*/ 1558515 h 1749014"/>
                    <a:gd name="connsiteX47" fmla="*/ 978282 w 1237919"/>
                    <a:gd name="connsiteY47" fmla="*/ 1563938 h 1749014"/>
                    <a:gd name="connsiteX48" fmla="*/ 968261 w 1237919"/>
                    <a:gd name="connsiteY48" fmla="*/ 1560610 h 1749014"/>
                    <a:gd name="connsiteX49" fmla="*/ 847522 w 1237919"/>
                    <a:gd name="connsiteY49" fmla="*/ 1448558 h 1749014"/>
                    <a:gd name="connsiteX50" fmla="*/ 795669 w 1237919"/>
                    <a:gd name="connsiteY50" fmla="*/ 1482607 h 1749014"/>
                    <a:gd name="connsiteX51" fmla="*/ 758089 w 1237919"/>
                    <a:gd name="connsiteY51" fmla="*/ 1712744 h 1749014"/>
                    <a:gd name="connsiteX52" fmla="*/ 747282 w 1237919"/>
                    <a:gd name="connsiteY52" fmla="*/ 1723284 h 1749014"/>
                    <a:gd name="connsiteX53" fmla="*/ 559588 w 1237919"/>
                    <a:gd name="connsiteY53" fmla="*/ 1748900 h 1749014"/>
                    <a:gd name="connsiteX54" fmla="*/ 557874 w 1237919"/>
                    <a:gd name="connsiteY54" fmla="*/ 1749015 h 1749014"/>
                    <a:gd name="connsiteX55" fmla="*/ 461099 w 1237919"/>
                    <a:gd name="connsiteY55" fmla="*/ 1454413 h 1749014"/>
                    <a:gd name="connsiteX56" fmla="*/ 467640 w 1237919"/>
                    <a:gd name="connsiteY56" fmla="*/ 1456242 h 1749014"/>
                    <a:gd name="connsiteX57" fmla="*/ 534137 w 1237919"/>
                    <a:gd name="connsiteY57" fmla="*/ 1487052 h 1749014"/>
                    <a:gd name="connsiteX58" fmla="*/ 542773 w 1237919"/>
                    <a:gd name="connsiteY58" fmla="*/ 1497631 h 1749014"/>
                    <a:gd name="connsiteX59" fmla="*/ 568986 w 1237919"/>
                    <a:gd name="connsiteY59" fmla="*/ 1721976 h 1749014"/>
                    <a:gd name="connsiteX60" fmla="*/ 734543 w 1237919"/>
                    <a:gd name="connsiteY60" fmla="*/ 1699396 h 1749014"/>
                    <a:gd name="connsiteX61" fmla="*/ 771602 w 1237919"/>
                    <a:gd name="connsiteY61" fmla="*/ 1472370 h 1749014"/>
                    <a:gd name="connsiteX62" fmla="*/ 778181 w 1237919"/>
                    <a:gd name="connsiteY62" fmla="*/ 1463201 h 1749014"/>
                    <a:gd name="connsiteX63" fmla="*/ 840284 w 1237919"/>
                    <a:gd name="connsiteY63" fmla="*/ 1421964 h 1749014"/>
                    <a:gd name="connsiteX64" fmla="*/ 856870 w 1237919"/>
                    <a:gd name="connsiteY64" fmla="*/ 1422574 h 1749014"/>
                    <a:gd name="connsiteX65" fmla="*/ 974789 w 1237919"/>
                    <a:gd name="connsiteY65" fmla="*/ 1532010 h 1749014"/>
                    <a:gd name="connsiteX66" fmla="*/ 1089521 w 1237919"/>
                    <a:gd name="connsiteY66" fmla="*/ 1365780 h 1749014"/>
                    <a:gd name="connsiteX67" fmla="*/ 1012622 w 1237919"/>
                    <a:gd name="connsiteY67" fmla="*/ 1185884 h 1749014"/>
                    <a:gd name="connsiteX68" fmla="*/ 1012483 w 1237919"/>
                    <a:gd name="connsiteY68" fmla="*/ 1176232 h 1749014"/>
                    <a:gd name="connsiteX69" fmla="*/ 1041197 w 1237919"/>
                    <a:gd name="connsiteY69" fmla="*/ 1088246 h 1749014"/>
                    <a:gd name="connsiteX70" fmla="*/ 1049834 w 1237919"/>
                    <a:gd name="connsiteY70" fmla="*/ 1079293 h 1749014"/>
                    <a:gd name="connsiteX71" fmla="*/ 1197395 w 1237919"/>
                    <a:gd name="connsiteY71" fmla="*/ 1035033 h 1749014"/>
                    <a:gd name="connsiteX72" fmla="*/ 1211924 w 1237919"/>
                    <a:gd name="connsiteY72" fmla="*/ 799651 h 1749014"/>
                    <a:gd name="connsiteX73" fmla="*/ 1067880 w 1237919"/>
                    <a:gd name="connsiteY73" fmla="*/ 754973 h 1749014"/>
                    <a:gd name="connsiteX74" fmla="*/ 1059091 w 1237919"/>
                    <a:gd name="connsiteY74" fmla="*/ 744762 h 1749014"/>
                    <a:gd name="connsiteX75" fmla="*/ 1039000 w 1237919"/>
                    <a:gd name="connsiteY75" fmla="*/ 652001 h 1749014"/>
                    <a:gd name="connsiteX76" fmla="*/ 1039915 w 1237919"/>
                    <a:gd name="connsiteY76" fmla="*/ 642756 h 1749014"/>
                    <a:gd name="connsiteX77" fmla="*/ 1141528 w 1237919"/>
                    <a:gd name="connsiteY77" fmla="*/ 444179 h 1749014"/>
                    <a:gd name="connsiteX78" fmla="*/ 1037756 w 1237919"/>
                    <a:gd name="connsiteY78" fmla="*/ 253628 h 1749014"/>
                    <a:gd name="connsiteX79" fmla="*/ 899313 w 1237919"/>
                    <a:gd name="connsiteY79" fmla="*/ 381872 h 1749014"/>
                    <a:gd name="connsiteX80" fmla="*/ 882130 w 1237919"/>
                    <a:gd name="connsiteY80" fmla="*/ 381948 h 1749014"/>
                    <a:gd name="connsiteX81" fmla="*/ 819176 w 1237919"/>
                    <a:gd name="connsiteY81" fmla="*/ 335149 h 1749014"/>
                    <a:gd name="connsiteX82" fmla="*/ 812953 w 1237919"/>
                    <a:gd name="connsiteY82" fmla="*/ 325243 h 1749014"/>
                    <a:gd name="connsiteX83" fmla="*/ 790588 w 1237919"/>
                    <a:gd name="connsiteY83" fmla="*/ 54072 h 1749014"/>
                    <a:gd name="connsiteX84" fmla="*/ 606286 w 1237919"/>
                    <a:gd name="connsiteY84" fmla="*/ 27098 h 1749014"/>
                    <a:gd name="connsiteX85" fmla="*/ 566446 w 1237919"/>
                    <a:gd name="connsiteY85" fmla="*/ 299183 h 1749014"/>
                    <a:gd name="connsiteX86" fmla="*/ 558153 w 1237919"/>
                    <a:gd name="connsiteY86" fmla="*/ 309304 h 1749014"/>
                    <a:gd name="connsiteX87" fmla="*/ 485217 w 1237919"/>
                    <a:gd name="connsiteY87" fmla="*/ 345499 h 1749014"/>
                    <a:gd name="connsiteX88" fmla="*/ 468974 w 1237919"/>
                    <a:gd name="connsiteY88" fmla="*/ 343366 h 1749014"/>
                    <a:gd name="connsiteX89" fmla="*/ 306947 w 1237919"/>
                    <a:gd name="connsiteY89" fmla="*/ 165591 h 1749014"/>
                    <a:gd name="connsiteX90" fmla="*/ 153544 w 1237919"/>
                    <a:gd name="connsiteY90" fmla="*/ 361057 h 1749014"/>
                    <a:gd name="connsiteX91" fmla="*/ 276404 w 1237919"/>
                    <a:gd name="connsiteY91" fmla="*/ 607437 h 1749014"/>
                    <a:gd name="connsiteX92" fmla="*/ 276861 w 1237919"/>
                    <a:gd name="connsiteY92" fmla="*/ 617749 h 1749014"/>
                    <a:gd name="connsiteX93" fmla="*/ 244171 w 1237919"/>
                    <a:gd name="connsiteY93" fmla="*/ 721940 h 1749014"/>
                    <a:gd name="connsiteX94" fmla="*/ 234456 w 1237919"/>
                    <a:gd name="connsiteY94" fmla="*/ 731402 h 1749014"/>
                    <a:gd name="connsiteX95" fmla="*/ 25541 w 1237919"/>
                    <a:gd name="connsiteY95" fmla="*/ 775928 h 1749014"/>
                    <a:gd name="connsiteX96" fmla="*/ 29299 w 1237919"/>
                    <a:gd name="connsiteY96" fmla="*/ 1065399 h 1749014"/>
                    <a:gd name="connsiteX97" fmla="*/ 234138 w 1237919"/>
                    <a:gd name="connsiteY97" fmla="*/ 1106763 h 1749014"/>
                    <a:gd name="connsiteX98" fmla="*/ 243955 w 1237919"/>
                    <a:gd name="connsiteY98" fmla="*/ 1116186 h 1749014"/>
                    <a:gd name="connsiteX99" fmla="*/ 275299 w 1237919"/>
                    <a:gd name="connsiteY99" fmla="*/ 1213710 h 1749014"/>
                    <a:gd name="connsiteX100" fmla="*/ 274778 w 1237919"/>
                    <a:gd name="connsiteY100" fmla="*/ 1224339 h 1749014"/>
                    <a:gd name="connsiteX101" fmla="*/ 159386 w 1237919"/>
                    <a:gd name="connsiteY101" fmla="*/ 1445713 h 1749014"/>
                    <a:gd name="connsiteX102" fmla="*/ 299733 w 1237919"/>
                    <a:gd name="connsiteY102" fmla="*/ 1609950 h 1749014"/>
                    <a:gd name="connsiteX103" fmla="*/ 452133 w 1237919"/>
                    <a:gd name="connsiteY103" fmla="*/ 1458121 h 1749014"/>
                    <a:gd name="connsiteX104" fmla="*/ 461099 w 1237919"/>
                    <a:gd name="connsiteY104" fmla="*/ 1454413 h 1749014"/>
                    <a:gd name="connsiteX105" fmla="*/ 1209523 w 1237919"/>
                    <a:gd name="connsiteY105" fmla="*/ 1044647 h 1749014"/>
                    <a:gd name="connsiteX106" fmla="*/ 1209523 w 1237919"/>
                    <a:gd name="connsiteY106" fmla="*/ 1044647 h 1749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1237919" h="1749014">
                      <a:moveTo>
                        <a:pt x="557874" y="1749015"/>
                      </a:moveTo>
                      <a:cubicBezTo>
                        <a:pt x="555067" y="1749015"/>
                        <a:pt x="552324" y="1748100"/>
                        <a:pt x="550088" y="1746360"/>
                      </a:cubicBezTo>
                      <a:cubicBezTo>
                        <a:pt x="547396" y="1744265"/>
                        <a:pt x="545656" y="1741179"/>
                        <a:pt x="545262" y="1737801"/>
                      </a:cubicBezTo>
                      <a:lnTo>
                        <a:pt x="518466" y="1508527"/>
                      </a:lnTo>
                      <a:cubicBezTo>
                        <a:pt x="499784" y="1501847"/>
                        <a:pt x="481229" y="1493287"/>
                        <a:pt x="463119" y="1483013"/>
                      </a:cubicBezTo>
                      <a:lnTo>
                        <a:pt x="307937" y="1637623"/>
                      </a:lnTo>
                      <a:cubicBezTo>
                        <a:pt x="305436" y="1640112"/>
                        <a:pt x="301918" y="1641369"/>
                        <a:pt x="298463" y="1641306"/>
                      </a:cubicBezTo>
                      <a:cubicBezTo>
                        <a:pt x="294933" y="1641179"/>
                        <a:pt x="291618" y="1639566"/>
                        <a:pt x="289319" y="1636874"/>
                      </a:cubicBezTo>
                      <a:lnTo>
                        <a:pt x="134507" y="1455695"/>
                      </a:lnTo>
                      <a:cubicBezTo>
                        <a:pt x="131141" y="1451758"/>
                        <a:pt x="130506" y="1446170"/>
                        <a:pt x="132894" y="1441573"/>
                      </a:cubicBezTo>
                      <a:lnTo>
                        <a:pt x="249569" y="1217761"/>
                      </a:lnTo>
                      <a:cubicBezTo>
                        <a:pt x="238431" y="1189478"/>
                        <a:pt x="228918" y="1160039"/>
                        <a:pt x="221247" y="1130067"/>
                      </a:cubicBezTo>
                      <a:lnTo>
                        <a:pt x="14225" y="1088272"/>
                      </a:lnTo>
                      <a:cubicBezTo>
                        <a:pt x="8357" y="1087091"/>
                        <a:pt x="4116" y="1081960"/>
                        <a:pt x="4026" y="1075991"/>
                      </a:cubicBezTo>
                      <a:lnTo>
                        <a:pt x="1" y="765844"/>
                      </a:lnTo>
                      <a:cubicBezTo>
                        <a:pt x="-76" y="759786"/>
                        <a:pt x="4128" y="754528"/>
                        <a:pt x="10059" y="753258"/>
                      </a:cubicBezTo>
                      <a:lnTo>
                        <a:pt x="221374" y="708224"/>
                      </a:lnTo>
                      <a:cubicBezTo>
                        <a:pt x="229401" y="676080"/>
                        <a:pt x="239396" y="644369"/>
                        <a:pt x="251169" y="613749"/>
                      </a:cubicBezTo>
                      <a:lnTo>
                        <a:pt x="127229" y="365197"/>
                      </a:lnTo>
                      <a:cubicBezTo>
                        <a:pt x="125032" y="360816"/>
                        <a:pt x="125565" y="355558"/>
                        <a:pt x="128601" y="351697"/>
                      </a:cubicBezTo>
                      <a:lnTo>
                        <a:pt x="296228" y="138108"/>
                      </a:lnTo>
                      <a:cubicBezTo>
                        <a:pt x="298539" y="135175"/>
                        <a:pt x="302019" y="133397"/>
                        <a:pt x="305753" y="133257"/>
                      </a:cubicBezTo>
                      <a:cubicBezTo>
                        <a:pt x="309588" y="133194"/>
                        <a:pt x="313094" y="134641"/>
                        <a:pt x="315608" y="137385"/>
                      </a:cubicBezTo>
                      <a:lnTo>
                        <a:pt x="480632" y="318436"/>
                      </a:lnTo>
                      <a:cubicBezTo>
                        <a:pt x="500876" y="306180"/>
                        <a:pt x="521589" y="295995"/>
                        <a:pt x="542405" y="288045"/>
                      </a:cubicBezTo>
                      <a:lnTo>
                        <a:pt x="582994" y="10854"/>
                      </a:lnTo>
                      <a:cubicBezTo>
                        <a:pt x="584010" y="3920"/>
                        <a:pt x="590462" y="-880"/>
                        <a:pt x="597409" y="136"/>
                      </a:cubicBezTo>
                      <a:lnTo>
                        <a:pt x="804267" y="30413"/>
                      </a:lnTo>
                      <a:cubicBezTo>
                        <a:pt x="810108" y="31263"/>
                        <a:pt x="814592" y="36039"/>
                        <a:pt x="815074" y="41931"/>
                      </a:cubicBezTo>
                      <a:lnTo>
                        <a:pt x="837731" y="316670"/>
                      </a:lnTo>
                      <a:cubicBezTo>
                        <a:pt x="855790" y="327732"/>
                        <a:pt x="873469" y="340724"/>
                        <a:pt x="890486" y="355418"/>
                      </a:cubicBezTo>
                      <a:lnTo>
                        <a:pt x="1032473" y="223910"/>
                      </a:lnTo>
                      <a:cubicBezTo>
                        <a:pt x="1035356" y="221243"/>
                        <a:pt x="1039331" y="220100"/>
                        <a:pt x="1043154" y="220697"/>
                      </a:cubicBezTo>
                      <a:cubicBezTo>
                        <a:pt x="1047027" y="221319"/>
                        <a:pt x="1050380" y="223707"/>
                        <a:pt x="1052259" y="227148"/>
                      </a:cubicBezTo>
                      <a:lnTo>
                        <a:pt x="1167041" y="437917"/>
                      </a:lnTo>
                      <a:cubicBezTo>
                        <a:pt x="1169048" y="441600"/>
                        <a:pt x="1169100" y="446045"/>
                        <a:pt x="1167194" y="449779"/>
                      </a:cubicBezTo>
                      <a:lnTo>
                        <a:pt x="1064782" y="649919"/>
                      </a:lnTo>
                      <a:cubicBezTo>
                        <a:pt x="1072274" y="677160"/>
                        <a:pt x="1078383" y="705062"/>
                        <a:pt x="1082955" y="733053"/>
                      </a:cubicBezTo>
                      <a:lnTo>
                        <a:pt x="1228980" y="778354"/>
                      </a:lnTo>
                      <a:cubicBezTo>
                        <a:pt x="1234581" y="780094"/>
                        <a:pt x="1238251" y="785427"/>
                        <a:pt x="1237895" y="791270"/>
                      </a:cubicBezTo>
                      <a:lnTo>
                        <a:pt x="1222198" y="1045435"/>
                      </a:lnTo>
                      <a:cubicBezTo>
                        <a:pt x="1221881" y="1050731"/>
                        <a:pt x="1218274" y="1055277"/>
                        <a:pt x="1213181" y="1056814"/>
                      </a:cubicBezTo>
                      <a:lnTo>
                        <a:pt x="1063931" y="1101594"/>
                      </a:lnTo>
                      <a:cubicBezTo>
                        <a:pt x="1056666" y="1128353"/>
                        <a:pt x="1047967" y="1154909"/>
                        <a:pt x="1038010" y="1180664"/>
                      </a:cubicBezTo>
                      <a:lnTo>
                        <a:pt x="1115632" y="1362236"/>
                      </a:lnTo>
                      <a:cubicBezTo>
                        <a:pt x="1117347" y="1366249"/>
                        <a:pt x="1116877" y="1370859"/>
                        <a:pt x="1114413" y="1374441"/>
                      </a:cubicBezTo>
                      <a:lnTo>
                        <a:pt x="987363" y="1558515"/>
                      </a:lnTo>
                      <a:cubicBezTo>
                        <a:pt x="985267" y="1561563"/>
                        <a:pt x="981952" y="1563531"/>
                        <a:pt x="978282" y="1563938"/>
                      </a:cubicBezTo>
                      <a:cubicBezTo>
                        <a:pt x="974649" y="1564331"/>
                        <a:pt x="970967" y="1563125"/>
                        <a:pt x="968261" y="1560610"/>
                      </a:cubicBezTo>
                      <a:lnTo>
                        <a:pt x="847522" y="1448558"/>
                      </a:lnTo>
                      <a:cubicBezTo>
                        <a:pt x="830606" y="1461487"/>
                        <a:pt x="813220" y="1472904"/>
                        <a:pt x="795669" y="1482607"/>
                      </a:cubicBezTo>
                      <a:lnTo>
                        <a:pt x="758089" y="1712744"/>
                      </a:lnTo>
                      <a:cubicBezTo>
                        <a:pt x="757200" y="1718255"/>
                        <a:pt x="752806" y="1722522"/>
                        <a:pt x="747282" y="1723284"/>
                      </a:cubicBezTo>
                      <a:lnTo>
                        <a:pt x="559588" y="1748900"/>
                      </a:lnTo>
                      <a:cubicBezTo>
                        <a:pt x="559017" y="1748977"/>
                        <a:pt x="558445" y="1749015"/>
                        <a:pt x="557874" y="1749015"/>
                      </a:cubicBezTo>
                      <a:close/>
                      <a:moveTo>
                        <a:pt x="461099" y="1454413"/>
                      </a:moveTo>
                      <a:cubicBezTo>
                        <a:pt x="463347" y="1454413"/>
                        <a:pt x="465608" y="1455010"/>
                        <a:pt x="467640" y="1456242"/>
                      </a:cubicBezTo>
                      <a:cubicBezTo>
                        <a:pt x="489281" y="1469284"/>
                        <a:pt x="511658" y="1479648"/>
                        <a:pt x="534137" y="1487052"/>
                      </a:cubicBezTo>
                      <a:cubicBezTo>
                        <a:pt x="538824" y="1488601"/>
                        <a:pt x="542202" y="1492729"/>
                        <a:pt x="542773" y="1497631"/>
                      </a:cubicBezTo>
                      <a:lnTo>
                        <a:pt x="568986" y="1721976"/>
                      </a:lnTo>
                      <a:lnTo>
                        <a:pt x="734543" y="1699396"/>
                      </a:lnTo>
                      <a:lnTo>
                        <a:pt x="771602" y="1472370"/>
                      </a:lnTo>
                      <a:cubicBezTo>
                        <a:pt x="772249" y="1468459"/>
                        <a:pt x="774675" y="1465055"/>
                        <a:pt x="778181" y="1463201"/>
                      </a:cubicBezTo>
                      <a:cubicBezTo>
                        <a:pt x="799224" y="1452012"/>
                        <a:pt x="820116" y="1438144"/>
                        <a:pt x="840284" y="1421964"/>
                      </a:cubicBezTo>
                      <a:cubicBezTo>
                        <a:pt x="845173" y="1418027"/>
                        <a:pt x="852247" y="1418294"/>
                        <a:pt x="856870" y="1422574"/>
                      </a:cubicBezTo>
                      <a:lnTo>
                        <a:pt x="974789" y="1532010"/>
                      </a:lnTo>
                      <a:lnTo>
                        <a:pt x="1089521" y="1365780"/>
                      </a:lnTo>
                      <a:lnTo>
                        <a:pt x="1012622" y="1185884"/>
                      </a:lnTo>
                      <a:cubicBezTo>
                        <a:pt x="1011301" y="1182810"/>
                        <a:pt x="1011251" y="1179343"/>
                        <a:pt x="1012483" y="1176232"/>
                      </a:cubicBezTo>
                      <a:cubicBezTo>
                        <a:pt x="1023722" y="1147682"/>
                        <a:pt x="1033387" y="1118079"/>
                        <a:pt x="1041197" y="1088246"/>
                      </a:cubicBezTo>
                      <a:cubicBezTo>
                        <a:pt x="1042315" y="1083966"/>
                        <a:pt x="1045592" y="1080576"/>
                        <a:pt x="1049834" y="1079293"/>
                      </a:cubicBezTo>
                      <a:lnTo>
                        <a:pt x="1197395" y="1035033"/>
                      </a:lnTo>
                      <a:lnTo>
                        <a:pt x="1211924" y="799651"/>
                      </a:lnTo>
                      <a:lnTo>
                        <a:pt x="1067880" y="754973"/>
                      </a:lnTo>
                      <a:cubicBezTo>
                        <a:pt x="1063245" y="753538"/>
                        <a:pt x="1059829" y="749575"/>
                        <a:pt x="1059091" y="744762"/>
                      </a:cubicBezTo>
                      <a:cubicBezTo>
                        <a:pt x="1054304" y="713520"/>
                        <a:pt x="1047535" y="682304"/>
                        <a:pt x="1039000" y="652001"/>
                      </a:cubicBezTo>
                      <a:cubicBezTo>
                        <a:pt x="1038124" y="648915"/>
                        <a:pt x="1038454" y="645613"/>
                        <a:pt x="1039915" y="642756"/>
                      </a:cubicBezTo>
                      <a:lnTo>
                        <a:pt x="1141528" y="444179"/>
                      </a:lnTo>
                      <a:lnTo>
                        <a:pt x="1037756" y="253628"/>
                      </a:lnTo>
                      <a:lnTo>
                        <a:pt x="899313" y="381872"/>
                      </a:lnTo>
                      <a:cubicBezTo>
                        <a:pt x="894462" y="386355"/>
                        <a:pt x="886994" y="386381"/>
                        <a:pt x="882130" y="381948"/>
                      </a:cubicBezTo>
                      <a:cubicBezTo>
                        <a:pt x="862000" y="363610"/>
                        <a:pt x="840817" y="347874"/>
                        <a:pt x="819176" y="335149"/>
                      </a:cubicBezTo>
                      <a:cubicBezTo>
                        <a:pt x="815620" y="333054"/>
                        <a:pt x="813296" y="329358"/>
                        <a:pt x="812953" y="325243"/>
                      </a:cubicBezTo>
                      <a:lnTo>
                        <a:pt x="790588" y="54072"/>
                      </a:lnTo>
                      <a:lnTo>
                        <a:pt x="606286" y="27098"/>
                      </a:lnTo>
                      <a:lnTo>
                        <a:pt x="566446" y="299183"/>
                      </a:lnTo>
                      <a:cubicBezTo>
                        <a:pt x="565773" y="303831"/>
                        <a:pt x="562573" y="307730"/>
                        <a:pt x="558153" y="309304"/>
                      </a:cubicBezTo>
                      <a:cubicBezTo>
                        <a:pt x="533579" y="318067"/>
                        <a:pt x="509042" y="330247"/>
                        <a:pt x="485217" y="345499"/>
                      </a:cubicBezTo>
                      <a:cubicBezTo>
                        <a:pt x="479997" y="348827"/>
                        <a:pt x="473152" y="347938"/>
                        <a:pt x="468974" y="343366"/>
                      </a:cubicBezTo>
                      <a:lnTo>
                        <a:pt x="306947" y="165591"/>
                      </a:lnTo>
                      <a:lnTo>
                        <a:pt x="153544" y="361057"/>
                      </a:lnTo>
                      <a:lnTo>
                        <a:pt x="276404" y="607437"/>
                      </a:lnTo>
                      <a:cubicBezTo>
                        <a:pt x="278003" y="610663"/>
                        <a:pt x="278169" y="614409"/>
                        <a:pt x="276861" y="617749"/>
                      </a:cubicBezTo>
                      <a:cubicBezTo>
                        <a:pt x="263666" y="651366"/>
                        <a:pt x="252667" y="686418"/>
                        <a:pt x="244171" y="721940"/>
                      </a:cubicBezTo>
                      <a:cubicBezTo>
                        <a:pt x="243028" y="726703"/>
                        <a:pt x="239243" y="730386"/>
                        <a:pt x="234456" y="731402"/>
                      </a:cubicBezTo>
                      <a:lnTo>
                        <a:pt x="25541" y="775928"/>
                      </a:lnTo>
                      <a:lnTo>
                        <a:pt x="29299" y="1065399"/>
                      </a:lnTo>
                      <a:lnTo>
                        <a:pt x="234138" y="1106763"/>
                      </a:lnTo>
                      <a:cubicBezTo>
                        <a:pt x="238964" y="1107728"/>
                        <a:pt x="242786" y="1111411"/>
                        <a:pt x="243955" y="1116186"/>
                      </a:cubicBezTo>
                      <a:cubicBezTo>
                        <a:pt x="252134" y="1149638"/>
                        <a:pt x="262675" y="1182455"/>
                        <a:pt x="275299" y="1213710"/>
                      </a:cubicBezTo>
                      <a:cubicBezTo>
                        <a:pt x="276683" y="1217164"/>
                        <a:pt x="276505" y="1221050"/>
                        <a:pt x="274778" y="1224339"/>
                      </a:cubicBezTo>
                      <a:lnTo>
                        <a:pt x="159386" y="1445713"/>
                      </a:lnTo>
                      <a:lnTo>
                        <a:pt x="299733" y="1609950"/>
                      </a:lnTo>
                      <a:lnTo>
                        <a:pt x="452133" y="1458121"/>
                      </a:lnTo>
                      <a:cubicBezTo>
                        <a:pt x="454572" y="1455683"/>
                        <a:pt x="457810" y="1454413"/>
                        <a:pt x="461099" y="1454413"/>
                      </a:cubicBezTo>
                      <a:close/>
                      <a:moveTo>
                        <a:pt x="1209523" y="1044647"/>
                      </a:moveTo>
                      <a:lnTo>
                        <a:pt x="1209523" y="1044647"/>
                      </a:ln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sp>
            <p:nvSpPr>
              <p:cNvPr id="279" name="Freeform 171">
                <a:extLst>
                  <a:ext uri="{FF2B5EF4-FFF2-40B4-BE49-F238E27FC236}">
                    <a16:creationId xmlns:a16="http://schemas.microsoft.com/office/drawing/2014/main" id="{86C1DBE8-2D63-8AFF-0F6C-348AFDCBD154}"/>
                  </a:ext>
                </a:extLst>
              </p:cNvPr>
              <p:cNvSpPr/>
              <p:nvPr/>
            </p:nvSpPr>
            <p:spPr>
              <a:xfrm>
                <a:off x="8533811" y="2082382"/>
                <a:ext cx="661652" cy="927174"/>
              </a:xfrm>
              <a:custGeom>
                <a:avLst/>
                <a:gdLst>
                  <a:gd name="connsiteX0" fmla="*/ 317518 w 661652"/>
                  <a:gd name="connsiteY0" fmla="*/ 927175 h 927174"/>
                  <a:gd name="connsiteX1" fmla="*/ 139463 w 661652"/>
                  <a:gd name="connsiteY1" fmla="*/ 852308 h 927174"/>
                  <a:gd name="connsiteX2" fmla="*/ 18 w 661652"/>
                  <a:gd name="connsiteY2" fmla="*/ 477099 h 927174"/>
                  <a:gd name="connsiteX3" fmla="*/ 155808 w 661652"/>
                  <a:gd name="connsiteY3" fmla="*/ 78954 h 927174"/>
                  <a:gd name="connsiteX4" fmla="*/ 361206 w 661652"/>
                  <a:gd name="connsiteY4" fmla="*/ 697 h 927174"/>
                  <a:gd name="connsiteX5" fmla="*/ 660913 w 661652"/>
                  <a:gd name="connsiteY5" fmla="*/ 475842 h 927174"/>
                  <a:gd name="connsiteX6" fmla="*/ 660913 w 661652"/>
                  <a:gd name="connsiteY6" fmla="*/ 475842 h 927174"/>
                  <a:gd name="connsiteX7" fmla="*/ 335933 w 661652"/>
                  <a:gd name="connsiteY7" fmla="*/ 926476 h 927174"/>
                  <a:gd name="connsiteX8" fmla="*/ 317518 w 661652"/>
                  <a:gd name="connsiteY8" fmla="*/ 927175 h 927174"/>
                  <a:gd name="connsiteX9" fmla="*/ 343032 w 661652"/>
                  <a:gd name="connsiteY9" fmla="*/ 25424 h 927174"/>
                  <a:gd name="connsiteX10" fmla="*/ 173017 w 661652"/>
                  <a:gd name="connsiteY10" fmla="*/ 97623 h 927174"/>
                  <a:gd name="connsiteX11" fmla="*/ 25418 w 661652"/>
                  <a:gd name="connsiteY11" fmla="*/ 477290 h 927174"/>
                  <a:gd name="connsiteX12" fmla="*/ 156799 w 661652"/>
                  <a:gd name="connsiteY12" fmla="*/ 833741 h 927174"/>
                  <a:gd name="connsiteX13" fmla="*/ 334015 w 661652"/>
                  <a:gd name="connsiteY13" fmla="*/ 901152 h 927174"/>
                  <a:gd name="connsiteX14" fmla="*/ 635538 w 661652"/>
                  <a:gd name="connsiteY14" fmla="*/ 474648 h 927174"/>
                  <a:gd name="connsiteX15" fmla="*/ 635538 w 661652"/>
                  <a:gd name="connsiteY15" fmla="*/ 474648 h 927174"/>
                  <a:gd name="connsiteX16" fmla="*/ 359313 w 661652"/>
                  <a:gd name="connsiteY16" fmla="*/ 26021 h 927174"/>
                  <a:gd name="connsiteX17" fmla="*/ 343032 w 661652"/>
                  <a:gd name="connsiteY17" fmla="*/ 25424 h 927174"/>
                  <a:gd name="connsiteX18" fmla="*/ 648225 w 661652"/>
                  <a:gd name="connsiteY18" fmla="*/ 475245 h 927174"/>
                  <a:gd name="connsiteX19" fmla="*/ 648225 w 661652"/>
                  <a:gd name="connsiteY19" fmla="*/ 475245 h 927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61652" h="927174">
                    <a:moveTo>
                      <a:pt x="317518" y="927175"/>
                    </a:moveTo>
                    <a:cubicBezTo>
                      <a:pt x="253383" y="927175"/>
                      <a:pt x="192156" y="901521"/>
                      <a:pt x="139463" y="852308"/>
                    </a:cubicBezTo>
                    <a:cubicBezTo>
                      <a:pt x="51033" y="769745"/>
                      <a:pt x="-1100" y="629474"/>
                      <a:pt x="18" y="477099"/>
                    </a:cubicBezTo>
                    <a:cubicBezTo>
                      <a:pt x="1186" y="316622"/>
                      <a:pt x="59428" y="167778"/>
                      <a:pt x="155808" y="78954"/>
                    </a:cubicBezTo>
                    <a:cubicBezTo>
                      <a:pt x="217225" y="22338"/>
                      <a:pt x="288155" y="-4802"/>
                      <a:pt x="361206" y="697"/>
                    </a:cubicBezTo>
                    <a:cubicBezTo>
                      <a:pt x="541101" y="14057"/>
                      <a:pt x="672749" y="222769"/>
                      <a:pt x="660913" y="475842"/>
                    </a:cubicBezTo>
                    <a:lnTo>
                      <a:pt x="660913" y="475842"/>
                    </a:lnTo>
                    <a:cubicBezTo>
                      <a:pt x="649699" y="715554"/>
                      <a:pt x="506950" y="913497"/>
                      <a:pt x="335933" y="926476"/>
                    </a:cubicBezTo>
                    <a:cubicBezTo>
                      <a:pt x="329773" y="926946"/>
                      <a:pt x="323639" y="927175"/>
                      <a:pt x="317518" y="927175"/>
                    </a:cubicBezTo>
                    <a:close/>
                    <a:moveTo>
                      <a:pt x="343032" y="25424"/>
                    </a:moveTo>
                    <a:cubicBezTo>
                      <a:pt x="282961" y="25424"/>
                      <a:pt x="224502" y="50176"/>
                      <a:pt x="173017" y="97623"/>
                    </a:cubicBezTo>
                    <a:cubicBezTo>
                      <a:pt x="81717" y="181786"/>
                      <a:pt x="26535" y="323708"/>
                      <a:pt x="25418" y="477290"/>
                    </a:cubicBezTo>
                    <a:cubicBezTo>
                      <a:pt x="24350" y="622679"/>
                      <a:pt x="73474" y="755940"/>
                      <a:pt x="156799" y="833741"/>
                    </a:cubicBezTo>
                    <a:cubicBezTo>
                      <a:pt x="209186" y="882661"/>
                      <a:pt x="270413" y="905927"/>
                      <a:pt x="334015" y="901152"/>
                    </a:cubicBezTo>
                    <a:cubicBezTo>
                      <a:pt x="492460" y="889125"/>
                      <a:pt x="624908" y="701788"/>
                      <a:pt x="635538" y="474648"/>
                    </a:cubicBezTo>
                    <a:lnTo>
                      <a:pt x="635538" y="474648"/>
                    </a:lnTo>
                    <a:cubicBezTo>
                      <a:pt x="646536" y="239419"/>
                      <a:pt x="522622" y="38149"/>
                      <a:pt x="359313" y="26021"/>
                    </a:cubicBezTo>
                    <a:cubicBezTo>
                      <a:pt x="353877" y="25627"/>
                      <a:pt x="348455" y="25424"/>
                      <a:pt x="343032" y="25424"/>
                    </a:cubicBezTo>
                    <a:close/>
                    <a:moveTo>
                      <a:pt x="648225" y="475245"/>
                    </a:moveTo>
                    <a:lnTo>
                      <a:pt x="648225" y="475245"/>
                    </a:lnTo>
                    <a:close/>
                  </a:path>
                </a:pathLst>
              </a:custGeom>
              <a:solidFill>
                <a:srgbClr val="2A657A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grpSp>
            <p:nvGrpSpPr>
              <p:cNvPr id="280" name="Graphic 2">
                <a:extLst>
                  <a:ext uri="{FF2B5EF4-FFF2-40B4-BE49-F238E27FC236}">
                    <a16:creationId xmlns:a16="http://schemas.microsoft.com/office/drawing/2014/main" id="{82C1EC60-CEDE-528D-A54E-DFE29ADAC6FB}"/>
                  </a:ext>
                </a:extLst>
              </p:cNvPr>
              <p:cNvGrpSpPr/>
              <p:nvPr/>
            </p:nvGrpSpPr>
            <p:grpSpPr>
              <a:xfrm>
                <a:off x="8731958" y="2354276"/>
                <a:ext cx="292411" cy="404125"/>
                <a:chOff x="8731958" y="2354276"/>
                <a:chExt cx="292411" cy="404125"/>
              </a:xfrm>
              <a:solidFill>
                <a:srgbClr val="2A657A"/>
              </a:solidFill>
            </p:grpSpPr>
            <p:sp>
              <p:nvSpPr>
                <p:cNvPr id="281" name="Freeform 173">
                  <a:extLst>
                    <a:ext uri="{FF2B5EF4-FFF2-40B4-BE49-F238E27FC236}">
                      <a16:creationId xmlns:a16="http://schemas.microsoft.com/office/drawing/2014/main" id="{A8FBE6CD-4568-68D1-D16E-21E92E4A348A}"/>
                    </a:ext>
                  </a:extLst>
                </p:cNvPr>
                <p:cNvSpPr/>
                <p:nvPr/>
              </p:nvSpPr>
              <p:spPr>
                <a:xfrm>
                  <a:off x="8731958" y="2354276"/>
                  <a:ext cx="292411" cy="404125"/>
                </a:xfrm>
                <a:custGeom>
                  <a:avLst/>
                  <a:gdLst>
                    <a:gd name="connsiteX0" fmla="*/ 140528 w 292411"/>
                    <a:gd name="connsiteY0" fmla="*/ 404126 h 404125"/>
                    <a:gd name="connsiteX1" fmla="*/ 58081 w 292411"/>
                    <a:gd name="connsiteY1" fmla="*/ 368121 h 404125"/>
                    <a:gd name="connsiteX2" fmla="*/ 54 w 292411"/>
                    <a:gd name="connsiteY2" fmla="*/ 204443 h 404125"/>
                    <a:gd name="connsiteX3" fmla="*/ 66196 w 292411"/>
                    <a:gd name="connsiteY3" fmla="*/ 36918 h 404125"/>
                    <a:gd name="connsiteX4" fmla="*/ 154855 w 292411"/>
                    <a:gd name="connsiteY4" fmla="*/ 37 h 404125"/>
                    <a:gd name="connsiteX5" fmla="*/ 238395 w 292411"/>
                    <a:gd name="connsiteY5" fmla="*/ 40181 h 404125"/>
                    <a:gd name="connsiteX6" fmla="*/ 292230 w 292411"/>
                    <a:gd name="connsiteY6" fmla="*/ 204329 h 404125"/>
                    <a:gd name="connsiteX7" fmla="*/ 144301 w 292411"/>
                    <a:gd name="connsiteY7" fmla="*/ 404062 h 404125"/>
                    <a:gd name="connsiteX8" fmla="*/ 140528 w 292411"/>
                    <a:gd name="connsiteY8" fmla="*/ 404126 h 404125"/>
                    <a:gd name="connsiteX9" fmla="*/ 151717 w 292411"/>
                    <a:gd name="connsiteY9" fmla="*/ 25399 h 404125"/>
                    <a:gd name="connsiteX10" fmla="*/ 83722 w 292411"/>
                    <a:gd name="connsiteY10" fmla="*/ 55307 h 404125"/>
                    <a:gd name="connsiteX11" fmla="*/ 25454 w 292411"/>
                    <a:gd name="connsiteY11" fmla="*/ 204939 h 404125"/>
                    <a:gd name="connsiteX12" fmla="*/ 75911 w 292411"/>
                    <a:gd name="connsiteY12" fmla="*/ 350036 h 404125"/>
                    <a:gd name="connsiteX13" fmla="*/ 143424 w 292411"/>
                    <a:gd name="connsiteY13" fmla="*/ 378675 h 404125"/>
                    <a:gd name="connsiteX14" fmla="*/ 266843 w 292411"/>
                    <a:gd name="connsiteY14" fmla="*/ 203415 h 404125"/>
                    <a:gd name="connsiteX15" fmla="*/ 266843 w 292411"/>
                    <a:gd name="connsiteY15" fmla="*/ 203415 h 404125"/>
                    <a:gd name="connsiteX16" fmla="*/ 219853 w 292411"/>
                    <a:gd name="connsiteY16" fmla="*/ 57542 h 404125"/>
                    <a:gd name="connsiteX17" fmla="*/ 154131 w 292411"/>
                    <a:gd name="connsiteY17" fmla="*/ 25424 h 404125"/>
                    <a:gd name="connsiteX18" fmla="*/ 151717 w 292411"/>
                    <a:gd name="connsiteY18" fmla="*/ 25399 h 40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92411" h="404125">
                      <a:moveTo>
                        <a:pt x="140528" y="404126"/>
                      </a:moveTo>
                      <a:cubicBezTo>
                        <a:pt x="110468" y="404126"/>
                        <a:pt x="82033" y="391730"/>
                        <a:pt x="58081" y="368121"/>
                      </a:cubicBezTo>
                      <a:cubicBezTo>
                        <a:pt x="20463" y="331062"/>
                        <a:pt x="-1229" y="269874"/>
                        <a:pt x="54" y="204443"/>
                      </a:cubicBezTo>
                      <a:cubicBezTo>
                        <a:pt x="1362" y="137756"/>
                        <a:pt x="26089" y="75132"/>
                        <a:pt x="66196" y="36918"/>
                      </a:cubicBezTo>
                      <a:cubicBezTo>
                        <a:pt x="92485" y="11886"/>
                        <a:pt x="123066" y="-776"/>
                        <a:pt x="154855" y="37"/>
                      </a:cubicBezTo>
                      <a:cubicBezTo>
                        <a:pt x="185741" y="926"/>
                        <a:pt x="214621" y="14807"/>
                        <a:pt x="238395" y="40181"/>
                      </a:cubicBezTo>
                      <a:cubicBezTo>
                        <a:pt x="274437" y="78650"/>
                        <a:pt x="294555" y="140016"/>
                        <a:pt x="292230" y="204329"/>
                      </a:cubicBezTo>
                      <a:cubicBezTo>
                        <a:pt x="288280" y="313625"/>
                        <a:pt x="223295" y="401357"/>
                        <a:pt x="144301" y="404062"/>
                      </a:cubicBezTo>
                      <a:cubicBezTo>
                        <a:pt x="143043" y="404100"/>
                        <a:pt x="141786" y="404126"/>
                        <a:pt x="140528" y="404126"/>
                      </a:cubicBezTo>
                      <a:close/>
                      <a:moveTo>
                        <a:pt x="151717" y="25399"/>
                      </a:moveTo>
                      <a:cubicBezTo>
                        <a:pt x="127752" y="25399"/>
                        <a:pt x="104296" y="35698"/>
                        <a:pt x="83722" y="55307"/>
                      </a:cubicBezTo>
                      <a:cubicBezTo>
                        <a:pt x="48415" y="88950"/>
                        <a:pt x="26635" y="144880"/>
                        <a:pt x="25454" y="204939"/>
                      </a:cubicBezTo>
                      <a:cubicBezTo>
                        <a:pt x="24298" y="263524"/>
                        <a:pt x="43171" y="317765"/>
                        <a:pt x="75911" y="350036"/>
                      </a:cubicBezTo>
                      <a:cubicBezTo>
                        <a:pt x="95774" y="369607"/>
                        <a:pt x="119154" y="379449"/>
                        <a:pt x="143424" y="378675"/>
                      </a:cubicBezTo>
                      <a:cubicBezTo>
                        <a:pt x="208068" y="376465"/>
                        <a:pt x="263426" y="297839"/>
                        <a:pt x="266843" y="203415"/>
                      </a:cubicBezTo>
                      <a:lnTo>
                        <a:pt x="266843" y="203415"/>
                      </a:lnTo>
                      <a:cubicBezTo>
                        <a:pt x="268938" y="145706"/>
                        <a:pt x="251374" y="91185"/>
                        <a:pt x="219853" y="57542"/>
                      </a:cubicBezTo>
                      <a:cubicBezTo>
                        <a:pt x="200815" y="37223"/>
                        <a:pt x="178083" y="26123"/>
                        <a:pt x="154131" y="25424"/>
                      </a:cubicBezTo>
                      <a:cubicBezTo>
                        <a:pt x="153317" y="25399"/>
                        <a:pt x="152517" y="25399"/>
                        <a:pt x="151717" y="25399"/>
                      </a:cubicBez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grpSp>
              <p:nvGrpSpPr>
                <p:cNvPr id="282" name="Graphic 2">
                  <a:extLst>
                    <a:ext uri="{FF2B5EF4-FFF2-40B4-BE49-F238E27FC236}">
                      <a16:creationId xmlns:a16="http://schemas.microsoft.com/office/drawing/2014/main" id="{684B6F02-3B80-B04C-74F2-98424C083CEC}"/>
                    </a:ext>
                  </a:extLst>
                </p:cNvPr>
                <p:cNvGrpSpPr/>
                <p:nvPr/>
              </p:nvGrpSpPr>
              <p:grpSpPr>
                <a:xfrm>
                  <a:off x="8739225" y="2375833"/>
                  <a:ext cx="263169" cy="361474"/>
                  <a:chOff x="8739225" y="2375833"/>
                  <a:chExt cx="263169" cy="361474"/>
                </a:xfrm>
                <a:solidFill>
                  <a:srgbClr val="2A657A"/>
                </a:solidFill>
              </p:grpSpPr>
              <p:sp>
                <p:nvSpPr>
                  <p:cNvPr id="283" name="Freeform 175">
                    <a:extLst>
                      <a:ext uri="{FF2B5EF4-FFF2-40B4-BE49-F238E27FC236}">
                        <a16:creationId xmlns:a16="http://schemas.microsoft.com/office/drawing/2014/main" id="{16A4FCA9-3551-0B53-A1A9-282530289384}"/>
                      </a:ext>
                    </a:extLst>
                  </p:cNvPr>
                  <p:cNvSpPr/>
                  <p:nvPr/>
                </p:nvSpPr>
                <p:spPr>
                  <a:xfrm>
                    <a:off x="8739225" y="2522448"/>
                    <a:ext cx="203187" cy="214858"/>
                  </a:xfrm>
                  <a:custGeom>
                    <a:avLst/>
                    <a:gdLst>
                      <a:gd name="connsiteX0" fmla="*/ 0 w 203187"/>
                      <a:gd name="connsiteY0" fmla="*/ 31814 h 214858"/>
                      <a:gd name="connsiteX1" fmla="*/ 183045 w 203187"/>
                      <a:gd name="connsiteY1" fmla="*/ 214859 h 214858"/>
                      <a:gd name="connsiteX2" fmla="*/ 203188 w 203187"/>
                      <a:gd name="connsiteY2" fmla="*/ 199085 h 214858"/>
                      <a:gd name="connsiteX3" fmla="*/ 4102 w 203187"/>
                      <a:gd name="connsiteY3" fmla="*/ 0 h 214858"/>
                      <a:gd name="connsiteX4" fmla="*/ 0 w 203187"/>
                      <a:gd name="connsiteY4" fmla="*/ 31814 h 214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3187" h="214858">
                        <a:moveTo>
                          <a:pt x="0" y="31814"/>
                        </a:moveTo>
                        <a:lnTo>
                          <a:pt x="183045" y="214859"/>
                        </a:lnTo>
                        <a:cubicBezTo>
                          <a:pt x="190068" y="210363"/>
                          <a:pt x="196812" y="205105"/>
                          <a:pt x="203188" y="199085"/>
                        </a:cubicBezTo>
                        <a:lnTo>
                          <a:pt x="4102" y="0"/>
                        </a:lnTo>
                        <a:cubicBezTo>
                          <a:pt x="2134" y="10312"/>
                          <a:pt x="750" y="20917"/>
                          <a:pt x="0" y="31814"/>
                        </a:cubicBez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84" name="Freeform 176">
                    <a:extLst>
                      <a:ext uri="{FF2B5EF4-FFF2-40B4-BE49-F238E27FC236}">
                        <a16:creationId xmlns:a16="http://schemas.microsoft.com/office/drawing/2014/main" id="{1F58FA3F-2D72-B5B7-E1B7-2AB27945BA57}"/>
                      </a:ext>
                    </a:extLst>
                  </p:cNvPr>
                  <p:cNvSpPr/>
                  <p:nvPr/>
                </p:nvSpPr>
                <p:spPr>
                  <a:xfrm>
                    <a:off x="8775141" y="2420061"/>
                    <a:ext cx="221208" cy="232854"/>
                  </a:xfrm>
                  <a:custGeom>
                    <a:avLst/>
                    <a:gdLst>
                      <a:gd name="connsiteX0" fmla="*/ 0 w 221208"/>
                      <a:gd name="connsiteY0" fmla="*/ 20574 h 232854"/>
                      <a:gd name="connsiteX1" fmla="*/ 212281 w 221208"/>
                      <a:gd name="connsiteY1" fmla="*/ 232855 h 232854"/>
                      <a:gd name="connsiteX2" fmla="*/ 221209 w 221208"/>
                      <a:gd name="connsiteY2" fmla="*/ 205867 h 232854"/>
                      <a:gd name="connsiteX3" fmla="*/ 15342 w 221208"/>
                      <a:gd name="connsiteY3" fmla="*/ 0 h 232854"/>
                      <a:gd name="connsiteX4" fmla="*/ 0 w 221208"/>
                      <a:gd name="connsiteY4" fmla="*/ 20574 h 232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208" h="232854">
                        <a:moveTo>
                          <a:pt x="0" y="20574"/>
                        </a:moveTo>
                        <a:lnTo>
                          <a:pt x="212281" y="232855"/>
                        </a:lnTo>
                        <a:cubicBezTo>
                          <a:pt x="215735" y="224231"/>
                          <a:pt x="218694" y="215202"/>
                          <a:pt x="221209" y="205867"/>
                        </a:cubicBezTo>
                        <a:lnTo>
                          <a:pt x="15342" y="0"/>
                        </a:lnTo>
                        <a:cubicBezTo>
                          <a:pt x="9868" y="6286"/>
                          <a:pt x="4763" y="13195"/>
                          <a:pt x="0" y="20574"/>
                        </a:cubicBez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85" name="Freeform 177">
                    <a:extLst>
                      <a:ext uri="{FF2B5EF4-FFF2-40B4-BE49-F238E27FC236}">
                        <a16:creationId xmlns:a16="http://schemas.microsoft.com/office/drawing/2014/main" id="{68CE5D81-BB01-74ED-FE55-2B8B18C80462}"/>
                      </a:ext>
                    </a:extLst>
                  </p:cNvPr>
                  <p:cNvSpPr/>
                  <p:nvPr/>
                </p:nvSpPr>
                <p:spPr>
                  <a:xfrm>
                    <a:off x="8861437" y="2375833"/>
                    <a:ext cx="140957" cy="142513"/>
                  </a:xfrm>
                  <a:custGeom>
                    <a:avLst/>
                    <a:gdLst>
                      <a:gd name="connsiteX0" fmla="*/ 36881 w 140957"/>
                      <a:gd name="connsiteY0" fmla="*/ 2521 h 142513"/>
                      <a:gd name="connsiteX1" fmla="*/ 18771 w 140957"/>
                      <a:gd name="connsiteY1" fmla="*/ 32 h 142513"/>
                      <a:gd name="connsiteX2" fmla="*/ 0 w 140957"/>
                      <a:gd name="connsiteY2" fmla="*/ 1556 h 142513"/>
                      <a:gd name="connsiteX3" fmla="*/ 140957 w 140957"/>
                      <a:gd name="connsiteY3" fmla="*/ 142513 h 142513"/>
                      <a:gd name="connsiteX4" fmla="*/ 128321 w 140957"/>
                      <a:gd name="connsiteY4" fmla="*/ 93949 h 142513"/>
                      <a:gd name="connsiteX5" fmla="*/ 36881 w 140957"/>
                      <a:gd name="connsiteY5" fmla="*/ 2521 h 142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0957" h="142513">
                        <a:moveTo>
                          <a:pt x="36881" y="2521"/>
                        </a:moveTo>
                        <a:cubicBezTo>
                          <a:pt x="30976" y="1188"/>
                          <a:pt x="24968" y="210"/>
                          <a:pt x="18771" y="32"/>
                        </a:cubicBezTo>
                        <a:cubicBezTo>
                          <a:pt x="12409" y="-158"/>
                          <a:pt x="6172" y="515"/>
                          <a:pt x="0" y="1556"/>
                        </a:cubicBezTo>
                        <a:lnTo>
                          <a:pt x="140957" y="142513"/>
                        </a:lnTo>
                        <a:cubicBezTo>
                          <a:pt x="138354" y="125280"/>
                          <a:pt x="134074" y="108985"/>
                          <a:pt x="128321" y="93949"/>
                        </a:cubicBezTo>
                        <a:lnTo>
                          <a:pt x="36881" y="2521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</p:grpSp>
          </p:grpSp>
        </p:grpSp>
        <p:grpSp>
          <p:nvGrpSpPr>
            <p:cNvPr id="233" name="Graphic 2">
              <a:extLst>
                <a:ext uri="{FF2B5EF4-FFF2-40B4-BE49-F238E27FC236}">
                  <a16:creationId xmlns:a16="http://schemas.microsoft.com/office/drawing/2014/main" id="{57FC2969-4A94-2BBC-945F-157295709C2E}"/>
                </a:ext>
              </a:extLst>
            </p:cNvPr>
            <p:cNvGrpSpPr/>
            <p:nvPr/>
          </p:nvGrpSpPr>
          <p:grpSpPr>
            <a:xfrm>
              <a:off x="6908849" y="993869"/>
              <a:ext cx="1218043" cy="1435907"/>
              <a:chOff x="6908849" y="993869"/>
              <a:chExt cx="1218043" cy="1435907"/>
            </a:xfrm>
          </p:grpSpPr>
          <p:grpSp>
            <p:nvGrpSpPr>
              <p:cNvPr id="234" name="Graphic 2">
                <a:extLst>
                  <a:ext uri="{FF2B5EF4-FFF2-40B4-BE49-F238E27FC236}">
                    <a16:creationId xmlns:a16="http://schemas.microsoft.com/office/drawing/2014/main" id="{5EA93634-FC19-3D38-947E-1C7EC7260D65}"/>
                  </a:ext>
                </a:extLst>
              </p:cNvPr>
              <p:cNvGrpSpPr/>
              <p:nvPr/>
            </p:nvGrpSpPr>
            <p:grpSpPr>
              <a:xfrm>
                <a:off x="6908849" y="993872"/>
                <a:ext cx="1067374" cy="1435903"/>
                <a:chOff x="6908849" y="993872"/>
                <a:chExt cx="1067374" cy="1435903"/>
              </a:xfrm>
            </p:grpSpPr>
            <p:sp>
              <p:nvSpPr>
                <p:cNvPr id="255" name="Freeform 180">
                  <a:extLst>
                    <a:ext uri="{FF2B5EF4-FFF2-40B4-BE49-F238E27FC236}">
                      <a16:creationId xmlns:a16="http://schemas.microsoft.com/office/drawing/2014/main" id="{6167A585-0BB5-1F03-67AF-C60606AF2009}"/>
                    </a:ext>
                  </a:extLst>
                </p:cNvPr>
                <p:cNvSpPr/>
                <p:nvPr/>
              </p:nvSpPr>
              <p:spPr>
                <a:xfrm>
                  <a:off x="6921551" y="1006575"/>
                  <a:ext cx="1041971" cy="1410501"/>
                </a:xfrm>
                <a:custGeom>
                  <a:avLst/>
                  <a:gdLst>
                    <a:gd name="connsiteX0" fmla="*/ 1041971 w 1041971"/>
                    <a:gd name="connsiteY0" fmla="*/ 180466 h 1410501"/>
                    <a:gd name="connsiteX1" fmla="*/ 856297 w 1041971"/>
                    <a:gd name="connsiteY1" fmla="*/ 141832 h 1410501"/>
                    <a:gd name="connsiteX2" fmla="*/ 772731 w 1041971"/>
                    <a:gd name="connsiteY2" fmla="*/ 260736 h 1410501"/>
                    <a:gd name="connsiteX3" fmla="*/ 708457 w 1041971"/>
                    <a:gd name="connsiteY3" fmla="*/ 254916 h 1410501"/>
                    <a:gd name="connsiteX4" fmla="*/ 677367 w 1041971"/>
                    <a:gd name="connsiteY4" fmla="*/ 0 h 1410501"/>
                    <a:gd name="connsiteX5" fmla="*/ 476973 w 1041971"/>
                    <a:gd name="connsiteY5" fmla="*/ 0 h 1410501"/>
                    <a:gd name="connsiteX6" fmla="*/ 442861 w 1041971"/>
                    <a:gd name="connsiteY6" fmla="*/ 232941 h 1410501"/>
                    <a:gd name="connsiteX7" fmla="*/ 381063 w 1041971"/>
                    <a:gd name="connsiteY7" fmla="*/ 263590 h 1410501"/>
                    <a:gd name="connsiteX8" fmla="*/ 240195 w 1041971"/>
                    <a:gd name="connsiteY8" fmla="*/ 109044 h 1410501"/>
                    <a:gd name="connsiteX9" fmla="*/ 103022 w 1041971"/>
                    <a:gd name="connsiteY9" fmla="*/ 283834 h 1410501"/>
                    <a:gd name="connsiteX10" fmla="*/ 206501 w 1041971"/>
                    <a:gd name="connsiteY10" fmla="*/ 491339 h 1410501"/>
                    <a:gd name="connsiteX11" fmla="*/ 179311 w 1041971"/>
                    <a:gd name="connsiteY11" fmla="*/ 577978 h 1410501"/>
                    <a:gd name="connsiteX12" fmla="*/ 0 w 1041971"/>
                    <a:gd name="connsiteY12" fmla="*/ 616193 h 1410501"/>
                    <a:gd name="connsiteX13" fmla="*/ 3289 w 1041971"/>
                    <a:gd name="connsiteY13" fmla="*/ 869989 h 1410501"/>
                    <a:gd name="connsiteX14" fmla="*/ 179146 w 1041971"/>
                    <a:gd name="connsiteY14" fmla="*/ 905486 h 1410501"/>
                    <a:gd name="connsiteX15" fmla="*/ 205257 w 1041971"/>
                    <a:gd name="connsiteY15" fmla="*/ 986728 h 1410501"/>
                    <a:gd name="connsiteX16" fmla="*/ 107581 w 1041971"/>
                    <a:gd name="connsiteY16" fmla="*/ 1174104 h 1410501"/>
                    <a:gd name="connsiteX17" fmla="*/ 234264 w 1041971"/>
                    <a:gd name="connsiteY17" fmla="*/ 1322363 h 1410501"/>
                    <a:gd name="connsiteX18" fmla="*/ 366928 w 1041971"/>
                    <a:gd name="connsiteY18" fmla="*/ 1190207 h 1410501"/>
                    <a:gd name="connsiteX19" fmla="*/ 423443 w 1041971"/>
                    <a:gd name="connsiteY19" fmla="*/ 1216382 h 1410501"/>
                    <a:gd name="connsiteX20" fmla="*/ 446125 w 1041971"/>
                    <a:gd name="connsiteY20" fmla="*/ 1410501 h 1410501"/>
                    <a:gd name="connsiteX21" fmla="*/ 646531 w 1041971"/>
                    <a:gd name="connsiteY21" fmla="*/ 1410501 h 1410501"/>
                    <a:gd name="connsiteX22" fmla="*/ 822616 w 1041971"/>
                    <a:gd name="connsiteY22" fmla="*/ 1251764 h 1410501"/>
                    <a:gd name="connsiteX23" fmla="*/ 989431 w 1041971"/>
                    <a:gd name="connsiteY23" fmla="*/ 1259105 h 1410501"/>
                    <a:gd name="connsiteX24" fmla="*/ 1041971 w 1041971"/>
                    <a:gd name="connsiteY24" fmla="*/ 180466 h 141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41971" h="1410501">
                      <a:moveTo>
                        <a:pt x="1041971" y="180466"/>
                      </a:moveTo>
                      <a:lnTo>
                        <a:pt x="856297" y="141832"/>
                      </a:lnTo>
                      <a:lnTo>
                        <a:pt x="772731" y="260736"/>
                      </a:lnTo>
                      <a:lnTo>
                        <a:pt x="708457" y="254916"/>
                      </a:lnTo>
                      <a:lnTo>
                        <a:pt x="677367" y="0"/>
                      </a:lnTo>
                      <a:lnTo>
                        <a:pt x="476973" y="0"/>
                      </a:lnTo>
                      <a:lnTo>
                        <a:pt x="442861" y="232941"/>
                      </a:lnTo>
                      <a:cubicBezTo>
                        <a:pt x="421589" y="240524"/>
                        <a:pt x="400938" y="250867"/>
                        <a:pt x="381063" y="263590"/>
                      </a:cubicBezTo>
                      <a:lnTo>
                        <a:pt x="240195" y="109044"/>
                      </a:lnTo>
                      <a:lnTo>
                        <a:pt x="103022" y="283834"/>
                      </a:lnTo>
                      <a:lnTo>
                        <a:pt x="206501" y="491339"/>
                      </a:lnTo>
                      <a:cubicBezTo>
                        <a:pt x="195681" y="518898"/>
                        <a:pt x="186512" y="547829"/>
                        <a:pt x="179311" y="577978"/>
                      </a:cubicBezTo>
                      <a:lnTo>
                        <a:pt x="0" y="616193"/>
                      </a:lnTo>
                      <a:lnTo>
                        <a:pt x="3289" y="869989"/>
                      </a:lnTo>
                      <a:lnTo>
                        <a:pt x="179146" y="905486"/>
                      </a:lnTo>
                      <a:cubicBezTo>
                        <a:pt x="186118" y="934010"/>
                        <a:pt x="194919" y="961125"/>
                        <a:pt x="205257" y="986728"/>
                      </a:cubicBezTo>
                      <a:lnTo>
                        <a:pt x="107581" y="1174104"/>
                      </a:lnTo>
                      <a:lnTo>
                        <a:pt x="234264" y="1322363"/>
                      </a:lnTo>
                      <a:lnTo>
                        <a:pt x="366928" y="1190207"/>
                      </a:lnTo>
                      <a:cubicBezTo>
                        <a:pt x="385063" y="1201129"/>
                        <a:pt x="403936" y="1209969"/>
                        <a:pt x="423443" y="1216382"/>
                      </a:cubicBezTo>
                      <a:lnTo>
                        <a:pt x="446125" y="1410501"/>
                      </a:lnTo>
                      <a:lnTo>
                        <a:pt x="646531" y="1410501"/>
                      </a:lnTo>
                      <a:lnTo>
                        <a:pt x="822616" y="1251764"/>
                      </a:lnTo>
                      <a:lnTo>
                        <a:pt x="989431" y="1259105"/>
                      </a:lnTo>
                      <a:lnTo>
                        <a:pt x="1041971" y="1804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256" name="Freeform 181">
                  <a:extLst>
                    <a:ext uri="{FF2B5EF4-FFF2-40B4-BE49-F238E27FC236}">
                      <a16:creationId xmlns:a16="http://schemas.microsoft.com/office/drawing/2014/main" id="{F8AF7600-EAEB-C808-1767-48A77522801D}"/>
                    </a:ext>
                  </a:extLst>
                </p:cNvPr>
                <p:cNvSpPr/>
                <p:nvPr/>
              </p:nvSpPr>
              <p:spPr>
                <a:xfrm>
                  <a:off x="6908849" y="993872"/>
                  <a:ext cx="1067374" cy="1435903"/>
                </a:xfrm>
                <a:custGeom>
                  <a:avLst/>
                  <a:gdLst>
                    <a:gd name="connsiteX0" fmla="*/ 659232 w 1067374"/>
                    <a:gd name="connsiteY0" fmla="*/ 1435904 h 1435903"/>
                    <a:gd name="connsiteX1" fmla="*/ 458839 w 1067374"/>
                    <a:gd name="connsiteY1" fmla="*/ 1435904 h 1435903"/>
                    <a:gd name="connsiteX2" fmla="*/ 446215 w 1067374"/>
                    <a:gd name="connsiteY2" fmla="*/ 1424677 h 1435903"/>
                    <a:gd name="connsiteX3" fmla="*/ 424461 w 1067374"/>
                    <a:gd name="connsiteY3" fmla="*/ 1238483 h 1435903"/>
                    <a:gd name="connsiteX4" fmla="*/ 381687 w 1067374"/>
                    <a:gd name="connsiteY4" fmla="*/ 1218785 h 1435903"/>
                    <a:gd name="connsiteX5" fmla="*/ 255932 w 1067374"/>
                    <a:gd name="connsiteY5" fmla="*/ 1344070 h 1435903"/>
                    <a:gd name="connsiteX6" fmla="*/ 246457 w 1067374"/>
                    <a:gd name="connsiteY6" fmla="*/ 1347753 h 1435903"/>
                    <a:gd name="connsiteX7" fmla="*/ 237313 w 1067374"/>
                    <a:gd name="connsiteY7" fmla="*/ 1343321 h 1435903"/>
                    <a:gd name="connsiteX8" fmla="*/ 110631 w 1067374"/>
                    <a:gd name="connsiteY8" fmla="*/ 1195061 h 1435903"/>
                    <a:gd name="connsiteX9" fmla="*/ 109018 w 1067374"/>
                    <a:gd name="connsiteY9" fmla="*/ 1180939 h 1435903"/>
                    <a:gd name="connsiteX10" fmla="*/ 204001 w 1067374"/>
                    <a:gd name="connsiteY10" fmla="*/ 998719 h 1435903"/>
                    <a:gd name="connsiteX11" fmla="*/ 181484 w 1067374"/>
                    <a:gd name="connsiteY11" fmla="*/ 929060 h 1435903"/>
                    <a:gd name="connsiteX12" fmla="*/ 13488 w 1067374"/>
                    <a:gd name="connsiteY12" fmla="*/ 895138 h 1435903"/>
                    <a:gd name="connsiteX13" fmla="*/ 3290 w 1067374"/>
                    <a:gd name="connsiteY13" fmla="*/ 882857 h 1435903"/>
                    <a:gd name="connsiteX14" fmla="*/ 1 w 1067374"/>
                    <a:gd name="connsiteY14" fmla="*/ 629060 h 1435903"/>
                    <a:gd name="connsiteX15" fmla="*/ 10047 w 1067374"/>
                    <a:gd name="connsiteY15" fmla="*/ 616475 h 1435903"/>
                    <a:gd name="connsiteX16" fmla="*/ 181573 w 1067374"/>
                    <a:gd name="connsiteY16" fmla="*/ 579924 h 1435903"/>
                    <a:gd name="connsiteX17" fmla="*/ 205322 w 1067374"/>
                    <a:gd name="connsiteY17" fmla="*/ 504689 h 1435903"/>
                    <a:gd name="connsiteX18" fmla="*/ 104357 w 1067374"/>
                    <a:gd name="connsiteY18" fmla="*/ 302200 h 1435903"/>
                    <a:gd name="connsiteX19" fmla="*/ 105728 w 1067374"/>
                    <a:gd name="connsiteY19" fmla="*/ 288700 h 1435903"/>
                    <a:gd name="connsiteX20" fmla="*/ 242914 w 1067374"/>
                    <a:gd name="connsiteY20" fmla="*/ 113910 h 1435903"/>
                    <a:gd name="connsiteX21" fmla="*/ 252439 w 1067374"/>
                    <a:gd name="connsiteY21" fmla="*/ 109055 h 1435903"/>
                    <a:gd name="connsiteX22" fmla="*/ 262282 w 1067374"/>
                    <a:gd name="connsiteY22" fmla="*/ 113190 h 1435903"/>
                    <a:gd name="connsiteX23" fmla="*/ 396051 w 1067374"/>
                    <a:gd name="connsiteY23" fmla="*/ 259954 h 1435903"/>
                    <a:gd name="connsiteX24" fmla="*/ 444094 w 1067374"/>
                    <a:gd name="connsiteY24" fmla="*/ 236358 h 1435903"/>
                    <a:gd name="connsiteX25" fmla="*/ 477115 w 1067374"/>
                    <a:gd name="connsiteY25" fmla="*/ 10859 h 1435903"/>
                    <a:gd name="connsiteX26" fmla="*/ 489675 w 1067374"/>
                    <a:gd name="connsiteY26" fmla="*/ 0 h 1435903"/>
                    <a:gd name="connsiteX27" fmla="*/ 690069 w 1067374"/>
                    <a:gd name="connsiteY27" fmla="*/ 0 h 1435903"/>
                    <a:gd name="connsiteX28" fmla="*/ 702679 w 1067374"/>
                    <a:gd name="connsiteY28" fmla="*/ 11162 h 1435903"/>
                    <a:gd name="connsiteX29" fmla="*/ 732524 w 1067374"/>
                    <a:gd name="connsiteY29" fmla="*/ 255899 h 1435903"/>
                    <a:gd name="connsiteX30" fmla="*/ 779260 w 1067374"/>
                    <a:gd name="connsiteY30" fmla="*/ 260133 h 1435903"/>
                    <a:gd name="connsiteX31" fmla="*/ 858610 w 1067374"/>
                    <a:gd name="connsiteY31" fmla="*/ 147229 h 1435903"/>
                    <a:gd name="connsiteX32" fmla="*/ 871589 w 1067374"/>
                    <a:gd name="connsiteY32" fmla="*/ 142100 h 1435903"/>
                    <a:gd name="connsiteX33" fmla="*/ 1057263 w 1067374"/>
                    <a:gd name="connsiteY33" fmla="*/ 180734 h 1435903"/>
                    <a:gd name="connsiteX34" fmla="*/ 1067360 w 1067374"/>
                    <a:gd name="connsiteY34" fmla="*/ 193787 h 1435903"/>
                    <a:gd name="connsiteX35" fmla="*/ 1014820 w 1067374"/>
                    <a:gd name="connsiteY35" fmla="*/ 1272430 h 1435903"/>
                    <a:gd name="connsiteX36" fmla="*/ 1001574 w 1067374"/>
                    <a:gd name="connsiteY36" fmla="*/ 1284495 h 1435903"/>
                    <a:gd name="connsiteX37" fmla="*/ 839954 w 1067374"/>
                    <a:gd name="connsiteY37" fmla="*/ 1277383 h 1435903"/>
                    <a:gd name="connsiteX38" fmla="*/ 667729 w 1067374"/>
                    <a:gd name="connsiteY38" fmla="*/ 1432640 h 1435903"/>
                    <a:gd name="connsiteX39" fmla="*/ 659232 w 1067374"/>
                    <a:gd name="connsiteY39" fmla="*/ 1435904 h 1435903"/>
                    <a:gd name="connsiteX40" fmla="*/ 470142 w 1067374"/>
                    <a:gd name="connsiteY40" fmla="*/ 1410504 h 1435903"/>
                    <a:gd name="connsiteX41" fmla="*/ 654356 w 1067374"/>
                    <a:gd name="connsiteY41" fmla="*/ 1410504 h 1435903"/>
                    <a:gd name="connsiteX42" fmla="*/ 826809 w 1067374"/>
                    <a:gd name="connsiteY42" fmla="*/ 1255043 h 1435903"/>
                    <a:gd name="connsiteX43" fmla="*/ 835864 w 1067374"/>
                    <a:gd name="connsiteY43" fmla="*/ 1251779 h 1435903"/>
                    <a:gd name="connsiteX44" fmla="*/ 990067 w 1067374"/>
                    <a:gd name="connsiteY44" fmla="*/ 1258561 h 1435903"/>
                    <a:gd name="connsiteX45" fmla="*/ 1041452 w 1067374"/>
                    <a:gd name="connsiteY45" fmla="*/ 203393 h 1435903"/>
                    <a:gd name="connsiteX46" fmla="*/ 874587 w 1067374"/>
                    <a:gd name="connsiteY46" fmla="*/ 168666 h 1435903"/>
                    <a:gd name="connsiteX47" fmla="*/ 795834 w 1067374"/>
                    <a:gd name="connsiteY47" fmla="*/ 280750 h 1435903"/>
                    <a:gd name="connsiteX48" fmla="*/ 784289 w 1067374"/>
                    <a:gd name="connsiteY48" fmla="*/ 286097 h 1435903"/>
                    <a:gd name="connsiteX49" fmla="*/ 720015 w 1067374"/>
                    <a:gd name="connsiteY49" fmla="*/ 280267 h 1435903"/>
                    <a:gd name="connsiteX50" fmla="*/ 708560 w 1067374"/>
                    <a:gd name="connsiteY50" fmla="*/ 269156 h 1435903"/>
                    <a:gd name="connsiteX51" fmla="*/ 678829 w 1067374"/>
                    <a:gd name="connsiteY51" fmla="*/ 25400 h 1435903"/>
                    <a:gd name="connsiteX52" fmla="*/ 500648 w 1067374"/>
                    <a:gd name="connsiteY52" fmla="*/ 25400 h 1435903"/>
                    <a:gd name="connsiteX53" fmla="*/ 468136 w 1067374"/>
                    <a:gd name="connsiteY53" fmla="*/ 247484 h 1435903"/>
                    <a:gd name="connsiteX54" fmla="*/ 459830 w 1067374"/>
                    <a:gd name="connsiteY54" fmla="*/ 257603 h 1435903"/>
                    <a:gd name="connsiteX55" fmla="*/ 400623 w 1067374"/>
                    <a:gd name="connsiteY55" fmla="*/ 286986 h 1435903"/>
                    <a:gd name="connsiteX56" fmla="*/ 384379 w 1067374"/>
                    <a:gd name="connsiteY56" fmla="*/ 284852 h 1435903"/>
                    <a:gd name="connsiteX57" fmla="*/ 253620 w 1067374"/>
                    <a:gd name="connsiteY57" fmla="*/ 141393 h 1435903"/>
                    <a:gd name="connsiteX58" fmla="*/ 130672 w 1067374"/>
                    <a:gd name="connsiteY58" fmla="*/ 298047 h 1435903"/>
                    <a:gd name="connsiteX59" fmla="*/ 230557 w 1067374"/>
                    <a:gd name="connsiteY59" fmla="*/ 498377 h 1435903"/>
                    <a:gd name="connsiteX60" fmla="*/ 231014 w 1067374"/>
                    <a:gd name="connsiteY60" fmla="*/ 508677 h 1435903"/>
                    <a:gd name="connsiteX61" fmla="*/ 204356 w 1067374"/>
                    <a:gd name="connsiteY61" fmla="*/ 593640 h 1435903"/>
                    <a:gd name="connsiteX62" fmla="*/ 194654 w 1067374"/>
                    <a:gd name="connsiteY62" fmla="*/ 603114 h 1435903"/>
                    <a:gd name="connsiteX63" fmla="*/ 25528 w 1067374"/>
                    <a:gd name="connsiteY63" fmla="*/ 639144 h 1435903"/>
                    <a:gd name="connsiteX64" fmla="*/ 28563 w 1067374"/>
                    <a:gd name="connsiteY64" fmla="*/ 872278 h 1435903"/>
                    <a:gd name="connsiteX65" fmla="*/ 194362 w 1067374"/>
                    <a:gd name="connsiteY65" fmla="*/ 905755 h 1435903"/>
                    <a:gd name="connsiteX66" fmla="*/ 204179 w 1067374"/>
                    <a:gd name="connsiteY66" fmla="*/ 915179 h 1435903"/>
                    <a:gd name="connsiteX67" fmla="*/ 229732 w 1067374"/>
                    <a:gd name="connsiteY67" fmla="*/ 994680 h 1435903"/>
                    <a:gd name="connsiteX68" fmla="*/ 229211 w 1067374"/>
                    <a:gd name="connsiteY68" fmla="*/ 1005298 h 1435903"/>
                    <a:gd name="connsiteX69" fmla="*/ 135510 w 1067374"/>
                    <a:gd name="connsiteY69" fmla="*/ 1185079 h 1435903"/>
                    <a:gd name="connsiteX70" fmla="*/ 247714 w 1067374"/>
                    <a:gd name="connsiteY70" fmla="*/ 1316397 h 1435903"/>
                    <a:gd name="connsiteX71" fmla="*/ 370676 w 1067374"/>
                    <a:gd name="connsiteY71" fmla="*/ 1193906 h 1435903"/>
                    <a:gd name="connsiteX72" fmla="*/ 386182 w 1067374"/>
                    <a:gd name="connsiteY72" fmla="*/ 1192026 h 1435903"/>
                    <a:gd name="connsiteX73" fmla="*/ 440119 w 1067374"/>
                    <a:gd name="connsiteY73" fmla="*/ 1217019 h 1435903"/>
                    <a:gd name="connsiteX74" fmla="*/ 448769 w 1067374"/>
                    <a:gd name="connsiteY74" fmla="*/ 1227611 h 1435903"/>
                    <a:gd name="connsiteX75" fmla="*/ 470142 w 1067374"/>
                    <a:gd name="connsiteY75" fmla="*/ 1410504 h 1435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1067374" h="1435903">
                      <a:moveTo>
                        <a:pt x="659232" y="1435904"/>
                      </a:moveTo>
                      <a:lnTo>
                        <a:pt x="458839" y="1435904"/>
                      </a:lnTo>
                      <a:cubicBezTo>
                        <a:pt x="452388" y="1435904"/>
                        <a:pt x="446965" y="1431078"/>
                        <a:pt x="446215" y="1424677"/>
                      </a:cubicBezTo>
                      <a:lnTo>
                        <a:pt x="424461" y="1238483"/>
                      </a:lnTo>
                      <a:cubicBezTo>
                        <a:pt x="410033" y="1233237"/>
                        <a:pt x="395695" y="1226633"/>
                        <a:pt x="381687" y="1218785"/>
                      </a:cubicBezTo>
                      <a:lnTo>
                        <a:pt x="255932" y="1344070"/>
                      </a:lnTo>
                      <a:cubicBezTo>
                        <a:pt x="253429" y="1346559"/>
                        <a:pt x="249975" y="1347842"/>
                        <a:pt x="246457" y="1347753"/>
                      </a:cubicBezTo>
                      <a:cubicBezTo>
                        <a:pt x="242927" y="1347614"/>
                        <a:pt x="239612" y="1346013"/>
                        <a:pt x="237313" y="1343321"/>
                      </a:cubicBezTo>
                      <a:lnTo>
                        <a:pt x="110631" y="1195061"/>
                      </a:lnTo>
                      <a:cubicBezTo>
                        <a:pt x="107252" y="1191124"/>
                        <a:pt x="106631" y="1185536"/>
                        <a:pt x="109018" y="1180939"/>
                      </a:cubicBezTo>
                      <a:lnTo>
                        <a:pt x="204001" y="998719"/>
                      </a:lnTo>
                      <a:cubicBezTo>
                        <a:pt x="195187" y="976228"/>
                        <a:pt x="187631" y="952847"/>
                        <a:pt x="181484" y="929060"/>
                      </a:cubicBezTo>
                      <a:lnTo>
                        <a:pt x="13488" y="895138"/>
                      </a:lnTo>
                      <a:cubicBezTo>
                        <a:pt x="7621" y="893957"/>
                        <a:pt x="3379" y="888839"/>
                        <a:pt x="3290" y="882857"/>
                      </a:cubicBezTo>
                      <a:lnTo>
                        <a:pt x="1" y="629060"/>
                      </a:lnTo>
                      <a:cubicBezTo>
                        <a:pt x="-88" y="623002"/>
                        <a:pt x="4128" y="617745"/>
                        <a:pt x="10047" y="616475"/>
                      </a:cubicBezTo>
                      <a:lnTo>
                        <a:pt x="181573" y="579924"/>
                      </a:lnTo>
                      <a:cubicBezTo>
                        <a:pt x="188012" y="554372"/>
                        <a:pt x="195975" y="529124"/>
                        <a:pt x="205322" y="504689"/>
                      </a:cubicBezTo>
                      <a:lnTo>
                        <a:pt x="104357" y="302200"/>
                      </a:lnTo>
                      <a:cubicBezTo>
                        <a:pt x="102173" y="297806"/>
                        <a:pt x="102706" y="292548"/>
                        <a:pt x="105728" y="288700"/>
                      </a:cubicBezTo>
                      <a:lnTo>
                        <a:pt x="242914" y="113910"/>
                      </a:lnTo>
                      <a:cubicBezTo>
                        <a:pt x="245213" y="110970"/>
                        <a:pt x="248705" y="109197"/>
                        <a:pt x="252439" y="109055"/>
                      </a:cubicBezTo>
                      <a:cubicBezTo>
                        <a:pt x="256160" y="108993"/>
                        <a:pt x="259779" y="110437"/>
                        <a:pt x="262282" y="113190"/>
                      </a:cubicBezTo>
                      <a:lnTo>
                        <a:pt x="396051" y="259954"/>
                      </a:lnTo>
                      <a:cubicBezTo>
                        <a:pt x="411799" y="250534"/>
                        <a:pt x="427902" y="242627"/>
                        <a:pt x="444094" y="236358"/>
                      </a:cubicBezTo>
                      <a:lnTo>
                        <a:pt x="477115" y="10859"/>
                      </a:lnTo>
                      <a:cubicBezTo>
                        <a:pt x="478029" y="4627"/>
                        <a:pt x="483376" y="0"/>
                        <a:pt x="489675" y="0"/>
                      </a:cubicBezTo>
                      <a:lnTo>
                        <a:pt x="690069" y="0"/>
                      </a:lnTo>
                      <a:cubicBezTo>
                        <a:pt x="696481" y="0"/>
                        <a:pt x="701904" y="4788"/>
                        <a:pt x="702679" y="11162"/>
                      </a:cubicBezTo>
                      <a:lnTo>
                        <a:pt x="732524" y="255899"/>
                      </a:lnTo>
                      <a:lnTo>
                        <a:pt x="779260" y="260133"/>
                      </a:lnTo>
                      <a:lnTo>
                        <a:pt x="858610" y="147229"/>
                      </a:lnTo>
                      <a:cubicBezTo>
                        <a:pt x="861531" y="143092"/>
                        <a:pt x="866598" y="141065"/>
                        <a:pt x="871589" y="142100"/>
                      </a:cubicBezTo>
                      <a:lnTo>
                        <a:pt x="1057263" y="180734"/>
                      </a:lnTo>
                      <a:cubicBezTo>
                        <a:pt x="1063385" y="182005"/>
                        <a:pt x="1067665" y="187542"/>
                        <a:pt x="1067360" y="193787"/>
                      </a:cubicBezTo>
                      <a:lnTo>
                        <a:pt x="1014820" y="1272430"/>
                      </a:lnTo>
                      <a:cubicBezTo>
                        <a:pt x="1014477" y="1279402"/>
                        <a:pt x="1008648" y="1284749"/>
                        <a:pt x="1001574" y="1284495"/>
                      </a:cubicBezTo>
                      <a:lnTo>
                        <a:pt x="839954" y="1277383"/>
                      </a:lnTo>
                      <a:lnTo>
                        <a:pt x="667729" y="1432640"/>
                      </a:lnTo>
                      <a:cubicBezTo>
                        <a:pt x="665405" y="1434736"/>
                        <a:pt x="662370" y="1435904"/>
                        <a:pt x="659232" y="1435904"/>
                      </a:cubicBezTo>
                      <a:close/>
                      <a:moveTo>
                        <a:pt x="470142" y="1410504"/>
                      </a:moveTo>
                      <a:lnTo>
                        <a:pt x="654356" y="1410504"/>
                      </a:lnTo>
                      <a:lnTo>
                        <a:pt x="826809" y="1255043"/>
                      </a:lnTo>
                      <a:cubicBezTo>
                        <a:pt x="829273" y="1252795"/>
                        <a:pt x="832499" y="1251602"/>
                        <a:pt x="835864" y="1251779"/>
                      </a:cubicBezTo>
                      <a:lnTo>
                        <a:pt x="990067" y="1258561"/>
                      </a:lnTo>
                      <a:lnTo>
                        <a:pt x="1041452" y="203393"/>
                      </a:lnTo>
                      <a:lnTo>
                        <a:pt x="874587" y="168666"/>
                      </a:lnTo>
                      <a:lnTo>
                        <a:pt x="795834" y="280750"/>
                      </a:lnTo>
                      <a:cubicBezTo>
                        <a:pt x="793217" y="284458"/>
                        <a:pt x="788849" y="286516"/>
                        <a:pt x="784289" y="286097"/>
                      </a:cubicBezTo>
                      <a:lnTo>
                        <a:pt x="720015" y="280267"/>
                      </a:lnTo>
                      <a:cubicBezTo>
                        <a:pt x="714059" y="279734"/>
                        <a:pt x="709284" y="275097"/>
                        <a:pt x="708560" y="269156"/>
                      </a:cubicBezTo>
                      <a:lnTo>
                        <a:pt x="678829" y="25400"/>
                      </a:lnTo>
                      <a:lnTo>
                        <a:pt x="500648" y="25400"/>
                      </a:lnTo>
                      <a:lnTo>
                        <a:pt x="468136" y="247484"/>
                      </a:lnTo>
                      <a:cubicBezTo>
                        <a:pt x="467463" y="252134"/>
                        <a:pt x="464262" y="256028"/>
                        <a:pt x="459830" y="257603"/>
                      </a:cubicBezTo>
                      <a:cubicBezTo>
                        <a:pt x="439878" y="264716"/>
                        <a:pt x="419952" y="274601"/>
                        <a:pt x="400623" y="286986"/>
                      </a:cubicBezTo>
                      <a:cubicBezTo>
                        <a:pt x="395403" y="290326"/>
                        <a:pt x="388558" y="289424"/>
                        <a:pt x="384379" y="284852"/>
                      </a:cubicBezTo>
                      <a:lnTo>
                        <a:pt x="253620" y="141393"/>
                      </a:lnTo>
                      <a:lnTo>
                        <a:pt x="130672" y="298047"/>
                      </a:lnTo>
                      <a:lnTo>
                        <a:pt x="230557" y="498377"/>
                      </a:lnTo>
                      <a:cubicBezTo>
                        <a:pt x="232157" y="501590"/>
                        <a:pt x="232335" y="505337"/>
                        <a:pt x="231014" y="508677"/>
                      </a:cubicBezTo>
                      <a:cubicBezTo>
                        <a:pt x="220245" y="536134"/>
                        <a:pt x="211265" y="564722"/>
                        <a:pt x="204356" y="593640"/>
                      </a:cubicBezTo>
                      <a:cubicBezTo>
                        <a:pt x="203226" y="598402"/>
                        <a:pt x="199442" y="602085"/>
                        <a:pt x="194654" y="603114"/>
                      </a:cubicBezTo>
                      <a:lnTo>
                        <a:pt x="25528" y="639144"/>
                      </a:lnTo>
                      <a:lnTo>
                        <a:pt x="28563" y="872278"/>
                      </a:lnTo>
                      <a:lnTo>
                        <a:pt x="194362" y="905755"/>
                      </a:lnTo>
                      <a:cubicBezTo>
                        <a:pt x="199188" y="906720"/>
                        <a:pt x="203011" y="910391"/>
                        <a:pt x="204179" y="915179"/>
                      </a:cubicBezTo>
                      <a:cubicBezTo>
                        <a:pt x="210847" y="942433"/>
                        <a:pt x="219445" y="969192"/>
                        <a:pt x="229732" y="994680"/>
                      </a:cubicBezTo>
                      <a:cubicBezTo>
                        <a:pt x="231116" y="998122"/>
                        <a:pt x="230938" y="1002009"/>
                        <a:pt x="229211" y="1005298"/>
                      </a:cubicBezTo>
                      <a:lnTo>
                        <a:pt x="135510" y="1185079"/>
                      </a:lnTo>
                      <a:lnTo>
                        <a:pt x="247714" y="1316397"/>
                      </a:lnTo>
                      <a:lnTo>
                        <a:pt x="370676" y="1193906"/>
                      </a:lnTo>
                      <a:cubicBezTo>
                        <a:pt x="374791" y="1189791"/>
                        <a:pt x="381191" y="1189016"/>
                        <a:pt x="386182" y="1192026"/>
                      </a:cubicBezTo>
                      <a:cubicBezTo>
                        <a:pt x="403772" y="1202630"/>
                        <a:pt x="421907" y="1211038"/>
                        <a:pt x="440119" y="1217019"/>
                      </a:cubicBezTo>
                      <a:cubicBezTo>
                        <a:pt x="444818" y="1218569"/>
                        <a:pt x="448197" y="1222696"/>
                        <a:pt x="448769" y="1227611"/>
                      </a:cubicBezTo>
                      <a:lnTo>
                        <a:pt x="470142" y="1410504"/>
                      </a:ln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grpSp>
              <p:nvGrpSpPr>
                <p:cNvPr id="257" name="Graphic 2">
                  <a:extLst>
                    <a:ext uri="{FF2B5EF4-FFF2-40B4-BE49-F238E27FC236}">
                      <a16:creationId xmlns:a16="http://schemas.microsoft.com/office/drawing/2014/main" id="{768062CB-5C61-34B4-13CF-D273978684C3}"/>
                    </a:ext>
                  </a:extLst>
                </p:cNvPr>
                <p:cNvGrpSpPr/>
                <p:nvPr/>
              </p:nvGrpSpPr>
              <p:grpSpPr>
                <a:xfrm>
                  <a:off x="6922071" y="1005278"/>
                  <a:ext cx="1037361" cy="1410502"/>
                  <a:chOff x="6922071" y="1005278"/>
                  <a:chExt cx="1037361" cy="1410502"/>
                </a:xfrm>
                <a:solidFill>
                  <a:srgbClr val="2A657A"/>
                </a:solidFill>
              </p:grpSpPr>
              <p:sp>
                <p:nvSpPr>
                  <p:cNvPr id="258" name="Freeform 183">
                    <a:extLst>
                      <a:ext uri="{FF2B5EF4-FFF2-40B4-BE49-F238E27FC236}">
                        <a16:creationId xmlns:a16="http://schemas.microsoft.com/office/drawing/2014/main" id="{B983F560-54EF-9758-EA98-1243DEBF5CAF}"/>
                      </a:ext>
                    </a:extLst>
                  </p:cNvPr>
                  <p:cNvSpPr/>
                  <p:nvPr/>
                </p:nvSpPr>
                <p:spPr>
                  <a:xfrm>
                    <a:off x="7036714" y="2139924"/>
                    <a:ext cx="159308" cy="164922"/>
                  </a:xfrm>
                  <a:custGeom>
                    <a:avLst/>
                    <a:gdLst>
                      <a:gd name="connsiteX0" fmla="*/ 0 w 159308"/>
                      <a:gd name="connsiteY0" fmla="*/ 23609 h 164922"/>
                      <a:gd name="connsiteX1" fmla="*/ 141312 w 159308"/>
                      <a:gd name="connsiteY1" fmla="*/ 164922 h 164922"/>
                      <a:gd name="connsiteX2" fmla="*/ 159309 w 159308"/>
                      <a:gd name="connsiteY2" fmla="*/ 146990 h 164922"/>
                      <a:gd name="connsiteX3" fmla="*/ 12306 w 159308"/>
                      <a:gd name="connsiteY3" fmla="*/ 0 h 164922"/>
                      <a:gd name="connsiteX4" fmla="*/ 0 w 159308"/>
                      <a:gd name="connsiteY4" fmla="*/ 23609 h 1649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308" h="164922">
                        <a:moveTo>
                          <a:pt x="0" y="23609"/>
                        </a:moveTo>
                        <a:lnTo>
                          <a:pt x="141312" y="164922"/>
                        </a:lnTo>
                        <a:lnTo>
                          <a:pt x="159309" y="146990"/>
                        </a:lnTo>
                        <a:lnTo>
                          <a:pt x="12306" y="0"/>
                        </a:lnTo>
                        <a:lnTo>
                          <a:pt x="0" y="23609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59" name="Freeform 184">
                    <a:extLst>
                      <a:ext uri="{FF2B5EF4-FFF2-40B4-BE49-F238E27FC236}">
                        <a16:creationId xmlns:a16="http://schemas.microsoft.com/office/drawing/2014/main" id="{99BEA1DF-958B-E844-A86D-0A6D17067F39}"/>
                      </a:ext>
                    </a:extLst>
                  </p:cNvPr>
                  <p:cNvSpPr/>
                  <p:nvPr/>
                </p:nvSpPr>
                <p:spPr>
                  <a:xfrm>
                    <a:off x="6924040" y="1865388"/>
                    <a:ext cx="12344" cy="12344"/>
                  </a:xfrm>
                  <a:custGeom>
                    <a:avLst/>
                    <a:gdLst>
                      <a:gd name="connsiteX0" fmla="*/ 127 w 12344"/>
                      <a:gd name="connsiteY0" fmla="*/ 9881 h 12344"/>
                      <a:gd name="connsiteX1" fmla="*/ 12344 w 12344"/>
                      <a:gd name="connsiteY1" fmla="*/ 12344 h 12344"/>
                      <a:gd name="connsiteX2" fmla="*/ 0 w 12344"/>
                      <a:gd name="connsiteY2" fmla="*/ 0 h 12344"/>
                      <a:gd name="connsiteX3" fmla="*/ 127 w 12344"/>
                      <a:gd name="connsiteY3" fmla="*/ 9881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44" h="12344">
                        <a:moveTo>
                          <a:pt x="127" y="9881"/>
                        </a:moveTo>
                        <a:lnTo>
                          <a:pt x="12344" y="12344"/>
                        </a:lnTo>
                        <a:lnTo>
                          <a:pt x="0" y="0"/>
                        </a:lnTo>
                        <a:lnTo>
                          <a:pt x="127" y="9881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60" name="Freeform 185">
                    <a:extLst>
                      <a:ext uri="{FF2B5EF4-FFF2-40B4-BE49-F238E27FC236}">
                        <a16:creationId xmlns:a16="http://schemas.microsoft.com/office/drawing/2014/main" id="{6AAEAACD-9181-993F-3E21-71AA695720A7}"/>
                      </a:ext>
                    </a:extLst>
                  </p:cNvPr>
                  <p:cNvSpPr/>
                  <p:nvPr/>
                </p:nvSpPr>
                <p:spPr>
                  <a:xfrm>
                    <a:off x="7352792" y="2294140"/>
                    <a:ext cx="121640" cy="121640"/>
                  </a:xfrm>
                  <a:custGeom>
                    <a:avLst/>
                    <a:gdLst>
                      <a:gd name="connsiteX0" fmla="*/ 4749 w 121640"/>
                      <a:gd name="connsiteY0" fmla="*/ 40665 h 121640"/>
                      <a:gd name="connsiteX1" fmla="*/ 85712 w 121640"/>
                      <a:gd name="connsiteY1" fmla="*/ 121640 h 121640"/>
                      <a:gd name="connsiteX2" fmla="*/ 121641 w 121640"/>
                      <a:gd name="connsiteY2" fmla="*/ 121640 h 121640"/>
                      <a:gd name="connsiteX3" fmla="*/ 0 w 121640"/>
                      <a:gd name="connsiteY3" fmla="*/ 0 h 121640"/>
                      <a:gd name="connsiteX4" fmla="*/ 4749 w 121640"/>
                      <a:gd name="connsiteY4" fmla="*/ 40665 h 121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40" h="121640">
                        <a:moveTo>
                          <a:pt x="4749" y="40665"/>
                        </a:moveTo>
                        <a:lnTo>
                          <a:pt x="85712" y="121640"/>
                        </a:lnTo>
                        <a:lnTo>
                          <a:pt x="121641" y="121640"/>
                        </a:lnTo>
                        <a:lnTo>
                          <a:pt x="0" y="0"/>
                        </a:lnTo>
                        <a:lnTo>
                          <a:pt x="4749" y="40665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61" name="Freeform 186">
                    <a:extLst>
                      <a:ext uri="{FF2B5EF4-FFF2-40B4-BE49-F238E27FC236}">
                        <a16:creationId xmlns:a16="http://schemas.microsoft.com/office/drawing/2014/main" id="{192D5DD0-7466-D9B2-52C4-8C097BBF42DB}"/>
                      </a:ext>
                    </a:extLst>
                  </p:cNvPr>
                  <p:cNvSpPr/>
                  <p:nvPr/>
                </p:nvSpPr>
                <p:spPr>
                  <a:xfrm>
                    <a:off x="7087958" y="2041613"/>
                    <a:ext cx="182968" cy="188594"/>
                  </a:xfrm>
                  <a:custGeom>
                    <a:avLst/>
                    <a:gdLst>
                      <a:gd name="connsiteX0" fmla="*/ 0 w 182968"/>
                      <a:gd name="connsiteY0" fmla="*/ 23609 h 188594"/>
                      <a:gd name="connsiteX1" fmla="*/ 164973 w 182968"/>
                      <a:gd name="connsiteY1" fmla="*/ 188595 h 188594"/>
                      <a:gd name="connsiteX2" fmla="*/ 182969 w 182968"/>
                      <a:gd name="connsiteY2" fmla="*/ 170675 h 188594"/>
                      <a:gd name="connsiteX3" fmla="*/ 12306 w 182968"/>
                      <a:gd name="connsiteY3" fmla="*/ 0 h 188594"/>
                      <a:gd name="connsiteX4" fmla="*/ 0 w 182968"/>
                      <a:gd name="connsiteY4" fmla="*/ 23609 h 188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968" h="188594">
                        <a:moveTo>
                          <a:pt x="0" y="23609"/>
                        </a:moveTo>
                        <a:lnTo>
                          <a:pt x="164973" y="188595"/>
                        </a:lnTo>
                        <a:lnTo>
                          <a:pt x="182969" y="170675"/>
                        </a:lnTo>
                        <a:lnTo>
                          <a:pt x="12306" y="0"/>
                        </a:lnTo>
                        <a:lnTo>
                          <a:pt x="0" y="23609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62" name="Freeform 187">
                    <a:extLst>
                      <a:ext uri="{FF2B5EF4-FFF2-40B4-BE49-F238E27FC236}">
                        <a16:creationId xmlns:a16="http://schemas.microsoft.com/office/drawing/2014/main" id="{FCEF5CCE-A1B7-6CEF-6CFD-B7926288A44C}"/>
                      </a:ext>
                    </a:extLst>
                  </p:cNvPr>
                  <p:cNvSpPr/>
                  <p:nvPr/>
                </p:nvSpPr>
                <p:spPr>
                  <a:xfrm>
                    <a:off x="6922071" y="1713890"/>
                    <a:ext cx="675068" cy="692099"/>
                  </a:xfrm>
                  <a:custGeom>
                    <a:avLst/>
                    <a:gdLst>
                      <a:gd name="connsiteX0" fmla="*/ 470 w 675068"/>
                      <a:gd name="connsiteY0" fmla="*/ 36386 h 692099"/>
                      <a:gd name="connsiteX1" fmla="*/ 156667 w 675068"/>
                      <a:gd name="connsiteY1" fmla="*/ 192583 h 692099"/>
                      <a:gd name="connsiteX2" fmla="*/ 177940 w 675068"/>
                      <a:gd name="connsiteY2" fmla="*/ 196875 h 692099"/>
                      <a:gd name="connsiteX3" fmla="*/ 184645 w 675068"/>
                      <a:gd name="connsiteY3" fmla="*/ 220561 h 692099"/>
                      <a:gd name="connsiteX4" fmla="*/ 656184 w 675068"/>
                      <a:gd name="connsiteY4" fmla="*/ 692099 h 692099"/>
                      <a:gd name="connsiteX5" fmla="*/ 675069 w 675068"/>
                      <a:gd name="connsiteY5" fmla="*/ 675081 h 692099"/>
                      <a:gd name="connsiteX6" fmla="*/ 0 w 675068"/>
                      <a:gd name="connsiteY6" fmla="*/ 0 h 692099"/>
                      <a:gd name="connsiteX7" fmla="*/ 470 w 675068"/>
                      <a:gd name="connsiteY7" fmla="*/ 36386 h 692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75068" h="692099">
                        <a:moveTo>
                          <a:pt x="470" y="36386"/>
                        </a:moveTo>
                        <a:lnTo>
                          <a:pt x="156667" y="192583"/>
                        </a:lnTo>
                        <a:lnTo>
                          <a:pt x="177940" y="196875"/>
                        </a:lnTo>
                        <a:cubicBezTo>
                          <a:pt x="179921" y="204978"/>
                          <a:pt x="182373" y="212700"/>
                          <a:pt x="184645" y="220561"/>
                        </a:cubicBezTo>
                        <a:lnTo>
                          <a:pt x="656184" y="692099"/>
                        </a:lnTo>
                        <a:lnTo>
                          <a:pt x="675069" y="675081"/>
                        </a:lnTo>
                        <a:lnTo>
                          <a:pt x="0" y="0"/>
                        </a:lnTo>
                        <a:lnTo>
                          <a:pt x="470" y="36386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63" name="Freeform 188">
                    <a:extLst>
                      <a:ext uri="{FF2B5EF4-FFF2-40B4-BE49-F238E27FC236}">
                        <a16:creationId xmlns:a16="http://schemas.microsoft.com/office/drawing/2014/main" id="{8278E51B-CEB1-AF8E-8D3D-15E50F17987C}"/>
                      </a:ext>
                    </a:extLst>
                  </p:cNvPr>
                  <p:cNvSpPr/>
                  <p:nvPr/>
                </p:nvSpPr>
                <p:spPr>
                  <a:xfrm>
                    <a:off x="6939343" y="1611223"/>
                    <a:ext cx="736447" cy="723874"/>
                  </a:xfrm>
                  <a:custGeom>
                    <a:avLst/>
                    <a:gdLst>
                      <a:gd name="connsiteX0" fmla="*/ 0 w 736447"/>
                      <a:gd name="connsiteY0" fmla="*/ 6312 h 723874"/>
                      <a:gd name="connsiteX1" fmla="*/ 717550 w 736447"/>
                      <a:gd name="connsiteY1" fmla="*/ 723875 h 723874"/>
                      <a:gd name="connsiteX2" fmla="*/ 736447 w 736447"/>
                      <a:gd name="connsiteY2" fmla="*/ 706844 h 723874"/>
                      <a:gd name="connsiteX3" fmla="*/ 29604 w 736447"/>
                      <a:gd name="connsiteY3" fmla="*/ 0 h 723874"/>
                      <a:gd name="connsiteX4" fmla="*/ 0 w 736447"/>
                      <a:gd name="connsiteY4" fmla="*/ 6312 h 723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6447" h="723874">
                        <a:moveTo>
                          <a:pt x="0" y="6312"/>
                        </a:moveTo>
                        <a:lnTo>
                          <a:pt x="717550" y="723875"/>
                        </a:lnTo>
                        <a:lnTo>
                          <a:pt x="736447" y="706844"/>
                        </a:lnTo>
                        <a:lnTo>
                          <a:pt x="29604" y="0"/>
                        </a:lnTo>
                        <a:lnTo>
                          <a:pt x="0" y="6312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64" name="Freeform 189">
                    <a:extLst>
                      <a:ext uri="{FF2B5EF4-FFF2-40B4-BE49-F238E27FC236}">
                        <a16:creationId xmlns:a16="http://schemas.microsoft.com/office/drawing/2014/main" id="{4BC51147-1545-9095-E680-2B05C97B78D2}"/>
                      </a:ext>
                    </a:extLst>
                  </p:cNvPr>
                  <p:cNvSpPr/>
                  <p:nvPr/>
                </p:nvSpPr>
                <p:spPr>
                  <a:xfrm>
                    <a:off x="7062609" y="1584960"/>
                    <a:ext cx="702652" cy="679234"/>
                  </a:xfrm>
                  <a:custGeom>
                    <a:avLst/>
                    <a:gdLst>
                      <a:gd name="connsiteX0" fmla="*/ 0 w 702652"/>
                      <a:gd name="connsiteY0" fmla="*/ 6312 h 679234"/>
                      <a:gd name="connsiteX1" fmla="*/ 672935 w 702652"/>
                      <a:gd name="connsiteY1" fmla="*/ 679234 h 679234"/>
                      <a:gd name="connsiteX2" fmla="*/ 680872 w 702652"/>
                      <a:gd name="connsiteY2" fmla="*/ 672084 h 679234"/>
                      <a:gd name="connsiteX3" fmla="*/ 702652 w 702652"/>
                      <a:gd name="connsiteY3" fmla="*/ 673036 h 679234"/>
                      <a:gd name="connsiteX4" fmla="*/ 29604 w 702652"/>
                      <a:gd name="connsiteY4" fmla="*/ 0 h 679234"/>
                      <a:gd name="connsiteX5" fmla="*/ 0 w 702652"/>
                      <a:gd name="connsiteY5" fmla="*/ 6312 h 679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2652" h="679234">
                        <a:moveTo>
                          <a:pt x="0" y="6312"/>
                        </a:moveTo>
                        <a:lnTo>
                          <a:pt x="672935" y="679234"/>
                        </a:lnTo>
                        <a:lnTo>
                          <a:pt x="680872" y="672084"/>
                        </a:lnTo>
                        <a:lnTo>
                          <a:pt x="702652" y="673036"/>
                        </a:lnTo>
                        <a:lnTo>
                          <a:pt x="29604" y="0"/>
                        </a:lnTo>
                        <a:lnTo>
                          <a:pt x="0" y="6312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65" name="Freeform 190">
                    <a:extLst>
                      <a:ext uri="{FF2B5EF4-FFF2-40B4-BE49-F238E27FC236}">
                        <a16:creationId xmlns:a16="http://schemas.microsoft.com/office/drawing/2014/main" id="{4512BC28-BDCD-1045-01F1-21B19DB92BE9}"/>
                      </a:ext>
                    </a:extLst>
                  </p:cNvPr>
                  <p:cNvSpPr/>
                  <p:nvPr/>
                </p:nvSpPr>
                <p:spPr>
                  <a:xfrm>
                    <a:off x="7101446" y="1444637"/>
                    <a:ext cx="809358" cy="819746"/>
                  </a:xfrm>
                  <a:custGeom>
                    <a:avLst/>
                    <a:gdLst>
                      <a:gd name="connsiteX0" fmla="*/ 25921 w 809358"/>
                      <a:gd name="connsiteY0" fmla="*/ 51981 h 819746"/>
                      <a:gd name="connsiteX1" fmla="*/ 23241 w 809358"/>
                      <a:gd name="connsiteY1" fmla="*/ 59157 h 819746"/>
                      <a:gd name="connsiteX2" fmla="*/ 782676 w 809358"/>
                      <a:gd name="connsiteY2" fmla="*/ 818591 h 819746"/>
                      <a:gd name="connsiteX3" fmla="*/ 808863 w 809358"/>
                      <a:gd name="connsiteY3" fmla="*/ 819747 h 819746"/>
                      <a:gd name="connsiteX4" fmla="*/ 809358 w 809358"/>
                      <a:gd name="connsiteY4" fmla="*/ 809358 h 819746"/>
                      <a:gd name="connsiteX5" fmla="*/ 0 w 809358"/>
                      <a:gd name="connsiteY5" fmla="*/ 0 h 819746"/>
                      <a:gd name="connsiteX6" fmla="*/ 25921 w 809358"/>
                      <a:gd name="connsiteY6" fmla="*/ 51981 h 819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358" h="819746">
                        <a:moveTo>
                          <a:pt x="25921" y="51981"/>
                        </a:moveTo>
                        <a:cubicBezTo>
                          <a:pt x="24994" y="54343"/>
                          <a:pt x="24143" y="56782"/>
                          <a:pt x="23241" y="59157"/>
                        </a:cubicBezTo>
                        <a:lnTo>
                          <a:pt x="782676" y="818591"/>
                        </a:lnTo>
                        <a:lnTo>
                          <a:pt x="808863" y="819747"/>
                        </a:lnTo>
                        <a:lnTo>
                          <a:pt x="809358" y="809358"/>
                        </a:lnTo>
                        <a:lnTo>
                          <a:pt x="0" y="0"/>
                        </a:lnTo>
                        <a:lnTo>
                          <a:pt x="25921" y="51981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66" name="Freeform 191">
                    <a:extLst>
                      <a:ext uri="{FF2B5EF4-FFF2-40B4-BE49-F238E27FC236}">
                        <a16:creationId xmlns:a16="http://schemas.microsoft.com/office/drawing/2014/main" id="{529B772E-B862-EDA4-CBB3-FDF1D4BD05B4}"/>
                      </a:ext>
                    </a:extLst>
                  </p:cNvPr>
                  <p:cNvSpPr/>
                  <p:nvPr/>
                </p:nvSpPr>
                <p:spPr>
                  <a:xfrm>
                    <a:off x="7039559" y="1249015"/>
                    <a:ext cx="878192" cy="896649"/>
                  </a:xfrm>
                  <a:custGeom>
                    <a:avLst/>
                    <a:gdLst>
                      <a:gd name="connsiteX0" fmla="*/ 0 w 878192"/>
                      <a:gd name="connsiteY0" fmla="*/ 20124 h 896649"/>
                      <a:gd name="connsiteX1" fmla="*/ 876529 w 878192"/>
                      <a:gd name="connsiteY1" fmla="*/ 896649 h 896649"/>
                      <a:gd name="connsiteX2" fmla="*/ 878192 w 878192"/>
                      <a:gd name="connsiteY2" fmla="*/ 862397 h 896649"/>
                      <a:gd name="connsiteX3" fmla="*/ 15798 w 878192"/>
                      <a:gd name="connsiteY3" fmla="*/ 0 h 896649"/>
                      <a:gd name="connsiteX4" fmla="*/ 0 w 878192"/>
                      <a:gd name="connsiteY4" fmla="*/ 20124 h 896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8192" h="896649">
                        <a:moveTo>
                          <a:pt x="0" y="20124"/>
                        </a:moveTo>
                        <a:lnTo>
                          <a:pt x="876529" y="896649"/>
                        </a:lnTo>
                        <a:lnTo>
                          <a:pt x="878192" y="862397"/>
                        </a:lnTo>
                        <a:lnTo>
                          <a:pt x="15798" y="0"/>
                        </a:lnTo>
                        <a:lnTo>
                          <a:pt x="0" y="20124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67" name="Freeform 192">
                    <a:extLst>
                      <a:ext uri="{FF2B5EF4-FFF2-40B4-BE49-F238E27FC236}">
                        <a16:creationId xmlns:a16="http://schemas.microsoft.com/office/drawing/2014/main" id="{73249C0C-59E0-A8E3-55F8-CE09077A4157}"/>
                      </a:ext>
                    </a:extLst>
                  </p:cNvPr>
                  <p:cNvSpPr/>
                  <p:nvPr/>
                </p:nvSpPr>
                <p:spPr>
                  <a:xfrm>
                    <a:off x="7105319" y="1165227"/>
                    <a:ext cx="819378" cy="837841"/>
                  </a:xfrm>
                  <a:custGeom>
                    <a:avLst/>
                    <a:gdLst>
                      <a:gd name="connsiteX0" fmla="*/ 0 w 819378"/>
                      <a:gd name="connsiteY0" fmla="*/ 20123 h 837841"/>
                      <a:gd name="connsiteX1" fmla="*/ 817715 w 819378"/>
                      <a:gd name="connsiteY1" fmla="*/ 837842 h 837841"/>
                      <a:gd name="connsiteX2" fmla="*/ 819379 w 819378"/>
                      <a:gd name="connsiteY2" fmla="*/ 803590 h 837841"/>
                      <a:gd name="connsiteX3" fmla="*/ 15799 w 819378"/>
                      <a:gd name="connsiteY3" fmla="*/ 0 h 837841"/>
                      <a:gd name="connsiteX4" fmla="*/ 0 w 819378"/>
                      <a:gd name="connsiteY4" fmla="*/ 20123 h 837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9378" h="837841">
                        <a:moveTo>
                          <a:pt x="0" y="20123"/>
                        </a:moveTo>
                        <a:lnTo>
                          <a:pt x="817715" y="837842"/>
                        </a:lnTo>
                        <a:lnTo>
                          <a:pt x="819379" y="803590"/>
                        </a:lnTo>
                        <a:lnTo>
                          <a:pt x="15799" y="0"/>
                        </a:lnTo>
                        <a:lnTo>
                          <a:pt x="0" y="20123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68" name="Freeform 193">
                    <a:extLst>
                      <a:ext uri="{FF2B5EF4-FFF2-40B4-BE49-F238E27FC236}">
                        <a16:creationId xmlns:a16="http://schemas.microsoft.com/office/drawing/2014/main" id="{ACE5FB6F-9011-B8F3-D8C6-8B453CF73D9D}"/>
                      </a:ext>
                    </a:extLst>
                  </p:cNvPr>
                  <p:cNvSpPr/>
                  <p:nvPr/>
                </p:nvSpPr>
                <p:spPr>
                  <a:xfrm>
                    <a:off x="7325017" y="1243870"/>
                    <a:ext cx="606628" cy="616602"/>
                  </a:xfrm>
                  <a:custGeom>
                    <a:avLst/>
                    <a:gdLst>
                      <a:gd name="connsiteX0" fmla="*/ 0 w 606628"/>
                      <a:gd name="connsiteY0" fmla="*/ 11633 h 616602"/>
                      <a:gd name="connsiteX1" fmla="*/ 604965 w 606628"/>
                      <a:gd name="connsiteY1" fmla="*/ 616603 h 616602"/>
                      <a:gd name="connsiteX2" fmla="*/ 606628 w 606628"/>
                      <a:gd name="connsiteY2" fmla="*/ 582351 h 616602"/>
                      <a:gd name="connsiteX3" fmla="*/ 24282 w 606628"/>
                      <a:gd name="connsiteY3" fmla="*/ 0 h 616602"/>
                      <a:gd name="connsiteX4" fmla="*/ 0 w 606628"/>
                      <a:gd name="connsiteY4" fmla="*/ 11633 h 616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628" h="616602">
                        <a:moveTo>
                          <a:pt x="0" y="11633"/>
                        </a:moveTo>
                        <a:lnTo>
                          <a:pt x="604965" y="616603"/>
                        </a:lnTo>
                        <a:lnTo>
                          <a:pt x="606628" y="582351"/>
                        </a:lnTo>
                        <a:lnTo>
                          <a:pt x="24282" y="0"/>
                        </a:lnTo>
                        <a:cubicBezTo>
                          <a:pt x="16078" y="3449"/>
                          <a:pt x="7988" y="7385"/>
                          <a:pt x="0" y="11633"/>
                        </a:cubicBez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69" name="Freeform 194">
                    <a:extLst>
                      <a:ext uri="{FF2B5EF4-FFF2-40B4-BE49-F238E27FC236}">
                        <a16:creationId xmlns:a16="http://schemas.microsoft.com/office/drawing/2014/main" id="{7B44FE0A-ADC5-3E02-571C-954B5E028A2C}"/>
                      </a:ext>
                    </a:extLst>
                  </p:cNvPr>
                  <p:cNvSpPr/>
                  <p:nvPr/>
                </p:nvSpPr>
                <p:spPr>
                  <a:xfrm>
                    <a:off x="7375677" y="1125305"/>
                    <a:ext cx="562914" cy="592573"/>
                  </a:xfrm>
                  <a:custGeom>
                    <a:avLst/>
                    <a:gdLst>
                      <a:gd name="connsiteX0" fmla="*/ 0 w 562914"/>
                      <a:gd name="connsiteY0" fmla="*/ 31330 h 592573"/>
                      <a:gd name="connsiteX1" fmla="*/ 561251 w 562914"/>
                      <a:gd name="connsiteY1" fmla="*/ 592573 h 592573"/>
                      <a:gd name="connsiteX2" fmla="*/ 562915 w 562914"/>
                      <a:gd name="connsiteY2" fmla="*/ 558321 h 592573"/>
                      <a:gd name="connsiteX3" fmla="*/ 4597 w 562914"/>
                      <a:gd name="connsiteY3" fmla="*/ 0 h 592573"/>
                      <a:gd name="connsiteX4" fmla="*/ 0 w 562914"/>
                      <a:gd name="connsiteY4" fmla="*/ 31330 h 592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14" h="592573">
                        <a:moveTo>
                          <a:pt x="0" y="31330"/>
                        </a:moveTo>
                        <a:lnTo>
                          <a:pt x="561251" y="592573"/>
                        </a:lnTo>
                        <a:lnTo>
                          <a:pt x="562915" y="558321"/>
                        </a:lnTo>
                        <a:lnTo>
                          <a:pt x="4597" y="0"/>
                        </a:lnTo>
                        <a:lnTo>
                          <a:pt x="0" y="31330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70" name="Freeform 195">
                    <a:extLst>
                      <a:ext uri="{FF2B5EF4-FFF2-40B4-BE49-F238E27FC236}">
                        <a16:creationId xmlns:a16="http://schemas.microsoft.com/office/drawing/2014/main" id="{04DE5D9E-EBA9-5E51-AE2C-6844ACB755D5}"/>
                      </a:ext>
                    </a:extLst>
                  </p:cNvPr>
                  <p:cNvSpPr/>
                  <p:nvPr/>
                </p:nvSpPr>
                <p:spPr>
                  <a:xfrm>
                    <a:off x="7394778" y="1005278"/>
                    <a:ext cx="550760" cy="570003"/>
                  </a:xfrm>
                  <a:custGeom>
                    <a:avLst/>
                    <a:gdLst>
                      <a:gd name="connsiteX0" fmla="*/ 234544 w 550760"/>
                      <a:gd name="connsiteY0" fmla="*/ 254916 h 570003"/>
                      <a:gd name="connsiteX1" fmla="*/ 229642 w 550760"/>
                      <a:gd name="connsiteY1" fmla="*/ 214634 h 570003"/>
                      <a:gd name="connsiteX2" fmla="*/ 14999 w 550760"/>
                      <a:gd name="connsiteY2" fmla="*/ 0 h 570003"/>
                      <a:gd name="connsiteX3" fmla="*/ 3061 w 550760"/>
                      <a:gd name="connsiteY3" fmla="*/ 0 h 570003"/>
                      <a:gd name="connsiteX4" fmla="*/ 0 w 550760"/>
                      <a:gd name="connsiteY4" fmla="*/ 20916 h 570003"/>
                      <a:gd name="connsiteX5" fmla="*/ 549084 w 550760"/>
                      <a:gd name="connsiteY5" fmla="*/ 570004 h 570003"/>
                      <a:gd name="connsiteX6" fmla="*/ 550761 w 550760"/>
                      <a:gd name="connsiteY6" fmla="*/ 535752 h 570003"/>
                      <a:gd name="connsiteX7" fmla="*/ 273444 w 550760"/>
                      <a:gd name="connsiteY7" fmla="*/ 258436 h 570003"/>
                      <a:gd name="connsiteX8" fmla="*/ 234544 w 550760"/>
                      <a:gd name="connsiteY8" fmla="*/ 254916 h 570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760" h="570003">
                        <a:moveTo>
                          <a:pt x="234544" y="254916"/>
                        </a:moveTo>
                        <a:lnTo>
                          <a:pt x="229642" y="214634"/>
                        </a:lnTo>
                        <a:lnTo>
                          <a:pt x="14999" y="0"/>
                        </a:lnTo>
                        <a:lnTo>
                          <a:pt x="3061" y="0"/>
                        </a:lnTo>
                        <a:lnTo>
                          <a:pt x="0" y="20916"/>
                        </a:lnTo>
                        <a:lnTo>
                          <a:pt x="549084" y="570004"/>
                        </a:lnTo>
                        <a:lnTo>
                          <a:pt x="550761" y="535752"/>
                        </a:lnTo>
                        <a:lnTo>
                          <a:pt x="273444" y="258436"/>
                        </a:lnTo>
                        <a:lnTo>
                          <a:pt x="234544" y="254916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71" name="Freeform 196">
                    <a:extLst>
                      <a:ext uri="{FF2B5EF4-FFF2-40B4-BE49-F238E27FC236}">
                        <a16:creationId xmlns:a16="http://schemas.microsoft.com/office/drawing/2014/main" id="{8F2B67DB-39BF-B98E-C607-243141A5AA56}"/>
                      </a:ext>
                    </a:extLst>
                  </p:cNvPr>
                  <p:cNvSpPr/>
                  <p:nvPr/>
                </p:nvSpPr>
                <p:spPr>
                  <a:xfrm>
                    <a:off x="7730972" y="1191750"/>
                    <a:ext cx="221513" cy="240936"/>
                  </a:xfrm>
                  <a:custGeom>
                    <a:avLst/>
                    <a:gdLst>
                      <a:gd name="connsiteX0" fmla="*/ 0 w 221513"/>
                      <a:gd name="connsiteY0" fmla="*/ 21093 h 240936"/>
                      <a:gd name="connsiteX1" fmla="*/ 219837 w 221513"/>
                      <a:gd name="connsiteY1" fmla="*/ 240937 h 240936"/>
                      <a:gd name="connsiteX2" fmla="*/ 221514 w 221513"/>
                      <a:gd name="connsiteY2" fmla="*/ 206685 h 240936"/>
                      <a:gd name="connsiteX3" fmla="*/ 14822 w 221513"/>
                      <a:gd name="connsiteY3" fmla="*/ 0 h 240936"/>
                      <a:gd name="connsiteX4" fmla="*/ 0 w 221513"/>
                      <a:gd name="connsiteY4" fmla="*/ 21093 h 240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513" h="240936">
                        <a:moveTo>
                          <a:pt x="0" y="21093"/>
                        </a:moveTo>
                        <a:lnTo>
                          <a:pt x="219837" y="240937"/>
                        </a:lnTo>
                        <a:lnTo>
                          <a:pt x="221514" y="206685"/>
                        </a:lnTo>
                        <a:lnTo>
                          <a:pt x="14822" y="0"/>
                        </a:lnTo>
                        <a:lnTo>
                          <a:pt x="0" y="21093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72" name="Freeform 197">
                    <a:extLst>
                      <a:ext uri="{FF2B5EF4-FFF2-40B4-BE49-F238E27FC236}">
                        <a16:creationId xmlns:a16="http://schemas.microsoft.com/office/drawing/2014/main" id="{DA98E023-0D8B-66C9-E262-564B62997588}"/>
                      </a:ext>
                    </a:extLst>
                  </p:cNvPr>
                  <p:cNvSpPr/>
                  <p:nvPr/>
                </p:nvSpPr>
                <p:spPr>
                  <a:xfrm>
                    <a:off x="7523416" y="1005278"/>
                    <a:ext cx="85216" cy="85222"/>
                  </a:xfrm>
                  <a:custGeom>
                    <a:avLst/>
                    <a:gdLst>
                      <a:gd name="connsiteX0" fmla="*/ 80225 w 85216"/>
                      <a:gd name="connsiteY0" fmla="*/ 44315 h 85222"/>
                      <a:gd name="connsiteX1" fmla="*/ 35916 w 85216"/>
                      <a:gd name="connsiteY1" fmla="*/ 0 h 85222"/>
                      <a:gd name="connsiteX2" fmla="*/ 0 w 85216"/>
                      <a:gd name="connsiteY2" fmla="*/ 0 h 85222"/>
                      <a:gd name="connsiteX3" fmla="*/ 85217 w 85216"/>
                      <a:gd name="connsiteY3" fmla="*/ 85222 h 85222"/>
                      <a:gd name="connsiteX4" fmla="*/ 80225 w 85216"/>
                      <a:gd name="connsiteY4" fmla="*/ 44315 h 85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216" h="85222">
                        <a:moveTo>
                          <a:pt x="80225" y="44315"/>
                        </a:moveTo>
                        <a:lnTo>
                          <a:pt x="35916" y="0"/>
                        </a:lnTo>
                        <a:lnTo>
                          <a:pt x="0" y="0"/>
                        </a:lnTo>
                        <a:lnTo>
                          <a:pt x="85217" y="85222"/>
                        </a:lnTo>
                        <a:lnTo>
                          <a:pt x="80225" y="44315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73" name="Freeform 198">
                    <a:extLst>
                      <a:ext uri="{FF2B5EF4-FFF2-40B4-BE49-F238E27FC236}">
                        <a16:creationId xmlns:a16="http://schemas.microsoft.com/office/drawing/2014/main" id="{F72B4BFD-BCB1-54E7-C65A-3913C96E2BA0}"/>
                      </a:ext>
                    </a:extLst>
                  </p:cNvPr>
                  <p:cNvSpPr/>
                  <p:nvPr/>
                </p:nvSpPr>
                <p:spPr>
                  <a:xfrm>
                    <a:off x="7824673" y="1156995"/>
                    <a:ext cx="134759" cy="133083"/>
                  </a:xfrm>
                  <a:custGeom>
                    <a:avLst/>
                    <a:gdLst>
                      <a:gd name="connsiteX0" fmla="*/ 0 w 134759"/>
                      <a:gd name="connsiteY0" fmla="*/ 0 h 133083"/>
                      <a:gd name="connsiteX1" fmla="*/ 133083 w 134759"/>
                      <a:gd name="connsiteY1" fmla="*/ 133083 h 133083"/>
                      <a:gd name="connsiteX2" fmla="*/ 134759 w 134759"/>
                      <a:gd name="connsiteY2" fmla="*/ 98840 h 133083"/>
                      <a:gd name="connsiteX3" fmla="*/ 45351 w 134759"/>
                      <a:gd name="connsiteY3" fmla="*/ 9435 h 133083"/>
                      <a:gd name="connsiteX4" fmla="*/ 0 w 134759"/>
                      <a:gd name="connsiteY4" fmla="*/ 0 h 133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759" h="133083">
                        <a:moveTo>
                          <a:pt x="0" y="0"/>
                        </a:moveTo>
                        <a:lnTo>
                          <a:pt x="133083" y="133083"/>
                        </a:lnTo>
                        <a:lnTo>
                          <a:pt x="134759" y="98840"/>
                        </a:lnTo>
                        <a:lnTo>
                          <a:pt x="45351" y="94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</p:grpSp>
          </p:grpSp>
          <p:grpSp>
            <p:nvGrpSpPr>
              <p:cNvPr id="235" name="Graphic 2">
                <a:extLst>
                  <a:ext uri="{FF2B5EF4-FFF2-40B4-BE49-F238E27FC236}">
                    <a16:creationId xmlns:a16="http://schemas.microsoft.com/office/drawing/2014/main" id="{1C389634-9B3A-AF94-6C26-85B97BAC944F}"/>
                  </a:ext>
                </a:extLst>
              </p:cNvPr>
              <p:cNvGrpSpPr/>
              <p:nvPr/>
            </p:nvGrpSpPr>
            <p:grpSpPr>
              <a:xfrm>
                <a:off x="7011868" y="1102921"/>
                <a:ext cx="362971" cy="200187"/>
                <a:chOff x="7011868" y="1102921"/>
                <a:chExt cx="362971" cy="200187"/>
              </a:xfrm>
            </p:grpSpPr>
            <p:sp>
              <p:nvSpPr>
                <p:cNvPr id="253" name="Freeform 200">
                  <a:extLst>
                    <a:ext uri="{FF2B5EF4-FFF2-40B4-BE49-F238E27FC236}">
                      <a16:creationId xmlns:a16="http://schemas.microsoft.com/office/drawing/2014/main" id="{C5DB14C6-353F-4BA9-D4E2-ECBEF5FFBEFD}"/>
                    </a:ext>
                  </a:extLst>
                </p:cNvPr>
                <p:cNvSpPr/>
                <p:nvPr/>
              </p:nvSpPr>
              <p:spPr>
                <a:xfrm>
                  <a:off x="7024573" y="1115618"/>
                  <a:ext cx="337565" cy="174790"/>
                </a:xfrm>
                <a:custGeom>
                  <a:avLst/>
                  <a:gdLst>
                    <a:gd name="connsiteX0" fmla="*/ 0 w 337565"/>
                    <a:gd name="connsiteY0" fmla="*/ 174790 h 174790"/>
                    <a:gd name="connsiteX1" fmla="*/ 200393 w 337565"/>
                    <a:gd name="connsiteY1" fmla="*/ 174790 h 174790"/>
                    <a:gd name="connsiteX2" fmla="*/ 337565 w 337565"/>
                    <a:gd name="connsiteY2" fmla="*/ 0 h 174790"/>
                    <a:gd name="connsiteX3" fmla="*/ 137172 w 337565"/>
                    <a:gd name="connsiteY3" fmla="*/ 0 h 174790"/>
                    <a:gd name="connsiteX4" fmla="*/ 0 w 337565"/>
                    <a:gd name="connsiteY4" fmla="*/ 174790 h 174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565" h="174790">
                      <a:moveTo>
                        <a:pt x="0" y="174790"/>
                      </a:moveTo>
                      <a:lnTo>
                        <a:pt x="200393" y="174790"/>
                      </a:lnTo>
                      <a:lnTo>
                        <a:pt x="337565" y="0"/>
                      </a:lnTo>
                      <a:lnTo>
                        <a:pt x="137172" y="0"/>
                      </a:lnTo>
                      <a:lnTo>
                        <a:pt x="0" y="1747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254" name="Freeform 201">
                  <a:extLst>
                    <a:ext uri="{FF2B5EF4-FFF2-40B4-BE49-F238E27FC236}">
                      <a16:creationId xmlns:a16="http://schemas.microsoft.com/office/drawing/2014/main" id="{71EC180C-8799-30D3-3F01-190065C51987}"/>
                    </a:ext>
                  </a:extLst>
                </p:cNvPr>
                <p:cNvSpPr/>
                <p:nvPr/>
              </p:nvSpPr>
              <p:spPr>
                <a:xfrm>
                  <a:off x="7011868" y="1102921"/>
                  <a:ext cx="362971" cy="200187"/>
                </a:xfrm>
                <a:custGeom>
                  <a:avLst/>
                  <a:gdLst>
                    <a:gd name="connsiteX0" fmla="*/ 213098 w 362971"/>
                    <a:gd name="connsiteY0" fmla="*/ 200188 h 200187"/>
                    <a:gd name="connsiteX1" fmla="*/ 12705 w 362971"/>
                    <a:gd name="connsiteY1" fmla="*/ 200188 h 200187"/>
                    <a:gd name="connsiteX2" fmla="*/ 1274 w 362971"/>
                    <a:gd name="connsiteY2" fmla="*/ 193037 h 200187"/>
                    <a:gd name="connsiteX3" fmla="*/ 2709 w 362971"/>
                    <a:gd name="connsiteY3" fmla="*/ 179652 h 200187"/>
                    <a:gd name="connsiteX4" fmla="*/ 139894 w 362971"/>
                    <a:gd name="connsiteY4" fmla="*/ 4862 h 200187"/>
                    <a:gd name="connsiteX5" fmla="*/ 149877 w 362971"/>
                    <a:gd name="connsiteY5" fmla="*/ 0 h 200187"/>
                    <a:gd name="connsiteX6" fmla="*/ 350270 w 362971"/>
                    <a:gd name="connsiteY6" fmla="*/ 0 h 200187"/>
                    <a:gd name="connsiteX7" fmla="*/ 361687 w 362971"/>
                    <a:gd name="connsiteY7" fmla="*/ 7144 h 200187"/>
                    <a:gd name="connsiteX8" fmla="*/ 360265 w 362971"/>
                    <a:gd name="connsiteY8" fmla="*/ 20538 h 200187"/>
                    <a:gd name="connsiteX9" fmla="*/ 223093 w 362971"/>
                    <a:gd name="connsiteY9" fmla="*/ 195323 h 200187"/>
                    <a:gd name="connsiteX10" fmla="*/ 213098 w 362971"/>
                    <a:gd name="connsiteY10" fmla="*/ 200188 h 200187"/>
                    <a:gd name="connsiteX11" fmla="*/ 38815 w 362971"/>
                    <a:gd name="connsiteY11" fmla="*/ 174788 h 200187"/>
                    <a:gd name="connsiteX12" fmla="*/ 206925 w 362971"/>
                    <a:gd name="connsiteY12" fmla="*/ 174788 h 200187"/>
                    <a:gd name="connsiteX13" fmla="*/ 324159 w 362971"/>
                    <a:gd name="connsiteY13" fmla="*/ 25400 h 200187"/>
                    <a:gd name="connsiteX14" fmla="*/ 156062 w 362971"/>
                    <a:gd name="connsiteY14" fmla="*/ 25400 h 200187"/>
                    <a:gd name="connsiteX15" fmla="*/ 38815 w 362971"/>
                    <a:gd name="connsiteY15" fmla="*/ 174788 h 200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62971" h="200187">
                      <a:moveTo>
                        <a:pt x="213098" y="200188"/>
                      </a:moveTo>
                      <a:lnTo>
                        <a:pt x="12705" y="200188"/>
                      </a:lnTo>
                      <a:cubicBezTo>
                        <a:pt x="7840" y="200188"/>
                        <a:pt x="3407" y="197419"/>
                        <a:pt x="1274" y="193037"/>
                      </a:cubicBezTo>
                      <a:cubicBezTo>
                        <a:pt x="-847" y="188669"/>
                        <a:pt x="-288" y="183462"/>
                        <a:pt x="2709" y="179652"/>
                      </a:cubicBezTo>
                      <a:lnTo>
                        <a:pt x="139894" y="4862"/>
                      </a:lnTo>
                      <a:cubicBezTo>
                        <a:pt x="142295" y="1792"/>
                        <a:pt x="145978" y="0"/>
                        <a:pt x="149877" y="0"/>
                      </a:cubicBezTo>
                      <a:lnTo>
                        <a:pt x="350270" y="0"/>
                      </a:lnTo>
                      <a:cubicBezTo>
                        <a:pt x="355134" y="0"/>
                        <a:pt x="359566" y="2771"/>
                        <a:pt x="361687" y="7144"/>
                      </a:cubicBezTo>
                      <a:cubicBezTo>
                        <a:pt x="363821" y="11515"/>
                        <a:pt x="363262" y="16718"/>
                        <a:pt x="360265" y="20538"/>
                      </a:cubicBezTo>
                      <a:lnTo>
                        <a:pt x="223093" y="195323"/>
                      </a:lnTo>
                      <a:cubicBezTo>
                        <a:pt x="220679" y="198397"/>
                        <a:pt x="216997" y="200188"/>
                        <a:pt x="213098" y="200188"/>
                      </a:cubicBezTo>
                      <a:close/>
                      <a:moveTo>
                        <a:pt x="38815" y="174788"/>
                      </a:moveTo>
                      <a:lnTo>
                        <a:pt x="206925" y="174788"/>
                      </a:lnTo>
                      <a:lnTo>
                        <a:pt x="324159" y="25400"/>
                      </a:lnTo>
                      <a:lnTo>
                        <a:pt x="156062" y="25400"/>
                      </a:lnTo>
                      <a:lnTo>
                        <a:pt x="38815" y="174788"/>
                      </a:ln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grpSp>
            <p:nvGrpSpPr>
              <p:cNvPr id="236" name="Graphic 2">
                <a:extLst>
                  <a:ext uri="{FF2B5EF4-FFF2-40B4-BE49-F238E27FC236}">
                    <a16:creationId xmlns:a16="http://schemas.microsoft.com/office/drawing/2014/main" id="{2F1553D5-6D92-E170-0930-9E374880AD92}"/>
                  </a:ext>
                </a:extLst>
              </p:cNvPr>
              <p:cNvGrpSpPr/>
              <p:nvPr/>
            </p:nvGrpSpPr>
            <p:grpSpPr>
              <a:xfrm>
                <a:off x="6908849" y="1610067"/>
                <a:ext cx="229097" cy="279196"/>
                <a:chOff x="6908849" y="1610067"/>
                <a:chExt cx="229097" cy="279196"/>
              </a:xfrm>
            </p:grpSpPr>
            <p:sp>
              <p:nvSpPr>
                <p:cNvPr id="251" name="Freeform 203">
                  <a:extLst>
                    <a:ext uri="{FF2B5EF4-FFF2-40B4-BE49-F238E27FC236}">
                      <a16:creationId xmlns:a16="http://schemas.microsoft.com/office/drawing/2014/main" id="{2DE6A6FD-80B6-0028-44BA-E761D1A6FE28}"/>
                    </a:ext>
                  </a:extLst>
                </p:cNvPr>
                <p:cNvSpPr/>
                <p:nvPr/>
              </p:nvSpPr>
              <p:spPr>
                <a:xfrm>
                  <a:off x="6921551" y="1622767"/>
                  <a:ext cx="203695" cy="253796"/>
                </a:xfrm>
                <a:custGeom>
                  <a:avLst/>
                  <a:gdLst>
                    <a:gd name="connsiteX0" fmla="*/ 0 w 203695"/>
                    <a:gd name="connsiteY0" fmla="*/ 0 h 253796"/>
                    <a:gd name="connsiteX1" fmla="*/ 200393 w 203695"/>
                    <a:gd name="connsiteY1" fmla="*/ 0 h 253796"/>
                    <a:gd name="connsiteX2" fmla="*/ 203695 w 203695"/>
                    <a:gd name="connsiteY2" fmla="*/ 253797 h 253796"/>
                    <a:gd name="connsiteX3" fmla="*/ 3289 w 203695"/>
                    <a:gd name="connsiteY3" fmla="*/ 253797 h 253796"/>
                    <a:gd name="connsiteX4" fmla="*/ 0 w 203695"/>
                    <a:gd name="connsiteY4" fmla="*/ 0 h 253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695" h="253796">
                      <a:moveTo>
                        <a:pt x="0" y="0"/>
                      </a:moveTo>
                      <a:lnTo>
                        <a:pt x="200393" y="0"/>
                      </a:lnTo>
                      <a:lnTo>
                        <a:pt x="203695" y="253797"/>
                      </a:lnTo>
                      <a:lnTo>
                        <a:pt x="3289" y="2537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252" name="Freeform 204">
                  <a:extLst>
                    <a:ext uri="{FF2B5EF4-FFF2-40B4-BE49-F238E27FC236}">
                      <a16:creationId xmlns:a16="http://schemas.microsoft.com/office/drawing/2014/main" id="{FBF45235-8F83-A904-20B3-1EB11A3C8CBB}"/>
                    </a:ext>
                  </a:extLst>
                </p:cNvPr>
                <p:cNvSpPr/>
                <p:nvPr/>
              </p:nvSpPr>
              <p:spPr>
                <a:xfrm>
                  <a:off x="6908849" y="1610067"/>
                  <a:ext cx="229097" cy="279196"/>
                </a:xfrm>
                <a:custGeom>
                  <a:avLst/>
                  <a:gdLst>
                    <a:gd name="connsiteX0" fmla="*/ 216397 w 229097"/>
                    <a:gd name="connsiteY0" fmla="*/ 279197 h 279196"/>
                    <a:gd name="connsiteX1" fmla="*/ 15990 w 229097"/>
                    <a:gd name="connsiteY1" fmla="*/ 279197 h 279196"/>
                    <a:gd name="connsiteX2" fmla="*/ 3290 w 229097"/>
                    <a:gd name="connsiteY2" fmla="*/ 266662 h 279196"/>
                    <a:gd name="connsiteX3" fmla="*/ 1 w 229097"/>
                    <a:gd name="connsiteY3" fmla="*/ 12865 h 279196"/>
                    <a:gd name="connsiteX4" fmla="*/ 3659 w 229097"/>
                    <a:gd name="connsiteY4" fmla="*/ 3785 h 279196"/>
                    <a:gd name="connsiteX5" fmla="*/ 12701 w 229097"/>
                    <a:gd name="connsiteY5" fmla="*/ 0 h 279196"/>
                    <a:gd name="connsiteX6" fmla="*/ 213095 w 229097"/>
                    <a:gd name="connsiteY6" fmla="*/ 0 h 279196"/>
                    <a:gd name="connsiteX7" fmla="*/ 225795 w 229097"/>
                    <a:gd name="connsiteY7" fmla="*/ 12535 h 279196"/>
                    <a:gd name="connsiteX8" fmla="*/ 229097 w 229097"/>
                    <a:gd name="connsiteY8" fmla="*/ 266332 h 279196"/>
                    <a:gd name="connsiteX9" fmla="*/ 225439 w 229097"/>
                    <a:gd name="connsiteY9" fmla="*/ 275425 h 279196"/>
                    <a:gd name="connsiteX10" fmla="*/ 216397 w 229097"/>
                    <a:gd name="connsiteY10" fmla="*/ 279197 h 279196"/>
                    <a:gd name="connsiteX11" fmla="*/ 28538 w 229097"/>
                    <a:gd name="connsiteY11" fmla="*/ 253797 h 279196"/>
                    <a:gd name="connsiteX12" fmla="*/ 203518 w 229097"/>
                    <a:gd name="connsiteY12" fmla="*/ 253797 h 279196"/>
                    <a:gd name="connsiteX13" fmla="*/ 200560 w 229097"/>
                    <a:gd name="connsiteY13" fmla="*/ 25400 h 279196"/>
                    <a:gd name="connsiteX14" fmla="*/ 25567 w 229097"/>
                    <a:gd name="connsiteY14" fmla="*/ 25400 h 279196"/>
                    <a:gd name="connsiteX15" fmla="*/ 28538 w 229097"/>
                    <a:gd name="connsiteY15" fmla="*/ 253797 h 279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9097" h="279196">
                      <a:moveTo>
                        <a:pt x="216397" y="279197"/>
                      </a:moveTo>
                      <a:lnTo>
                        <a:pt x="15990" y="279197"/>
                      </a:lnTo>
                      <a:cubicBezTo>
                        <a:pt x="9044" y="279197"/>
                        <a:pt x="3392" y="273609"/>
                        <a:pt x="3290" y="266662"/>
                      </a:cubicBezTo>
                      <a:lnTo>
                        <a:pt x="1" y="12865"/>
                      </a:lnTo>
                      <a:cubicBezTo>
                        <a:pt x="-50" y="9474"/>
                        <a:pt x="1271" y="6198"/>
                        <a:pt x="3659" y="3785"/>
                      </a:cubicBezTo>
                      <a:cubicBezTo>
                        <a:pt x="6046" y="1359"/>
                        <a:pt x="9298" y="0"/>
                        <a:pt x="12701" y="0"/>
                      </a:cubicBezTo>
                      <a:lnTo>
                        <a:pt x="213095" y="0"/>
                      </a:lnTo>
                      <a:cubicBezTo>
                        <a:pt x="220041" y="0"/>
                        <a:pt x="225705" y="5588"/>
                        <a:pt x="225795" y="12535"/>
                      </a:cubicBezTo>
                      <a:lnTo>
                        <a:pt x="229097" y="266332"/>
                      </a:lnTo>
                      <a:cubicBezTo>
                        <a:pt x="229135" y="269735"/>
                        <a:pt x="227814" y="272999"/>
                        <a:pt x="225439" y="275425"/>
                      </a:cubicBezTo>
                      <a:cubicBezTo>
                        <a:pt x="223051" y="277838"/>
                        <a:pt x="219787" y="279197"/>
                        <a:pt x="216397" y="279197"/>
                      </a:cubicBezTo>
                      <a:close/>
                      <a:moveTo>
                        <a:pt x="28538" y="253797"/>
                      </a:moveTo>
                      <a:lnTo>
                        <a:pt x="203518" y="253797"/>
                      </a:lnTo>
                      <a:lnTo>
                        <a:pt x="200560" y="25400"/>
                      </a:lnTo>
                      <a:lnTo>
                        <a:pt x="25567" y="25400"/>
                      </a:lnTo>
                      <a:lnTo>
                        <a:pt x="28538" y="253797"/>
                      </a:ln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grpSp>
            <p:nvGrpSpPr>
              <p:cNvPr id="237" name="Graphic 2">
                <a:extLst>
                  <a:ext uri="{FF2B5EF4-FFF2-40B4-BE49-F238E27FC236}">
                    <a16:creationId xmlns:a16="http://schemas.microsoft.com/office/drawing/2014/main" id="{7FB33DA6-52BC-5A45-897D-53786570D903}"/>
                  </a:ext>
                </a:extLst>
              </p:cNvPr>
              <p:cNvGrpSpPr/>
              <p:nvPr/>
            </p:nvGrpSpPr>
            <p:grpSpPr>
              <a:xfrm>
                <a:off x="7016429" y="2167978"/>
                <a:ext cx="352485" cy="173659"/>
                <a:chOff x="7016429" y="2167978"/>
                <a:chExt cx="352485" cy="173659"/>
              </a:xfrm>
            </p:grpSpPr>
            <p:sp>
              <p:nvSpPr>
                <p:cNvPr id="249" name="Freeform 206">
                  <a:extLst>
                    <a:ext uri="{FF2B5EF4-FFF2-40B4-BE49-F238E27FC236}">
                      <a16:creationId xmlns:a16="http://schemas.microsoft.com/office/drawing/2014/main" id="{4CFA00CD-596A-C7F0-3189-DC5803AEDA6B}"/>
                    </a:ext>
                  </a:extLst>
                </p:cNvPr>
                <p:cNvSpPr/>
                <p:nvPr/>
              </p:nvSpPr>
              <p:spPr>
                <a:xfrm>
                  <a:off x="7029132" y="2180678"/>
                  <a:ext cx="327076" cy="148259"/>
                </a:xfrm>
                <a:custGeom>
                  <a:avLst/>
                  <a:gdLst>
                    <a:gd name="connsiteX0" fmla="*/ 0 w 327076"/>
                    <a:gd name="connsiteY0" fmla="*/ 0 h 148259"/>
                    <a:gd name="connsiteX1" fmla="*/ 200394 w 327076"/>
                    <a:gd name="connsiteY1" fmla="*/ 0 h 148259"/>
                    <a:gd name="connsiteX2" fmla="*/ 327076 w 327076"/>
                    <a:gd name="connsiteY2" fmla="*/ 148260 h 148259"/>
                    <a:gd name="connsiteX3" fmla="*/ 126683 w 327076"/>
                    <a:gd name="connsiteY3" fmla="*/ 148260 h 148259"/>
                    <a:gd name="connsiteX4" fmla="*/ 0 w 327076"/>
                    <a:gd name="connsiteY4" fmla="*/ 0 h 148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076" h="148259">
                      <a:moveTo>
                        <a:pt x="0" y="0"/>
                      </a:moveTo>
                      <a:lnTo>
                        <a:pt x="200394" y="0"/>
                      </a:lnTo>
                      <a:lnTo>
                        <a:pt x="327076" y="148260"/>
                      </a:lnTo>
                      <a:lnTo>
                        <a:pt x="126683" y="1482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250" name="Freeform 207">
                  <a:extLst>
                    <a:ext uri="{FF2B5EF4-FFF2-40B4-BE49-F238E27FC236}">
                      <a16:creationId xmlns:a16="http://schemas.microsoft.com/office/drawing/2014/main" id="{1415DF74-009D-2F24-84C5-897E7BC01F27}"/>
                    </a:ext>
                  </a:extLst>
                </p:cNvPr>
                <p:cNvSpPr/>
                <p:nvPr/>
              </p:nvSpPr>
              <p:spPr>
                <a:xfrm>
                  <a:off x="7016429" y="2167978"/>
                  <a:ext cx="352485" cy="173659"/>
                </a:xfrm>
                <a:custGeom>
                  <a:avLst/>
                  <a:gdLst>
                    <a:gd name="connsiteX0" fmla="*/ 339791 w 352485"/>
                    <a:gd name="connsiteY0" fmla="*/ 173660 h 173659"/>
                    <a:gd name="connsiteX1" fmla="*/ 139385 w 352485"/>
                    <a:gd name="connsiteY1" fmla="*/ 173660 h 173659"/>
                    <a:gd name="connsiteX2" fmla="*/ 129733 w 352485"/>
                    <a:gd name="connsiteY2" fmla="*/ 169215 h 173659"/>
                    <a:gd name="connsiteX3" fmla="*/ 3051 w 352485"/>
                    <a:gd name="connsiteY3" fmla="*/ 20955 h 173659"/>
                    <a:gd name="connsiteX4" fmla="*/ 1171 w 352485"/>
                    <a:gd name="connsiteY4" fmla="*/ 7391 h 173659"/>
                    <a:gd name="connsiteX5" fmla="*/ 12702 w 352485"/>
                    <a:gd name="connsiteY5" fmla="*/ 0 h 173659"/>
                    <a:gd name="connsiteX6" fmla="*/ 213096 w 352485"/>
                    <a:gd name="connsiteY6" fmla="*/ 0 h 173659"/>
                    <a:gd name="connsiteX7" fmla="*/ 222748 w 352485"/>
                    <a:gd name="connsiteY7" fmla="*/ 4458 h 173659"/>
                    <a:gd name="connsiteX8" fmla="*/ 349443 w 352485"/>
                    <a:gd name="connsiteY8" fmla="*/ 152717 h 173659"/>
                    <a:gd name="connsiteX9" fmla="*/ 351323 w 352485"/>
                    <a:gd name="connsiteY9" fmla="*/ 166281 h 173659"/>
                    <a:gd name="connsiteX10" fmla="*/ 339791 w 352485"/>
                    <a:gd name="connsiteY10" fmla="*/ 173660 h 173659"/>
                    <a:gd name="connsiteX11" fmla="*/ 145240 w 352485"/>
                    <a:gd name="connsiteY11" fmla="*/ 148260 h 173659"/>
                    <a:gd name="connsiteX12" fmla="*/ 312232 w 352485"/>
                    <a:gd name="connsiteY12" fmla="*/ 148260 h 173659"/>
                    <a:gd name="connsiteX13" fmla="*/ 207242 w 352485"/>
                    <a:gd name="connsiteY13" fmla="*/ 25400 h 173659"/>
                    <a:gd name="connsiteX14" fmla="*/ 40262 w 352485"/>
                    <a:gd name="connsiteY14" fmla="*/ 25400 h 173659"/>
                    <a:gd name="connsiteX15" fmla="*/ 145240 w 352485"/>
                    <a:gd name="connsiteY15" fmla="*/ 148260 h 173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2485" h="173659">
                      <a:moveTo>
                        <a:pt x="339791" y="173660"/>
                      </a:moveTo>
                      <a:lnTo>
                        <a:pt x="139385" y="173660"/>
                      </a:lnTo>
                      <a:cubicBezTo>
                        <a:pt x="135677" y="173660"/>
                        <a:pt x="132146" y="172034"/>
                        <a:pt x="129733" y="169215"/>
                      </a:cubicBezTo>
                      <a:lnTo>
                        <a:pt x="3051" y="20955"/>
                      </a:lnTo>
                      <a:cubicBezTo>
                        <a:pt x="-175" y="17183"/>
                        <a:pt x="-912" y="11887"/>
                        <a:pt x="1171" y="7391"/>
                      </a:cubicBezTo>
                      <a:cubicBezTo>
                        <a:pt x="3241" y="2883"/>
                        <a:pt x="7750" y="0"/>
                        <a:pt x="12702" y="0"/>
                      </a:cubicBezTo>
                      <a:lnTo>
                        <a:pt x="213096" y="0"/>
                      </a:lnTo>
                      <a:cubicBezTo>
                        <a:pt x="216817" y="0"/>
                        <a:pt x="220335" y="1626"/>
                        <a:pt x="222748" y="4458"/>
                      </a:cubicBezTo>
                      <a:lnTo>
                        <a:pt x="349443" y="152717"/>
                      </a:lnTo>
                      <a:cubicBezTo>
                        <a:pt x="352656" y="156477"/>
                        <a:pt x="353393" y="161773"/>
                        <a:pt x="351323" y="166281"/>
                      </a:cubicBezTo>
                      <a:cubicBezTo>
                        <a:pt x="349240" y="170777"/>
                        <a:pt x="344744" y="173660"/>
                        <a:pt x="339791" y="173660"/>
                      </a:cubicBezTo>
                      <a:close/>
                      <a:moveTo>
                        <a:pt x="145240" y="148260"/>
                      </a:moveTo>
                      <a:lnTo>
                        <a:pt x="312232" y="148260"/>
                      </a:lnTo>
                      <a:lnTo>
                        <a:pt x="207242" y="25400"/>
                      </a:lnTo>
                      <a:lnTo>
                        <a:pt x="40262" y="25400"/>
                      </a:lnTo>
                      <a:lnTo>
                        <a:pt x="145240" y="148260"/>
                      </a:ln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grpSp>
            <p:nvGrpSpPr>
              <p:cNvPr id="238" name="Graphic 2">
                <a:extLst>
                  <a:ext uri="{FF2B5EF4-FFF2-40B4-BE49-F238E27FC236}">
                    <a16:creationId xmlns:a16="http://schemas.microsoft.com/office/drawing/2014/main" id="{9B0551B4-53AF-B607-5513-551230D49355}"/>
                  </a:ext>
                </a:extLst>
              </p:cNvPr>
              <p:cNvGrpSpPr/>
              <p:nvPr/>
            </p:nvGrpSpPr>
            <p:grpSpPr>
              <a:xfrm>
                <a:off x="7109243" y="993869"/>
                <a:ext cx="1017650" cy="1435907"/>
                <a:chOff x="7109243" y="993869"/>
                <a:chExt cx="1017650" cy="1435907"/>
              </a:xfrm>
            </p:grpSpPr>
            <p:sp>
              <p:nvSpPr>
                <p:cNvPr id="247" name="Freeform 209">
                  <a:extLst>
                    <a:ext uri="{FF2B5EF4-FFF2-40B4-BE49-F238E27FC236}">
                      <a16:creationId xmlns:a16="http://schemas.microsoft.com/office/drawing/2014/main" id="{DE3707AA-010D-F6E9-43CB-FA25A8AA77E9}"/>
                    </a:ext>
                  </a:extLst>
                </p:cNvPr>
                <p:cNvSpPr/>
                <p:nvPr/>
              </p:nvSpPr>
              <p:spPr>
                <a:xfrm>
                  <a:off x="7121944" y="1006575"/>
                  <a:ext cx="992251" cy="1410501"/>
                </a:xfrm>
                <a:custGeom>
                  <a:avLst/>
                  <a:gdLst>
                    <a:gd name="connsiteX0" fmla="*/ 979411 w 992251"/>
                    <a:gd name="connsiteY0" fmla="*/ 844475 h 1410501"/>
                    <a:gd name="connsiteX1" fmla="*/ 992251 w 992251"/>
                    <a:gd name="connsiteY1" fmla="*/ 636500 h 1410501"/>
                    <a:gd name="connsiteX2" fmla="*/ 866572 w 992251"/>
                    <a:gd name="connsiteY2" fmla="*/ 597498 h 1410501"/>
                    <a:gd name="connsiteX3" fmla="*/ 849858 w 992251"/>
                    <a:gd name="connsiteY3" fmla="*/ 520346 h 1410501"/>
                    <a:gd name="connsiteX4" fmla="*/ 935507 w 992251"/>
                    <a:gd name="connsiteY4" fmla="*/ 352947 h 1410501"/>
                    <a:gd name="connsiteX5" fmla="*/ 841578 w 992251"/>
                    <a:gd name="connsiteY5" fmla="*/ 180466 h 1410501"/>
                    <a:gd name="connsiteX6" fmla="*/ 718477 w 992251"/>
                    <a:gd name="connsiteY6" fmla="*/ 294489 h 1410501"/>
                    <a:gd name="connsiteX7" fmla="*/ 665238 w 992251"/>
                    <a:gd name="connsiteY7" fmla="*/ 254916 h 1410501"/>
                    <a:gd name="connsiteX8" fmla="*/ 646252 w 992251"/>
                    <a:gd name="connsiteY8" fmla="*/ 24774 h 1410501"/>
                    <a:gd name="connsiteX9" fmla="*/ 476974 w 992251"/>
                    <a:gd name="connsiteY9" fmla="*/ 0 h 1410501"/>
                    <a:gd name="connsiteX10" fmla="*/ 442875 w 992251"/>
                    <a:gd name="connsiteY10" fmla="*/ 232941 h 1410501"/>
                    <a:gd name="connsiteX11" fmla="*/ 381076 w 992251"/>
                    <a:gd name="connsiteY11" fmla="*/ 263590 h 1410501"/>
                    <a:gd name="connsiteX12" fmla="*/ 240195 w 992251"/>
                    <a:gd name="connsiteY12" fmla="*/ 109044 h 1410501"/>
                    <a:gd name="connsiteX13" fmla="*/ 103022 w 992251"/>
                    <a:gd name="connsiteY13" fmla="*/ 283834 h 1410501"/>
                    <a:gd name="connsiteX14" fmla="*/ 206502 w 992251"/>
                    <a:gd name="connsiteY14" fmla="*/ 491339 h 1410501"/>
                    <a:gd name="connsiteX15" fmla="*/ 179311 w 992251"/>
                    <a:gd name="connsiteY15" fmla="*/ 577978 h 1410501"/>
                    <a:gd name="connsiteX16" fmla="*/ 0 w 992251"/>
                    <a:gd name="connsiteY16" fmla="*/ 616193 h 1410501"/>
                    <a:gd name="connsiteX17" fmla="*/ 3302 w 992251"/>
                    <a:gd name="connsiteY17" fmla="*/ 869989 h 1410501"/>
                    <a:gd name="connsiteX18" fmla="*/ 179146 w 992251"/>
                    <a:gd name="connsiteY18" fmla="*/ 905486 h 1410501"/>
                    <a:gd name="connsiteX19" fmla="*/ 205257 w 992251"/>
                    <a:gd name="connsiteY19" fmla="*/ 986728 h 1410501"/>
                    <a:gd name="connsiteX20" fmla="*/ 107582 w 992251"/>
                    <a:gd name="connsiteY20" fmla="*/ 1174104 h 1410501"/>
                    <a:gd name="connsiteX21" fmla="*/ 234264 w 992251"/>
                    <a:gd name="connsiteY21" fmla="*/ 1322363 h 1410501"/>
                    <a:gd name="connsiteX22" fmla="*/ 366928 w 992251"/>
                    <a:gd name="connsiteY22" fmla="*/ 1190207 h 1410501"/>
                    <a:gd name="connsiteX23" fmla="*/ 423456 w 992251"/>
                    <a:gd name="connsiteY23" fmla="*/ 1216382 h 1410501"/>
                    <a:gd name="connsiteX24" fmla="*/ 446138 w 992251"/>
                    <a:gd name="connsiteY24" fmla="*/ 1410501 h 1410501"/>
                    <a:gd name="connsiteX25" fmla="*/ 599719 w 992251"/>
                    <a:gd name="connsiteY25" fmla="*/ 1389547 h 1410501"/>
                    <a:gd name="connsiteX26" fmla="*/ 631292 w 992251"/>
                    <a:gd name="connsiteY26" fmla="*/ 1196176 h 1410501"/>
                    <a:gd name="connsiteX27" fmla="*/ 683742 w 992251"/>
                    <a:gd name="connsiteY27" fmla="*/ 1161366 h 1410501"/>
                    <a:gd name="connsiteX28" fmla="*/ 789038 w 992251"/>
                    <a:gd name="connsiteY28" fmla="*/ 1259105 h 1410501"/>
                    <a:gd name="connsiteX29" fmla="*/ 893013 w 992251"/>
                    <a:gd name="connsiteY29" fmla="*/ 1108457 h 1410501"/>
                    <a:gd name="connsiteX30" fmla="*/ 827824 w 992251"/>
                    <a:gd name="connsiteY30" fmla="*/ 955969 h 1410501"/>
                    <a:gd name="connsiteX31" fmla="*/ 851700 w 992251"/>
                    <a:gd name="connsiteY31" fmla="*/ 882791 h 1410501"/>
                    <a:gd name="connsiteX32" fmla="*/ 979411 w 992251"/>
                    <a:gd name="connsiteY32" fmla="*/ 844475 h 141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92251" h="1410501">
                      <a:moveTo>
                        <a:pt x="979411" y="844475"/>
                      </a:moveTo>
                      <a:lnTo>
                        <a:pt x="992251" y="636500"/>
                      </a:lnTo>
                      <a:lnTo>
                        <a:pt x="866572" y="597498"/>
                      </a:lnTo>
                      <a:cubicBezTo>
                        <a:pt x="862495" y="570930"/>
                        <a:pt x="856856" y="545174"/>
                        <a:pt x="849858" y="520346"/>
                      </a:cubicBezTo>
                      <a:lnTo>
                        <a:pt x="935507" y="352947"/>
                      </a:lnTo>
                      <a:lnTo>
                        <a:pt x="841578" y="180466"/>
                      </a:lnTo>
                      <a:lnTo>
                        <a:pt x="718477" y="294489"/>
                      </a:lnTo>
                      <a:cubicBezTo>
                        <a:pt x="701777" y="279287"/>
                        <a:pt x="684009" y="265952"/>
                        <a:pt x="665238" y="254916"/>
                      </a:cubicBezTo>
                      <a:lnTo>
                        <a:pt x="646252" y="24774"/>
                      </a:lnTo>
                      <a:lnTo>
                        <a:pt x="476974" y="0"/>
                      </a:lnTo>
                      <a:lnTo>
                        <a:pt x="442875" y="232941"/>
                      </a:lnTo>
                      <a:cubicBezTo>
                        <a:pt x="421589" y="240524"/>
                        <a:pt x="400939" y="250867"/>
                        <a:pt x="381076" y="263590"/>
                      </a:cubicBezTo>
                      <a:lnTo>
                        <a:pt x="240195" y="109044"/>
                      </a:lnTo>
                      <a:lnTo>
                        <a:pt x="103022" y="283834"/>
                      </a:lnTo>
                      <a:lnTo>
                        <a:pt x="206502" y="491339"/>
                      </a:lnTo>
                      <a:cubicBezTo>
                        <a:pt x="195681" y="518898"/>
                        <a:pt x="186512" y="547829"/>
                        <a:pt x="179311" y="577978"/>
                      </a:cubicBezTo>
                      <a:lnTo>
                        <a:pt x="0" y="616193"/>
                      </a:lnTo>
                      <a:lnTo>
                        <a:pt x="3302" y="869989"/>
                      </a:lnTo>
                      <a:lnTo>
                        <a:pt x="179146" y="905486"/>
                      </a:lnTo>
                      <a:cubicBezTo>
                        <a:pt x="186118" y="934010"/>
                        <a:pt x="194919" y="961125"/>
                        <a:pt x="205257" y="986728"/>
                      </a:cubicBezTo>
                      <a:lnTo>
                        <a:pt x="107582" y="1174104"/>
                      </a:lnTo>
                      <a:lnTo>
                        <a:pt x="234264" y="1322363"/>
                      </a:lnTo>
                      <a:lnTo>
                        <a:pt x="366928" y="1190207"/>
                      </a:lnTo>
                      <a:cubicBezTo>
                        <a:pt x="385077" y="1201129"/>
                        <a:pt x="403949" y="1209969"/>
                        <a:pt x="423456" y="1216382"/>
                      </a:cubicBezTo>
                      <a:lnTo>
                        <a:pt x="446138" y="1410501"/>
                      </a:lnTo>
                      <a:lnTo>
                        <a:pt x="599719" y="1389547"/>
                      </a:lnTo>
                      <a:lnTo>
                        <a:pt x="631292" y="1196176"/>
                      </a:lnTo>
                      <a:cubicBezTo>
                        <a:pt x="649529" y="1186486"/>
                        <a:pt x="667029" y="1174777"/>
                        <a:pt x="683742" y="1161366"/>
                      </a:cubicBezTo>
                      <a:lnTo>
                        <a:pt x="789038" y="1259105"/>
                      </a:lnTo>
                      <a:lnTo>
                        <a:pt x="893013" y="1108457"/>
                      </a:lnTo>
                      <a:lnTo>
                        <a:pt x="827824" y="955969"/>
                      </a:lnTo>
                      <a:cubicBezTo>
                        <a:pt x="837031" y="932600"/>
                        <a:pt x="845058" y="908178"/>
                        <a:pt x="851700" y="882791"/>
                      </a:cubicBezTo>
                      <a:lnTo>
                        <a:pt x="979411" y="8444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248" name="Freeform 210">
                  <a:extLst>
                    <a:ext uri="{FF2B5EF4-FFF2-40B4-BE49-F238E27FC236}">
                      <a16:creationId xmlns:a16="http://schemas.microsoft.com/office/drawing/2014/main" id="{4DF15238-C613-C44E-2EF2-8938B096B2EE}"/>
                    </a:ext>
                  </a:extLst>
                </p:cNvPr>
                <p:cNvSpPr/>
                <p:nvPr/>
              </p:nvSpPr>
              <p:spPr>
                <a:xfrm>
                  <a:off x="7109243" y="993869"/>
                  <a:ext cx="1017650" cy="1435907"/>
                </a:xfrm>
                <a:custGeom>
                  <a:avLst/>
                  <a:gdLst>
                    <a:gd name="connsiteX0" fmla="*/ 458839 w 1017650"/>
                    <a:gd name="connsiteY0" fmla="*/ 1435907 h 1435907"/>
                    <a:gd name="connsiteX1" fmla="*/ 451054 w 1017650"/>
                    <a:gd name="connsiteY1" fmla="*/ 1433253 h 1435907"/>
                    <a:gd name="connsiteX2" fmla="*/ 446228 w 1017650"/>
                    <a:gd name="connsiteY2" fmla="*/ 1424680 h 1435907"/>
                    <a:gd name="connsiteX3" fmla="*/ 424460 w 1017650"/>
                    <a:gd name="connsiteY3" fmla="*/ 1238486 h 1435907"/>
                    <a:gd name="connsiteX4" fmla="*/ 381686 w 1017650"/>
                    <a:gd name="connsiteY4" fmla="*/ 1218788 h 1435907"/>
                    <a:gd name="connsiteX5" fmla="*/ 255931 w 1017650"/>
                    <a:gd name="connsiteY5" fmla="*/ 1344073 h 1435907"/>
                    <a:gd name="connsiteX6" fmla="*/ 246470 w 1017650"/>
                    <a:gd name="connsiteY6" fmla="*/ 1347756 h 1435907"/>
                    <a:gd name="connsiteX7" fmla="*/ 237313 w 1017650"/>
                    <a:gd name="connsiteY7" fmla="*/ 1343324 h 1435907"/>
                    <a:gd name="connsiteX8" fmla="*/ 110631 w 1017650"/>
                    <a:gd name="connsiteY8" fmla="*/ 1195064 h 1435907"/>
                    <a:gd name="connsiteX9" fmla="*/ 109018 w 1017650"/>
                    <a:gd name="connsiteY9" fmla="*/ 1180942 h 1435907"/>
                    <a:gd name="connsiteX10" fmla="*/ 204001 w 1017650"/>
                    <a:gd name="connsiteY10" fmla="*/ 998722 h 1435907"/>
                    <a:gd name="connsiteX11" fmla="*/ 181484 w 1017650"/>
                    <a:gd name="connsiteY11" fmla="*/ 929063 h 1435907"/>
                    <a:gd name="connsiteX12" fmla="*/ 13488 w 1017650"/>
                    <a:gd name="connsiteY12" fmla="*/ 895141 h 1435907"/>
                    <a:gd name="connsiteX13" fmla="*/ 3303 w 1017650"/>
                    <a:gd name="connsiteY13" fmla="*/ 882860 h 1435907"/>
                    <a:gd name="connsiteX14" fmla="*/ 1 w 1017650"/>
                    <a:gd name="connsiteY14" fmla="*/ 629063 h 1435907"/>
                    <a:gd name="connsiteX15" fmla="*/ 10046 w 1017650"/>
                    <a:gd name="connsiteY15" fmla="*/ 616478 h 1435907"/>
                    <a:gd name="connsiteX16" fmla="*/ 181573 w 1017650"/>
                    <a:gd name="connsiteY16" fmla="*/ 579927 h 1435907"/>
                    <a:gd name="connsiteX17" fmla="*/ 205322 w 1017650"/>
                    <a:gd name="connsiteY17" fmla="*/ 504692 h 1435907"/>
                    <a:gd name="connsiteX18" fmla="*/ 104357 w 1017650"/>
                    <a:gd name="connsiteY18" fmla="*/ 302203 h 1435907"/>
                    <a:gd name="connsiteX19" fmla="*/ 105741 w 1017650"/>
                    <a:gd name="connsiteY19" fmla="*/ 288703 h 1435907"/>
                    <a:gd name="connsiteX20" fmla="*/ 242901 w 1017650"/>
                    <a:gd name="connsiteY20" fmla="*/ 113913 h 1435907"/>
                    <a:gd name="connsiteX21" fmla="*/ 252426 w 1017650"/>
                    <a:gd name="connsiteY21" fmla="*/ 109058 h 1435907"/>
                    <a:gd name="connsiteX22" fmla="*/ 262281 w 1017650"/>
                    <a:gd name="connsiteY22" fmla="*/ 113193 h 1435907"/>
                    <a:gd name="connsiteX23" fmla="*/ 396051 w 1017650"/>
                    <a:gd name="connsiteY23" fmla="*/ 259957 h 1435907"/>
                    <a:gd name="connsiteX24" fmla="*/ 444094 w 1017650"/>
                    <a:gd name="connsiteY24" fmla="*/ 236362 h 1435907"/>
                    <a:gd name="connsiteX25" fmla="*/ 477115 w 1017650"/>
                    <a:gd name="connsiteY25" fmla="*/ 10862 h 1435907"/>
                    <a:gd name="connsiteX26" fmla="*/ 491516 w 1017650"/>
                    <a:gd name="connsiteY26" fmla="*/ 140 h 1435907"/>
                    <a:gd name="connsiteX27" fmla="*/ 660795 w 1017650"/>
                    <a:gd name="connsiteY27" fmla="*/ 24913 h 1435907"/>
                    <a:gd name="connsiteX28" fmla="*/ 671615 w 1017650"/>
                    <a:gd name="connsiteY28" fmla="*/ 36436 h 1435907"/>
                    <a:gd name="connsiteX29" fmla="*/ 690055 w 1017650"/>
                    <a:gd name="connsiteY29" fmla="*/ 260099 h 1435907"/>
                    <a:gd name="connsiteX30" fmla="*/ 730975 w 1017650"/>
                    <a:gd name="connsiteY30" fmla="*/ 290088 h 1435907"/>
                    <a:gd name="connsiteX31" fmla="*/ 845643 w 1017650"/>
                    <a:gd name="connsiteY31" fmla="*/ 183856 h 1435907"/>
                    <a:gd name="connsiteX32" fmla="*/ 856336 w 1017650"/>
                    <a:gd name="connsiteY32" fmla="*/ 180638 h 1435907"/>
                    <a:gd name="connsiteX33" fmla="*/ 865430 w 1017650"/>
                    <a:gd name="connsiteY33" fmla="*/ 187093 h 1435907"/>
                    <a:gd name="connsiteX34" fmla="*/ 959371 w 1017650"/>
                    <a:gd name="connsiteY34" fmla="*/ 359569 h 1435907"/>
                    <a:gd name="connsiteX35" fmla="*/ 959524 w 1017650"/>
                    <a:gd name="connsiteY35" fmla="*/ 371431 h 1435907"/>
                    <a:gd name="connsiteX36" fmla="*/ 876110 w 1017650"/>
                    <a:gd name="connsiteY36" fmla="*/ 534423 h 1435907"/>
                    <a:gd name="connsiteX37" fmla="*/ 890575 w 1017650"/>
                    <a:gd name="connsiteY37" fmla="*/ 600425 h 1435907"/>
                    <a:gd name="connsiteX38" fmla="*/ 1008711 w 1017650"/>
                    <a:gd name="connsiteY38" fmla="*/ 637064 h 1435907"/>
                    <a:gd name="connsiteX39" fmla="*/ 1017627 w 1017650"/>
                    <a:gd name="connsiteY39" fmla="*/ 649980 h 1435907"/>
                    <a:gd name="connsiteX40" fmla="*/ 1004787 w 1017650"/>
                    <a:gd name="connsiteY40" fmla="*/ 857968 h 1435907"/>
                    <a:gd name="connsiteX41" fmla="*/ 995757 w 1017650"/>
                    <a:gd name="connsiteY41" fmla="*/ 869347 h 1435907"/>
                    <a:gd name="connsiteX42" fmla="*/ 874841 w 1017650"/>
                    <a:gd name="connsiteY42" fmla="*/ 905631 h 1435907"/>
                    <a:gd name="connsiteX43" fmla="*/ 854254 w 1017650"/>
                    <a:gd name="connsiteY43" fmla="*/ 968458 h 1435907"/>
                    <a:gd name="connsiteX44" fmla="*/ 917385 w 1017650"/>
                    <a:gd name="connsiteY44" fmla="*/ 1116172 h 1435907"/>
                    <a:gd name="connsiteX45" fmla="*/ 916166 w 1017650"/>
                    <a:gd name="connsiteY45" fmla="*/ 1128377 h 1435907"/>
                    <a:gd name="connsiteX46" fmla="*/ 812204 w 1017650"/>
                    <a:gd name="connsiteY46" fmla="*/ 1279024 h 1435907"/>
                    <a:gd name="connsiteX47" fmla="*/ 803123 w 1017650"/>
                    <a:gd name="connsiteY47" fmla="*/ 1284434 h 1435907"/>
                    <a:gd name="connsiteX48" fmla="*/ 793103 w 1017650"/>
                    <a:gd name="connsiteY48" fmla="*/ 1281119 h 1435907"/>
                    <a:gd name="connsiteX49" fmla="*/ 695720 w 1017650"/>
                    <a:gd name="connsiteY49" fmla="*/ 1190734 h 1435907"/>
                    <a:gd name="connsiteX50" fmla="*/ 655537 w 1017650"/>
                    <a:gd name="connsiteY50" fmla="*/ 1217061 h 1435907"/>
                    <a:gd name="connsiteX51" fmla="*/ 624955 w 1017650"/>
                    <a:gd name="connsiteY51" fmla="*/ 1404284 h 1435907"/>
                    <a:gd name="connsiteX52" fmla="*/ 614147 w 1017650"/>
                    <a:gd name="connsiteY52" fmla="*/ 1414825 h 1435907"/>
                    <a:gd name="connsiteX53" fmla="*/ 460554 w 1017650"/>
                    <a:gd name="connsiteY53" fmla="*/ 1435793 h 1435907"/>
                    <a:gd name="connsiteX54" fmla="*/ 458839 w 1017650"/>
                    <a:gd name="connsiteY54" fmla="*/ 1435907 h 1435907"/>
                    <a:gd name="connsiteX55" fmla="*/ 379629 w 1017650"/>
                    <a:gd name="connsiteY55" fmla="*/ 1190213 h 1435907"/>
                    <a:gd name="connsiteX56" fmla="*/ 386182 w 1017650"/>
                    <a:gd name="connsiteY56" fmla="*/ 1192029 h 1435907"/>
                    <a:gd name="connsiteX57" fmla="*/ 440119 w 1017650"/>
                    <a:gd name="connsiteY57" fmla="*/ 1217023 h 1435907"/>
                    <a:gd name="connsiteX58" fmla="*/ 448768 w 1017650"/>
                    <a:gd name="connsiteY58" fmla="*/ 1227614 h 1435907"/>
                    <a:gd name="connsiteX59" fmla="*/ 469951 w 1017650"/>
                    <a:gd name="connsiteY59" fmla="*/ 1408869 h 1435907"/>
                    <a:gd name="connsiteX60" fmla="*/ 601409 w 1017650"/>
                    <a:gd name="connsiteY60" fmla="*/ 1390936 h 1435907"/>
                    <a:gd name="connsiteX61" fmla="*/ 631470 w 1017650"/>
                    <a:gd name="connsiteY61" fmla="*/ 1206837 h 1435907"/>
                    <a:gd name="connsiteX62" fmla="*/ 638036 w 1017650"/>
                    <a:gd name="connsiteY62" fmla="*/ 1197668 h 1435907"/>
                    <a:gd name="connsiteX63" fmla="*/ 688493 w 1017650"/>
                    <a:gd name="connsiteY63" fmla="*/ 1164165 h 1435907"/>
                    <a:gd name="connsiteX64" fmla="*/ 705080 w 1017650"/>
                    <a:gd name="connsiteY64" fmla="*/ 1164762 h 1435907"/>
                    <a:gd name="connsiteX65" fmla="*/ 799631 w 1017650"/>
                    <a:gd name="connsiteY65" fmla="*/ 1252519 h 1435907"/>
                    <a:gd name="connsiteX66" fmla="*/ 891287 w 1017650"/>
                    <a:gd name="connsiteY66" fmla="*/ 1119715 h 1435907"/>
                    <a:gd name="connsiteX67" fmla="*/ 828854 w 1017650"/>
                    <a:gd name="connsiteY67" fmla="*/ 973665 h 1435907"/>
                    <a:gd name="connsiteX68" fmla="*/ 828714 w 1017650"/>
                    <a:gd name="connsiteY68" fmla="*/ 964026 h 1435907"/>
                    <a:gd name="connsiteX69" fmla="*/ 852120 w 1017650"/>
                    <a:gd name="connsiteY69" fmla="*/ 892284 h 1435907"/>
                    <a:gd name="connsiteX70" fmla="*/ 860756 w 1017650"/>
                    <a:gd name="connsiteY70" fmla="*/ 883330 h 1435907"/>
                    <a:gd name="connsiteX71" fmla="*/ 979971 w 1017650"/>
                    <a:gd name="connsiteY71" fmla="*/ 847567 h 1435907"/>
                    <a:gd name="connsiteX72" fmla="*/ 991655 w 1017650"/>
                    <a:gd name="connsiteY72" fmla="*/ 658375 h 1435907"/>
                    <a:gd name="connsiteX73" fmla="*/ 875514 w 1017650"/>
                    <a:gd name="connsiteY73" fmla="*/ 622345 h 1435907"/>
                    <a:gd name="connsiteX74" fmla="*/ 866725 w 1017650"/>
                    <a:gd name="connsiteY74" fmla="*/ 612134 h 1435907"/>
                    <a:gd name="connsiteX75" fmla="*/ 850329 w 1017650"/>
                    <a:gd name="connsiteY75" fmla="*/ 536493 h 1435907"/>
                    <a:gd name="connsiteX76" fmla="*/ 851244 w 1017650"/>
                    <a:gd name="connsiteY76" fmla="*/ 527260 h 1435907"/>
                    <a:gd name="connsiteX77" fmla="*/ 933857 w 1017650"/>
                    <a:gd name="connsiteY77" fmla="*/ 365830 h 1435907"/>
                    <a:gd name="connsiteX78" fmla="*/ 850939 w 1017650"/>
                    <a:gd name="connsiteY78" fmla="*/ 213578 h 1435907"/>
                    <a:gd name="connsiteX79" fmla="*/ 739814 w 1017650"/>
                    <a:gd name="connsiteY79" fmla="*/ 316516 h 1435907"/>
                    <a:gd name="connsiteX80" fmla="*/ 722631 w 1017650"/>
                    <a:gd name="connsiteY80" fmla="*/ 316580 h 1435907"/>
                    <a:gd name="connsiteX81" fmla="*/ 671500 w 1017650"/>
                    <a:gd name="connsiteY81" fmla="*/ 278569 h 1435907"/>
                    <a:gd name="connsiteX82" fmla="*/ 665278 w 1017650"/>
                    <a:gd name="connsiteY82" fmla="*/ 268663 h 1435907"/>
                    <a:gd name="connsiteX83" fmla="*/ 647129 w 1017650"/>
                    <a:gd name="connsiteY83" fmla="*/ 48583 h 1435907"/>
                    <a:gd name="connsiteX84" fmla="*/ 500406 w 1017650"/>
                    <a:gd name="connsiteY84" fmla="*/ 27109 h 1435907"/>
                    <a:gd name="connsiteX85" fmla="*/ 468135 w 1017650"/>
                    <a:gd name="connsiteY85" fmla="*/ 247487 h 1435907"/>
                    <a:gd name="connsiteX86" fmla="*/ 459830 w 1017650"/>
                    <a:gd name="connsiteY86" fmla="*/ 257607 h 1435907"/>
                    <a:gd name="connsiteX87" fmla="*/ 400622 w 1017650"/>
                    <a:gd name="connsiteY87" fmla="*/ 286989 h 1435907"/>
                    <a:gd name="connsiteX88" fmla="*/ 384379 w 1017650"/>
                    <a:gd name="connsiteY88" fmla="*/ 284855 h 1435907"/>
                    <a:gd name="connsiteX89" fmla="*/ 253620 w 1017650"/>
                    <a:gd name="connsiteY89" fmla="*/ 141397 h 1435907"/>
                    <a:gd name="connsiteX90" fmla="*/ 130671 w 1017650"/>
                    <a:gd name="connsiteY90" fmla="*/ 298063 h 1435907"/>
                    <a:gd name="connsiteX91" fmla="*/ 230569 w 1017650"/>
                    <a:gd name="connsiteY91" fmla="*/ 498380 h 1435907"/>
                    <a:gd name="connsiteX92" fmla="*/ 231014 w 1017650"/>
                    <a:gd name="connsiteY92" fmla="*/ 508680 h 1435907"/>
                    <a:gd name="connsiteX93" fmla="*/ 204369 w 1017650"/>
                    <a:gd name="connsiteY93" fmla="*/ 593643 h 1435907"/>
                    <a:gd name="connsiteX94" fmla="*/ 194654 w 1017650"/>
                    <a:gd name="connsiteY94" fmla="*/ 603117 h 1435907"/>
                    <a:gd name="connsiteX95" fmla="*/ 25541 w 1017650"/>
                    <a:gd name="connsiteY95" fmla="*/ 639147 h 1435907"/>
                    <a:gd name="connsiteX96" fmla="*/ 28563 w 1017650"/>
                    <a:gd name="connsiteY96" fmla="*/ 872281 h 1435907"/>
                    <a:gd name="connsiteX97" fmla="*/ 194361 w 1017650"/>
                    <a:gd name="connsiteY97" fmla="*/ 905758 h 1435907"/>
                    <a:gd name="connsiteX98" fmla="*/ 204192 w 1017650"/>
                    <a:gd name="connsiteY98" fmla="*/ 915182 h 1435907"/>
                    <a:gd name="connsiteX99" fmla="*/ 229731 w 1017650"/>
                    <a:gd name="connsiteY99" fmla="*/ 994684 h 1435907"/>
                    <a:gd name="connsiteX100" fmla="*/ 229210 w 1017650"/>
                    <a:gd name="connsiteY100" fmla="*/ 1005301 h 1435907"/>
                    <a:gd name="connsiteX101" fmla="*/ 135510 w 1017650"/>
                    <a:gd name="connsiteY101" fmla="*/ 1185082 h 1435907"/>
                    <a:gd name="connsiteX102" fmla="*/ 247727 w 1017650"/>
                    <a:gd name="connsiteY102" fmla="*/ 1316400 h 1435907"/>
                    <a:gd name="connsiteX103" fmla="*/ 370663 w 1017650"/>
                    <a:gd name="connsiteY103" fmla="*/ 1193909 h 1435907"/>
                    <a:gd name="connsiteX104" fmla="*/ 379629 w 1017650"/>
                    <a:gd name="connsiteY104" fmla="*/ 1190213 h 1435907"/>
                    <a:gd name="connsiteX105" fmla="*/ 992112 w 1017650"/>
                    <a:gd name="connsiteY105" fmla="*/ 857181 h 1435907"/>
                    <a:gd name="connsiteX106" fmla="*/ 992112 w 1017650"/>
                    <a:gd name="connsiteY106" fmla="*/ 857181 h 1435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1017650" h="1435907">
                      <a:moveTo>
                        <a:pt x="458839" y="1435907"/>
                      </a:moveTo>
                      <a:cubicBezTo>
                        <a:pt x="456032" y="1435907"/>
                        <a:pt x="453289" y="1434980"/>
                        <a:pt x="451054" y="1433253"/>
                      </a:cubicBezTo>
                      <a:cubicBezTo>
                        <a:pt x="448361" y="1431157"/>
                        <a:pt x="446622" y="1428071"/>
                        <a:pt x="446228" y="1424680"/>
                      </a:cubicBezTo>
                      <a:lnTo>
                        <a:pt x="424460" y="1238486"/>
                      </a:lnTo>
                      <a:cubicBezTo>
                        <a:pt x="410033" y="1233241"/>
                        <a:pt x="395707" y="1226637"/>
                        <a:pt x="381686" y="1218788"/>
                      </a:cubicBezTo>
                      <a:lnTo>
                        <a:pt x="255931" y="1344073"/>
                      </a:lnTo>
                      <a:cubicBezTo>
                        <a:pt x="253429" y="1346563"/>
                        <a:pt x="249963" y="1347845"/>
                        <a:pt x="246470" y="1347756"/>
                      </a:cubicBezTo>
                      <a:cubicBezTo>
                        <a:pt x="242927" y="1347617"/>
                        <a:pt x="239624" y="1346016"/>
                        <a:pt x="237313" y="1343324"/>
                      </a:cubicBezTo>
                      <a:lnTo>
                        <a:pt x="110631" y="1195064"/>
                      </a:lnTo>
                      <a:cubicBezTo>
                        <a:pt x="107265" y="1191127"/>
                        <a:pt x="106630" y="1185539"/>
                        <a:pt x="109018" y="1180942"/>
                      </a:cubicBezTo>
                      <a:lnTo>
                        <a:pt x="204001" y="998722"/>
                      </a:lnTo>
                      <a:cubicBezTo>
                        <a:pt x="195187" y="976218"/>
                        <a:pt x="187631" y="952850"/>
                        <a:pt x="181484" y="929063"/>
                      </a:cubicBezTo>
                      <a:lnTo>
                        <a:pt x="13488" y="895141"/>
                      </a:lnTo>
                      <a:cubicBezTo>
                        <a:pt x="7621" y="893960"/>
                        <a:pt x="3379" y="888842"/>
                        <a:pt x="3303" y="882860"/>
                      </a:cubicBezTo>
                      <a:lnTo>
                        <a:pt x="1" y="629063"/>
                      </a:lnTo>
                      <a:cubicBezTo>
                        <a:pt x="-76" y="623006"/>
                        <a:pt x="4128" y="617748"/>
                        <a:pt x="10046" y="616478"/>
                      </a:cubicBezTo>
                      <a:lnTo>
                        <a:pt x="181573" y="579927"/>
                      </a:lnTo>
                      <a:cubicBezTo>
                        <a:pt x="188011" y="554375"/>
                        <a:pt x="195988" y="529127"/>
                        <a:pt x="205322" y="504692"/>
                      </a:cubicBezTo>
                      <a:lnTo>
                        <a:pt x="104357" y="302203"/>
                      </a:lnTo>
                      <a:cubicBezTo>
                        <a:pt x="102172" y="297809"/>
                        <a:pt x="102706" y="292551"/>
                        <a:pt x="105741" y="288703"/>
                      </a:cubicBezTo>
                      <a:lnTo>
                        <a:pt x="242901" y="113913"/>
                      </a:lnTo>
                      <a:cubicBezTo>
                        <a:pt x="245212" y="110973"/>
                        <a:pt x="248692" y="109200"/>
                        <a:pt x="252426" y="109058"/>
                      </a:cubicBezTo>
                      <a:cubicBezTo>
                        <a:pt x="256236" y="108996"/>
                        <a:pt x="259767" y="110440"/>
                        <a:pt x="262281" y="113193"/>
                      </a:cubicBezTo>
                      <a:lnTo>
                        <a:pt x="396051" y="259957"/>
                      </a:lnTo>
                      <a:cubicBezTo>
                        <a:pt x="411811" y="250531"/>
                        <a:pt x="427902" y="242630"/>
                        <a:pt x="444094" y="236362"/>
                      </a:cubicBezTo>
                      <a:lnTo>
                        <a:pt x="477115" y="10862"/>
                      </a:lnTo>
                      <a:cubicBezTo>
                        <a:pt x="478131" y="3922"/>
                        <a:pt x="484557" y="-896"/>
                        <a:pt x="491516" y="140"/>
                      </a:cubicBezTo>
                      <a:lnTo>
                        <a:pt x="660795" y="24913"/>
                      </a:lnTo>
                      <a:cubicBezTo>
                        <a:pt x="666650" y="25769"/>
                        <a:pt x="671132" y="30544"/>
                        <a:pt x="671615" y="36436"/>
                      </a:cubicBezTo>
                      <a:lnTo>
                        <a:pt x="690055" y="260099"/>
                      </a:lnTo>
                      <a:cubicBezTo>
                        <a:pt x="704038" y="268744"/>
                        <a:pt x="717754" y="278785"/>
                        <a:pt x="730975" y="290088"/>
                      </a:cubicBezTo>
                      <a:lnTo>
                        <a:pt x="845643" y="183856"/>
                      </a:lnTo>
                      <a:cubicBezTo>
                        <a:pt x="848526" y="181195"/>
                        <a:pt x="852475" y="180029"/>
                        <a:pt x="856336" y="180638"/>
                      </a:cubicBezTo>
                      <a:cubicBezTo>
                        <a:pt x="860197" y="181270"/>
                        <a:pt x="863550" y="183658"/>
                        <a:pt x="865430" y="187093"/>
                      </a:cubicBezTo>
                      <a:lnTo>
                        <a:pt x="959371" y="359569"/>
                      </a:lnTo>
                      <a:cubicBezTo>
                        <a:pt x="961378" y="363265"/>
                        <a:pt x="961429" y="367697"/>
                        <a:pt x="959524" y="371431"/>
                      </a:cubicBezTo>
                      <a:lnTo>
                        <a:pt x="876110" y="534423"/>
                      </a:lnTo>
                      <a:cubicBezTo>
                        <a:pt x="882041" y="556038"/>
                        <a:pt x="886880" y="578187"/>
                        <a:pt x="890575" y="600425"/>
                      </a:cubicBezTo>
                      <a:lnTo>
                        <a:pt x="1008711" y="637064"/>
                      </a:lnTo>
                      <a:cubicBezTo>
                        <a:pt x="1014312" y="638804"/>
                        <a:pt x="1017982" y="644138"/>
                        <a:pt x="1017627" y="649980"/>
                      </a:cubicBezTo>
                      <a:lnTo>
                        <a:pt x="1004787" y="857968"/>
                      </a:lnTo>
                      <a:cubicBezTo>
                        <a:pt x="1004457" y="863277"/>
                        <a:pt x="1000850" y="867823"/>
                        <a:pt x="995757" y="869347"/>
                      </a:cubicBezTo>
                      <a:lnTo>
                        <a:pt x="874841" y="905631"/>
                      </a:lnTo>
                      <a:cubicBezTo>
                        <a:pt x="869024" y="926891"/>
                        <a:pt x="862115" y="947973"/>
                        <a:pt x="854254" y="968458"/>
                      </a:cubicBezTo>
                      <a:lnTo>
                        <a:pt x="917385" y="1116172"/>
                      </a:lnTo>
                      <a:cubicBezTo>
                        <a:pt x="919112" y="1120185"/>
                        <a:pt x="918643" y="1124795"/>
                        <a:pt x="916166" y="1128377"/>
                      </a:cubicBezTo>
                      <a:lnTo>
                        <a:pt x="812204" y="1279024"/>
                      </a:lnTo>
                      <a:cubicBezTo>
                        <a:pt x="810096" y="1282059"/>
                        <a:pt x="806794" y="1284028"/>
                        <a:pt x="803123" y="1284434"/>
                      </a:cubicBezTo>
                      <a:cubicBezTo>
                        <a:pt x="799453" y="1284803"/>
                        <a:pt x="795808" y="1283621"/>
                        <a:pt x="793103" y="1281119"/>
                      </a:cubicBezTo>
                      <a:lnTo>
                        <a:pt x="695720" y="1190734"/>
                      </a:lnTo>
                      <a:cubicBezTo>
                        <a:pt x="682588" y="1200652"/>
                        <a:pt x="669125" y="1209479"/>
                        <a:pt x="655537" y="1217061"/>
                      </a:cubicBezTo>
                      <a:lnTo>
                        <a:pt x="624955" y="1404284"/>
                      </a:lnTo>
                      <a:cubicBezTo>
                        <a:pt x="624066" y="1409796"/>
                        <a:pt x="619672" y="1414063"/>
                        <a:pt x="614147" y="1414825"/>
                      </a:cubicBezTo>
                      <a:lnTo>
                        <a:pt x="460554" y="1435793"/>
                      </a:lnTo>
                      <a:cubicBezTo>
                        <a:pt x="459982" y="1435869"/>
                        <a:pt x="459410" y="1435907"/>
                        <a:pt x="458839" y="1435907"/>
                      </a:cubicBezTo>
                      <a:close/>
                      <a:moveTo>
                        <a:pt x="379629" y="1190213"/>
                      </a:moveTo>
                      <a:cubicBezTo>
                        <a:pt x="381890" y="1190213"/>
                        <a:pt x="384150" y="1190797"/>
                        <a:pt x="386182" y="1192029"/>
                      </a:cubicBezTo>
                      <a:cubicBezTo>
                        <a:pt x="403772" y="1202634"/>
                        <a:pt x="421920" y="1211041"/>
                        <a:pt x="440119" y="1217023"/>
                      </a:cubicBezTo>
                      <a:cubicBezTo>
                        <a:pt x="444818" y="1218572"/>
                        <a:pt x="448196" y="1222700"/>
                        <a:pt x="448768" y="1227614"/>
                      </a:cubicBezTo>
                      <a:lnTo>
                        <a:pt x="469951" y="1408869"/>
                      </a:lnTo>
                      <a:lnTo>
                        <a:pt x="601409" y="1390936"/>
                      </a:lnTo>
                      <a:lnTo>
                        <a:pt x="631470" y="1206837"/>
                      </a:lnTo>
                      <a:cubicBezTo>
                        <a:pt x="632105" y="1202926"/>
                        <a:pt x="634531" y="1199522"/>
                        <a:pt x="638036" y="1197668"/>
                      </a:cubicBezTo>
                      <a:cubicBezTo>
                        <a:pt x="655143" y="1188575"/>
                        <a:pt x="672110" y="1177297"/>
                        <a:pt x="688493" y="1164165"/>
                      </a:cubicBezTo>
                      <a:cubicBezTo>
                        <a:pt x="693408" y="1160228"/>
                        <a:pt x="700469" y="1160482"/>
                        <a:pt x="705080" y="1164762"/>
                      </a:cubicBezTo>
                      <a:lnTo>
                        <a:pt x="799631" y="1252519"/>
                      </a:lnTo>
                      <a:lnTo>
                        <a:pt x="891287" y="1119715"/>
                      </a:lnTo>
                      <a:lnTo>
                        <a:pt x="828854" y="973665"/>
                      </a:lnTo>
                      <a:cubicBezTo>
                        <a:pt x="827545" y="970604"/>
                        <a:pt x="827495" y="967137"/>
                        <a:pt x="828714" y="964026"/>
                      </a:cubicBezTo>
                      <a:cubicBezTo>
                        <a:pt x="837883" y="940747"/>
                        <a:pt x="845757" y="916617"/>
                        <a:pt x="852120" y="892284"/>
                      </a:cubicBezTo>
                      <a:cubicBezTo>
                        <a:pt x="853237" y="888004"/>
                        <a:pt x="856514" y="884613"/>
                        <a:pt x="860756" y="883330"/>
                      </a:cubicBezTo>
                      <a:lnTo>
                        <a:pt x="979971" y="847567"/>
                      </a:lnTo>
                      <a:lnTo>
                        <a:pt x="991655" y="658375"/>
                      </a:lnTo>
                      <a:lnTo>
                        <a:pt x="875514" y="622345"/>
                      </a:lnTo>
                      <a:cubicBezTo>
                        <a:pt x="870878" y="620897"/>
                        <a:pt x="867461" y="616935"/>
                        <a:pt x="866725" y="612134"/>
                      </a:cubicBezTo>
                      <a:cubicBezTo>
                        <a:pt x="862814" y="586633"/>
                        <a:pt x="857301" y="561182"/>
                        <a:pt x="850329" y="536493"/>
                      </a:cubicBezTo>
                      <a:cubicBezTo>
                        <a:pt x="849465" y="533407"/>
                        <a:pt x="849783" y="530105"/>
                        <a:pt x="851244" y="527260"/>
                      </a:cubicBezTo>
                      <a:lnTo>
                        <a:pt x="933857" y="365830"/>
                      </a:lnTo>
                      <a:lnTo>
                        <a:pt x="850939" y="213578"/>
                      </a:lnTo>
                      <a:lnTo>
                        <a:pt x="739814" y="316516"/>
                      </a:lnTo>
                      <a:cubicBezTo>
                        <a:pt x="734962" y="320999"/>
                        <a:pt x="727495" y="321025"/>
                        <a:pt x="722631" y="316580"/>
                      </a:cubicBezTo>
                      <a:cubicBezTo>
                        <a:pt x="706273" y="301695"/>
                        <a:pt x="689078" y="288894"/>
                        <a:pt x="671500" y="278569"/>
                      </a:cubicBezTo>
                      <a:cubicBezTo>
                        <a:pt x="667945" y="276473"/>
                        <a:pt x="665620" y="272781"/>
                        <a:pt x="665278" y="268663"/>
                      </a:cubicBezTo>
                      <a:lnTo>
                        <a:pt x="647129" y="48583"/>
                      </a:lnTo>
                      <a:lnTo>
                        <a:pt x="500406" y="27109"/>
                      </a:lnTo>
                      <a:lnTo>
                        <a:pt x="468135" y="247487"/>
                      </a:lnTo>
                      <a:cubicBezTo>
                        <a:pt x="467462" y="252138"/>
                        <a:pt x="464262" y="256031"/>
                        <a:pt x="459830" y="257607"/>
                      </a:cubicBezTo>
                      <a:cubicBezTo>
                        <a:pt x="439890" y="264713"/>
                        <a:pt x="419965" y="274604"/>
                        <a:pt x="400622" y="286989"/>
                      </a:cubicBezTo>
                      <a:cubicBezTo>
                        <a:pt x="395402" y="290342"/>
                        <a:pt x="388570" y="289427"/>
                        <a:pt x="384379" y="284855"/>
                      </a:cubicBezTo>
                      <a:lnTo>
                        <a:pt x="253620" y="141397"/>
                      </a:lnTo>
                      <a:lnTo>
                        <a:pt x="130671" y="298063"/>
                      </a:lnTo>
                      <a:lnTo>
                        <a:pt x="230569" y="498380"/>
                      </a:lnTo>
                      <a:cubicBezTo>
                        <a:pt x="232170" y="501593"/>
                        <a:pt x="232335" y="505340"/>
                        <a:pt x="231014" y="508680"/>
                      </a:cubicBezTo>
                      <a:cubicBezTo>
                        <a:pt x="220244" y="536137"/>
                        <a:pt x="211278" y="564725"/>
                        <a:pt x="204369" y="593643"/>
                      </a:cubicBezTo>
                      <a:cubicBezTo>
                        <a:pt x="203226" y="598406"/>
                        <a:pt x="199442" y="602089"/>
                        <a:pt x="194654" y="603117"/>
                      </a:cubicBezTo>
                      <a:lnTo>
                        <a:pt x="25541" y="639147"/>
                      </a:lnTo>
                      <a:lnTo>
                        <a:pt x="28563" y="872281"/>
                      </a:lnTo>
                      <a:lnTo>
                        <a:pt x="194361" y="905758"/>
                      </a:lnTo>
                      <a:cubicBezTo>
                        <a:pt x="199187" y="906723"/>
                        <a:pt x="203023" y="910394"/>
                        <a:pt x="204192" y="915182"/>
                      </a:cubicBezTo>
                      <a:cubicBezTo>
                        <a:pt x="210846" y="942423"/>
                        <a:pt x="219444" y="969182"/>
                        <a:pt x="229731" y="994684"/>
                      </a:cubicBezTo>
                      <a:cubicBezTo>
                        <a:pt x="231116" y="998138"/>
                        <a:pt x="230925" y="1002012"/>
                        <a:pt x="229210" y="1005301"/>
                      </a:cubicBezTo>
                      <a:lnTo>
                        <a:pt x="135510" y="1185082"/>
                      </a:lnTo>
                      <a:lnTo>
                        <a:pt x="247727" y="1316400"/>
                      </a:lnTo>
                      <a:lnTo>
                        <a:pt x="370663" y="1193909"/>
                      </a:lnTo>
                      <a:cubicBezTo>
                        <a:pt x="373114" y="1191470"/>
                        <a:pt x="376352" y="1190213"/>
                        <a:pt x="379629" y="1190213"/>
                      </a:cubicBezTo>
                      <a:close/>
                      <a:moveTo>
                        <a:pt x="992112" y="857181"/>
                      </a:moveTo>
                      <a:lnTo>
                        <a:pt x="992112" y="857181"/>
                      </a:ln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sp>
            <p:nvSpPr>
              <p:cNvPr id="239" name="Freeform 211">
                <a:extLst>
                  <a:ext uri="{FF2B5EF4-FFF2-40B4-BE49-F238E27FC236}">
                    <a16:creationId xmlns:a16="http://schemas.microsoft.com/office/drawing/2014/main" id="{3305634E-781A-AA50-9DDE-FB71873A05A6}"/>
                  </a:ext>
                </a:extLst>
              </p:cNvPr>
              <p:cNvSpPr/>
              <p:nvPr/>
            </p:nvSpPr>
            <p:spPr>
              <a:xfrm>
                <a:off x="7378037" y="1357262"/>
                <a:ext cx="546073" cy="763358"/>
              </a:xfrm>
              <a:custGeom>
                <a:avLst/>
                <a:gdLst>
                  <a:gd name="connsiteX0" fmla="*/ 262142 w 546073"/>
                  <a:gd name="connsiteY0" fmla="*/ 763358 h 763358"/>
                  <a:gd name="connsiteX1" fmla="*/ 114848 w 546073"/>
                  <a:gd name="connsiteY1" fmla="*/ 701459 h 763358"/>
                  <a:gd name="connsiteX2" fmla="*/ 14 w 546073"/>
                  <a:gd name="connsiteY2" fmla="*/ 392722 h 763358"/>
                  <a:gd name="connsiteX3" fmla="*/ 128247 w 546073"/>
                  <a:gd name="connsiteY3" fmla="*/ 65227 h 763358"/>
                  <a:gd name="connsiteX4" fmla="*/ 298071 w 546073"/>
                  <a:gd name="connsiteY4" fmla="*/ 571 h 763358"/>
                  <a:gd name="connsiteX5" fmla="*/ 545467 w 546073"/>
                  <a:gd name="connsiteY5" fmla="*/ 391820 h 763358"/>
                  <a:gd name="connsiteX6" fmla="*/ 545467 w 546073"/>
                  <a:gd name="connsiteY6" fmla="*/ 391820 h 763358"/>
                  <a:gd name="connsiteX7" fmla="*/ 277395 w 546073"/>
                  <a:gd name="connsiteY7" fmla="*/ 762774 h 763358"/>
                  <a:gd name="connsiteX8" fmla="*/ 262142 w 546073"/>
                  <a:gd name="connsiteY8" fmla="*/ 763358 h 763358"/>
                  <a:gd name="connsiteX9" fmla="*/ 283047 w 546073"/>
                  <a:gd name="connsiteY9" fmla="*/ 25412 h 763358"/>
                  <a:gd name="connsiteX10" fmla="*/ 145455 w 546073"/>
                  <a:gd name="connsiteY10" fmla="*/ 83896 h 763358"/>
                  <a:gd name="connsiteX11" fmla="*/ 25414 w 546073"/>
                  <a:gd name="connsiteY11" fmla="*/ 392912 h 763358"/>
                  <a:gd name="connsiteX12" fmla="*/ 132196 w 546073"/>
                  <a:gd name="connsiteY12" fmla="*/ 682904 h 763358"/>
                  <a:gd name="connsiteX13" fmla="*/ 275465 w 546073"/>
                  <a:gd name="connsiteY13" fmla="*/ 737450 h 763358"/>
                  <a:gd name="connsiteX14" fmla="*/ 520093 w 546073"/>
                  <a:gd name="connsiteY14" fmla="*/ 390626 h 763358"/>
                  <a:gd name="connsiteX15" fmla="*/ 296178 w 546073"/>
                  <a:gd name="connsiteY15" fmla="*/ 25907 h 763358"/>
                  <a:gd name="connsiteX16" fmla="*/ 283047 w 546073"/>
                  <a:gd name="connsiteY16" fmla="*/ 25412 h 763358"/>
                  <a:gd name="connsiteX17" fmla="*/ 532779 w 546073"/>
                  <a:gd name="connsiteY17" fmla="*/ 391223 h 763358"/>
                  <a:gd name="connsiteX18" fmla="*/ 532779 w 546073"/>
                  <a:gd name="connsiteY18" fmla="*/ 391223 h 763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6073" h="763358">
                    <a:moveTo>
                      <a:pt x="262142" y="763358"/>
                    </a:moveTo>
                    <a:cubicBezTo>
                      <a:pt x="209057" y="763358"/>
                      <a:pt x="158422" y="742149"/>
                      <a:pt x="114848" y="701459"/>
                    </a:cubicBezTo>
                    <a:cubicBezTo>
                      <a:pt x="42039" y="633463"/>
                      <a:pt x="-900" y="518045"/>
                      <a:pt x="14" y="392722"/>
                    </a:cubicBezTo>
                    <a:cubicBezTo>
                      <a:pt x="980" y="260781"/>
                      <a:pt x="48910" y="138353"/>
                      <a:pt x="128247" y="65227"/>
                    </a:cubicBezTo>
                    <a:cubicBezTo>
                      <a:pt x="178996" y="18453"/>
                      <a:pt x="237695" y="-3950"/>
                      <a:pt x="298071" y="571"/>
                    </a:cubicBezTo>
                    <a:cubicBezTo>
                      <a:pt x="446534" y="11607"/>
                      <a:pt x="555208" y="183464"/>
                      <a:pt x="545467" y="391820"/>
                    </a:cubicBezTo>
                    <a:lnTo>
                      <a:pt x="545467" y="391820"/>
                    </a:lnTo>
                    <a:cubicBezTo>
                      <a:pt x="536234" y="589114"/>
                      <a:pt x="418479" y="752068"/>
                      <a:pt x="277395" y="762774"/>
                    </a:cubicBezTo>
                    <a:cubicBezTo>
                      <a:pt x="272290" y="763168"/>
                      <a:pt x="267197" y="763358"/>
                      <a:pt x="262142" y="763358"/>
                    </a:cubicBezTo>
                    <a:close/>
                    <a:moveTo>
                      <a:pt x="283047" y="25412"/>
                    </a:moveTo>
                    <a:cubicBezTo>
                      <a:pt x="234469" y="25412"/>
                      <a:pt x="187149" y="45465"/>
                      <a:pt x="145455" y="83896"/>
                    </a:cubicBezTo>
                    <a:cubicBezTo>
                      <a:pt x="71198" y="152349"/>
                      <a:pt x="26329" y="267855"/>
                      <a:pt x="25414" y="392912"/>
                    </a:cubicBezTo>
                    <a:cubicBezTo>
                      <a:pt x="24551" y="511251"/>
                      <a:pt x="64467" y="619658"/>
                      <a:pt x="132196" y="682904"/>
                    </a:cubicBezTo>
                    <a:cubicBezTo>
                      <a:pt x="174576" y="722477"/>
                      <a:pt x="224030" y="741311"/>
                      <a:pt x="275465" y="737450"/>
                    </a:cubicBezTo>
                    <a:cubicBezTo>
                      <a:pt x="403989" y="727684"/>
                      <a:pt x="511444" y="575348"/>
                      <a:pt x="520093" y="390626"/>
                    </a:cubicBezTo>
                    <a:cubicBezTo>
                      <a:pt x="529033" y="199364"/>
                      <a:pt x="428589" y="35737"/>
                      <a:pt x="296178" y="25907"/>
                    </a:cubicBezTo>
                    <a:cubicBezTo>
                      <a:pt x="291797" y="25577"/>
                      <a:pt x="287415" y="25412"/>
                      <a:pt x="283047" y="25412"/>
                    </a:cubicBezTo>
                    <a:close/>
                    <a:moveTo>
                      <a:pt x="532779" y="391223"/>
                    </a:moveTo>
                    <a:lnTo>
                      <a:pt x="532779" y="391223"/>
                    </a:lnTo>
                    <a:close/>
                  </a:path>
                </a:pathLst>
              </a:custGeom>
              <a:solidFill>
                <a:srgbClr val="2A657A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grpSp>
            <p:nvGrpSpPr>
              <p:cNvPr id="240" name="Graphic 2">
                <a:extLst>
                  <a:ext uri="{FF2B5EF4-FFF2-40B4-BE49-F238E27FC236}">
                    <a16:creationId xmlns:a16="http://schemas.microsoft.com/office/drawing/2014/main" id="{08445363-09B4-D8C0-FEB2-2EE80D5119E2}"/>
                  </a:ext>
                </a:extLst>
              </p:cNvPr>
              <p:cNvGrpSpPr/>
              <p:nvPr/>
            </p:nvGrpSpPr>
            <p:grpSpPr>
              <a:xfrm>
                <a:off x="7540187" y="1579760"/>
                <a:ext cx="243907" cy="335323"/>
                <a:chOff x="7540187" y="1579760"/>
                <a:chExt cx="243907" cy="335323"/>
              </a:xfrm>
              <a:solidFill>
                <a:srgbClr val="2A657A"/>
              </a:solidFill>
            </p:grpSpPr>
            <p:sp>
              <p:nvSpPr>
                <p:cNvPr id="241" name="Freeform 213">
                  <a:extLst>
                    <a:ext uri="{FF2B5EF4-FFF2-40B4-BE49-F238E27FC236}">
                      <a16:creationId xmlns:a16="http://schemas.microsoft.com/office/drawing/2014/main" id="{52EAD756-9AE2-1430-8396-29CB9A8DDA8F}"/>
                    </a:ext>
                  </a:extLst>
                </p:cNvPr>
                <p:cNvSpPr/>
                <p:nvPr/>
              </p:nvSpPr>
              <p:spPr>
                <a:xfrm>
                  <a:off x="7540187" y="1579760"/>
                  <a:ext cx="243907" cy="335323"/>
                </a:xfrm>
                <a:custGeom>
                  <a:avLst/>
                  <a:gdLst>
                    <a:gd name="connsiteX0" fmla="*/ 117303 w 243907"/>
                    <a:gd name="connsiteY0" fmla="*/ 335323 h 335323"/>
                    <a:gd name="connsiteX1" fmla="*/ 48215 w 243907"/>
                    <a:gd name="connsiteY1" fmla="*/ 305199 h 335323"/>
                    <a:gd name="connsiteX2" fmla="*/ 44 w 243907"/>
                    <a:gd name="connsiteY2" fmla="*/ 169575 h 335323"/>
                    <a:gd name="connsiteX3" fmla="*/ 54896 w 243907"/>
                    <a:gd name="connsiteY3" fmla="*/ 30853 h 335323"/>
                    <a:gd name="connsiteX4" fmla="*/ 129114 w 243907"/>
                    <a:gd name="connsiteY4" fmla="*/ 30 h 335323"/>
                    <a:gd name="connsiteX5" fmla="*/ 199078 w 243907"/>
                    <a:gd name="connsiteY5" fmla="*/ 33622 h 335323"/>
                    <a:gd name="connsiteX6" fmla="*/ 243757 w 243907"/>
                    <a:gd name="connsiteY6" fmla="*/ 169613 h 335323"/>
                    <a:gd name="connsiteX7" fmla="*/ 120465 w 243907"/>
                    <a:gd name="connsiteY7" fmla="*/ 335272 h 335323"/>
                    <a:gd name="connsiteX8" fmla="*/ 117303 w 243907"/>
                    <a:gd name="connsiteY8" fmla="*/ 335323 h 335323"/>
                    <a:gd name="connsiteX9" fmla="*/ 126473 w 243907"/>
                    <a:gd name="connsiteY9" fmla="*/ 25405 h 335323"/>
                    <a:gd name="connsiteX10" fmla="*/ 72422 w 243907"/>
                    <a:gd name="connsiteY10" fmla="*/ 49243 h 335323"/>
                    <a:gd name="connsiteX11" fmla="*/ 25444 w 243907"/>
                    <a:gd name="connsiteY11" fmla="*/ 170071 h 335323"/>
                    <a:gd name="connsiteX12" fmla="*/ 66046 w 243907"/>
                    <a:gd name="connsiteY12" fmla="*/ 287114 h 335323"/>
                    <a:gd name="connsiteX13" fmla="*/ 119602 w 243907"/>
                    <a:gd name="connsiteY13" fmla="*/ 309885 h 335323"/>
                    <a:gd name="connsiteX14" fmla="*/ 218369 w 243907"/>
                    <a:gd name="connsiteY14" fmla="*/ 168686 h 335323"/>
                    <a:gd name="connsiteX15" fmla="*/ 218369 w 243907"/>
                    <a:gd name="connsiteY15" fmla="*/ 168686 h 335323"/>
                    <a:gd name="connsiteX16" fmla="*/ 180549 w 243907"/>
                    <a:gd name="connsiteY16" fmla="*/ 50983 h 335323"/>
                    <a:gd name="connsiteX17" fmla="*/ 128377 w 243907"/>
                    <a:gd name="connsiteY17" fmla="*/ 25430 h 335323"/>
                    <a:gd name="connsiteX18" fmla="*/ 126473 w 243907"/>
                    <a:gd name="connsiteY18" fmla="*/ 25405 h 335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3907" h="335323">
                      <a:moveTo>
                        <a:pt x="117303" y="335323"/>
                      </a:moveTo>
                      <a:cubicBezTo>
                        <a:pt x="92081" y="335323"/>
                        <a:pt x="68268" y="324947"/>
                        <a:pt x="48215" y="305199"/>
                      </a:cubicBezTo>
                      <a:cubicBezTo>
                        <a:pt x="16999" y="274426"/>
                        <a:pt x="-1010" y="223728"/>
                        <a:pt x="44" y="169575"/>
                      </a:cubicBezTo>
                      <a:cubicBezTo>
                        <a:pt x="1136" y="114381"/>
                        <a:pt x="21634" y="62527"/>
                        <a:pt x="54896" y="30853"/>
                      </a:cubicBezTo>
                      <a:cubicBezTo>
                        <a:pt x="76866" y="9924"/>
                        <a:pt x="102597" y="-643"/>
                        <a:pt x="129114" y="30"/>
                      </a:cubicBezTo>
                      <a:cubicBezTo>
                        <a:pt x="155010" y="792"/>
                        <a:pt x="179203" y="12400"/>
                        <a:pt x="199078" y="33622"/>
                      </a:cubicBezTo>
                      <a:cubicBezTo>
                        <a:pt x="228986" y="65537"/>
                        <a:pt x="245687" y="116375"/>
                        <a:pt x="243757" y="169613"/>
                      </a:cubicBezTo>
                      <a:cubicBezTo>
                        <a:pt x="240480" y="260253"/>
                        <a:pt x="186328" y="333012"/>
                        <a:pt x="120465" y="335272"/>
                      </a:cubicBezTo>
                      <a:cubicBezTo>
                        <a:pt x="119411" y="335310"/>
                        <a:pt x="118357" y="335323"/>
                        <a:pt x="117303" y="335323"/>
                      </a:cubicBezTo>
                      <a:close/>
                      <a:moveTo>
                        <a:pt x="126473" y="25405"/>
                      </a:moveTo>
                      <a:cubicBezTo>
                        <a:pt x="107461" y="25405"/>
                        <a:pt x="88817" y="33622"/>
                        <a:pt x="72422" y="49243"/>
                      </a:cubicBezTo>
                      <a:cubicBezTo>
                        <a:pt x="43961" y="76344"/>
                        <a:pt x="26397" y="121518"/>
                        <a:pt x="25444" y="170071"/>
                      </a:cubicBezTo>
                      <a:cubicBezTo>
                        <a:pt x="24517" y="217391"/>
                        <a:pt x="39693" y="261142"/>
                        <a:pt x="66046" y="287114"/>
                      </a:cubicBezTo>
                      <a:cubicBezTo>
                        <a:pt x="81832" y="302671"/>
                        <a:pt x="100387" y="310533"/>
                        <a:pt x="119602" y="309885"/>
                      </a:cubicBezTo>
                      <a:cubicBezTo>
                        <a:pt x="171316" y="308120"/>
                        <a:pt x="215626" y="244772"/>
                        <a:pt x="218369" y="168686"/>
                      </a:cubicBezTo>
                      <a:lnTo>
                        <a:pt x="218369" y="168686"/>
                      </a:lnTo>
                      <a:cubicBezTo>
                        <a:pt x="220072" y="122065"/>
                        <a:pt x="205924" y="78072"/>
                        <a:pt x="180549" y="50983"/>
                      </a:cubicBezTo>
                      <a:cubicBezTo>
                        <a:pt x="165398" y="34816"/>
                        <a:pt x="147364" y="25976"/>
                        <a:pt x="128377" y="25430"/>
                      </a:cubicBezTo>
                      <a:cubicBezTo>
                        <a:pt x="127742" y="25405"/>
                        <a:pt x="127095" y="25405"/>
                        <a:pt x="126473" y="25405"/>
                      </a:cubicBezTo>
                      <a:close/>
                    </a:path>
                  </a:pathLst>
                </a:custGeom>
                <a:solidFill>
                  <a:srgbClr val="2A657A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grpSp>
              <p:nvGrpSpPr>
                <p:cNvPr id="242" name="Graphic 2">
                  <a:extLst>
                    <a:ext uri="{FF2B5EF4-FFF2-40B4-BE49-F238E27FC236}">
                      <a16:creationId xmlns:a16="http://schemas.microsoft.com/office/drawing/2014/main" id="{0D7081EF-CCAF-30DC-7906-C580565B303E}"/>
                    </a:ext>
                  </a:extLst>
                </p:cNvPr>
                <p:cNvGrpSpPr/>
                <p:nvPr/>
              </p:nvGrpSpPr>
              <p:grpSpPr>
                <a:xfrm>
                  <a:off x="7555217" y="1591965"/>
                  <a:ext cx="216992" cy="309923"/>
                  <a:chOff x="7555217" y="1591965"/>
                  <a:chExt cx="216992" cy="309923"/>
                </a:xfrm>
                <a:solidFill>
                  <a:srgbClr val="2A657A"/>
                </a:solidFill>
              </p:grpSpPr>
              <p:sp>
                <p:nvSpPr>
                  <p:cNvPr id="243" name="Freeform 215">
                    <a:extLst>
                      <a:ext uri="{FF2B5EF4-FFF2-40B4-BE49-F238E27FC236}">
                        <a16:creationId xmlns:a16="http://schemas.microsoft.com/office/drawing/2014/main" id="{D8B9DF9D-06DB-A944-586E-9655E5BEF606}"/>
                      </a:ext>
                    </a:extLst>
                  </p:cNvPr>
                  <p:cNvSpPr/>
                  <p:nvPr/>
                </p:nvSpPr>
                <p:spPr>
                  <a:xfrm>
                    <a:off x="7555217" y="1770888"/>
                    <a:ext cx="127368" cy="131001"/>
                  </a:xfrm>
                  <a:custGeom>
                    <a:avLst/>
                    <a:gdLst>
                      <a:gd name="connsiteX0" fmla="*/ 8572 w 127368"/>
                      <a:gd name="connsiteY0" fmla="*/ 44488 h 131001"/>
                      <a:gd name="connsiteX1" fmla="*/ 94462 w 127368"/>
                      <a:gd name="connsiteY1" fmla="*/ 130378 h 131001"/>
                      <a:gd name="connsiteX2" fmla="*/ 106515 w 127368"/>
                      <a:gd name="connsiteY2" fmla="*/ 130962 h 131001"/>
                      <a:gd name="connsiteX3" fmla="*/ 127368 w 127368"/>
                      <a:gd name="connsiteY3" fmla="*/ 127368 h 131001"/>
                      <a:gd name="connsiteX4" fmla="*/ 0 w 127368"/>
                      <a:gd name="connsiteY4" fmla="*/ 0 h 131001"/>
                      <a:gd name="connsiteX5" fmla="*/ 8572 w 127368"/>
                      <a:gd name="connsiteY5" fmla="*/ 44488 h 131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7368" h="131001">
                        <a:moveTo>
                          <a:pt x="8572" y="44488"/>
                        </a:moveTo>
                        <a:lnTo>
                          <a:pt x="94462" y="130378"/>
                        </a:lnTo>
                        <a:cubicBezTo>
                          <a:pt x="98425" y="130861"/>
                          <a:pt x="102439" y="131102"/>
                          <a:pt x="106515" y="130962"/>
                        </a:cubicBezTo>
                        <a:cubicBezTo>
                          <a:pt x="113640" y="130721"/>
                          <a:pt x="120600" y="129464"/>
                          <a:pt x="127368" y="127368"/>
                        </a:cubicBezTo>
                        <a:lnTo>
                          <a:pt x="0" y="0"/>
                        </a:lnTo>
                        <a:cubicBezTo>
                          <a:pt x="1257" y="15799"/>
                          <a:pt x="4191" y="30721"/>
                          <a:pt x="8572" y="44488"/>
                        </a:cubicBez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45" name="Freeform 216">
                    <a:extLst>
                      <a:ext uri="{FF2B5EF4-FFF2-40B4-BE49-F238E27FC236}">
                        <a16:creationId xmlns:a16="http://schemas.microsoft.com/office/drawing/2014/main" id="{985C1635-3951-FE5E-983B-0AB81CCB5F82}"/>
                      </a:ext>
                    </a:extLst>
                  </p:cNvPr>
                  <p:cNvSpPr/>
                  <p:nvPr/>
                </p:nvSpPr>
                <p:spPr>
                  <a:xfrm>
                    <a:off x="7570165" y="1648371"/>
                    <a:ext cx="186372" cy="197980"/>
                  </a:xfrm>
                  <a:custGeom>
                    <a:avLst/>
                    <a:gdLst>
                      <a:gd name="connsiteX0" fmla="*/ 0 w 186372"/>
                      <a:gd name="connsiteY0" fmla="*/ 23851 h 197980"/>
                      <a:gd name="connsiteX1" fmla="*/ 174130 w 186372"/>
                      <a:gd name="connsiteY1" fmla="*/ 197980 h 197980"/>
                      <a:gd name="connsiteX2" fmla="*/ 186372 w 186372"/>
                      <a:gd name="connsiteY2" fmla="*/ 174295 h 197980"/>
                      <a:gd name="connsiteX3" fmla="*/ 12065 w 186372"/>
                      <a:gd name="connsiteY3" fmla="*/ 0 h 197980"/>
                      <a:gd name="connsiteX4" fmla="*/ 0 w 186372"/>
                      <a:gd name="connsiteY4" fmla="*/ 23851 h 197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72" h="197980">
                        <a:moveTo>
                          <a:pt x="0" y="23851"/>
                        </a:moveTo>
                        <a:lnTo>
                          <a:pt x="174130" y="197980"/>
                        </a:lnTo>
                        <a:cubicBezTo>
                          <a:pt x="178689" y="190627"/>
                          <a:pt x="182791" y="182702"/>
                          <a:pt x="186372" y="174295"/>
                        </a:cubicBezTo>
                        <a:lnTo>
                          <a:pt x="12065" y="0"/>
                        </a:lnTo>
                        <a:cubicBezTo>
                          <a:pt x="7557" y="7391"/>
                          <a:pt x="3531" y="15380"/>
                          <a:pt x="0" y="23851"/>
                        </a:cubicBez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246" name="Freeform 217">
                    <a:extLst>
                      <a:ext uri="{FF2B5EF4-FFF2-40B4-BE49-F238E27FC236}">
                        <a16:creationId xmlns:a16="http://schemas.microsoft.com/office/drawing/2014/main" id="{76DA0BD9-3B01-217F-4721-443A1C5B6EAD}"/>
                      </a:ext>
                    </a:extLst>
                  </p:cNvPr>
                  <p:cNvSpPr/>
                  <p:nvPr/>
                </p:nvSpPr>
                <p:spPr>
                  <a:xfrm>
                    <a:off x="7643545" y="1591965"/>
                    <a:ext cx="128663" cy="132757"/>
                  </a:xfrm>
                  <a:custGeom>
                    <a:avLst/>
                    <a:gdLst>
                      <a:gd name="connsiteX0" fmla="*/ 32410 w 128663"/>
                      <a:gd name="connsiteY0" fmla="*/ 589 h 132757"/>
                      <a:gd name="connsiteX1" fmla="*/ 26886 w 128663"/>
                      <a:gd name="connsiteY1" fmla="*/ 30 h 132757"/>
                      <a:gd name="connsiteX2" fmla="*/ 0 w 128663"/>
                      <a:gd name="connsiteY2" fmla="*/ 4094 h 132757"/>
                      <a:gd name="connsiteX3" fmla="*/ 128663 w 128663"/>
                      <a:gd name="connsiteY3" fmla="*/ 132757 h 132757"/>
                      <a:gd name="connsiteX4" fmla="*/ 120624 w 128663"/>
                      <a:gd name="connsiteY4" fmla="*/ 88790 h 132757"/>
                      <a:gd name="connsiteX5" fmla="*/ 32410 w 128663"/>
                      <a:gd name="connsiteY5" fmla="*/ 589 h 132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8663" h="132757">
                        <a:moveTo>
                          <a:pt x="32410" y="589"/>
                        </a:moveTo>
                        <a:cubicBezTo>
                          <a:pt x="30569" y="398"/>
                          <a:pt x="28766" y="81"/>
                          <a:pt x="26886" y="30"/>
                        </a:cubicBezTo>
                        <a:cubicBezTo>
                          <a:pt x="17666" y="-237"/>
                          <a:pt x="8687" y="1300"/>
                          <a:pt x="0" y="4094"/>
                        </a:cubicBezTo>
                        <a:lnTo>
                          <a:pt x="128663" y="132757"/>
                        </a:lnTo>
                        <a:cubicBezTo>
                          <a:pt x="127546" y="117276"/>
                          <a:pt x="124803" y="102506"/>
                          <a:pt x="120624" y="88790"/>
                        </a:cubicBezTo>
                        <a:lnTo>
                          <a:pt x="32410" y="589"/>
                        </a:lnTo>
                        <a:close/>
                      </a:path>
                    </a:pathLst>
                  </a:custGeom>
                  <a:solidFill>
                    <a:srgbClr val="2A657A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</p:grpSp>
          </p:grpSp>
        </p:grpSp>
      </p:grp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1A54A493-FD65-939E-9B49-FF41D647A4F0}"/>
              </a:ext>
            </a:extLst>
          </p:cNvPr>
          <p:cNvSpPr/>
          <p:nvPr/>
        </p:nvSpPr>
        <p:spPr>
          <a:xfrm>
            <a:off x="10713902" y="6227581"/>
            <a:ext cx="1474923" cy="66821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C3F4224F-7E44-354A-1E66-C4702D4164DC}"/>
              </a:ext>
            </a:extLst>
          </p:cNvPr>
          <p:cNvSpPr/>
          <p:nvPr/>
        </p:nvSpPr>
        <p:spPr>
          <a:xfrm>
            <a:off x="4475612" y="6192411"/>
            <a:ext cx="1600200" cy="66821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57650BCE-2223-A23F-CD9B-2DE37FF75CB8}"/>
              </a:ext>
            </a:extLst>
          </p:cNvPr>
          <p:cNvSpPr/>
          <p:nvPr/>
        </p:nvSpPr>
        <p:spPr>
          <a:xfrm>
            <a:off x="17303204" y="6189784"/>
            <a:ext cx="1318502" cy="66821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163C9D16-CDC4-D5D1-BA1C-697AA2FD65E0}"/>
              </a:ext>
            </a:extLst>
          </p:cNvPr>
          <p:cNvSpPr txBox="1"/>
          <p:nvPr/>
        </p:nvSpPr>
        <p:spPr>
          <a:xfrm>
            <a:off x="4644649" y="11309284"/>
            <a:ext cx="15459503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 sz="4400"/>
              <a:t>Autonomous transfer hub networks – Théau Lepouttre</a:t>
            </a:r>
          </a:p>
        </p:txBody>
      </p:sp>
      <p:pic>
        <p:nvPicPr>
          <p:cNvPr id="1026" name="Picture 2" descr="Mosaic linear icon. Search for missing piece. Challenge for logic. Solving  maze jigsaw. Thin line customizable illustration. Contour symbol. Vector  isolated outline drawing. Editable stroke 2766892 Vector Art at Vecteezy">
            <a:extLst>
              <a:ext uri="{FF2B5EF4-FFF2-40B4-BE49-F238E27FC236}">
                <a16:creationId xmlns:a16="http://schemas.microsoft.com/office/drawing/2014/main" id="{076A0478-47AF-5A8F-4617-82C84C993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83"/>
          <a:stretch/>
        </p:blipFill>
        <p:spPr bwMode="auto">
          <a:xfrm>
            <a:off x="89151" y="4321894"/>
            <a:ext cx="4736319" cy="347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6604EDBD-D885-FEE7-1F53-F28CE2C535D6}"/>
              </a:ext>
            </a:extLst>
          </p:cNvPr>
          <p:cNvSpPr txBox="1"/>
          <p:nvPr/>
        </p:nvSpPr>
        <p:spPr>
          <a:xfrm>
            <a:off x="1019615" y="7984737"/>
            <a:ext cx="310569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 sz="3200"/>
              <a:t>Initial work</a:t>
            </a:r>
            <a:r>
              <a:rPr lang="en-US" sz="4400"/>
              <a:t> </a:t>
            </a:r>
          </a:p>
        </p:txBody>
      </p:sp>
      <p:pic>
        <p:nvPicPr>
          <p:cNvPr id="1028" name="Picture 4" descr="Problem Solving Illustration (AI)">
            <a:extLst>
              <a:ext uri="{FF2B5EF4-FFF2-40B4-BE49-F238E27FC236}">
                <a16:creationId xmlns:a16="http://schemas.microsoft.com/office/drawing/2014/main" id="{D1DD42CF-E726-5986-41FA-3624F8D59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92" y="4995704"/>
            <a:ext cx="3877330" cy="279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045FF8B5-1E56-57FE-527F-C53C5FF6D7C1}"/>
              </a:ext>
            </a:extLst>
          </p:cNvPr>
          <p:cNvSpPr txBox="1"/>
          <p:nvPr/>
        </p:nvSpPr>
        <p:spPr>
          <a:xfrm>
            <a:off x="6842010" y="8077069"/>
            <a:ext cx="310569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 sz="3200"/>
              <a:t>CP Modeling</a:t>
            </a:r>
            <a:endParaRPr lang="en-US" sz="440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637FB191-D739-97A2-07D8-2C9091FF6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3190" y="5135109"/>
            <a:ext cx="4205649" cy="2815351"/>
          </a:xfrm>
          <a:prstGeom prst="rect">
            <a:avLst/>
          </a:prstGeom>
        </p:spPr>
      </p:pic>
      <p:sp>
        <p:nvSpPr>
          <p:cNvPr id="54" name="TextBox 1">
            <a:extLst>
              <a:ext uri="{FF2B5EF4-FFF2-40B4-BE49-F238E27FC236}">
                <a16:creationId xmlns:a16="http://schemas.microsoft.com/office/drawing/2014/main" id="{2B027664-9971-5D84-372C-5A547ED75906}"/>
              </a:ext>
            </a:extLst>
          </p:cNvPr>
          <p:cNvSpPr txBox="1"/>
          <p:nvPr/>
        </p:nvSpPr>
        <p:spPr>
          <a:xfrm>
            <a:off x="13193167" y="8138570"/>
            <a:ext cx="310569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 sz="3200"/>
              <a:t>Results</a:t>
            </a:r>
            <a:endParaRPr lang="en-US" sz="4400"/>
          </a:p>
        </p:txBody>
      </p:sp>
      <p:pic>
        <p:nvPicPr>
          <p:cNvPr id="1030" name="Picture 6" descr="Businessman holds telescope looking into future concept illustration.  2239808 Vector Art at Vecteezy">
            <a:extLst>
              <a:ext uri="{FF2B5EF4-FFF2-40B4-BE49-F238E27FC236}">
                <a16:creationId xmlns:a16="http://schemas.microsoft.com/office/drawing/2014/main" id="{65E5EE77-4284-3CD9-F3F7-9B3AB017F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160" y="5345108"/>
            <a:ext cx="3886526" cy="236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1">
            <a:extLst>
              <a:ext uri="{FF2B5EF4-FFF2-40B4-BE49-F238E27FC236}">
                <a16:creationId xmlns:a16="http://schemas.microsoft.com/office/drawing/2014/main" id="{B7BF7A8B-0BD3-7D2B-AA9B-485F852F5099}"/>
              </a:ext>
            </a:extLst>
          </p:cNvPr>
          <p:cNvSpPr txBox="1"/>
          <p:nvPr/>
        </p:nvSpPr>
        <p:spPr>
          <a:xfrm>
            <a:off x="19499576" y="8149740"/>
            <a:ext cx="310569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 sz="3200"/>
              <a:t>Future 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7DE8D3-4588-5703-DA14-16070457DC2D}"/>
              </a:ext>
            </a:extLst>
          </p:cNvPr>
          <p:cNvSpPr/>
          <p:nvPr/>
        </p:nvSpPr>
        <p:spPr>
          <a:xfrm>
            <a:off x="14985010" y="10948984"/>
            <a:ext cx="4710949" cy="1272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7C68EE-73E6-49D9-92D3-D10EDDF08867}"/>
              </a:ext>
            </a:extLst>
          </p:cNvPr>
          <p:cNvSpPr txBox="1"/>
          <p:nvPr/>
        </p:nvSpPr>
        <p:spPr>
          <a:xfrm>
            <a:off x="15131402" y="11364949"/>
            <a:ext cx="565976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 b="1" err="1">
                <a:solidFill>
                  <a:schemeClr val="tx2"/>
                </a:solidFill>
                <a:latin typeface="Josefin Sans"/>
              </a:rPr>
              <a:t>Your</a:t>
            </a:r>
            <a:r>
              <a:rPr lang="fr-FR" sz="4400" b="1" dirty="0">
                <a:solidFill>
                  <a:schemeClr val="tx2"/>
                </a:solidFill>
                <a:latin typeface="Josefin Sans"/>
              </a:rPr>
              <a:t> Name </a:t>
            </a:r>
            <a:r>
              <a:rPr lang="fr-FR" sz="4400" b="1" err="1">
                <a:solidFill>
                  <a:schemeClr val="tx2"/>
                </a:solidFill>
                <a:latin typeface="Josefin Sans"/>
              </a:rPr>
              <a:t>Here</a:t>
            </a:r>
            <a:r>
              <a:rPr lang="fr-FR" sz="4400" b="1" dirty="0">
                <a:solidFill>
                  <a:schemeClr val="tx2"/>
                </a:solidFill>
                <a:latin typeface="Josefin Sans"/>
              </a:rPr>
              <a:t> :)</a:t>
            </a:r>
          </a:p>
        </p:txBody>
      </p:sp>
    </p:spTree>
    <p:extLst>
      <p:ext uri="{BB962C8B-B14F-4D97-AF65-F5344CB8AC3E}">
        <p14:creationId xmlns:p14="http://schemas.microsoft.com/office/powerpoint/2010/main" val="242949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" name="Freeform 4">
            <a:extLst>
              <a:ext uri="{FF2B5EF4-FFF2-40B4-BE49-F238E27FC236}">
                <a16:creationId xmlns:a16="http://schemas.microsoft.com/office/drawing/2014/main" id="{7D521F7C-9950-763F-1720-627D465F51F1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custGeom>
            <a:avLst/>
            <a:gdLst>
              <a:gd name="connsiteX0" fmla="*/ 0 w 24377650"/>
              <a:gd name="connsiteY0" fmla="*/ 0 h 13712428"/>
              <a:gd name="connsiteX1" fmla="*/ 24377650 w 24377650"/>
              <a:gd name="connsiteY1" fmla="*/ 0 h 13712428"/>
              <a:gd name="connsiteX2" fmla="*/ 24377650 w 24377650"/>
              <a:gd name="connsiteY2" fmla="*/ 13712428 h 13712428"/>
              <a:gd name="connsiteX3" fmla="*/ 0 w 24377650"/>
              <a:gd name="connsiteY3" fmla="*/ 13712428 h 1371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13712428">
                <a:moveTo>
                  <a:pt x="0" y="0"/>
                </a:moveTo>
                <a:lnTo>
                  <a:pt x="24377650" y="0"/>
                </a:lnTo>
                <a:lnTo>
                  <a:pt x="24377650" y="13712428"/>
                </a:lnTo>
                <a:lnTo>
                  <a:pt x="0" y="13712428"/>
                </a:lnTo>
                <a:close/>
              </a:path>
            </a:pathLst>
          </a:custGeom>
          <a:solidFill>
            <a:srgbClr val="9AA9B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SV"/>
          </a:p>
        </p:txBody>
      </p:sp>
      <p:grpSp>
        <p:nvGrpSpPr>
          <p:cNvPr id="3355" name="Graphic 2">
            <a:extLst>
              <a:ext uri="{FF2B5EF4-FFF2-40B4-BE49-F238E27FC236}">
                <a16:creationId xmlns:a16="http://schemas.microsoft.com/office/drawing/2014/main" id="{B0B9FFD7-A55C-CE40-C276-56B37F386611}"/>
              </a:ext>
            </a:extLst>
          </p:cNvPr>
          <p:cNvGrpSpPr/>
          <p:nvPr/>
        </p:nvGrpSpPr>
        <p:grpSpPr>
          <a:xfrm>
            <a:off x="3421225" y="1835820"/>
            <a:ext cx="18835949" cy="11735225"/>
            <a:chOff x="3421225" y="1171326"/>
            <a:chExt cx="18835949" cy="11735225"/>
          </a:xfrm>
          <a:solidFill>
            <a:srgbClr val="B7C3C9"/>
          </a:solidFill>
        </p:grpSpPr>
        <p:sp>
          <p:nvSpPr>
            <p:cNvPr id="3356" name="Freeform 6">
              <a:extLst>
                <a:ext uri="{FF2B5EF4-FFF2-40B4-BE49-F238E27FC236}">
                  <a16:creationId xmlns:a16="http://schemas.microsoft.com/office/drawing/2014/main" id="{7E8A811A-AF6C-99FF-DFE5-ED0C84A127A4}"/>
                </a:ext>
              </a:extLst>
            </p:cNvPr>
            <p:cNvSpPr/>
            <p:nvPr/>
          </p:nvSpPr>
          <p:spPr>
            <a:xfrm>
              <a:off x="8647313" y="5176284"/>
              <a:ext cx="13609861" cy="7730267"/>
            </a:xfrm>
            <a:custGeom>
              <a:avLst/>
              <a:gdLst>
                <a:gd name="connsiteX0" fmla="*/ 0 w 14005543"/>
                <a:gd name="connsiteY0" fmla="*/ 8009874 h 8086688"/>
                <a:gd name="connsiteX1" fmla="*/ 13872356 w 14005543"/>
                <a:gd name="connsiteY1" fmla="*/ 0 h 8086688"/>
                <a:gd name="connsiteX2" fmla="*/ 14005544 w 14005543"/>
                <a:gd name="connsiteY2" fmla="*/ 76802 h 8086688"/>
                <a:gd name="connsiteX3" fmla="*/ 133074 w 14005543"/>
                <a:gd name="connsiteY3" fmla="*/ 8086688 h 8086688"/>
                <a:gd name="connsiteX4" fmla="*/ 0 w 14005543"/>
                <a:gd name="connsiteY4" fmla="*/ 8009874 h 808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5543" h="8086688">
                  <a:moveTo>
                    <a:pt x="0" y="8009874"/>
                  </a:moveTo>
                  <a:lnTo>
                    <a:pt x="13872356" y="0"/>
                  </a:lnTo>
                  <a:lnTo>
                    <a:pt x="14005544" y="76802"/>
                  </a:lnTo>
                  <a:lnTo>
                    <a:pt x="133074" y="8086688"/>
                  </a:lnTo>
                  <a:lnTo>
                    <a:pt x="0" y="8009874"/>
                  </a:lnTo>
                  <a:close/>
                </a:path>
              </a:pathLst>
            </a:custGeom>
            <a:solidFill>
              <a:srgbClr val="B7C3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sp>
          <p:nvSpPr>
            <p:cNvPr id="3357" name="Freeform 7">
              <a:extLst>
                <a:ext uri="{FF2B5EF4-FFF2-40B4-BE49-F238E27FC236}">
                  <a16:creationId xmlns:a16="http://schemas.microsoft.com/office/drawing/2014/main" id="{A718D295-B5FA-D3D5-26F7-B4AC01946973}"/>
                </a:ext>
              </a:extLst>
            </p:cNvPr>
            <p:cNvSpPr/>
            <p:nvPr/>
          </p:nvSpPr>
          <p:spPr>
            <a:xfrm>
              <a:off x="5692447" y="2973561"/>
              <a:ext cx="13443372" cy="7730267"/>
            </a:xfrm>
            <a:custGeom>
              <a:avLst/>
              <a:gdLst>
                <a:gd name="connsiteX0" fmla="*/ 0 w 13443372"/>
                <a:gd name="connsiteY0" fmla="*/ 7653477 h 7730267"/>
                <a:gd name="connsiteX1" fmla="*/ 13310312 w 13443372"/>
                <a:gd name="connsiteY1" fmla="*/ 0 h 7730267"/>
                <a:gd name="connsiteX2" fmla="*/ 13443373 w 13443372"/>
                <a:gd name="connsiteY2" fmla="*/ 76789 h 7730267"/>
                <a:gd name="connsiteX3" fmla="*/ 133074 w 13443372"/>
                <a:gd name="connsiteY3" fmla="*/ 7730268 h 7730267"/>
                <a:gd name="connsiteX4" fmla="*/ 0 w 13443372"/>
                <a:gd name="connsiteY4" fmla="*/ 7653477 h 773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43372" h="7730267">
                  <a:moveTo>
                    <a:pt x="0" y="7653477"/>
                  </a:moveTo>
                  <a:lnTo>
                    <a:pt x="13310312" y="0"/>
                  </a:lnTo>
                  <a:lnTo>
                    <a:pt x="13443373" y="76789"/>
                  </a:lnTo>
                  <a:lnTo>
                    <a:pt x="133074" y="7730268"/>
                  </a:lnTo>
                  <a:lnTo>
                    <a:pt x="0" y="7653477"/>
                  </a:lnTo>
                  <a:close/>
                </a:path>
              </a:pathLst>
            </a:custGeom>
            <a:solidFill>
              <a:srgbClr val="B7C3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sp>
          <p:nvSpPr>
            <p:cNvPr id="3358" name="Freeform 8">
              <a:extLst>
                <a:ext uri="{FF2B5EF4-FFF2-40B4-BE49-F238E27FC236}">
                  <a16:creationId xmlns:a16="http://schemas.microsoft.com/office/drawing/2014/main" id="{08B9674C-AE02-1D3C-08DB-1FCAAF62A655}"/>
                </a:ext>
              </a:extLst>
            </p:cNvPr>
            <p:cNvSpPr/>
            <p:nvPr/>
          </p:nvSpPr>
          <p:spPr>
            <a:xfrm>
              <a:off x="3421225" y="1171326"/>
              <a:ext cx="12593366" cy="7261279"/>
            </a:xfrm>
            <a:custGeom>
              <a:avLst/>
              <a:gdLst>
                <a:gd name="connsiteX0" fmla="*/ 0 w 12593366"/>
                <a:gd name="connsiteY0" fmla="*/ 7184490 h 7261279"/>
                <a:gd name="connsiteX1" fmla="*/ 12460178 w 12593366"/>
                <a:gd name="connsiteY1" fmla="*/ 0 h 7261279"/>
                <a:gd name="connsiteX2" fmla="*/ 12593366 w 12593366"/>
                <a:gd name="connsiteY2" fmla="*/ 76791 h 7261279"/>
                <a:gd name="connsiteX3" fmla="*/ 133074 w 12593366"/>
                <a:gd name="connsiteY3" fmla="*/ 7261280 h 7261279"/>
                <a:gd name="connsiteX4" fmla="*/ 0 w 12593366"/>
                <a:gd name="connsiteY4" fmla="*/ 7184490 h 726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3366" h="7261279">
                  <a:moveTo>
                    <a:pt x="0" y="7184490"/>
                  </a:moveTo>
                  <a:lnTo>
                    <a:pt x="12460178" y="0"/>
                  </a:lnTo>
                  <a:lnTo>
                    <a:pt x="12593366" y="76791"/>
                  </a:lnTo>
                  <a:lnTo>
                    <a:pt x="133074" y="7261280"/>
                  </a:lnTo>
                  <a:lnTo>
                    <a:pt x="0" y="7184490"/>
                  </a:lnTo>
                  <a:close/>
                </a:path>
              </a:pathLst>
            </a:custGeom>
            <a:solidFill>
              <a:srgbClr val="B7C3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sp>
          <p:nvSpPr>
            <p:cNvPr id="3359" name="Freeform 9">
              <a:extLst>
                <a:ext uri="{FF2B5EF4-FFF2-40B4-BE49-F238E27FC236}">
                  <a16:creationId xmlns:a16="http://schemas.microsoft.com/office/drawing/2014/main" id="{7F5AB81D-31BE-3BA7-784E-CD4C20736A6F}"/>
                </a:ext>
              </a:extLst>
            </p:cNvPr>
            <p:cNvSpPr/>
            <p:nvPr/>
          </p:nvSpPr>
          <p:spPr>
            <a:xfrm>
              <a:off x="13577080" y="11860445"/>
              <a:ext cx="604616" cy="351356"/>
            </a:xfrm>
            <a:custGeom>
              <a:avLst/>
              <a:gdLst>
                <a:gd name="connsiteX0" fmla="*/ 377220 w 604616"/>
                <a:gd name="connsiteY0" fmla="*/ 64436 h 351356"/>
                <a:gd name="connsiteX1" fmla="*/ 0 w 604616"/>
                <a:gd name="connsiteY1" fmla="*/ 0 h 351356"/>
                <a:gd name="connsiteX2" fmla="*/ 110335 w 604616"/>
                <a:gd name="connsiteY2" fmla="*/ 218548 h 351356"/>
                <a:gd name="connsiteX3" fmla="*/ 208734 w 604616"/>
                <a:gd name="connsiteY3" fmla="*/ 161731 h 351356"/>
                <a:gd name="connsiteX4" fmla="*/ 537198 w 604616"/>
                <a:gd name="connsiteY4" fmla="*/ 351356 h 351356"/>
                <a:gd name="connsiteX5" fmla="*/ 604616 w 604616"/>
                <a:gd name="connsiteY5" fmla="*/ 312441 h 351356"/>
                <a:gd name="connsiteX6" fmla="*/ 276153 w 604616"/>
                <a:gd name="connsiteY6" fmla="*/ 122816 h 351356"/>
                <a:gd name="connsiteX7" fmla="*/ 377220 w 604616"/>
                <a:gd name="connsiteY7" fmla="*/ 64436 h 35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4616" h="351356">
                  <a:moveTo>
                    <a:pt x="377220" y="64436"/>
                  </a:moveTo>
                  <a:lnTo>
                    <a:pt x="0" y="0"/>
                  </a:lnTo>
                  <a:lnTo>
                    <a:pt x="110335" y="218548"/>
                  </a:lnTo>
                  <a:lnTo>
                    <a:pt x="208734" y="161731"/>
                  </a:lnTo>
                  <a:lnTo>
                    <a:pt x="537198" y="351356"/>
                  </a:lnTo>
                  <a:lnTo>
                    <a:pt x="604616" y="312441"/>
                  </a:lnTo>
                  <a:lnTo>
                    <a:pt x="276153" y="122816"/>
                  </a:lnTo>
                  <a:lnTo>
                    <a:pt x="377220" y="64436"/>
                  </a:lnTo>
                  <a:close/>
                </a:path>
              </a:pathLst>
            </a:custGeom>
            <a:solidFill>
              <a:srgbClr val="B7C3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sp>
          <p:nvSpPr>
            <p:cNvPr id="3360" name="Freeform 10">
              <a:extLst>
                <a:ext uri="{FF2B5EF4-FFF2-40B4-BE49-F238E27FC236}">
                  <a16:creationId xmlns:a16="http://schemas.microsoft.com/office/drawing/2014/main" id="{DF00AD19-5871-8AF6-6E34-EC034D5831E3}"/>
                </a:ext>
              </a:extLst>
            </p:cNvPr>
            <p:cNvSpPr/>
            <p:nvPr/>
          </p:nvSpPr>
          <p:spPr>
            <a:xfrm>
              <a:off x="13326194" y="11313041"/>
              <a:ext cx="608553" cy="349018"/>
            </a:xfrm>
            <a:custGeom>
              <a:avLst/>
              <a:gdLst>
                <a:gd name="connsiteX0" fmla="*/ 496949 w 608553"/>
                <a:gd name="connsiteY0" fmla="*/ 131258 h 349018"/>
                <a:gd name="connsiteX1" fmla="*/ 608553 w 608553"/>
                <a:gd name="connsiteY1" fmla="*/ 349019 h 349018"/>
                <a:gd name="connsiteX2" fmla="*/ 230064 w 608553"/>
                <a:gd name="connsiteY2" fmla="*/ 285358 h 349018"/>
                <a:gd name="connsiteX3" fmla="*/ 328463 w 608553"/>
                <a:gd name="connsiteY3" fmla="*/ 228540 h 349018"/>
                <a:gd name="connsiteX4" fmla="*/ 0 w 608553"/>
                <a:gd name="connsiteY4" fmla="*/ 38915 h 349018"/>
                <a:gd name="connsiteX5" fmla="*/ 67420 w 608553"/>
                <a:gd name="connsiteY5" fmla="*/ 0 h 349018"/>
                <a:gd name="connsiteX6" fmla="*/ 395756 w 608553"/>
                <a:gd name="connsiteY6" fmla="*/ 189625 h 349018"/>
                <a:gd name="connsiteX7" fmla="*/ 496949 w 608553"/>
                <a:gd name="connsiteY7" fmla="*/ 131258 h 34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553" h="349018">
                  <a:moveTo>
                    <a:pt x="496949" y="131258"/>
                  </a:moveTo>
                  <a:lnTo>
                    <a:pt x="608553" y="349019"/>
                  </a:lnTo>
                  <a:lnTo>
                    <a:pt x="230064" y="285358"/>
                  </a:lnTo>
                  <a:lnTo>
                    <a:pt x="328463" y="228540"/>
                  </a:lnTo>
                  <a:lnTo>
                    <a:pt x="0" y="38915"/>
                  </a:lnTo>
                  <a:lnTo>
                    <a:pt x="67420" y="0"/>
                  </a:lnTo>
                  <a:lnTo>
                    <a:pt x="395756" y="189625"/>
                  </a:lnTo>
                  <a:lnTo>
                    <a:pt x="496949" y="131258"/>
                  </a:lnTo>
                  <a:close/>
                </a:path>
              </a:pathLst>
            </a:custGeom>
            <a:solidFill>
              <a:srgbClr val="B7C3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sp>
          <p:nvSpPr>
            <p:cNvPr id="3361" name="Freeform 11">
              <a:extLst>
                <a:ext uri="{FF2B5EF4-FFF2-40B4-BE49-F238E27FC236}">
                  <a16:creationId xmlns:a16="http://schemas.microsoft.com/office/drawing/2014/main" id="{B07A510C-9263-00CA-48E0-580F0603FB0F}"/>
                </a:ext>
              </a:extLst>
            </p:cNvPr>
            <p:cNvSpPr/>
            <p:nvPr/>
          </p:nvSpPr>
          <p:spPr>
            <a:xfrm>
              <a:off x="12893237" y="11260527"/>
              <a:ext cx="1734115" cy="1001236"/>
            </a:xfrm>
            <a:custGeom>
              <a:avLst/>
              <a:gdLst>
                <a:gd name="connsiteX0" fmla="*/ 1040495 w 1734115"/>
                <a:gd name="connsiteY0" fmla="*/ 64334 h 1001236"/>
                <a:gd name="connsiteX1" fmla="*/ 1622638 w 1734115"/>
                <a:gd name="connsiteY1" fmla="*/ 400492 h 1001236"/>
                <a:gd name="connsiteX2" fmla="*/ 693620 w 1734115"/>
                <a:gd name="connsiteY2" fmla="*/ 936902 h 1001236"/>
                <a:gd name="connsiteX3" fmla="*/ 111477 w 1734115"/>
                <a:gd name="connsiteY3" fmla="*/ 600744 h 1001236"/>
                <a:gd name="connsiteX4" fmla="*/ 1040495 w 1734115"/>
                <a:gd name="connsiteY4" fmla="*/ 64334 h 1001236"/>
                <a:gd name="connsiteX5" fmla="*/ 1040495 w 1734115"/>
                <a:gd name="connsiteY5" fmla="*/ 0 h 1001236"/>
                <a:gd name="connsiteX6" fmla="*/ 0 w 1734115"/>
                <a:gd name="connsiteY6" fmla="*/ 600744 h 1001236"/>
                <a:gd name="connsiteX7" fmla="*/ 693620 w 1734115"/>
                <a:gd name="connsiteY7" fmla="*/ 1001236 h 1001236"/>
                <a:gd name="connsiteX8" fmla="*/ 1734115 w 1734115"/>
                <a:gd name="connsiteY8" fmla="*/ 400492 h 1001236"/>
                <a:gd name="connsiteX9" fmla="*/ 1040495 w 1734115"/>
                <a:gd name="connsiteY9" fmla="*/ 0 h 1001236"/>
                <a:gd name="connsiteX10" fmla="*/ 1040495 w 1734115"/>
                <a:gd name="connsiteY10" fmla="*/ 0 h 100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115" h="1001236">
                  <a:moveTo>
                    <a:pt x="1040495" y="64334"/>
                  </a:moveTo>
                  <a:lnTo>
                    <a:pt x="1622638" y="400492"/>
                  </a:lnTo>
                  <a:lnTo>
                    <a:pt x="693620" y="936902"/>
                  </a:lnTo>
                  <a:lnTo>
                    <a:pt x="111477" y="600744"/>
                  </a:lnTo>
                  <a:lnTo>
                    <a:pt x="1040495" y="64334"/>
                  </a:lnTo>
                  <a:moveTo>
                    <a:pt x="1040495" y="0"/>
                  </a:moveTo>
                  <a:lnTo>
                    <a:pt x="0" y="600744"/>
                  </a:lnTo>
                  <a:lnTo>
                    <a:pt x="693620" y="1001236"/>
                  </a:lnTo>
                  <a:lnTo>
                    <a:pt x="1734115" y="400492"/>
                  </a:lnTo>
                  <a:lnTo>
                    <a:pt x="1040495" y="0"/>
                  </a:lnTo>
                  <a:lnTo>
                    <a:pt x="1040495" y="0"/>
                  </a:lnTo>
                  <a:close/>
                </a:path>
              </a:pathLst>
            </a:custGeom>
            <a:solidFill>
              <a:srgbClr val="B7C3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grpSp>
          <p:nvGrpSpPr>
            <p:cNvPr id="3362" name="Graphic 2">
              <a:extLst>
                <a:ext uri="{FF2B5EF4-FFF2-40B4-BE49-F238E27FC236}">
                  <a16:creationId xmlns:a16="http://schemas.microsoft.com/office/drawing/2014/main" id="{2EC798C7-0483-3F1B-1B4C-9EA789524259}"/>
                </a:ext>
              </a:extLst>
            </p:cNvPr>
            <p:cNvGrpSpPr/>
            <p:nvPr/>
          </p:nvGrpSpPr>
          <p:grpSpPr>
            <a:xfrm>
              <a:off x="4882247" y="5683650"/>
              <a:ext cx="935524" cy="750847"/>
              <a:chOff x="4882247" y="5683650"/>
              <a:chExt cx="935524" cy="750847"/>
            </a:xfrm>
            <a:solidFill>
              <a:srgbClr val="B7C3C9"/>
            </a:solidFill>
          </p:grpSpPr>
          <p:sp>
            <p:nvSpPr>
              <p:cNvPr id="3363" name="Freeform 13">
                <a:extLst>
                  <a:ext uri="{FF2B5EF4-FFF2-40B4-BE49-F238E27FC236}">
                    <a16:creationId xmlns:a16="http://schemas.microsoft.com/office/drawing/2014/main" id="{5DA89598-5B23-2E72-606D-3939588BA1AE}"/>
                  </a:ext>
                </a:extLst>
              </p:cNvPr>
              <p:cNvSpPr/>
              <p:nvPr/>
            </p:nvSpPr>
            <p:spPr>
              <a:xfrm>
                <a:off x="4882247" y="6046687"/>
                <a:ext cx="437615" cy="252656"/>
              </a:xfrm>
              <a:custGeom>
                <a:avLst/>
                <a:gdLst>
                  <a:gd name="connsiteX0" fmla="*/ 53224 w 437615"/>
                  <a:gd name="connsiteY0" fmla="*/ 221805 h 252656"/>
                  <a:gd name="connsiteX1" fmla="*/ 75621 w 437615"/>
                  <a:gd name="connsiteY1" fmla="*/ 43519 h 252656"/>
                  <a:gd name="connsiteX2" fmla="*/ 384392 w 437615"/>
                  <a:gd name="connsiteY2" fmla="*/ 30847 h 252656"/>
                  <a:gd name="connsiteX3" fmla="*/ 361995 w 437615"/>
                  <a:gd name="connsiteY3" fmla="*/ 209134 h 252656"/>
                  <a:gd name="connsiteX4" fmla="*/ 53224 w 437615"/>
                  <a:gd name="connsiteY4" fmla="*/ 221805 h 252656"/>
                  <a:gd name="connsiteX5" fmla="*/ 323105 w 437615"/>
                  <a:gd name="connsiteY5" fmla="*/ 66182 h 252656"/>
                  <a:gd name="connsiteX6" fmla="*/ 128617 w 437615"/>
                  <a:gd name="connsiteY6" fmla="*/ 74168 h 252656"/>
                  <a:gd name="connsiteX7" fmla="*/ 114498 w 437615"/>
                  <a:gd name="connsiteY7" fmla="*/ 186470 h 252656"/>
                  <a:gd name="connsiteX8" fmla="*/ 308999 w 437615"/>
                  <a:gd name="connsiteY8" fmla="*/ 178484 h 252656"/>
                  <a:gd name="connsiteX9" fmla="*/ 323105 w 437615"/>
                  <a:gd name="connsiteY9" fmla="*/ 66182 h 25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7615" h="252656">
                    <a:moveTo>
                      <a:pt x="53224" y="221805"/>
                    </a:moveTo>
                    <a:cubicBezTo>
                      <a:pt x="-25724" y="176148"/>
                      <a:pt x="-15681" y="96159"/>
                      <a:pt x="75621" y="43519"/>
                    </a:cubicBezTo>
                    <a:cubicBezTo>
                      <a:pt x="166923" y="-9122"/>
                      <a:pt x="305431" y="-14810"/>
                      <a:pt x="384392" y="30847"/>
                    </a:cubicBezTo>
                    <a:cubicBezTo>
                      <a:pt x="463340" y="76517"/>
                      <a:pt x="453297" y="156494"/>
                      <a:pt x="361995" y="209134"/>
                    </a:cubicBezTo>
                    <a:cubicBezTo>
                      <a:pt x="270693" y="261787"/>
                      <a:pt x="132172" y="267463"/>
                      <a:pt x="53224" y="221805"/>
                    </a:cubicBezTo>
                    <a:close/>
                    <a:moveTo>
                      <a:pt x="323105" y="66182"/>
                    </a:moveTo>
                    <a:cubicBezTo>
                      <a:pt x="273372" y="37424"/>
                      <a:pt x="186120" y="41004"/>
                      <a:pt x="128617" y="74168"/>
                    </a:cubicBezTo>
                    <a:cubicBezTo>
                      <a:pt x="71101" y="107332"/>
                      <a:pt x="64778" y="157713"/>
                      <a:pt x="114498" y="186470"/>
                    </a:cubicBezTo>
                    <a:cubicBezTo>
                      <a:pt x="164244" y="215229"/>
                      <a:pt x="251496" y="211648"/>
                      <a:pt x="308999" y="178484"/>
                    </a:cubicBezTo>
                    <a:cubicBezTo>
                      <a:pt x="366515" y="145333"/>
                      <a:pt x="372838" y="94953"/>
                      <a:pt x="323105" y="66182"/>
                    </a:cubicBezTo>
                    <a:close/>
                  </a:path>
                </a:pathLst>
              </a:custGeom>
              <a:solidFill>
                <a:srgbClr val="B7C3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364" name="Freeform 14">
                <a:extLst>
                  <a:ext uri="{FF2B5EF4-FFF2-40B4-BE49-F238E27FC236}">
                    <a16:creationId xmlns:a16="http://schemas.microsoft.com/office/drawing/2014/main" id="{BFA4CB9C-213E-21A2-39DF-12DB5B4E9D51}"/>
                  </a:ext>
                </a:extLst>
              </p:cNvPr>
              <p:cNvSpPr/>
              <p:nvPr/>
            </p:nvSpPr>
            <p:spPr>
              <a:xfrm>
                <a:off x="5201758" y="5683650"/>
                <a:ext cx="616013" cy="750847"/>
              </a:xfrm>
              <a:custGeom>
                <a:avLst/>
                <a:gdLst>
                  <a:gd name="connsiteX0" fmla="*/ 325886 w 616013"/>
                  <a:gd name="connsiteY0" fmla="*/ 709790 h 750847"/>
                  <a:gd name="connsiteX1" fmla="*/ 229328 w 616013"/>
                  <a:gd name="connsiteY1" fmla="*/ 653950 h 750847"/>
                  <a:gd name="connsiteX2" fmla="*/ 574030 w 616013"/>
                  <a:gd name="connsiteY2" fmla="*/ 455183 h 750847"/>
                  <a:gd name="connsiteX3" fmla="*/ 578169 w 616013"/>
                  <a:gd name="connsiteY3" fmla="*/ 422197 h 750847"/>
                  <a:gd name="connsiteX4" fmla="*/ 323486 w 616013"/>
                  <a:gd name="connsiteY4" fmla="*/ 274903 h 750847"/>
                  <a:gd name="connsiteX5" fmla="*/ 602001 w 616013"/>
                  <a:gd name="connsiteY5" fmla="*/ 114315 h 750847"/>
                  <a:gd name="connsiteX6" fmla="*/ 615904 w 616013"/>
                  <a:gd name="connsiteY6" fmla="*/ 93950 h 750847"/>
                  <a:gd name="connsiteX7" fmla="*/ 606038 w 616013"/>
                  <a:gd name="connsiteY7" fmla="*/ 18353 h 750847"/>
                  <a:gd name="connsiteX8" fmla="*/ 562667 w 616013"/>
                  <a:gd name="connsiteY8" fmla="*/ 553 h 750847"/>
                  <a:gd name="connsiteX9" fmla="*/ 525249 w 616013"/>
                  <a:gd name="connsiteY9" fmla="*/ 28422 h 750847"/>
                  <a:gd name="connsiteX10" fmla="*/ 533616 w 616013"/>
                  <a:gd name="connsiteY10" fmla="*/ 92540 h 750847"/>
                  <a:gd name="connsiteX11" fmla="*/ 239853 w 616013"/>
                  <a:gd name="connsiteY11" fmla="*/ 261927 h 750847"/>
                  <a:gd name="connsiteX12" fmla="*/ 125380 w 616013"/>
                  <a:gd name="connsiteY12" fmla="*/ 327937 h 750847"/>
                  <a:gd name="connsiteX13" fmla="*/ 35005 w 616013"/>
                  <a:gd name="connsiteY13" fmla="*/ 380044 h 750847"/>
                  <a:gd name="connsiteX14" fmla="*/ 64880 w 616013"/>
                  <a:gd name="connsiteY14" fmla="*/ 393884 h 750847"/>
                  <a:gd name="connsiteX15" fmla="*/ 88166 w 616013"/>
                  <a:gd name="connsiteY15" fmla="*/ 410592 h 750847"/>
                  <a:gd name="connsiteX16" fmla="*/ 178363 w 616013"/>
                  <a:gd name="connsiteY16" fmla="*/ 358587 h 750847"/>
                  <a:gd name="connsiteX17" fmla="*/ 262212 w 616013"/>
                  <a:gd name="connsiteY17" fmla="*/ 310238 h 750847"/>
                  <a:gd name="connsiteX18" fmla="*/ 490397 w 616013"/>
                  <a:gd name="connsiteY18" fmla="*/ 442207 h 750847"/>
                  <a:gd name="connsiteX19" fmla="*/ 176332 w 616013"/>
                  <a:gd name="connsiteY19" fmla="*/ 623300 h 750847"/>
                  <a:gd name="connsiteX20" fmla="*/ 63852 w 616013"/>
                  <a:gd name="connsiteY20" fmla="*/ 558255 h 750847"/>
                  <a:gd name="connsiteX21" fmla="*/ 42483 w 616013"/>
                  <a:gd name="connsiteY21" fmla="*/ 572170 h 750847"/>
                  <a:gd name="connsiteX22" fmla="*/ 0 w 616013"/>
                  <a:gd name="connsiteY22" fmla="*/ 592104 h 750847"/>
                  <a:gd name="connsiteX23" fmla="*/ 141543 w 616013"/>
                  <a:gd name="connsiteY23" fmla="*/ 673960 h 750847"/>
                  <a:gd name="connsiteX24" fmla="*/ 264599 w 616013"/>
                  <a:gd name="connsiteY24" fmla="*/ 745125 h 750847"/>
                  <a:gd name="connsiteX25" fmla="*/ 321734 w 616013"/>
                  <a:gd name="connsiteY25" fmla="*/ 742776 h 750847"/>
                  <a:gd name="connsiteX26" fmla="*/ 325886 w 616013"/>
                  <a:gd name="connsiteY26" fmla="*/ 709790 h 750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6013" h="750847">
                    <a:moveTo>
                      <a:pt x="325886" y="709790"/>
                    </a:moveTo>
                    <a:lnTo>
                      <a:pt x="229328" y="653950"/>
                    </a:lnTo>
                    <a:lnTo>
                      <a:pt x="574030" y="455183"/>
                    </a:lnTo>
                    <a:cubicBezTo>
                      <a:pt x="590942" y="445432"/>
                      <a:pt x="592809" y="430653"/>
                      <a:pt x="578169" y="422197"/>
                    </a:cubicBezTo>
                    <a:lnTo>
                      <a:pt x="323486" y="274903"/>
                    </a:lnTo>
                    <a:lnTo>
                      <a:pt x="602001" y="114315"/>
                    </a:lnTo>
                    <a:cubicBezTo>
                      <a:pt x="611689" y="108729"/>
                      <a:pt x="616844" y="101174"/>
                      <a:pt x="615904" y="93950"/>
                    </a:cubicBezTo>
                    <a:lnTo>
                      <a:pt x="606038" y="18353"/>
                    </a:lnTo>
                    <a:cubicBezTo>
                      <a:pt x="604401" y="5758"/>
                      <a:pt x="584975" y="-2228"/>
                      <a:pt x="562667" y="553"/>
                    </a:cubicBezTo>
                    <a:cubicBezTo>
                      <a:pt x="540358" y="3333"/>
                      <a:pt x="523599" y="15814"/>
                      <a:pt x="525249" y="28422"/>
                    </a:cubicBezTo>
                    <a:lnTo>
                      <a:pt x="533616" y="92540"/>
                    </a:lnTo>
                    <a:lnTo>
                      <a:pt x="239853" y="261927"/>
                    </a:lnTo>
                    <a:lnTo>
                      <a:pt x="125380" y="327937"/>
                    </a:lnTo>
                    <a:lnTo>
                      <a:pt x="35005" y="380044"/>
                    </a:lnTo>
                    <a:cubicBezTo>
                      <a:pt x="45645" y="383980"/>
                      <a:pt x="55675" y="388564"/>
                      <a:pt x="64880" y="393884"/>
                    </a:cubicBezTo>
                    <a:cubicBezTo>
                      <a:pt x="73793" y="399038"/>
                      <a:pt x="81513" y="404650"/>
                      <a:pt x="88166" y="410592"/>
                    </a:cubicBezTo>
                    <a:lnTo>
                      <a:pt x="178363" y="358587"/>
                    </a:lnTo>
                    <a:lnTo>
                      <a:pt x="262212" y="310238"/>
                    </a:lnTo>
                    <a:lnTo>
                      <a:pt x="490397" y="442207"/>
                    </a:lnTo>
                    <a:lnTo>
                      <a:pt x="176332" y="623300"/>
                    </a:lnTo>
                    <a:lnTo>
                      <a:pt x="63852" y="558255"/>
                    </a:lnTo>
                    <a:cubicBezTo>
                      <a:pt x="57300" y="563054"/>
                      <a:pt x="50203" y="567714"/>
                      <a:pt x="42483" y="572170"/>
                    </a:cubicBezTo>
                    <a:cubicBezTo>
                      <a:pt x="29215" y="579826"/>
                      <a:pt x="14931" y="586442"/>
                      <a:pt x="0" y="592104"/>
                    </a:cubicBezTo>
                    <a:lnTo>
                      <a:pt x="141543" y="673960"/>
                    </a:lnTo>
                    <a:lnTo>
                      <a:pt x="264599" y="745125"/>
                    </a:lnTo>
                    <a:cubicBezTo>
                      <a:pt x="279239" y="753593"/>
                      <a:pt x="304809" y="752540"/>
                      <a:pt x="321734" y="742776"/>
                    </a:cubicBezTo>
                    <a:cubicBezTo>
                      <a:pt x="338659" y="733025"/>
                      <a:pt x="340513" y="718259"/>
                      <a:pt x="325886" y="709790"/>
                    </a:cubicBezTo>
                    <a:close/>
                  </a:path>
                </a:pathLst>
              </a:custGeom>
              <a:solidFill>
                <a:srgbClr val="B7C3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</p:grpSp>
      <p:grpSp>
        <p:nvGrpSpPr>
          <p:cNvPr id="3434" name="Graphic 2">
            <a:extLst>
              <a:ext uri="{FF2B5EF4-FFF2-40B4-BE49-F238E27FC236}">
                <a16:creationId xmlns:a16="http://schemas.microsoft.com/office/drawing/2014/main" id="{5A2069EA-9EA1-749B-0C4C-AF8634256463}"/>
              </a:ext>
            </a:extLst>
          </p:cNvPr>
          <p:cNvGrpSpPr/>
          <p:nvPr/>
        </p:nvGrpSpPr>
        <p:grpSpPr>
          <a:xfrm>
            <a:off x="6160955" y="1912611"/>
            <a:ext cx="4309066" cy="4399214"/>
            <a:chOff x="6160955" y="1248117"/>
            <a:chExt cx="4309066" cy="4399214"/>
          </a:xfrm>
        </p:grpSpPr>
        <p:sp>
          <p:nvSpPr>
            <p:cNvPr id="3435" name="Freeform 85">
              <a:extLst>
                <a:ext uri="{FF2B5EF4-FFF2-40B4-BE49-F238E27FC236}">
                  <a16:creationId xmlns:a16="http://schemas.microsoft.com/office/drawing/2014/main" id="{2A01286A-FC13-9102-5D90-EA705C4FCE8F}"/>
                </a:ext>
              </a:extLst>
            </p:cNvPr>
            <p:cNvSpPr/>
            <p:nvPr/>
          </p:nvSpPr>
          <p:spPr>
            <a:xfrm>
              <a:off x="6160955" y="3159390"/>
              <a:ext cx="4309066" cy="2487942"/>
            </a:xfrm>
            <a:custGeom>
              <a:avLst/>
              <a:gdLst>
                <a:gd name="connsiteX0" fmla="*/ 4309067 w 4309066"/>
                <a:gd name="connsiteY0" fmla="*/ 642656 h 2487942"/>
                <a:gd name="connsiteX1" fmla="*/ 3197776 w 4309066"/>
                <a:gd name="connsiteY1" fmla="*/ 0 h 2487942"/>
                <a:gd name="connsiteX2" fmla="*/ 0 w 4309066"/>
                <a:gd name="connsiteY2" fmla="*/ 1846810 h 2487942"/>
                <a:gd name="connsiteX3" fmla="*/ 201484 w 4309066"/>
                <a:gd name="connsiteY3" fmla="*/ 1963328 h 2487942"/>
                <a:gd name="connsiteX4" fmla="*/ 56069 w 4309066"/>
                <a:gd name="connsiteY4" fmla="*/ 2047303 h 2487942"/>
                <a:gd name="connsiteX5" fmla="*/ 56069 w 4309066"/>
                <a:gd name="connsiteY5" fmla="*/ 2118151 h 2487942"/>
                <a:gd name="connsiteX6" fmla="*/ 225366 w 4309066"/>
                <a:gd name="connsiteY6" fmla="*/ 2118151 h 2487942"/>
                <a:gd name="connsiteX7" fmla="*/ 347382 w 4309066"/>
                <a:gd name="connsiteY7" fmla="*/ 2047697 h 2487942"/>
                <a:gd name="connsiteX8" fmla="*/ 702229 w 4309066"/>
                <a:gd name="connsiteY8" fmla="*/ 2252914 h 2487942"/>
                <a:gd name="connsiteX9" fmla="*/ 554452 w 4309066"/>
                <a:gd name="connsiteY9" fmla="*/ 2338235 h 2487942"/>
                <a:gd name="connsiteX10" fmla="*/ 554452 w 4309066"/>
                <a:gd name="connsiteY10" fmla="*/ 2409096 h 2487942"/>
                <a:gd name="connsiteX11" fmla="*/ 723750 w 4309066"/>
                <a:gd name="connsiteY11" fmla="*/ 2409096 h 2487942"/>
                <a:gd name="connsiteX12" fmla="*/ 848126 w 4309066"/>
                <a:gd name="connsiteY12" fmla="*/ 2337283 h 2487942"/>
                <a:gd name="connsiteX13" fmla="*/ 1108637 w 4309066"/>
                <a:gd name="connsiteY13" fmla="*/ 2487942 h 2487942"/>
                <a:gd name="connsiteX14" fmla="*/ 4309067 w 4309066"/>
                <a:gd name="connsiteY14" fmla="*/ 642656 h 248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09066" h="2487942">
                  <a:moveTo>
                    <a:pt x="4309067" y="642656"/>
                  </a:moveTo>
                  <a:lnTo>
                    <a:pt x="3197776" y="0"/>
                  </a:lnTo>
                  <a:lnTo>
                    <a:pt x="0" y="1846810"/>
                  </a:lnTo>
                  <a:lnTo>
                    <a:pt x="201484" y="1963328"/>
                  </a:lnTo>
                  <a:lnTo>
                    <a:pt x="56069" y="2047303"/>
                  </a:lnTo>
                  <a:cubicBezTo>
                    <a:pt x="28796" y="2063048"/>
                    <a:pt x="28796" y="2102407"/>
                    <a:pt x="56069" y="2118151"/>
                  </a:cubicBezTo>
                  <a:cubicBezTo>
                    <a:pt x="108443" y="2148395"/>
                    <a:pt x="172980" y="2148395"/>
                    <a:pt x="225366" y="2118151"/>
                  </a:cubicBezTo>
                  <a:lnTo>
                    <a:pt x="347382" y="2047697"/>
                  </a:lnTo>
                  <a:lnTo>
                    <a:pt x="702229" y="2252914"/>
                  </a:lnTo>
                  <a:lnTo>
                    <a:pt x="554452" y="2338235"/>
                  </a:lnTo>
                  <a:cubicBezTo>
                    <a:pt x="527180" y="2353980"/>
                    <a:pt x="527180" y="2393339"/>
                    <a:pt x="554452" y="2409096"/>
                  </a:cubicBezTo>
                  <a:cubicBezTo>
                    <a:pt x="606839" y="2439339"/>
                    <a:pt x="671376" y="2439339"/>
                    <a:pt x="723750" y="2409096"/>
                  </a:cubicBezTo>
                  <a:lnTo>
                    <a:pt x="848126" y="2337283"/>
                  </a:lnTo>
                  <a:lnTo>
                    <a:pt x="1108637" y="2487942"/>
                  </a:lnTo>
                  <a:lnTo>
                    <a:pt x="4309067" y="642656"/>
                  </a:lnTo>
                  <a:close/>
                </a:path>
              </a:pathLst>
            </a:custGeom>
            <a:solidFill>
              <a:srgbClr val="8094A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sp>
          <p:nvSpPr>
            <p:cNvPr id="3436" name="Freeform 86">
              <a:extLst>
                <a:ext uri="{FF2B5EF4-FFF2-40B4-BE49-F238E27FC236}">
                  <a16:creationId xmlns:a16="http://schemas.microsoft.com/office/drawing/2014/main" id="{A26469E5-4EAD-F951-46E6-F630BD58E973}"/>
                </a:ext>
              </a:extLst>
            </p:cNvPr>
            <p:cNvSpPr/>
            <p:nvPr/>
          </p:nvSpPr>
          <p:spPr>
            <a:xfrm>
              <a:off x="8624634" y="4160892"/>
              <a:ext cx="581635" cy="335599"/>
            </a:xfrm>
            <a:custGeom>
              <a:avLst/>
              <a:gdLst>
                <a:gd name="connsiteX0" fmla="*/ 376609 w 581635"/>
                <a:gd name="connsiteY0" fmla="*/ 335599 h 335599"/>
                <a:gd name="connsiteX1" fmla="*/ 0 w 581635"/>
                <a:gd name="connsiteY1" fmla="*/ 118143 h 335599"/>
                <a:gd name="connsiteX2" fmla="*/ 205090 w 581635"/>
                <a:gd name="connsiteY2" fmla="*/ 0 h 335599"/>
                <a:gd name="connsiteX3" fmla="*/ 581635 w 581635"/>
                <a:gd name="connsiteY3" fmla="*/ 217329 h 335599"/>
                <a:gd name="connsiteX4" fmla="*/ 376609 w 581635"/>
                <a:gd name="connsiteY4" fmla="*/ 335599 h 33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635" h="335599">
                  <a:moveTo>
                    <a:pt x="376609" y="335599"/>
                  </a:moveTo>
                  <a:lnTo>
                    <a:pt x="0" y="118143"/>
                  </a:lnTo>
                  <a:lnTo>
                    <a:pt x="205090" y="0"/>
                  </a:lnTo>
                  <a:lnTo>
                    <a:pt x="581635" y="217329"/>
                  </a:lnTo>
                  <a:lnTo>
                    <a:pt x="376609" y="335599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grpSp>
          <p:nvGrpSpPr>
            <p:cNvPr id="3437" name="Graphic 2">
              <a:extLst>
                <a:ext uri="{FF2B5EF4-FFF2-40B4-BE49-F238E27FC236}">
                  <a16:creationId xmlns:a16="http://schemas.microsoft.com/office/drawing/2014/main" id="{D9329810-A7E8-AFCB-BBB7-B90B4FECA1EA}"/>
                </a:ext>
              </a:extLst>
            </p:cNvPr>
            <p:cNvGrpSpPr/>
            <p:nvPr/>
          </p:nvGrpSpPr>
          <p:grpSpPr>
            <a:xfrm>
              <a:off x="7770121" y="2055158"/>
              <a:ext cx="2442806" cy="2093519"/>
              <a:chOff x="7770121" y="2055158"/>
              <a:chExt cx="2442806" cy="2093519"/>
            </a:xfrm>
          </p:grpSpPr>
          <p:sp>
            <p:nvSpPr>
              <p:cNvPr id="3503" name="Freeform 88">
                <a:extLst>
                  <a:ext uri="{FF2B5EF4-FFF2-40B4-BE49-F238E27FC236}">
                    <a16:creationId xmlns:a16="http://schemas.microsoft.com/office/drawing/2014/main" id="{3ECB1DDD-7613-90CD-A663-BA562E658374}"/>
                  </a:ext>
                </a:extLst>
              </p:cNvPr>
              <p:cNvSpPr/>
              <p:nvPr/>
            </p:nvSpPr>
            <p:spPr>
              <a:xfrm>
                <a:off x="8285061" y="2792404"/>
                <a:ext cx="1140366" cy="1058942"/>
              </a:xfrm>
              <a:custGeom>
                <a:avLst/>
                <a:gdLst>
                  <a:gd name="connsiteX0" fmla="*/ 0 w 1140366"/>
                  <a:gd name="connsiteY0" fmla="*/ 165 h 1058942"/>
                  <a:gd name="connsiteX1" fmla="*/ 0 w 1140366"/>
                  <a:gd name="connsiteY1" fmla="*/ 400657 h 1058942"/>
                  <a:gd name="connsiteX2" fmla="*/ 1140075 w 1140366"/>
                  <a:gd name="connsiteY2" fmla="*/ 1058942 h 1058942"/>
                  <a:gd name="connsiteX3" fmla="*/ 1140075 w 1140366"/>
                  <a:gd name="connsiteY3" fmla="*/ 658438 h 1058942"/>
                  <a:gd name="connsiteX4" fmla="*/ 1140367 w 1140366"/>
                  <a:gd name="connsiteY4" fmla="*/ 658273 h 1058942"/>
                  <a:gd name="connsiteX5" fmla="*/ 292 w 1140366"/>
                  <a:gd name="connsiteY5" fmla="*/ 0 h 1058942"/>
                  <a:gd name="connsiteX6" fmla="*/ 0 w 1140366"/>
                  <a:gd name="connsiteY6" fmla="*/ 165 h 1058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0366" h="1058942">
                    <a:moveTo>
                      <a:pt x="0" y="165"/>
                    </a:moveTo>
                    <a:lnTo>
                      <a:pt x="0" y="400657"/>
                    </a:lnTo>
                    <a:lnTo>
                      <a:pt x="1140075" y="1058942"/>
                    </a:lnTo>
                    <a:lnTo>
                      <a:pt x="1140075" y="658438"/>
                    </a:lnTo>
                    <a:lnTo>
                      <a:pt x="1140367" y="658273"/>
                    </a:lnTo>
                    <a:lnTo>
                      <a:pt x="292" y="0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04" name="Freeform 89">
                <a:extLst>
                  <a:ext uri="{FF2B5EF4-FFF2-40B4-BE49-F238E27FC236}">
                    <a16:creationId xmlns:a16="http://schemas.microsoft.com/office/drawing/2014/main" id="{B7547F43-4C5D-1FE5-D161-3B81AB39A6D5}"/>
                  </a:ext>
                </a:extLst>
              </p:cNvPr>
              <p:cNvSpPr/>
              <p:nvPr/>
            </p:nvSpPr>
            <p:spPr>
              <a:xfrm>
                <a:off x="7770121" y="3193061"/>
                <a:ext cx="1655014" cy="955616"/>
              </a:xfrm>
              <a:custGeom>
                <a:avLst/>
                <a:gdLst>
                  <a:gd name="connsiteX0" fmla="*/ 514940 w 1655014"/>
                  <a:gd name="connsiteY0" fmla="*/ 0 h 955616"/>
                  <a:gd name="connsiteX1" fmla="*/ 0 w 1655014"/>
                  <a:gd name="connsiteY1" fmla="*/ 297331 h 955616"/>
                  <a:gd name="connsiteX2" fmla="*/ 1140075 w 1655014"/>
                  <a:gd name="connsiteY2" fmla="*/ 955617 h 955616"/>
                  <a:gd name="connsiteX3" fmla="*/ 1655014 w 1655014"/>
                  <a:gd name="connsiteY3" fmla="*/ 658285 h 955616"/>
                  <a:gd name="connsiteX4" fmla="*/ 1655014 w 1655014"/>
                  <a:gd name="connsiteY4" fmla="*/ 658285 h 955616"/>
                  <a:gd name="connsiteX5" fmla="*/ 514940 w 1655014"/>
                  <a:gd name="connsiteY5" fmla="*/ 0 h 955616"/>
                  <a:gd name="connsiteX6" fmla="*/ 514940 w 1655014"/>
                  <a:gd name="connsiteY6" fmla="*/ 0 h 955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5014" h="955616">
                    <a:moveTo>
                      <a:pt x="514940" y="0"/>
                    </a:moveTo>
                    <a:lnTo>
                      <a:pt x="0" y="297331"/>
                    </a:lnTo>
                    <a:lnTo>
                      <a:pt x="1140075" y="955617"/>
                    </a:lnTo>
                    <a:lnTo>
                      <a:pt x="1655014" y="658285"/>
                    </a:lnTo>
                    <a:lnTo>
                      <a:pt x="1655014" y="658285"/>
                    </a:lnTo>
                    <a:lnTo>
                      <a:pt x="514940" y="0"/>
                    </a:lnTo>
                    <a:lnTo>
                      <a:pt x="514940" y="0"/>
                    </a:ln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05" name="Freeform 90">
                <a:extLst>
                  <a:ext uri="{FF2B5EF4-FFF2-40B4-BE49-F238E27FC236}">
                    <a16:creationId xmlns:a16="http://schemas.microsoft.com/office/drawing/2014/main" id="{20B935C1-BCDF-FEFA-3161-3422C13AC369}"/>
                  </a:ext>
                </a:extLst>
              </p:cNvPr>
              <p:cNvSpPr/>
              <p:nvPr/>
            </p:nvSpPr>
            <p:spPr>
              <a:xfrm>
                <a:off x="8631871" y="2310933"/>
                <a:ext cx="1140074" cy="939174"/>
              </a:xfrm>
              <a:custGeom>
                <a:avLst/>
                <a:gdLst>
                  <a:gd name="connsiteX0" fmla="*/ 1139910 w 1140074"/>
                  <a:gd name="connsiteY0" fmla="*/ 647392 h 939174"/>
                  <a:gd name="connsiteX1" fmla="*/ 0 w 1140074"/>
                  <a:gd name="connsiteY1" fmla="*/ 0 h 939174"/>
                  <a:gd name="connsiteX2" fmla="*/ 0 w 1140074"/>
                  <a:gd name="connsiteY2" fmla="*/ 276686 h 939174"/>
                  <a:gd name="connsiteX3" fmla="*/ 1140075 w 1140074"/>
                  <a:gd name="connsiteY3" fmla="*/ 939174 h 939174"/>
                  <a:gd name="connsiteX4" fmla="*/ 1139910 w 1140074"/>
                  <a:gd name="connsiteY4" fmla="*/ 647392 h 93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0074" h="939174">
                    <a:moveTo>
                      <a:pt x="1139910" y="647392"/>
                    </a:moveTo>
                    <a:lnTo>
                      <a:pt x="0" y="0"/>
                    </a:lnTo>
                    <a:lnTo>
                      <a:pt x="0" y="276686"/>
                    </a:lnTo>
                    <a:lnTo>
                      <a:pt x="1140075" y="939174"/>
                    </a:lnTo>
                    <a:lnTo>
                      <a:pt x="1139910" y="647392"/>
                    </a:ln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06" name="Freeform 91">
                <a:extLst>
                  <a:ext uri="{FF2B5EF4-FFF2-40B4-BE49-F238E27FC236}">
                    <a16:creationId xmlns:a16="http://schemas.microsoft.com/office/drawing/2014/main" id="{49DC891F-ADE2-64C2-AD29-2236C342AE67}"/>
                  </a:ext>
                </a:extLst>
              </p:cNvPr>
              <p:cNvSpPr/>
              <p:nvPr/>
            </p:nvSpPr>
            <p:spPr>
              <a:xfrm>
                <a:off x="8285353" y="2587619"/>
                <a:ext cx="1486592" cy="863057"/>
              </a:xfrm>
              <a:custGeom>
                <a:avLst/>
                <a:gdLst>
                  <a:gd name="connsiteX0" fmla="*/ 1486593 w 1486592"/>
                  <a:gd name="connsiteY0" fmla="*/ 662488 h 863057"/>
                  <a:gd name="connsiteX1" fmla="*/ 346518 w 1486592"/>
                  <a:gd name="connsiteY1" fmla="*/ 0 h 863057"/>
                  <a:gd name="connsiteX2" fmla="*/ 346518 w 1486592"/>
                  <a:gd name="connsiteY2" fmla="*/ 4698 h 863057"/>
                  <a:gd name="connsiteX3" fmla="*/ 0 w 1486592"/>
                  <a:gd name="connsiteY3" fmla="*/ 204785 h 863057"/>
                  <a:gd name="connsiteX4" fmla="*/ 1140075 w 1486592"/>
                  <a:gd name="connsiteY4" fmla="*/ 863058 h 863057"/>
                  <a:gd name="connsiteX5" fmla="*/ 1486593 w 1486592"/>
                  <a:gd name="connsiteY5" fmla="*/ 662983 h 863057"/>
                  <a:gd name="connsiteX6" fmla="*/ 1486593 w 1486592"/>
                  <a:gd name="connsiteY6" fmla="*/ 662488 h 863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6592" h="863057">
                    <a:moveTo>
                      <a:pt x="1486593" y="662488"/>
                    </a:moveTo>
                    <a:lnTo>
                      <a:pt x="346518" y="0"/>
                    </a:lnTo>
                    <a:lnTo>
                      <a:pt x="346518" y="4698"/>
                    </a:lnTo>
                    <a:lnTo>
                      <a:pt x="0" y="204785"/>
                    </a:lnTo>
                    <a:lnTo>
                      <a:pt x="1140075" y="863058"/>
                    </a:lnTo>
                    <a:lnTo>
                      <a:pt x="1486593" y="662983"/>
                    </a:lnTo>
                    <a:lnTo>
                      <a:pt x="1486593" y="662488"/>
                    </a:ln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07" name="Freeform 92">
                <a:extLst>
                  <a:ext uri="{FF2B5EF4-FFF2-40B4-BE49-F238E27FC236}">
                    <a16:creationId xmlns:a16="http://schemas.microsoft.com/office/drawing/2014/main" id="{A0361536-D20A-4423-05B8-C734607B2304}"/>
                  </a:ext>
                </a:extLst>
              </p:cNvPr>
              <p:cNvSpPr/>
              <p:nvPr/>
            </p:nvSpPr>
            <p:spPr>
              <a:xfrm>
                <a:off x="8631871" y="2055158"/>
                <a:ext cx="1581055" cy="903166"/>
              </a:xfrm>
              <a:custGeom>
                <a:avLst/>
                <a:gdLst>
                  <a:gd name="connsiteX0" fmla="*/ 442988 w 1581055"/>
                  <a:gd name="connsiteY0" fmla="*/ 0 h 903166"/>
                  <a:gd name="connsiteX1" fmla="*/ 0 w 1581055"/>
                  <a:gd name="connsiteY1" fmla="*/ 255775 h 903166"/>
                  <a:gd name="connsiteX2" fmla="*/ 1139910 w 1581055"/>
                  <a:gd name="connsiteY2" fmla="*/ 903166 h 903166"/>
                  <a:gd name="connsiteX3" fmla="*/ 1581056 w 1581055"/>
                  <a:gd name="connsiteY3" fmla="*/ 649067 h 903166"/>
                  <a:gd name="connsiteX4" fmla="*/ 442988 w 1581055"/>
                  <a:gd name="connsiteY4" fmla="*/ 0 h 90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1055" h="903166">
                    <a:moveTo>
                      <a:pt x="442988" y="0"/>
                    </a:moveTo>
                    <a:lnTo>
                      <a:pt x="0" y="255775"/>
                    </a:lnTo>
                    <a:lnTo>
                      <a:pt x="1139910" y="903166"/>
                    </a:lnTo>
                    <a:lnTo>
                      <a:pt x="1581056" y="649067"/>
                    </a:lnTo>
                    <a:lnTo>
                      <a:pt x="442988" y="0"/>
                    </a:ln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08" name="Freeform 93">
                <a:extLst>
                  <a:ext uri="{FF2B5EF4-FFF2-40B4-BE49-F238E27FC236}">
                    <a16:creationId xmlns:a16="http://schemas.microsoft.com/office/drawing/2014/main" id="{5403516C-37A6-8975-E27B-79CAE9144D4D}"/>
                  </a:ext>
                </a:extLst>
              </p:cNvPr>
              <p:cNvSpPr/>
              <p:nvPr/>
            </p:nvSpPr>
            <p:spPr>
              <a:xfrm>
                <a:off x="8285061" y="2792404"/>
                <a:ext cx="1140366" cy="1058942"/>
              </a:xfrm>
              <a:custGeom>
                <a:avLst/>
                <a:gdLst>
                  <a:gd name="connsiteX0" fmla="*/ 0 w 1140366"/>
                  <a:gd name="connsiteY0" fmla="*/ 165 h 1058942"/>
                  <a:gd name="connsiteX1" fmla="*/ 0 w 1140366"/>
                  <a:gd name="connsiteY1" fmla="*/ 400657 h 1058942"/>
                  <a:gd name="connsiteX2" fmla="*/ 1140075 w 1140366"/>
                  <a:gd name="connsiteY2" fmla="*/ 1058942 h 1058942"/>
                  <a:gd name="connsiteX3" fmla="*/ 1140075 w 1140366"/>
                  <a:gd name="connsiteY3" fmla="*/ 658438 h 1058942"/>
                  <a:gd name="connsiteX4" fmla="*/ 1140367 w 1140366"/>
                  <a:gd name="connsiteY4" fmla="*/ 658273 h 1058942"/>
                  <a:gd name="connsiteX5" fmla="*/ 292 w 1140366"/>
                  <a:gd name="connsiteY5" fmla="*/ 0 h 1058942"/>
                  <a:gd name="connsiteX6" fmla="*/ 0 w 1140366"/>
                  <a:gd name="connsiteY6" fmla="*/ 165 h 1058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0366" h="1058942">
                    <a:moveTo>
                      <a:pt x="0" y="165"/>
                    </a:moveTo>
                    <a:lnTo>
                      <a:pt x="0" y="400657"/>
                    </a:lnTo>
                    <a:lnTo>
                      <a:pt x="1140075" y="1058942"/>
                    </a:lnTo>
                    <a:lnTo>
                      <a:pt x="1140075" y="658438"/>
                    </a:lnTo>
                    <a:lnTo>
                      <a:pt x="1140367" y="658273"/>
                    </a:lnTo>
                    <a:lnTo>
                      <a:pt x="292" y="0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19232F">
                  <a:alpha val="7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09" name="Freeform 94">
                <a:extLst>
                  <a:ext uri="{FF2B5EF4-FFF2-40B4-BE49-F238E27FC236}">
                    <a16:creationId xmlns:a16="http://schemas.microsoft.com/office/drawing/2014/main" id="{52368C85-7C2C-C751-D554-F88F3502757B}"/>
                  </a:ext>
                </a:extLst>
              </p:cNvPr>
              <p:cNvSpPr/>
              <p:nvPr/>
            </p:nvSpPr>
            <p:spPr>
              <a:xfrm>
                <a:off x="8631871" y="2310933"/>
                <a:ext cx="1140074" cy="939174"/>
              </a:xfrm>
              <a:custGeom>
                <a:avLst/>
                <a:gdLst>
                  <a:gd name="connsiteX0" fmla="*/ 1139910 w 1140074"/>
                  <a:gd name="connsiteY0" fmla="*/ 647392 h 939174"/>
                  <a:gd name="connsiteX1" fmla="*/ 0 w 1140074"/>
                  <a:gd name="connsiteY1" fmla="*/ 0 h 939174"/>
                  <a:gd name="connsiteX2" fmla="*/ 0 w 1140074"/>
                  <a:gd name="connsiteY2" fmla="*/ 276686 h 939174"/>
                  <a:gd name="connsiteX3" fmla="*/ 1140075 w 1140074"/>
                  <a:gd name="connsiteY3" fmla="*/ 939174 h 939174"/>
                  <a:gd name="connsiteX4" fmla="*/ 1139910 w 1140074"/>
                  <a:gd name="connsiteY4" fmla="*/ 647392 h 93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0074" h="939174">
                    <a:moveTo>
                      <a:pt x="1139910" y="647392"/>
                    </a:moveTo>
                    <a:lnTo>
                      <a:pt x="0" y="0"/>
                    </a:lnTo>
                    <a:lnTo>
                      <a:pt x="0" y="276686"/>
                    </a:lnTo>
                    <a:lnTo>
                      <a:pt x="1140075" y="939174"/>
                    </a:lnTo>
                    <a:lnTo>
                      <a:pt x="1139910" y="647392"/>
                    </a:lnTo>
                    <a:close/>
                  </a:path>
                </a:pathLst>
              </a:custGeom>
              <a:solidFill>
                <a:srgbClr val="19232F">
                  <a:alpha val="7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438" name="Graphic 2">
              <a:extLst>
                <a:ext uri="{FF2B5EF4-FFF2-40B4-BE49-F238E27FC236}">
                  <a16:creationId xmlns:a16="http://schemas.microsoft.com/office/drawing/2014/main" id="{DB69E04A-8AA3-652A-6D80-82708849B6F0}"/>
                </a:ext>
              </a:extLst>
            </p:cNvPr>
            <p:cNvGrpSpPr/>
            <p:nvPr/>
          </p:nvGrpSpPr>
          <p:grpSpPr>
            <a:xfrm>
              <a:off x="8395660" y="4205989"/>
              <a:ext cx="552741" cy="581340"/>
              <a:chOff x="8395660" y="4205989"/>
              <a:chExt cx="552741" cy="581340"/>
            </a:xfrm>
          </p:grpSpPr>
          <p:sp>
            <p:nvSpPr>
              <p:cNvPr id="3499" name="Freeform 96">
                <a:extLst>
                  <a:ext uri="{FF2B5EF4-FFF2-40B4-BE49-F238E27FC236}">
                    <a16:creationId xmlns:a16="http://schemas.microsoft.com/office/drawing/2014/main" id="{70ECD698-1D72-4279-0B30-8E21740B65C8}"/>
                  </a:ext>
                </a:extLst>
              </p:cNvPr>
              <p:cNvSpPr/>
              <p:nvPr/>
            </p:nvSpPr>
            <p:spPr>
              <a:xfrm>
                <a:off x="8395660" y="4205989"/>
                <a:ext cx="522136" cy="566199"/>
              </a:xfrm>
              <a:custGeom>
                <a:avLst/>
                <a:gdLst>
                  <a:gd name="connsiteX0" fmla="*/ 522103 w 522136"/>
                  <a:gd name="connsiteY0" fmla="*/ 129838 h 566199"/>
                  <a:gd name="connsiteX1" fmla="*/ 204953 w 522136"/>
                  <a:gd name="connsiteY1" fmla="*/ 565855 h 566199"/>
                  <a:gd name="connsiteX2" fmla="*/ 599 w 522136"/>
                  <a:gd name="connsiteY2" fmla="*/ 363749 h 566199"/>
                  <a:gd name="connsiteX3" fmla="*/ 247791 w 522136"/>
                  <a:gd name="connsiteY3" fmla="*/ 4001 h 566199"/>
                  <a:gd name="connsiteX4" fmla="*/ 522103 w 522136"/>
                  <a:gd name="connsiteY4" fmla="*/ 129838 h 56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136" h="566199">
                    <a:moveTo>
                      <a:pt x="522103" y="129838"/>
                    </a:moveTo>
                    <a:cubicBezTo>
                      <a:pt x="510549" y="237734"/>
                      <a:pt x="224988" y="578526"/>
                      <a:pt x="204953" y="565855"/>
                    </a:cubicBezTo>
                    <a:cubicBezTo>
                      <a:pt x="104992" y="502651"/>
                      <a:pt x="7633" y="468878"/>
                      <a:pt x="599" y="363749"/>
                    </a:cubicBezTo>
                    <a:cubicBezTo>
                      <a:pt x="-9647" y="210640"/>
                      <a:pt x="113143" y="37469"/>
                      <a:pt x="247791" y="4001"/>
                    </a:cubicBezTo>
                    <a:cubicBezTo>
                      <a:pt x="358799" y="-23602"/>
                      <a:pt x="524807" y="99582"/>
                      <a:pt x="522103" y="129838"/>
                    </a:cubicBez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00" name="Freeform 97">
                <a:extLst>
                  <a:ext uri="{FF2B5EF4-FFF2-40B4-BE49-F238E27FC236}">
                    <a16:creationId xmlns:a16="http://schemas.microsoft.com/office/drawing/2014/main" id="{2733458F-930D-2669-57D9-F68020879547}"/>
                  </a:ext>
                </a:extLst>
              </p:cNvPr>
              <p:cNvSpPr/>
              <p:nvPr/>
            </p:nvSpPr>
            <p:spPr>
              <a:xfrm>
                <a:off x="8535310" y="4286665"/>
                <a:ext cx="413091" cy="500665"/>
              </a:xfrm>
              <a:custGeom>
                <a:avLst/>
                <a:gdLst>
                  <a:gd name="connsiteX0" fmla="*/ 411529 w 413091"/>
                  <a:gd name="connsiteY0" fmla="*/ 181728 h 500665"/>
                  <a:gd name="connsiteX1" fmla="*/ 230626 w 413091"/>
                  <a:gd name="connsiteY1" fmla="*/ 467670 h 500665"/>
                  <a:gd name="connsiteX2" fmla="*/ 600 w 413091"/>
                  <a:gd name="connsiteY2" fmla="*/ 364954 h 500665"/>
                  <a:gd name="connsiteX3" fmla="*/ 247780 w 413091"/>
                  <a:gd name="connsiteY3" fmla="*/ 5193 h 500665"/>
                  <a:gd name="connsiteX4" fmla="*/ 411529 w 413091"/>
                  <a:gd name="connsiteY4" fmla="*/ 181728 h 5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091" h="500665">
                    <a:moveTo>
                      <a:pt x="411529" y="181728"/>
                    </a:moveTo>
                    <a:cubicBezTo>
                      <a:pt x="399975" y="289612"/>
                      <a:pt x="324658" y="410687"/>
                      <a:pt x="230626" y="467670"/>
                    </a:cubicBezTo>
                    <a:cubicBezTo>
                      <a:pt x="120444" y="534442"/>
                      <a:pt x="9615" y="499704"/>
                      <a:pt x="600" y="364954"/>
                    </a:cubicBezTo>
                    <a:cubicBezTo>
                      <a:pt x="-9658" y="211845"/>
                      <a:pt x="113131" y="38662"/>
                      <a:pt x="247780" y="5193"/>
                    </a:cubicBezTo>
                    <a:cubicBezTo>
                      <a:pt x="358799" y="-22397"/>
                      <a:pt x="424213" y="63344"/>
                      <a:pt x="411529" y="181728"/>
                    </a:cubicBez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01" name="Freeform 98">
                <a:extLst>
                  <a:ext uri="{FF2B5EF4-FFF2-40B4-BE49-F238E27FC236}">
                    <a16:creationId xmlns:a16="http://schemas.microsoft.com/office/drawing/2014/main" id="{9E8C8788-E515-55BA-D04C-509FAD7785A6}"/>
                  </a:ext>
                </a:extLst>
              </p:cNvPr>
              <p:cNvSpPr/>
              <p:nvPr/>
            </p:nvSpPr>
            <p:spPr>
              <a:xfrm>
                <a:off x="8657304" y="4411704"/>
                <a:ext cx="215204" cy="263026"/>
              </a:xfrm>
              <a:custGeom>
                <a:avLst/>
                <a:gdLst>
                  <a:gd name="connsiteX0" fmla="*/ 214776 w 215204"/>
                  <a:gd name="connsiteY0" fmla="*/ 90030 h 263026"/>
                  <a:gd name="connsiteX1" fmla="*/ 112072 w 215204"/>
                  <a:gd name="connsiteY1" fmla="*/ 249780 h 263026"/>
                  <a:gd name="connsiteX2" fmla="*/ 11 w 215204"/>
                  <a:gd name="connsiteY2" fmla="*/ 185776 h 263026"/>
                  <a:gd name="connsiteX3" fmla="*/ 121150 w 215204"/>
                  <a:gd name="connsiteY3" fmla="*/ 5356 h 263026"/>
                  <a:gd name="connsiteX4" fmla="*/ 214776 w 215204"/>
                  <a:gd name="connsiteY4" fmla="*/ 90030 h 26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04" h="263026">
                    <a:moveTo>
                      <a:pt x="214776" y="90030"/>
                    </a:moveTo>
                    <a:cubicBezTo>
                      <a:pt x="210002" y="151672"/>
                      <a:pt x="165894" y="220984"/>
                      <a:pt x="112072" y="249780"/>
                    </a:cubicBezTo>
                    <a:cubicBezTo>
                      <a:pt x="53312" y="281217"/>
                      <a:pt x="887" y="255443"/>
                      <a:pt x="11" y="185776"/>
                    </a:cubicBezTo>
                    <a:cubicBezTo>
                      <a:pt x="-929" y="111627"/>
                      <a:pt x="56105" y="27880"/>
                      <a:pt x="121150" y="5356"/>
                    </a:cubicBezTo>
                    <a:cubicBezTo>
                      <a:pt x="180140" y="-15073"/>
                      <a:pt x="219804" y="25036"/>
                      <a:pt x="214776" y="90030"/>
                    </a:cubicBezTo>
                    <a:close/>
                  </a:path>
                </a:pathLst>
              </a:custGeom>
              <a:solidFill>
                <a:srgbClr val="9AA9BB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02" name="Freeform 99">
                <a:extLst>
                  <a:ext uri="{FF2B5EF4-FFF2-40B4-BE49-F238E27FC236}">
                    <a16:creationId xmlns:a16="http://schemas.microsoft.com/office/drawing/2014/main" id="{C3D8176B-B826-5E76-8EBF-CE85E673DC43}"/>
                  </a:ext>
                </a:extLst>
              </p:cNvPr>
              <p:cNvSpPr/>
              <p:nvPr/>
            </p:nvSpPr>
            <p:spPr>
              <a:xfrm>
                <a:off x="8657304" y="4411704"/>
                <a:ext cx="215204" cy="207743"/>
              </a:xfrm>
              <a:custGeom>
                <a:avLst/>
                <a:gdLst>
                  <a:gd name="connsiteX0" fmla="*/ 214776 w 215204"/>
                  <a:gd name="connsiteY0" fmla="*/ 90030 h 207743"/>
                  <a:gd name="connsiteX1" fmla="*/ 124337 w 215204"/>
                  <a:gd name="connsiteY1" fmla="*/ 115462 h 207743"/>
                  <a:gd name="connsiteX2" fmla="*/ 11 w 215204"/>
                  <a:gd name="connsiteY2" fmla="*/ 185776 h 207743"/>
                  <a:gd name="connsiteX3" fmla="*/ 121150 w 215204"/>
                  <a:gd name="connsiteY3" fmla="*/ 5356 h 207743"/>
                  <a:gd name="connsiteX4" fmla="*/ 214776 w 215204"/>
                  <a:gd name="connsiteY4" fmla="*/ 90030 h 20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04" h="207743">
                    <a:moveTo>
                      <a:pt x="214776" y="90030"/>
                    </a:moveTo>
                    <a:cubicBezTo>
                      <a:pt x="210002" y="151672"/>
                      <a:pt x="186830" y="93674"/>
                      <a:pt x="124337" y="115462"/>
                    </a:cubicBezTo>
                    <a:cubicBezTo>
                      <a:pt x="56093" y="139255"/>
                      <a:pt x="887" y="255443"/>
                      <a:pt x="11" y="185776"/>
                    </a:cubicBezTo>
                    <a:cubicBezTo>
                      <a:pt x="-929" y="111627"/>
                      <a:pt x="56105" y="27880"/>
                      <a:pt x="121150" y="5356"/>
                    </a:cubicBezTo>
                    <a:cubicBezTo>
                      <a:pt x="180140" y="-15073"/>
                      <a:pt x="219804" y="25036"/>
                      <a:pt x="214776" y="90030"/>
                    </a:cubicBezTo>
                    <a:close/>
                  </a:path>
                </a:pathLst>
              </a:custGeom>
              <a:solidFill>
                <a:srgbClr val="A8B5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439" name="Graphic 2">
              <a:extLst>
                <a:ext uri="{FF2B5EF4-FFF2-40B4-BE49-F238E27FC236}">
                  <a16:creationId xmlns:a16="http://schemas.microsoft.com/office/drawing/2014/main" id="{44E0B30E-18A4-7EE3-7B02-983995FF106C}"/>
                </a:ext>
              </a:extLst>
            </p:cNvPr>
            <p:cNvGrpSpPr/>
            <p:nvPr/>
          </p:nvGrpSpPr>
          <p:grpSpPr>
            <a:xfrm>
              <a:off x="7388802" y="2704226"/>
              <a:ext cx="2824125" cy="1792151"/>
              <a:chOff x="7388802" y="2704226"/>
              <a:chExt cx="2824125" cy="1792151"/>
            </a:xfrm>
          </p:grpSpPr>
          <p:sp>
            <p:nvSpPr>
              <p:cNvPr id="3496" name="Freeform 101">
                <a:extLst>
                  <a:ext uri="{FF2B5EF4-FFF2-40B4-BE49-F238E27FC236}">
                    <a16:creationId xmlns:a16="http://schemas.microsoft.com/office/drawing/2014/main" id="{7C6E19F7-2DA3-9CAC-0D16-EB8DA776B2BE}"/>
                  </a:ext>
                </a:extLst>
              </p:cNvPr>
              <p:cNvSpPr/>
              <p:nvPr/>
            </p:nvSpPr>
            <p:spPr>
              <a:xfrm>
                <a:off x="7388802" y="2704226"/>
                <a:ext cx="2824125" cy="1769271"/>
              </a:xfrm>
              <a:custGeom>
                <a:avLst/>
                <a:gdLst>
                  <a:gd name="connsiteX0" fmla="*/ 2382979 w 2824125"/>
                  <a:gd name="connsiteY0" fmla="*/ 254099 h 1769271"/>
                  <a:gd name="connsiteX1" fmla="*/ 2383144 w 2824125"/>
                  <a:gd name="connsiteY1" fmla="*/ 545882 h 1769271"/>
                  <a:gd name="connsiteX2" fmla="*/ 2036626 w 2824125"/>
                  <a:gd name="connsiteY2" fmla="*/ 746451 h 1769271"/>
                  <a:gd name="connsiteX3" fmla="*/ 2036334 w 2824125"/>
                  <a:gd name="connsiteY3" fmla="*/ 1147121 h 1769271"/>
                  <a:gd name="connsiteX4" fmla="*/ 1521394 w 2824125"/>
                  <a:gd name="connsiteY4" fmla="*/ 1444452 h 1769271"/>
                  <a:gd name="connsiteX5" fmla="*/ 302283 w 2824125"/>
                  <a:gd name="connsiteY5" fmla="*/ 739938 h 1769271"/>
                  <a:gd name="connsiteX6" fmla="*/ 0 w 2824125"/>
                  <a:gd name="connsiteY6" fmla="*/ 914479 h 1769271"/>
                  <a:gd name="connsiteX7" fmla="*/ 1161734 w 2824125"/>
                  <a:gd name="connsiteY7" fmla="*/ 1585271 h 1769271"/>
                  <a:gd name="connsiteX8" fmla="*/ 1370646 w 2824125"/>
                  <a:gd name="connsiteY8" fmla="*/ 1487062 h 1769271"/>
                  <a:gd name="connsiteX9" fmla="*/ 1651839 w 2824125"/>
                  <a:gd name="connsiteY9" fmla="*/ 1768231 h 1769271"/>
                  <a:gd name="connsiteX10" fmla="*/ 1651649 w 2824125"/>
                  <a:gd name="connsiteY10" fmla="*/ 1769272 h 1769271"/>
                  <a:gd name="connsiteX11" fmla="*/ 2824125 w 2824125"/>
                  <a:gd name="connsiteY11" fmla="*/ 1090519 h 1769271"/>
                  <a:gd name="connsiteX12" fmla="*/ 2824125 w 2824125"/>
                  <a:gd name="connsiteY12" fmla="*/ 0 h 1769271"/>
                  <a:gd name="connsiteX13" fmla="*/ 2382979 w 2824125"/>
                  <a:gd name="connsiteY13" fmla="*/ 254099 h 1769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24125" h="1769271">
                    <a:moveTo>
                      <a:pt x="2382979" y="254099"/>
                    </a:moveTo>
                    <a:lnTo>
                      <a:pt x="2383144" y="545882"/>
                    </a:lnTo>
                    <a:lnTo>
                      <a:pt x="2036626" y="746451"/>
                    </a:lnTo>
                    <a:lnTo>
                      <a:pt x="2036334" y="1147121"/>
                    </a:lnTo>
                    <a:lnTo>
                      <a:pt x="1521394" y="1444452"/>
                    </a:lnTo>
                    <a:lnTo>
                      <a:pt x="302283" y="739938"/>
                    </a:lnTo>
                    <a:lnTo>
                      <a:pt x="0" y="914479"/>
                    </a:lnTo>
                    <a:lnTo>
                      <a:pt x="1161734" y="1585271"/>
                    </a:lnTo>
                    <a:cubicBezTo>
                      <a:pt x="1224672" y="1537316"/>
                      <a:pt x="1296573" y="1502082"/>
                      <a:pt x="1370646" y="1487062"/>
                    </a:cubicBezTo>
                    <a:cubicBezTo>
                      <a:pt x="1560335" y="1448617"/>
                      <a:pt x="1673513" y="1603288"/>
                      <a:pt x="1651839" y="1768231"/>
                    </a:cubicBezTo>
                    <a:cubicBezTo>
                      <a:pt x="1651789" y="1768586"/>
                      <a:pt x="1651700" y="1768916"/>
                      <a:pt x="1651649" y="1769272"/>
                    </a:cubicBezTo>
                    <a:lnTo>
                      <a:pt x="2824125" y="1090519"/>
                    </a:lnTo>
                    <a:lnTo>
                      <a:pt x="2824125" y="0"/>
                    </a:lnTo>
                    <a:lnTo>
                      <a:pt x="2382979" y="254099"/>
                    </a:lnTo>
                    <a:close/>
                  </a:path>
                </a:pathLst>
              </a:custGeom>
              <a:solidFill>
                <a:srgbClr val="FFD65C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97" name="Freeform 102">
                <a:extLst>
                  <a:ext uri="{FF2B5EF4-FFF2-40B4-BE49-F238E27FC236}">
                    <a16:creationId xmlns:a16="http://schemas.microsoft.com/office/drawing/2014/main" id="{7F48991B-6595-B934-2D31-0D13211B9D18}"/>
                  </a:ext>
                </a:extLst>
              </p:cNvPr>
              <p:cNvSpPr/>
              <p:nvPr/>
            </p:nvSpPr>
            <p:spPr>
              <a:xfrm>
                <a:off x="8550536" y="4185353"/>
                <a:ext cx="492748" cy="311023"/>
              </a:xfrm>
              <a:custGeom>
                <a:avLst/>
                <a:gdLst>
                  <a:gd name="connsiteX0" fmla="*/ 208912 w 492748"/>
                  <a:gd name="connsiteY0" fmla="*/ 5935 h 311023"/>
                  <a:gd name="connsiteX1" fmla="*/ 0 w 492748"/>
                  <a:gd name="connsiteY1" fmla="*/ 104144 h 311023"/>
                  <a:gd name="connsiteX2" fmla="*/ 35310 w 492748"/>
                  <a:gd name="connsiteY2" fmla="*/ 124522 h 311023"/>
                  <a:gd name="connsiteX3" fmla="*/ 197282 w 492748"/>
                  <a:gd name="connsiteY3" fmla="*/ 41917 h 311023"/>
                  <a:gd name="connsiteX4" fmla="*/ 450999 w 492748"/>
                  <a:gd name="connsiteY4" fmla="*/ 306859 h 311023"/>
                  <a:gd name="connsiteX5" fmla="*/ 450378 w 492748"/>
                  <a:gd name="connsiteY5" fmla="*/ 311024 h 311023"/>
                  <a:gd name="connsiteX6" fmla="*/ 489915 w 492748"/>
                  <a:gd name="connsiteY6" fmla="*/ 288144 h 311023"/>
                  <a:gd name="connsiteX7" fmla="*/ 490105 w 492748"/>
                  <a:gd name="connsiteY7" fmla="*/ 287103 h 311023"/>
                  <a:gd name="connsiteX8" fmla="*/ 208912 w 492748"/>
                  <a:gd name="connsiteY8" fmla="*/ 5935 h 311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748" h="311023">
                    <a:moveTo>
                      <a:pt x="208912" y="5935"/>
                    </a:moveTo>
                    <a:cubicBezTo>
                      <a:pt x="134839" y="20955"/>
                      <a:pt x="62938" y="56188"/>
                      <a:pt x="0" y="104144"/>
                    </a:cubicBezTo>
                    <a:lnTo>
                      <a:pt x="35310" y="124522"/>
                    </a:lnTo>
                    <a:cubicBezTo>
                      <a:pt x="85462" y="84781"/>
                      <a:pt x="140654" y="55554"/>
                      <a:pt x="197282" y="41917"/>
                    </a:cubicBezTo>
                    <a:cubicBezTo>
                      <a:pt x="369296" y="501"/>
                      <a:pt x="470654" y="129169"/>
                      <a:pt x="450999" y="306859"/>
                    </a:cubicBezTo>
                    <a:cubicBezTo>
                      <a:pt x="450847" y="308231"/>
                      <a:pt x="450555" y="309640"/>
                      <a:pt x="450378" y="311024"/>
                    </a:cubicBezTo>
                    <a:lnTo>
                      <a:pt x="489915" y="288144"/>
                    </a:lnTo>
                    <a:cubicBezTo>
                      <a:pt x="489966" y="287789"/>
                      <a:pt x="490055" y="287459"/>
                      <a:pt x="490105" y="287103"/>
                    </a:cubicBezTo>
                    <a:cubicBezTo>
                      <a:pt x="511779" y="122160"/>
                      <a:pt x="398601" y="-32511"/>
                      <a:pt x="208912" y="5935"/>
                    </a:cubicBez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98" name="Freeform 103">
                <a:extLst>
                  <a:ext uri="{FF2B5EF4-FFF2-40B4-BE49-F238E27FC236}">
                    <a16:creationId xmlns:a16="http://schemas.microsoft.com/office/drawing/2014/main" id="{DBD33E44-B70E-C343-EDA6-65B7E1B02110}"/>
                  </a:ext>
                </a:extLst>
              </p:cNvPr>
              <p:cNvSpPr/>
              <p:nvPr/>
            </p:nvSpPr>
            <p:spPr>
              <a:xfrm>
                <a:off x="7388802" y="3618705"/>
                <a:ext cx="1197043" cy="692330"/>
              </a:xfrm>
              <a:custGeom>
                <a:avLst/>
                <a:gdLst>
                  <a:gd name="connsiteX0" fmla="*/ 1161734 w 1197043"/>
                  <a:gd name="connsiteY0" fmla="*/ 670792 h 692330"/>
                  <a:gd name="connsiteX1" fmla="*/ 0 w 1197043"/>
                  <a:gd name="connsiteY1" fmla="*/ 0 h 692330"/>
                  <a:gd name="connsiteX2" fmla="*/ 2349 w 1197043"/>
                  <a:gd name="connsiteY2" fmla="*/ 30929 h 692330"/>
                  <a:gd name="connsiteX3" fmla="*/ 1129459 w 1197043"/>
                  <a:gd name="connsiteY3" fmla="*/ 678448 h 692330"/>
                  <a:gd name="connsiteX4" fmla="*/ 1197044 w 1197043"/>
                  <a:gd name="connsiteY4" fmla="*/ 691170 h 692330"/>
                  <a:gd name="connsiteX5" fmla="*/ 1197044 w 1197043"/>
                  <a:gd name="connsiteY5" fmla="*/ 691170 h 692330"/>
                  <a:gd name="connsiteX6" fmla="*/ 1161734 w 1197043"/>
                  <a:gd name="connsiteY6" fmla="*/ 670792 h 6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7043" h="692330">
                    <a:moveTo>
                      <a:pt x="1161734" y="670792"/>
                    </a:moveTo>
                    <a:lnTo>
                      <a:pt x="0" y="0"/>
                    </a:lnTo>
                    <a:lnTo>
                      <a:pt x="2349" y="30929"/>
                    </a:lnTo>
                    <a:lnTo>
                      <a:pt x="1129459" y="678448"/>
                    </a:lnTo>
                    <a:cubicBezTo>
                      <a:pt x="1149914" y="690192"/>
                      <a:pt x="1173733" y="694674"/>
                      <a:pt x="1197044" y="691170"/>
                    </a:cubicBezTo>
                    <a:lnTo>
                      <a:pt x="1197044" y="691170"/>
                    </a:lnTo>
                    <a:cubicBezTo>
                      <a:pt x="1197044" y="691170"/>
                      <a:pt x="1161734" y="670792"/>
                      <a:pt x="1161734" y="670792"/>
                    </a:cubicBez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sp>
          <p:nvSpPr>
            <p:cNvPr id="3440" name="Freeform 104">
              <a:extLst>
                <a:ext uri="{FF2B5EF4-FFF2-40B4-BE49-F238E27FC236}">
                  <a16:creationId xmlns:a16="http://schemas.microsoft.com/office/drawing/2014/main" id="{DA4B73F0-E973-5D2B-FC6C-0868A6EE8BBC}"/>
                </a:ext>
              </a:extLst>
            </p:cNvPr>
            <p:cNvSpPr/>
            <p:nvPr/>
          </p:nvSpPr>
          <p:spPr>
            <a:xfrm>
              <a:off x="7691085" y="2850098"/>
              <a:ext cx="1040430" cy="1195304"/>
            </a:xfrm>
            <a:custGeom>
              <a:avLst/>
              <a:gdLst>
                <a:gd name="connsiteX0" fmla="*/ 1040431 w 1040430"/>
                <a:gd name="connsiteY0" fmla="*/ 600744 h 1195304"/>
                <a:gd name="connsiteX1" fmla="*/ 1040417 w 1040430"/>
                <a:gd name="connsiteY1" fmla="*/ 1195305 h 1195304"/>
                <a:gd name="connsiteX2" fmla="*/ 0 w 1040430"/>
                <a:gd name="connsiteY2" fmla="*/ 594065 h 1195304"/>
                <a:gd name="connsiteX3" fmla="*/ 0 w 1040430"/>
                <a:gd name="connsiteY3" fmla="*/ 0 h 1195304"/>
                <a:gd name="connsiteX4" fmla="*/ 1040431 w 1040430"/>
                <a:gd name="connsiteY4" fmla="*/ 600744 h 119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430" h="1195304">
                  <a:moveTo>
                    <a:pt x="1040431" y="600744"/>
                  </a:moveTo>
                  <a:lnTo>
                    <a:pt x="1040417" y="1195305"/>
                  </a:lnTo>
                  <a:lnTo>
                    <a:pt x="0" y="594065"/>
                  </a:lnTo>
                  <a:lnTo>
                    <a:pt x="0" y="0"/>
                  </a:lnTo>
                  <a:lnTo>
                    <a:pt x="1040431" y="600744"/>
                  </a:lnTo>
                  <a:close/>
                </a:path>
              </a:pathLst>
            </a:custGeom>
            <a:solidFill>
              <a:srgbClr val="FBC634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sp>
          <p:nvSpPr>
            <p:cNvPr id="3441" name="Freeform 105">
              <a:extLst>
                <a:ext uri="{FF2B5EF4-FFF2-40B4-BE49-F238E27FC236}">
                  <a16:creationId xmlns:a16="http://schemas.microsoft.com/office/drawing/2014/main" id="{2019BE8A-525D-491C-DD64-522238C9D4BF}"/>
                </a:ext>
              </a:extLst>
            </p:cNvPr>
            <p:cNvSpPr/>
            <p:nvPr/>
          </p:nvSpPr>
          <p:spPr>
            <a:xfrm>
              <a:off x="9425136" y="2995373"/>
              <a:ext cx="789365" cy="1256464"/>
            </a:xfrm>
            <a:custGeom>
              <a:avLst/>
              <a:gdLst>
                <a:gd name="connsiteX0" fmla="*/ 589329 w 789365"/>
                <a:gd name="connsiteY0" fmla="*/ 115197 h 1256464"/>
                <a:gd name="connsiteX1" fmla="*/ 588517 w 789365"/>
                <a:gd name="connsiteY1" fmla="*/ 168714 h 1256464"/>
                <a:gd name="connsiteX2" fmla="*/ 508871 w 789365"/>
                <a:gd name="connsiteY2" fmla="*/ 313431 h 1256464"/>
                <a:gd name="connsiteX3" fmla="*/ 237403 w 789365"/>
                <a:gd name="connsiteY3" fmla="*/ 592542 h 1256464"/>
                <a:gd name="connsiteX4" fmla="*/ 0 w 789365"/>
                <a:gd name="connsiteY4" fmla="*/ 1256465 h 1256464"/>
                <a:gd name="connsiteX5" fmla="*/ 490892 w 789365"/>
                <a:gd name="connsiteY5" fmla="*/ 973024 h 1256464"/>
                <a:gd name="connsiteX6" fmla="*/ 497164 w 789365"/>
                <a:gd name="connsiteY6" fmla="*/ 582766 h 1256464"/>
                <a:gd name="connsiteX7" fmla="*/ 789366 w 789365"/>
                <a:gd name="connsiteY7" fmla="*/ 339903 h 1256464"/>
                <a:gd name="connsiteX8" fmla="*/ 789366 w 789365"/>
                <a:gd name="connsiteY8" fmla="*/ 0 h 1256464"/>
                <a:gd name="connsiteX9" fmla="*/ 589329 w 789365"/>
                <a:gd name="connsiteY9" fmla="*/ 115197 h 125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365" h="1256464">
                  <a:moveTo>
                    <a:pt x="589329" y="115197"/>
                  </a:moveTo>
                  <a:lnTo>
                    <a:pt x="588517" y="168714"/>
                  </a:lnTo>
                  <a:cubicBezTo>
                    <a:pt x="587616" y="227182"/>
                    <a:pt x="557511" y="280978"/>
                    <a:pt x="508871" y="313431"/>
                  </a:cubicBezTo>
                  <a:cubicBezTo>
                    <a:pt x="439559" y="359659"/>
                    <a:pt x="334532" y="446276"/>
                    <a:pt x="237403" y="592542"/>
                  </a:cubicBezTo>
                  <a:cubicBezTo>
                    <a:pt x="85080" y="821933"/>
                    <a:pt x="0" y="1256465"/>
                    <a:pt x="0" y="1256465"/>
                  </a:cubicBezTo>
                  <a:lnTo>
                    <a:pt x="490892" y="973024"/>
                  </a:lnTo>
                  <a:cubicBezTo>
                    <a:pt x="490892" y="973024"/>
                    <a:pt x="421771" y="759935"/>
                    <a:pt x="497164" y="582766"/>
                  </a:cubicBezTo>
                  <a:cubicBezTo>
                    <a:pt x="566628" y="419575"/>
                    <a:pt x="789366" y="339903"/>
                    <a:pt x="789366" y="339903"/>
                  </a:cubicBezTo>
                  <a:lnTo>
                    <a:pt x="789366" y="0"/>
                  </a:lnTo>
                  <a:lnTo>
                    <a:pt x="589329" y="115197"/>
                  </a:lnTo>
                  <a:close/>
                </a:path>
              </a:pathLst>
            </a:custGeom>
            <a:solidFill>
              <a:srgbClr val="373C4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sp>
          <p:nvSpPr>
            <p:cNvPr id="3442" name="Freeform 106">
              <a:extLst>
                <a:ext uri="{FF2B5EF4-FFF2-40B4-BE49-F238E27FC236}">
                  <a16:creationId xmlns:a16="http://schemas.microsoft.com/office/drawing/2014/main" id="{4108DB4A-BDD3-2A26-28F8-0BFA214E4507}"/>
                </a:ext>
              </a:extLst>
            </p:cNvPr>
            <p:cNvSpPr/>
            <p:nvPr/>
          </p:nvSpPr>
          <p:spPr>
            <a:xfrm>
              <a:off x="8037895" y="1248117"/>
              <a:ext cx="2080861" cy="1201489"/>
            </a:xfrm>
            <a:custGeom>
              <a:avLst/>
              <a:gdLst>
                <a:gd name="connsiteX0" fmla="*/ 0 w 2080861"/>
                <a:gd name="connsiteY0" fmla="*/ 600745 h 1201489"/>
                <a:gd name="connsiteX1" fmla="*/ 1040431 w 2080861"/>
                <a:gd name="connsiteY1" fmla="*/ 1201489 h 1201489"/>
                <a:gd name="connsiteX2" fmla="*/ 2080861 w 2080861"/>
                <a:gd name="connsiteY2" fmla="*/ 600745 h 1201489"/>
                <a:gd name="connsiteX3" fmla="*/ 1040431 w 2080861"/>
                <a:gd name="connsiteY3" fmla="*/ 0 h 1201489"/>
                <a:gd name="connsiteX4" fmla="*/ 0 w 2080861"/>
                <a:gd name="connsiteY4" fmla="*/ 600745 h 120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0861" h="1201489">
                  <a:moveTo>
                    <a:pt x="0" y="600745"/>
                  </a:moveTo>
                  <a:lnTo>
                    <a:pt x="1040431" y="1201489"/>
                  </a:lnTo>
                  <a:lnTo>
                    <a:pt x="2080861" y="600745"/>
                  </a:lnTo>
                  <a:lnTo>
                    <a:pt x="1040431" y="0"/>
                  </a:lnTo>
                  <a:lnTo>
                    <a:pt x="0" y="600745"/>
                  </a:lnTo>
                  <a:close/>
                </a:path>
              </a:pathLst>
            </a:custGeom>
            <a:solidFill>
              <a:srgbClr val="4E5D7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grpSp>
          <p:nvGrpSpPr>
            <p:cNvPr id="3443" name="Graphic 2">
              <a:extLst>
                <a:ext uri="{FF2B5EF4-FFF2-40B4-BE49-F238E27FC236}">
                  <a16:creationId xmlns:a16="http://schemas.microsoft.com/office/drawing/2014/main" id="{8BC88F29-6734-179A-012D-F1D7DD911CED}"/>
                </a:ext>
              </a:extLst>
            </p:cNvPr>
            <p:cNvGrpSpPr/>
            <p:nvPr/>
          </p:nvGrpSpPr>
          <p:grpSpPr>
            <a:xfrm>
              <a:off x="8731515" y="2433139"/>
              <a:ext cx="721959" cy="865685"/>
              <a:chOff x="8731515" y="2433139"/>
              <a:chExt cx="721959" cy="865685"/>
            </a:xfrm>
          </p:grpSpPr>
          <p:sp>
            <p:nvSpPr>
              <p:cNvPr id="3489" name="Freeform 108">
                <a:extLst>
                  <a:ext uri="{FF2B5EF4-FFF2-40B4-BE49-F238E27FC236}">
                    <a16:creationId xmlns:a16="http://schemas.microsoft.com/office/drawing/2014/main" id="{8132C3F8-8393-FA2A-5ABE-571B3776842D}"/>
                  </a:ext>
                </a:extLst>
              </p:cNvPr>
              <p:cNvSpPr/>
              <p:nvPr/>
            </p:nvSpPr>
            <p:spPr>
              <a:xfrm>
                <a:off x="8731731" y="3050109"/>
                <a:ext cx="347102" cy="248715"/>
              </a:xfrm>
              <a:custGeom>
                <a:avLst/>
                <a:gdLst>
                  <a:gd name="connsiteX0" fmla="*/ 0 w 347102"/>
                  <a:gd name="connsiteY0" fmla="*/ 48628 h 248715"/>
                  <a:gd name="connsiteX1" fmla="*/ 347102 w 347102"/>
                  <a:gd name="connsiteY1" fmla="*/ 248716 h 248715"/>
                  <a:gd name="connsiteX2" fmla="*/ 347102 w 347102"/>
                  <a:gd name="connsiteY2" fmla="*/ 200354 h 248715"/>
                  <a:gd name="connsiteX3" fmla="*/ 0 w 347102"/>
                  <a:gd name="connsiteY3" fmla="*/ 0 h 248715"/>
                  <a:gd name="connsiteX4" fmla="*/ 0 w 347102"/>
                  <a:gd name="connsiteY4" fmla="*/ 48628 h 248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102" h="248715">
                    <a:moveTo>
                      <a:pt x="0" y="48628"/>
                    </a:moveTo>
                    <a:lnTo>
                      <a:pt x="347102" y="248716"/>
                    </a:lnTo>
                    <a:lnTo>
                      <a:pt x="347102" y="200354"/>
                    </a:lnTo>
                    <a:lnTo>
                      <a:pt x="0" y="0"/>
                    </a:lnTo>
                    <a:lnTo>
                      <a:pt x="0" y="48628"/>
                    </a:lnTo>
                    <a:close/>
                  </a:path>
                </a:pathLst>
              </a:custGeom>
              <a:solidFill>
                <a:srgbClr val="D95B4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90" name="Freeform 109">
                <a:extLst>
                  <a:ext uri="{FF2B5EF4-FFF2-40B4-BE49-F238E27FC236}">
                    <a16:creationId xmlns:a16="http://schemas.microsoft.com/office/drawing/2014/main" id="{77683921-4EFC-9C1B-C44C-F49266A4766C}"/>
                  </a:ext>
                </a:extLst>
              </p:cNvPr>
              <p:cNvSpPr/>
              <p:nvPr/>
            </p:nvSpPr>
            <p:spPr>
              <a:xfrm>
                <a:off x="9078008" y="2433139"/>
                <a:ext cx="375466" cy="216770"/>
              </a:xfrm>
              <a:custGeom>
                <a:avLst/>
                <a:gdLst>
                  <a:gd name="connsiteX0" fmla="*/ 0 w 375466"/>
                  <a:gd name="connsiteY0" fmla="*/ 16684 h 216770"/>
                  <a:gd name="connsiteX1" fmla="*/ 347102 w 375466"/>
                  <a:gd name="connsiteY1" fmla="*/ 216771 h 216770"/>
                  <a:gd name="connsiteX2" fmla="*/ 375467 w 375466"/>
                  <a:gd name="connsiteY2" fmla="*/ 200354 h 216770"/>
                  <a:gd name="connsiteX3" fmla="*/ 28365 w 375466"/>
                  <a:gd name="connsiteY3" fmla="*/ 0 h 216770"/>
                  <a:gd name="connsiteX4" fmla="*/ 0 w 375466"/>
                  <a:gd name="connsiteY4" fmla="*/ 16684 h 216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466" h="216770">
                    <a:moveTo>
                      <a:pt x="0" y="16684"/>
                    </a:moveTo>
                    <a:lnTo>
                      <a:pt x="347102" y="216771"/>
                    </a:lnTo>
                    <a:lnTo>
                      <a:pt x="375467" y="200354"/>
                    </a:lnTo>
                    <a:lnTo>
                      <a:pt x="28365" y="0"/>
                    </a:lnTo>
                    <a:lnTo>
                      <a:pt x="0" y="16684"/>
                    </a:lnTo>
                    <a:close/>
                  </a:path>
                </a:pathLst>
              </a:custGeom>
              <a:solidFill>
                <a:srgbClr val="D95B4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91" name="Freeform 110">
                <a:extLst>
                  <a:ext uri="{FF2B5EF4-FFF2-40B4-BE49-F238E27FC236}">
                    <a16:creationId xmlns:a16="http://schemas.microsoft.com/office/drawing/2014/main" id="{11CD80E3-4E96-B6B4-C87B-A5A820C681ED}"/>
                  </a:ext>
                </a:extLst>
              </p:cNvPr>
              <p:cNvSpPr/>
              <p:nvPr/>
            </p:nvSpPr>
            <p:spPr>
              <a:xfrm>
                <a:off x="9425110" y="2633492"/>
                <a:ext cx="28364" cy="461753"/>
              </a:xfrm>
              <a:custGeom>
                <a:avLst/>
                <a:gdLst>
                  <a:gd name="connsiteX0" fmla="*/ 28365 w 28364"/>
                  <a:gd name="connsiteY0" fmla="*/ 0 h 461753"/>
                  <a:gd name="connsiteX1" fmla="*/ 28365 w 28364"/>
                  <a:gd name="connsiteY1" fmla="*/ 446936 h 461753"/>
                  <a:gd name="connsiteX2" fmla="*/ 432 w 28364"/>
                  <a:gd name="connsiteY2" fmla="*/ 461753 h 461753"/>
                  <a:gd name="connsiteX3" fmla="*/ 26 w 28364"/>
                  <a:gd name="connsiteY3" fmla="*/ 416858 h 461753"/>
                  <a:gd name="connsiteX4" fmla="*/ 0 w 28364"/>
                  <a:gd name="connsiteY4" fmla="*/ 16417 h 461753"/>
                  <a:gd name="connsiteX5" fmla="*/ 28365 w 28364"/>
                  <a:gd name="connsiteY5" fmla="*/ 0 h 46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64" h="461753">
                    <a:moveTo>
                      <a:pt x="28365" y="0"/>
                    </a:moveTo>
                    <a:lnTo>
                      <a:pt x="28365" y="446936"/>
                    </a:lnTo>
                    <a:lnTo>
                      <a:pt x="432" y="461753"/>
                    </a:lnTo>
                    <a:lnTo>
                      <a:pt x="26" y="416858"/>
                    </a:lnTo>
                    <a:lnTo>
                      <a:pt x="0" y="16417"/>
                    </a:lnTo>
                    <a:lnTo>
                      <a:pt x="28365" y="0"/>
                    </a:lnTo>
                    <a:close/>
                  </a:path>
                </a:pathLst>
              </a:custGeom>
              <a:solidFill>
                <a:srgbClr val="A93B4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92" name="Freeform 111">
                <a:extLst>
                  <a:ext uri="{FF2B5EF4-FFF2-40B4-BE49-F238E27FC236}">
                    <a16:creationId xmlns:a16="http://schemas.microsoft.com/office/drawing/2014/main" id="{EE918849-9EA5-842B-1F87-F747C2EE88C2}"/>
                  </a:ext>
                </a:extLst>
              </p:cNvPr>
              <p:cNvSpPr/>
              <p:nvPr/>
            </p:nvSpPr>
            <p:spPr>
              <a:xfrm>
                <a:off x="9078833" y="3050350"/>
                <a:ext cx="346708" cy="248474"/>
              </a:xfrm>
              <a:custGeom>
                <a:avLst/>
                <a:gdLst>
                  <a:gd name="connsiteX0" fmla="*/ 346303 w 346708"/>
                  <a:gd name="connsiteY0" fmla="*/ 0 h 248474"/>
                  <a:gd name="connsiteX1" fmla="*/ 0 w 346708"/>
                  <a:gd name="connsiteY1" fmla="*/ 200113 h 248474"/>
                  <a:gd name="connsiteX2" fmla="*/ 0 w 346708"/>
                  <a:gd name="connsiteY2" fmla="*/ 248474 h 248474"/>
                  <a:gd name="connsiteX3" fmla="*/ 346709 w 346708"/>
                  <a:gd name="connsiteY3" fmla="*/ 44896 h 248474"/>
                  <a:gd name="connsiteX4" fmla="*/ 346303 w 346708"/>
                  <a:gd name="connsiteY4" fmla="*/ 0 h 24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708" h="248474">
                    <a:moveTo>
                      <a:pt x="346303" y="0"/>
                    </a:moveTo>
                    <a:lnTo>
                      <a:pt x="0" y="200113"/>
                    </a:lnTo>
                    <a:lnTo>
                      <a:pt x="0" y="248474"/>
                    </a:lnTo>
                    <a:lnTo>
                      <a:pt x="346709" y="44896"/>
                    </a:lnTo>
                    <a:lnTo>
                      <a:pt x="346303" y="0"/>
                    </a:lnTo>
                    <a:close/>
                  </a:path>
                </a:pathLst>
              </a:custGeom>
              <a:solidFill>
                <a:srgbClr val="A93B4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93" name="Freeform 112">
                <a:extLst>
                  <a:ext uri="{FF2B5EF4-FFF2-40B4-BE49-F238E27FC236}">
                    <a16:creationId xmlns:a16="http://schemas.microsoft.com/office/drawing/2014/main" id="{8D96C711-6EF0-B142-11F4-703F27375431}"/>
                  </a:ext>
                </a:extLst>
              </p:cNvPr>
              <p:cNvSpPr/>
              <p:nvPr/>
            </p:nvSpPr>
            <p:spPr>
              <a:xfrm>
                <a:off x="8731515" y="2850060"/>
                <a:ext cx="693620" cy="400542"/>
              </a:xfrm>
              <a:custGeom>
                <a:avLst/>
                <a:gdLst>
                  <a:gd name="connsiteX0" fmla="*/ 346810 w 693620"/>
                  <a:gd name="connsiteY0" fmla="*/ 0 h 400542"/>
                  <a:gd name="connsiteX1" fmla="*/ 346810 w 693620"/>
                  <a:gd name="connsiteY1" fmla="*/ 38 h 400542"/>
                  <a:gd name="connsiteX2" fmla="*/ 0 w 693620"/>
                  <a:gd name="connsiteY2" fmla="*/ 200290 h 400542"/>
                  <a:gd name="connsiteX3" fmla="*/ 346810 w 693620"/>
                  <a:gd name="connsiteY3" fmla="*/ 400543 h 400542"/>
                  <a:gd name="connsiteX4" fmla="*/ 693620 w 693620"/>
                  <a:gd name="connsiteY4" fmla="*/ 200290 h 400542"/>
                  <a:gd name="connsiteX5" fmla="*/ 693620 w 693620"/>
                  <a:gd name="connsiteY5" fmla="*/ 198970 h 400542"/>
                  <a:gd name="connsiteX6" fmla="*/ 346810 w 693620"/>
                  <a:gd name="connsiteY6" fmla="*/ 0 h 40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3620" h="400542">
                    <a:moveTo>
                      <a:pt x="346810" y="0"/>
                    </a:moveTo>
                    <a:lnTo>
                      <a:pt x="346810" y="38"/>
                    </a:lnTo>
                    <a:lnTo>
                      <a:pt x="0" y="200290"/>
                    </a:lnTo>
                    <a:lnTo>
                      <a:pt x="346810" y="400543"/>
                    </a:lnTo>
                    <a:lnTo>
                      <a:pt x="693620" y="200290"/>
                    </a:lnTo>
                    <a:lnTo>
                      <a:pt x="693620" y="198970"/>
                    </a:lnTo>
                    <a:lnTo>
                      <a:pt x="346810" y="0"/>
                    </a:lnTo>
                    <a:close/>
                  </a:path>
                </a:pathLst>
              </a:custGeom>
              <a:solidFill>
                <a:srgbClr val="E27F5A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94" name="Freeform 113">
                <a:extLst>
                  <a:ext uri="{FF2B5EF4-FFF2-40B4-BE49-F238E27FC236}">
                    <a16:creationId xmlns:a16="http://schemas.microsoft.com/office/drawing/2014/main" id="{D0276BDB-E692-0042-D4A6-26EE14E60B2C}"/>
                  </a:ext>
                </a:extLst>
              </p:cNvPr>
              <p:cNvSpPr/>
              <p:nvPr/>
            </p:nvSpPr>
            <p:spPr>
              <a:xfrm>
                <a:off x="9078325" y="2449606"/>
                <a:ext cx="346810" cy="599423"/>
              </a:xfrm>
              <a:custGeom>
                <a:avLst/>
                <a:gdLst>
                  <a:gd name="connsiteX0" fmla="*/ 346810 w 346810"/>
                  <a:gd name="connsiteY0" fmla="*/ 200252 h 599423"/>
                  <a:gd name="connsiteX1" fmla="*/ 0 w 346810"/>
                  <a:gd name="connsiteY1" fmla="*/ 0 h 599423"/>
                  <a:gd name="connsiteX2" fmla="*/ 0 w 346810"/>
                  <a:gd name="connsiteY2" fmla="*/ 400454 h 599423"/>
                  <a:gd name="connsiteX3" fmla="*/ 346810 w 346810"/>
                  <a:gd name="connsiteY3" fmla="*/ 599424 h 599423"/>
                  <a:gd name="connsiteX4" fmla="*/ 346810 w 346810"/>
                  <a:gd name="connsiteY4" fmla="*/ 200252 h 599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810" h="599423">
                    <a:moveTo>
                      <a:pt x="346810" y="200252"/>
                    </a:moveTo>
                    <a:lnTo>
                      <a:pt x="0" y="0"/>
                    </a:lnTo>
                    <a:lnTo>
                      <a:pt x="0" y="400454"/>
                    </a:lnTo>
                    <a:lnTo>
                      <a:pt x="346810" y="599424"/>
                    </a:lnTo>
                    <a:lnTo>
                      <a:pt x="346810" y="200252"/>
                    </a:lnTo>
                    <a:close/>
                  </a:path>
                </a:pathLst>
              </a:custGeom>
              <a:solidFill>
                <a:srgbClr val="E27F5A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95" name="Freeform 114">
                <a:extLst>
                  <a:ext uri="{FF2B5EF4-FFF2-40B4-BE49-F238E27FC236}">
                    <a16:creationId xmlns:a16="http://schemas.microsoft.com/office/drawing/2014/main" id="{3F5E0888-5F24-2ED1-50F4-8DAA3724AA30}"/>
                  </a:ext>
                </a:extLst>
              </p:cNvPr>
              <p:cNvSpPr/>
              <p:nvPr/>
            </p:nvSpPr>
            <p:spPr>
              <a:xfrm>
                <a:off x="8731515" y="2850060"/>
                <a:ext cx="693620" cy="400542"/>
              </a:xfrm>
              <a:custGeom>
                <a:avLst/>
                <a:gdLst>
                  <a:gd name="connsiteX0" fmla="*/ 346810 w 693620"/>
                  <a:gd name="connsiteY0" fmla="*/ 0 h 400542"/>
                  <a:gd name="connsiteX1" fmla="*/ 346810 w 693620"/>
                  <a:gd name="connsiteY1" fmla="*/ 38 h 400542"/>
                  <a:gd name="connsiteX2" fmla="*/ 0 w 693620"/>
                  <a:gd name="connsiteY2" fmla="*/ 200290 h 400542"/>
                  <a:gd name="connsiteX3" fmla="*/ 346810 w 693620"/>
                  <a:gd name="connsiteY3" fmla="*/ 400543 h 400542"/>
                  <a:gd name="connsiteX4" fmla="*/ 693620 w 693620"/>
                  <a:gd name="connsiteY4" fmla="*/ 200290 h 400542"/>
                  <a:gd name="connsiteX5" fmla="*/ 693620 w 693620"/>
                  <a:gd name="connsiteY5" fmla="*/ 198970 h 400542"/>
                  <a:gd name="connsiteX6" fmla="*/ 346810 w 693620"/>
                  <a:gd name="connsiteY6" fmla="*/ 0 h 40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3620" h="400542">
                    <a:moveTo>
                      <a:pt x="346810" y="0"/>
                    </a:moveTo>
                    <a:lnTo>
                      <a:pt x="346810" y="38"/>
                    </a:lnTo>
                    <a:lnTo>
                      <a:pt x="0" y="200290"/>
                    </a:lnTo>
                    <a:lnTo>
                      <a:pt x="346810" y="400543"/>
                    </a:lnTo>
                    <a:lnTo>
                      <a:pt x="693620" y="200290"/>
                    </a:lnTo>
                    <a:lnTo>
                      <a:pt x="693620" y="198970"/>
                    </a:lnTo>
                    <a:lnTo>
                      <a:pt x="346810" y="0"/>
                    </a:lnTo>
                    <a:close/>
                  </a:path>
                </a:pathLst>
              </a:custGeom>
              <a:solidFill>
                <a:srgbClr val="D95B42">
                  <a:alpha val="5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sp>
          <p:nvSpPr>
            <p:cNvPr id="3444" name="Freeform 115">
              <a:extLst>
                <a:ext uri="{FF2B5EF4-FFF2-40B4-BE49-F238E27FC236}">
                  <a16:creationId xmlns:a16="http://schemas.microsoft.com/office/drawing/2014/main" id="{261AD9EF-B2E7-769E-6731-B864732C71BE}"/>
                </a:ext>
              </a:extLst>
            </p:cNvPr>
            <p:cNvSpPr/>
            <p:nvPr/>
          </p:nvSpPr>
          <p:spPr>
            <a:xfrm>
              <a:off x="8731502" y="1848862"/>
              <a:ext cx="1387710" cy="2243479"/>
            </a:xfrm>
            <a:custGeom>
              <a:avLst/>
              <a:gdLst>
                <a:gd name="connsiteX0" fmla="*/ 1387710 w 1387710"/>
                <a:gd name="connsiteY0" fmla="*/ 92026 h 2243479"/>
                <a:gd name="connsiteX1" fmla="*/ 1387254 w 1387710"/>
                <a:gd name="connsiteY1" fmla="*/ 0 h 2243479"/>
                <a:gd name="connsiteX2" fmla="*/ 1282963 w 1387710"/>
                <a:gd name="connsiteY2" fmla="*/ 59827 h 2243479"/>
                <a:gd name="connsiteX3" fmla="*/ 1282963 w 1387710"/>
                <a:gd name="connsiteY3" fmla="*/ 60220 h 2243479"/>
                <a:gd name="connsiteX4" fmla="*/ 346823 w 1387710"/>
                <a:gd name="connsiteY4" fmla="*/ 600744 h 2243479"/>
                <a:gd name="connsiteX5" fmla="*/ 13 w 1387710"/>
                <a:gd name="connsiteY5" fmla="*/ 1601980 h 2243479"/>
                <a:gd name="connsiteX6" fmla="*/ 0 w 1387710"/>
                <a:gd name="connsiteY6" fmla="*/ 2196541 h 2243479"/>
                <a:gd name="connsiteX7" fmla="*/ 81132 w 1387710"/>
                <a:gd name="connsiteY7" fmla="*/ 2243480 h 2243479"/>
                <a:gd name="connsiteX8" fmla="*/ 80980 w 1387710"/>
                <a:gd name="connsiteY8" fmla="*/ 1647523 h 2243479"/>
                <a:gd name="connsiteX9" fmla="*/ 427790 w 1387710"/>
                <a:gd name="connsiteY9" fmla="*/ 646287 h 2243479"/>
                <a:gd name="connsiteX10" fmla="*/ 1282963 w 1387710"/>
                <a:gd name="connsiteY10" fmla="*/ 152500 h 2243479"/>
                <a:gd name="connsiteX11" fmla="*/ 1282963 w 1387710"/>
                <a:gd name="connsiteY11" fmla="*/ 1261709 h 2243479"/>
                <a:gd name="connsiteX12" fmla="*/ 1387254 w 1387710"/>
                <a:gd name="connsiteY12" fmla="*/ 1201488 h 2243479"/>
                <a:gd name="connsiteX13" fmla="*/ 1387254 w 1387710"/>
                <a:gd name="connsiteY13" fmla="*/ 92279 h 2243479"/>
                <a:gd name="connsiteX14" fmla="*/ 1387710 w 1387710"/>
                <a:gd name="connsiteY14" fmla="*/ 92026 h 224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710" h="2243479">
                  <a:moveTo>
                    <a:pt x="1387710" y="92026"/>
                  </a:moveTo>
                  <a:lnTo>
                    <a:pt x="1387254" y="0"/>
                  </a:lnTo>
                  <a:lnTo>
                    <a:pt x="1282963" y="59827"/>
                  </a:lnTo>
                  <a:lnTo>
                    <a:pt x="1282963" y="60220"/>
                  </a:lnTo>
                  <a:lnTo>
                    <a:pt x="346823" y="600744"/>
                  </a:lnTo>
                  <a:lnTo>
                    <a:pt x="13" y="1601980"/>
                  </a:lnTo>
                  <a:lnTo>
                    <a:pt x="0" y="2196541"/>
                  </a:lnTo>
                  <a:lnTo>
                    <a:pt x="81132" y="2243480"/>
                  </a:lnTo>
                  <a:lnTo>
                    <a:pt x="80980" y="1647523"/>
                  </a:lnTo>
                  <a:lnTo>
                    <a:pt x="427790" y="646287"/>
                  </a:lnTo>
                  <a:lnTo>
                    <a:pt x="1282963" y="152500"/>
                  </a:lnTo>
                  <a:lnTo>
                    <a:pt x="1282963" y="1261709"/>
                  </a:lnTo>
                  <a:lnTo>
                    <a:pt x="1387254" y="1201488"/>
                  </a:lnTo>
                  <a:lnTo>
                    <a:pt x="1387254" y="92279"/>
                  </a:lnTo>
                  <a:lnTo>
                    <a:pt x="1387710" y="92026"/>
                  </a:lnTo>
                  <a:close/>
                </a:path>
              </a:pathLst>
            </a:custGeom>
            <a:solidFill>
              <a:srgbClr val="19232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grpSp>
          <p:nvGrpSpPr>
            <p:cNvPr id="3445" name="Graphic 2">
              <a:extLst>
                <a:ext uri="{FF2B5EF4-FFF2-40B4-BE49-F238E27FC236}">
                  <a16:creationId xmlns:a16="http://schemas.microsoft.com/office/drawing/2014/main" id="{88F613AC-F42B-729B-DA9D-2E7CEBCD3338}"/>
                </a:ext>
              </a:extLst>
            </p:cNvPr>
            <p:cNvGrpSpPr/>
            <p:nvPr/>
          </p:nvGrpSpPr>
          <p:grpSpPr>
            <a:xfrm>
              <a:off x="7691085" y="1848862"/>
              <a:ext cx="1387240" cy="1601979"/>
              <a:chOff x="7691085" y="1848862"/>
              <a:chExt cx="1387240" cy="1601979"/>
            </a:xfrm>
          </p:grpSpPr>
          <p:sp>
            <p:nvSpPr>
              <p:cNvPr id="3483" name="Freeform 117">
                <a:extLst>
                  <a:ext uri="{FF2B5EF4-FFF2-40B4-BE49-F238E27FC236}">
                    <a16:creationId xmlns:a16="http://schemas.microsoft.com/office/drawing/2014/main" id="{815A3B1E-F0B8-90EA-5B04-D740721647A7}"/>
                  </a:ext>
                </a:extLst>
              </p:cNvPr>
              <p:cNvSpPr/>
              <p:nvPr/>
            </p:nvSpPr>
            <p:spPr>
              <a:xfrm>
                <a:off x="7741871" y="1910352"/>
                <a:ext cx="1285679" cy="1478999"/>
              </a:xfrm>
              <a:custGeom>
                <a:avLst/>
                <a:gdLst>
                  <a:gd name="connsiteX0" fmla="*/ 0 w 1285679"/>
                  <a:gd name="connsiteY0" fmla="*/ 920815 h 1478999"/>
                  <a:gd name="connsiteX1" fmla="*/ 318953 w 1285679"/>
                  <a:gd name="connsiteY1" fmla="*/ 0 h 1478999"/>
                  <a:gd name="connsiteX2" fmla="*/ 1285680 w 1285679"/>
                  <a:gd name="connsiteY2" fmla="*/ 558185 h 1478999"/>
                  <a:gd name="connsiteX3" fmla="*/ 966726 w 1285679"/>
                  <a:gd name="connsiteY3" fmla="*/ 1479000 h 1478999"/>
                  <a:gd name="connsiteX4" fmla="*/ 0 w 1285679"/>
                  <a:gd name="connsiteY4" fmla="*/ 920815 h 1478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5679" h="1478999">
                    <a:moveTo>
                      <a:pt x="0" y="920815"/>
                    </a:moveTo>
                    <a:lnTo>
                      <a:pt x="318953" y="0"/>
                    </a:lnTo>
                    <a:lnTo>
                      <a:pt x="1285680" y="558185"/>
                    </a:lnTo>
                    <a:lnTo>
                      <a:pt x="966726" y="1479000"/>
                    </a:lnTo>
                    <a:lnTo>
                      <a:pt x="0" y="920815"/>
                    </a:lnTo>
                    <a:close/>
                  </a:path>
                </a:pathLst>
              </a:custGeom>
              <a:solidFill>
                <a:srgbClr val="8AADC1">
                  <a:alpha val="8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grpSp>
            <p:nvGrpSpPr>
              <p:cNvPr id="3484" name="Graphic 2">
                <a:extLst>
                  <a:ext uri="{FF2B5EF4-FFF2-40B4-BE49-F238E27FC236}">
                    <a16:creationId xmlns:a16="http://schemas.microsoft.com/office/drawing/2014/main" id="{2E6E5B7A-0A9B-E05B-EEA3-016477E54EBB}"/>
                  </a:ext>
                </a:extLst>
              </p:cNvPr>
              <p:cNvGrpSpPr/>
              <p:nvPr/>
            </p:nvGrpSpPr>
            <p:grpSpPr>
              <a:xfrm>
                <a:off x="7853107" y="1973912"/>
                <a:ext cx="1038716" cy="1337736"/>
                <a:chOff x="7853107" y="1973912"/>
                <a:chExt cx="1038716" cy="1337736"/>
              </a:xfrm>
              <a:solidFill>
                <a:srgbClr val="FFFFFF">
                  <a:alpha val="40000"/>
                </a:srgbClr>
              </a:solidFill>
            </p:grpSpPr>
            <p:sp>
              <p:nvSpPr>
                <p:cNvPr id="3486" name="Freeform 119">
                  <a:extLst>
                    <a:ext uri="{FF2B5EF4-FFF2-40B4-BE49-F238E27FC236}">
                      <a16:creationId xmlns:a16="http://schemas.microsoft.com/office/drawing/2014/main" id="{54B2B0CF-D764-CA10-2AD8-68DF217E3254}"/>
                    </a:ext>
                  </a:extLst>
                </p:cNvPr>
                <p:cNvSpPr/>
                <p:nvPr/>
              </p:nvSpPr>
              <p:spPr>
                <a:xfrm>
                  <a:off x="7853107" y="1973912"/>
                  <a:ext cx="563797" cy="1063525"/>
                </a:xfrm>
                <a:custGeom>
                  <a:avLst/>
                  <a:gdLst>
                    <a:gd name="connsiteX0" fmla="*/ 317811 w 563797"/>
                    <a:gd name="connsiteY0" fmla="*/ 0 h 1063525"/>
                    <a:gd name="connsiteX1" fmla="*/ 0 w 563797"/>
                    <a:gd name="connsiteY1" fmla="*/ 921488 h 1063525"/>
                    <a:gd name="connsiteX2" fmla="*/ 245986 w 563797"/>
                    <a:gd name="connsiteY2" fmla="*/ 1063526 h 1063525"/>
                    <a:gd name="connsiteX3" fmla="*/ 563797 w 563797"/>
                    <a:gd name="connsiteY3" fmla="*/ 142038 h 1063525"/>
                    <a:gd name="connsiteX4" fmla="*/ 317811 w 563797"/>
                    <a:gd name="connsiteY4" fmla="*/ 0 h 10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3797" h="1063525">
                      <a:moveTo>
                        <a:pt x="317811" y="0"/>
                      </a:moveTo>
                      <a:lnTo>
                        <a:pt x="0" y="921488"/>
                      </a:lnTo>
                      <a:lnTo>
                        <a:pt x="245986" y="1063526"/>
                      </a:lnTo>
                      <a:lnTo>
                        <a:pt x="563797" y="142038"/>
                      </a:lnTo>
                      <a:lnTo>
                        <a:pt x="317811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487" name="Freeform 120">
                  <a:extLst>
                    <a:ext uri="{FF2B5EF4-FFF2-40B4-BE49-F238E27FC236}">
                      <a16:creationId xmlns:a16="http://schemas.microsoft.com/office/drawing/2014/main" id="{0115DCA5-9B4C-7F33-0730-2ECB284D8F82}"/>
                    </a:ext>
                  </a:extLst>
                </p:cNvPr>
                <p:cNvSpPr/>
                <p:nvPr/>
              </p:nvSpPr>
              <p:spPr>
                <a:xfrm>
                  <a:off x="8172340" y="2158242"/>
                  <a:ext cx="407614" cy="973328"/>
                </a:xfrm>
                <a:custGeom>
                  <a:avLst/>
                  <a:gdLst>
                    <a:gd name="connsiteX0" fmla="*/ 317799 w 407614"/>
                    <a:gd name="connsiteY0" fmla="*/ 0 h 973328"/>
                    <a:gd name="connsiteX1" fmla="*/ 0 w 407614"/>
                    <a:gd name="connsiteY1" fmla="*/ 921475 h 973328"/>
                    <a:gd name="connsiteX2" fmla="*/ 89804 w 407614"/>
                    <a:gd name="connsiteY2" fmla="*/ 973329 h 973328"/>
                    <a:gd name="connsiteX3" fmla="*/ 407615 w 407614"/>
                    <a:gd name="connsiteY3" fmla="*/ 51853 h 973328"/>
                    <a:gd name="connsiteX4" fmla="*/ 317799 w 407614"/>
                    <a:gd name="connsiteY4" fmla="*/ 0 h 973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14" h="973328">
                      <a:moveTo>
                        <a:pt x="317799" y="0"/>
                      </a:moveTo>
                      <a:lnTo>
                        <a:pt x="0" y="921475"/>
                      </a:lnTo>
                      <a:lnTo>
                        <a:pt x="89804" y="973329"/>
                      </a:lnTo>
                      <a:lnTo>
                        <a:pt x="407615" y="51853"/>
                      </a:lnTo>
                      <a:lnTo>
                        <a:pt x="317799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488" name="Freeform 121">
                  <a:extLst>
                    <a:ext uri="{FF2B5EF4-FFF2-40B4-BE49-F238E27FC236}">
                      <a16:creationId xmlns:a16="http://schemas.microsoft.com/office/drawing/2014/main" id="{BA4E081C-76BE-6F36-E08E-8E9AA539AD5F}"/>
                    </a:ext>
                  </a:extLst>
                </p:cNvPr>
                <p:cNvSpPr/>
                <p:nvPr/>
              </p:nvSpPr>
              <p:spPr>
                <a:xfrm>
                  <a:off x="8529117" y="2364246"/>
                  <a:ext cx="362706" cy="947401"/>
                </a:xfrm>
                <a:custGeom>
                  <a:avLst/>
                  <a:gdLst>
                    <a:gd name="connsiteX0" fmla="*/ 317811 w 362706"/>
                    <a:gd name="connsiteY0" fmla="*/ 0 h 947401"/>
                    <a:gd name="connsiteX1" fmla="*/ 0 w 362706"/>
                    <a:gd name="connsiteY1" fmla="*/ 921475 h 947401"/>
                    <a:gd name="connsiteX2" fmla="*/ 44909 w 362706"/>
                    <a:gd name="connsiteY2" fmla="*/ 947402 h 947401"/>
                    <a:gd name="connsiteX3" fmla="*/ 362707 w 362706"/>
                    <a:gd name="connsiteY3" fmla="*/ 25927 h 947401"/>
                    <a:gd name="connsiteX4" fmla="*/ 317811 w 362706"/>
                    <a:gd name="connsiteY4" fmla="*/ 0 h 947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2706" h="947401">
                      <a:moveTo>
                        <a:pt x="317811" y="0"/>
                      </a:moveTo>
                      <a:lnTo>
                        <a:pt x="0" y="921475"/>
                      </a:lnTo>
                      <a:lnTo>
                        <a:pt x="44909" y="947402"/>
                      </a:lnTo>
                      <a:lnTo>
                        <a:pt x="362707" y="25927"/>
                      </a:lnTo>
                      <a:lnTo>
                        <a:pt x="317811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sp>
            <p:nvSpPr>
              <p:cNvPr id="3485" name="Freeform 122">
                <a:extLst>
                  <a:ext uri="{FF2B5EF4-FFF2-40B4-BE49-F238E27FC236}">
                    <a16:creationId xmlns:a16="http://schemas.microsoft.com/office/drawing/2014/main" id="{A1FB1147-D150-2D17-6AC7-F9E37D0CA51F}"/>
                  </a:ext>
                </a:extLst>
              </p:cNvPr>
              <p:cNvSpPr/>
              <p:nvPr/>
            </p:nvSpPr>
            <p:spPr>
              <a:xfrm>
                <a:off x="7691085" y="1848862"/>
                <a:ext cx="1387240" cy="1601979"/>
              </a:xfrm>
              <a:custGeom>
                <a:avLst/>
                <a:gdLst>
                  <a:gd name="connsiteX0" fmla="*/ 392658 w 1387240"/>
                  <a:gd name="connsiteY0" fmla="*/ 122980 h 1601979"/>
                  <a:gd name="connsiteX1" fmla="*/ 1285680 w 1387240"/>
                  <a:gd name="connsiteY1" fmla="*/ 638606 h 1601979"/>
                  <a:gd name="connsiteX2" fmla="*/ 994583 w 1387240"/>
                  <a:gd name="connsiteY2" fmla="*/ 1478999 h 1601979"/>
                  <a:gd name="connsiteX3" fmla="*/ 101574 w 1387240"/>
                  <a:gd name="connsiteY3" fmla="*/ 963374 h 1601979"/>
                  <a:gd name="connsiteX4" fmla="*/ 392658 w 1387240"/>
                  <a:gd name="connsiteY4" fmla="*/ 122980 h 1601979"/>
                  <a:gd name="connsiteX5" fmla="*/ 346810 w 1387240"/>
                  <a:gd name="connsiteY5" fmla="*/ 0 h 1601979"/>
                  <a:gd name="connsiteX6" fmla="*/ 0 w 1387240"/>
                  <a:gd name="connsiteY6" fmla="*/ 1001236 h 1601979"/>
                  <a:gd name="connsiteX7" fmla="*/ 1040431 w 1387240"/>
                  <a:gd name="connsiteY7" fmla="*/ 1601980 h 1601979"/>
                  <a:gd name="connsiteX8" fmla="*/ 1387241 w 1387240"/>
                  <a:gd name="connsiteY8" fmla="*/ 600744 h 1601979"/>
                  <a:gd name="connsiteX9" fmla="*/ 346810 w 1387240"/>
                  <a:gd name="connsiteY9" fmla="*/ 0 h 1601979"/>
                  <a:gd name="connsiteX10" fmla="*/ 346810 w 1387240"/>
                  <a:gd name="connsiteY10" fmla="*/ 0 h 160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7240" h="1601979">
                    <a:moveTo>
                      <a:pt x="392658" y="122980"/>
                    </a:moveTo>
                    <a:lnTo>
                      <a:pt x="1285680" y="638606"/>
                    </a:lnTo>
                    <a:lnTo>
                      <a:pt x="994583" y="1478999"/>
                    </a:lnTo>
                    <a:lnTo>
                      <a:pt x="101574" y="963374"/>
                    </a:lnTo>
                    <a:lnTo>
                      <a:pt x="392658" y="122980"/>
                    </a:lnTo>
                    <a:moveTo>
                      <a:pt x="346810" y="0"/>
                    </a:moveTo>
                    <a:lnTo>
                      <a:pt x="0" y="1001236"/>
                    </a:lnTo>
                    <a:lnTo>
                      <a:pt x="1040431" y="1601980"/>
                    </a:lnTo>
                    <a:lnTo>
                      <a:pt x="1387241" y="600744"/>
                    </a:lnTo>
                    <a:lnTo>
                      <a:pt x="346810" y="0"/>
                    </a:lnTo>
                    <a:lnTo>
                      <a:pt x="346810" y="0"/>
                    </a:lnTo>
                    <a:close/>
                  </a:path>
                </a:pathLst>
              </a:custGeom>
              <a:solidFill>
                <a:srgbClr val="293445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446" name="Graphic 2">
              <a:extLst>
                <a:ext uri="{FF2B5EF4-FFF2-40B4-BE49-F238E27FC236}">
                  <a16:creationId xmlns:a16="http://schemas.microsoft.com/office/drawing/2014/main" id="{89144188-A7B1-192C-3EAF-C40DF11A9E2D}"/>
                </a:ext>
              </a:extLst>
            </p:cNvPr>
            <p:cNvGrpSpPr/>
            <p:nvPr/>
          </p:nvGrpSpPr>
          <p:grpSpPr>
            <a:xfrm>
              <a:off x="8157738" y="2688812"/>
              <a:ext cx="448396" cy="1203671"/>
              <a:chOff x="8157738" y="2688812"/>
              <a:chExt cx="448396" cy="1203671"/>
            </a:xfrm>
          </p:grpSpPr>
          <p:sp>
            <p:nvSpPr>
              <p:cNvPr id="3481" name="Freeform 124">
                <a:extLst>
                  <a:ext uri="{FF2B5EF4-FFF2-40B4-BE49-F238E27FC236}">
                    <a16:creationId xmlns:a16="http://schemas.microsoft.com/office/drawing/2014/main" id="{13690979-BE48-5CEB-30E5-7BF73C0FB879}"/>
                  </a:ext>
                </a:extLst>
              </p:cNvPr>
              <p:cNvSpPr/>
              <p:nvPr/>
            </p:nvSpPr>
            <p:spPr>
              <a:xfrm>
                <a:off x="8157738" y="2688812"/>
                <a:ext cx="447698" cy="1203671"/>
              </a:xfrm>
              <a:custGeom>
                <a:avLst/>
                <a:gdLst>
                  <a:gd name="connsiteX0" fmla="*/ 100888 w 447698"/>
                  <a:gd name="connsiteY0" fmla="*/ 1203672 h 1203671"/>
                  <a:gd name="connsiteX1" fmla="*/ 100888 w 447698"/>
                  <a:gd name="connsiteY1" fmla="*/ 248817 h 1203671"/>
                  <a:gd name="connsiteX2" fmla="*/ 447699 w 447698"/>
                  <a:gd name="connsiteY2" fmla="*/ 48565 h 1203671"/>
                  <a:gd name="connsiteX3" fmla="*/ 346810 w 447698"/>
                  <a:gd name="connsiteY3" fmla="*/ 0 h 1203671"/>
                  <a:gd name="connsiteX4" fmla="*/ 0 w 447698"/>
                  <a:gd name="connsiteY4" fmla="*/ 200252 h 1203671"/>
                  <a:gd name="connsiteX5" fmla="*/ 0 w 447698"/>
                  <a:gd name="connsiteY5" fmla="*/ 1155107 h 1203671"/>
                  <a:gd name="connsiteX6" fmla="*/ 100888 w 447698"/>
                  <a:gd name="connsiteY6" fmla="*/ 1203672 h 1203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7698" h="1203671">
                    <a:moveTo>
                      <a:pt x="100888" y="1203672"/>
                    </a:moveTo>
                    <a:lnTo>
                      <a:pt x="100888" y="248817"/>
                    </a:lnTo>
                    <a:lnTo>
                      <a:pt x="447699" y="48565"/>
                    </a:lnTo>
                    <a:lnTo>
                      <a:pt x="346810" y="0"/>
                    </a:lnTo>
                    <a:lnTo>
                      <a:pt x="0" y="200252"/>
                    </a:lnTo>
                    <a:lnTo>
                      <a:pt x="0" y="1155107"/>
                    </a:lnTo>
                    <a:lnTo>
                      <a:pt x="100888" y="1203672"/>
                    </a:ln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82" name="Freeform 125">
                <a:extLst>
                  <a:ext uri="{FF2B5EF4-FFF2-40B4-BE49-F238E27FC236}">
                    <a16:creationId xmlns:a16="http://schemas.microsoft.com/office/drawing/2014/main" id="{E0CA5637-F519-1EE2-E133-83246583B16D}"/>
                  </a:ext>
                </a:extLst>
              </p:cNvPr>
              <p:cNvSpPr/>
              <p:nvPr/>
            </p:nvSpPr>
            <p:spPr>
              <a:xfrm>
                <a:off x="8258627" y="2737377"/>
                <a:ext cx="347508" cy="1155106"/>
              </a:xfrm>
              <a:custGeom>
                <a:avLst/>
                <a:gdLst>
                  <a:gd name="connsiteX0" fmla="*/ 346810 w 347508"/>
                  <a:gd name="connsiteY0" fmla="*/ 0 h 1155106"/>
                  <a:gd name="connsiteX1" fmla="*/ 347508 w 347508"/>
                  <a:gd name="connsiteY1" fmla="*/ 81805 h 1155106"/>
                  <a:gd name="connsiteX2" fmla="*/ 69425 w 347508"/>
                  <a:gd name="connsiteY2" fmla="*/ 241885 h 1155106"/>
                  <a:gd name="connsiteX3" fmla="*/ 73641 w 347508"/>
                  <a:gd name="connsiteY3" fmla="*/ 1111469 h 1155106"/>
                  <a:gd name="connsiteX4" fmla="*/ 0 w 347508"/>
                  <a:gd name="connsiteY4" fmla="*/ 1155107 h 1155106"/>
                  <a:gd name="connsiteX5" fmla="*/ 0 w 347508"/>
                  <a:gd name="connsiteY5" fmla="*/ 200252 h 1155106"/>
                  <a:gd name="connsiteX6" fmla="*/ 346810 w 347508"/>
                  <a:gd name="connsiteY6" fmla="*/ 0 h 1155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508" h="1155106">
                    <a:moveTo>
                      <a:pt x="346810" y="0"/>
                    </a:moveTo>
                    <a:lnTo>
                      <a:pt x="347508" y="81805"/>
                    </a:lnTo>
                    <a:lnTo>
                      <a:pt x="69425" y="241885"/>
                    </a:lnTo>
                    <a:lnTo>
                      <a:pt x="73641" y="1111469"/>
                    </a:lnTo>
                    <a:lnTo>
                      <a:pt x="0" y="1155107"/>
                    </a:lnTo>
                    <a:lnTo>
                      <a:pt x="0" y="200252"/>
                    </a:lnTo>
                    <a:lnTo>
                      <a:pt x="346810" y="0"/>
                    </a:ln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447" name="Graphic 2">
              <a:extLst>
                <a:ext uri="{FF2B5EF4-FFF2-40B4-BE49-F238E27FC236}">
                  <a16:creationId xmlns:a16="http://schemas.microsoft.com/office/drawing/2014/main" id="{35B70201-5DC2-7F7D-A617-772E72C5F73D}"/>
                </a:ext>
              </a:extLst>
            </p:cNvPr>
            <p:cNvGrpSpPr/>
            <p:nvPr/>
          </p:nvGrpSpPr>
          <p:grpSpPr>
            <a:xfrm>
              <a:off x="7892098" y="2572447"/>
              <a:ext cx="448396" cy="1203659"/>
              <a:chOff x="7892098" y="2572447"/>
              <a:chExt cx="448396" cy="1203659"/>
            </a:xfrm>
          </p:grpSpPr>
          <p:sp>
            <p:nvSpPr>
              <p:cNvPr id="3479" name="Freeform 127">
                <a:extLst>
                  <a:ext uri="{FF2B5EF4-FFF2-40B4-BE49-F238E27FC236}">
                    <a16:creationId xmlns:a16="http://schemas.microsoft.com/office/drawing/2014/main" id="{D8CF2583-9081-4327-5F40-372BE70CA3C6}"/>
                  </a:ext>
                </a:extLst>
              </p:cNvPr>
              <p:cNvSpPr/>
              <p:nvPr/>
            </p:nvSpPr>
            <p:spPr>
              <a:xfrm>
                <a:off x="7892098" y="2572447"/>
                <a:ext cx="447711" cy="1203659"/>
              </a:xfrm>
              <a:custGeom>
                <a:avLst/>
                <a:gdLst>
                  <a:gd name="connsiteX0" fmla="*/ 100901 w 447711"/>
                  <a:gd name="connsiteY0" fmla="*/ 1203659 h 1203659"/>
                  <a:gd name="connsiteX1" fmla="*/ 100901 w 447711"/>
                  <a:gd name="connsiteY1" fmla="*/ 248805 h 1203659"/>
                  <a:gd name="connsiteX2" fmla="*/ 447711 w 447711"/>
                  <a:gd name="connsiteY2" fmla="*/ 48565 h 1203659"/>
                  <a:gd name="connsiteX3" fmla="*/ 346810 w 447711"/>
                  <a:gd name="connsiteY3" fmla="*/ 0 h 1203659"/>
                  <a:gd name="connsiteX4" fmla="*/ 0 w 447711"/>
                  <a:gd name="connsiteY4" fmla="*/ 200240 h 1203659"/>
                  <a:gd name="connsiteX5" fmla="*/ 0 w 447711"/>
                  <a:gd name="connsiteY5" fmla="*/ 1155094 h 1203659"/>
                  <a:gd name="connsiteX6" fmla="*/ 100901 w 447711"/>
                  <a:gd name="connsiteY6" fmla="*/ 1203659 h 120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7711" h="1203659">
                    <a:moveTo>
                      <a:pt x="100901" y="1203659"/>
                    </a:moveTo>
                    <a:lnTo>
                      <a:pt x="100901" y="248805"/>
                    </a:lnTo>
                    <a:lnTo>
                      <a:pt x="447711" y="48565"/>
                    </a:lnTo>
                    <a:lnTo>
                      <a:pt x="346810" y="0"/>
                    </a:lnTo>
                    <a:lnTo>
                      <a:pt x="0" y="200240"/>
                    </a:lnTo>
                    <a:lnTo>
                      <a:pt x="0" y="1155094"/>
                    </a:lnTo>
                    <a:lnTo>
                      <a:pt x="100901" y="1203659"/>
                    </a:ln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80" name="Freeform 128">
                <a:extLst>
                  <a:ext uri="{FF2B5EF4-FFF2-40B4-BE49-F238E27FC236}">
                    <a16:creationId xmlns:a16="http://schemas.microsoft.com/office/drawing/2014/main" id="{8307B123-4FF9-B241-26AF-A600762AFA87}"/>
                  </a:ext>
                </a:extLst>
              </p:cNvPr>
              <p:cNvSpPr/>
              <p:nvPr/>
            </p:nvSpPr>
            <p:spPr>
              <a:xfrm>
                <a:off x="7992999" y="2621012"/>
                <a:ext cx="347496" cy="1155094"/>
              </a:xfrm>
              <a:custGeom>
                <a:avLst/>
                <a:gdLst>
                  <a:gd name="connsiteX0" fmla="*/ 346810 w 347496"/>
                  <a:gd name="connsiteY0" fmla="*/ 0 h 1155094"/>
                  <a:gd name="connsiteX1" fmla="*/ 347496 w 347496"/>
                  <a:gd name="connsiteY1" fmla="*/ 81792 h 1155094"/>
                  <a:gd name="connsiteX2" fmla="*/ 69413 w 347496"/>
                  <a:gd name="connsiteY2" fmla="*/ 241872 h 1155094"/>
                  <a:gd name="connsiteX3" fmla="*/ 73628 w 347496"/>
                  <a:gd name="connsiteY3" fmla="*/ 1111456 h 1155094"/>
                  <a:gd name="connsiteX4" fmla="*/ 0 w 347496"/>
                  <a:gd name="connsiteY4" fmla="*/ 1155094 h 1155094"/>
                  <a:gd name="connsiteX5" fmla="*/ 0 w 347496"/>
                  <a:gd name="connsiteY5" fmla="*/ 200239 h 1155094"/>
                  <a:gd name="connsiteX6" fmla="*/ 346810 w 347496"/>
                  <a:gd name="connsiteY6" fmla="*/ 0 h 115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496" h="1155094">
                    <a:moveTo>
                      <a:pt x="346810" y="0"/>
                    </a:moveTo>
                    <a:lnTo>
                      <a:pt x="347496" y="81792"/>
                    </a:lnTo>
                    <a:lnTo>
                      <a:pt x="69413" y="241872"/>
                    </a:lnTo>
                    <a:lnTo>
                      <a:pt x="73628" y="1111456"/>
                    </a:lnTo>
                    <a:lnTo>
                      <a:pt x="0" y="1155094"/>
                    </a:lnTo>
                    <a:lnTo>
                      <a:pt x="0" y="200239"/>
                    </a:lnTo>
                    <a:lnTo>
                      <a:pt x="346810" y="0"/>
                    </a:ln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448" name="Graphic 2">
              <a:extLst>
                <a:ext uri="{FF2B5EF4-FFF2-40B4-BE49-F238E27FC236}">
                  <a16:creationId xmlns:a16="http://schemas.microsoft.com/office/drawing/2014/main" id="{C72E9952-BB6F-484C-E237-1F03CD934313}"/>
                </a:ext>
              </a:extLst>
            </p:cNvPr>
            <p:cNvGrpSpPr/>
            <p:nvPr/>
          </p:nvGrpSpPr>
          <p:grpSpPr>
            <a:xfrm>
              <a:off x="8812482" y="3496385"/>
              <a:ext cx="195744" cy="652292"/>
              <a:chOff x="8812482" y="3496385"/>
              <a:chExt cx="195744" cy="652292"/>
            </a:xfrm>
          </p:grpSpPr>
          <p:sp>
            <p:nvSpPr>
              <p:cNvPr id="3477" name="Freeform 130">
                <a:extLst>
                  <a:ext uri="{FF2B5EF4-FFF2-40B4-BE49-F238E27FC236}">
                    <a16:creationId xmlns:a16="http://schemas.microsoft.com/office/drawing/2014/main" id="{B626512B-E71B-CA87-569B-FA9F87B43B7F}"/>
                  </a:ext>
                </a:extLst>
              </p:cNvPr>
              <p:cNvSpPr/>
              <p:nvPr/>
            </p:nvSpPr>
            <p:spPr>
              <a:xfrm>
                <a:off x="8812482" y="3496385"/>
                <a:ext cx="97865" cy="652292"/>
              </a:xfrm>
              <a:custGeom>
                <a:avLst/>
                <a:gdLst>
                  <a:gd name="connsiteX0" fmla="*/ 50723 w 97865"/>
                  <a:gd name="connsiteY0" fmla="*/ 29609 h 652292"/>
                  <a:gd name="connsiteX1" fmla="*/ 0 w 97865"/>
                  <a:gd name="connsiteY1" fmla="*/ 0 h 652292"/>
                  <a:gd name="connsiteX2" fmla="*/ 152 w 97865"/>
                  <a:gd name="connsiteY2" fmla="*/ 595957 h 652292"/>
                  <a:gd name="connsiteX3" fmla="*/ 97714 w 97865"/>
                  <a:gd name="connsiteY3" fmla="*/ 652293 h 652292"/>
                  <a:gd name="connsiteX4" fmla="*/ 97865 w 97865"/>
                  <a:gd name="connsiteY4" fmla="*/ 652204 h 652292"/>
                  <a:gd name="connsiteX5" fmla="*/ 97865 w 97865"/>
                  <a:gd name="connsiteY5" fmla="*/ 63864 h 652292"/>
                  <a:gd name="connsiteX6" fmla="*/ 50723 w 97865"/>
                  <a:gd name="connsiteY6" fmla="*/ 29609 h 65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865" h="652292">
                    <a:moveTo>
                      <a:pt x="50723" y="29609"/>
                    </a:moveTo>
                    <a:lnTo>
                      <a:pt x="0" y="0"/>
                    </a:lnTo>
                    <a:lnTo>
                      <a:pt x="152" y="595957"/>
                    </a:lnTo>
                    <a:lnTo>
                      <a:pt x="97714" y="652293"/>
                    </a:lnTo>
                    <a:lnTo>
                      <a:pt x="97865" y="652204"/>
                    </a:lnTo>
                    <a:lnTo>
                      <a:pt x="97865" y="63864"/>
                    </a:lnTo>
                    <a:cubicBezTo>
                      <a:pt x="83480" y="51041"/>
                      <a:pt x="67736" y="39525"/>
                      <a:pt x="50723" y="29609"/>
                    </a:cubicBezTo>
                    <a:close/>
                  </a:path>
                </a:pathLst>
              </a:custGeom>
              <a:solidFill>
                <a:srgbClr val="FBC634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78" name="Freeform 131">
                <a:extLst>
                  <a:ext uri="{FF2B5EF4-FFF2-40B4-BE49-F238E27FC236}">
                    <a16:creationId xmlns:a16="http://schemas.microsoft.com/office/drawing/2014/main" id="{E9F5F531-3C22-46D5-B032-07221C8ED2B0}"/>
                  </a:ext>
                </a:extLst>
              </p:cNvPr>
              <p:cNvSpPr/>
              <p:nvPr/>
            </p:nvSpPr>
            <p:spPr>
              <a:xfrm>
                <a:off x="8910348" y="3560249"/>
                <a:ext cx="97879" cy="588339"/>
              </a:xfrm>
              <a:custGeom>
                <a:avLst/>
                <a:gdLst>
                  <a:gd name="connsiteX0" fmla="*/ 97727 w 97879"/>
                  <a:gd name="connsiteY0" fmla="*/ 218015 h 588339"/>
                  <a:gd name="connsiteX1" fmla="*/ 0 w 97879"/>
                  <a:gd name="connsiteY1" fmla="*/ 0 h 588339"/>
                  <a:gd name="connsiteX2" fmla="*/ 0 w 97879"/>
                  <a:gd name="connsiteY2" fmla="*/ 588340 h 588339"/>
                  <a:gd name="connsiteX3" fmla="*/ 97879 w 97879"/>
                  <a:gd name="connsiteY3" fmla="*/ 531776 h 588339"/>
                  <a:gd name="connsiteX4" fmla="*/ 97727 w 97879"/>
                  <a:gd name="connsiteY4" fmla="*/ 218015 h 588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879" h="588339">
                    <a:moveTo>
                      <a:pt x="97727" y="218015"/>
                    </a:moveTo>
                    <a:cubicBezTo>
                      <a:pt x="97727" y="133836"/>
                      <a:pt x="61490" y="54812"/>
                      <a:pt x="0" y="0"/>
                    </a:cubicBezTo>
                    <a:lnTo>
                      <a:pt x="0" y="588340"/>
                    </a:lnTo>
                    <a:lnTo>
                      <a:pt x="97879" y="531776"/>
                    </a:lnTo>
                    <a:lnTo>
                      <a:pt x="97727" y="218015"/>
                    </a:lnTo>
                    <a:close/>
                  </a:path>
                </a:pathLst>
              </a:custGeom>
              <a:solidFill>
                <a:srgbClr val="FFD65C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449" name="Graphic 2">
              <a:extLst>
                <a:ext uri="{FF2B5EF4-FFF2-40B4-BE49-F238E27FC236}">
                  <a16:creationId xmlns:a16="http://schemas.microsoft.com/office/drawing/2014/main" id="{A0B715B1-D5A0-82C7-13D3-0556193CC90A}"/>
                </a:ext>
              </a:extLst>
            </p:cNvPr>
            <p:cNvGrpSpPr/>
            <p:nvPr/>
          </p:nvGrpSpPr>
          <p:grpSpPr>
            <a:xfrm>
              <a:off x="6174935" y="3966366"/>
              <a:ext cx="2311000" cy="1536223"/>
              <a:chOff x="6174935" y="3966366"/>
              <a:chExt cx="2311000" cy="1536223"/>
            </a:xfrm>
          </p:grpSpPr>
          <p:sp>
            <p:nvSpPr>
              <p:cNvPr id="3474" name="Freeform 133">
                <a:extLst>
                  <a:ext uri="{FF2B5EF4-FFF2-40B4-BE49-F238E27FC236}">
                    <a16:creationId xmlns:a16="http://schemas.microsoft.com/office/drawing/2014/main" id="{5132943A-1800-A064-2A67-B78A5C65A2C3}"/>
                  </a:ext>
                </a:extLst>
              </p:cNvPr>
              <p:cNvSpPr/>
              <p:nvPr/>
            </p:nvSpPr>
            <p:spPr>
              <a:xfrm>
                <a:off x="6174935" y="3966366"/>
                <a:ext cx="2310214" cy="1333914"/>
              </a:xfrm>
              <a:custGeom>
                <a:avLst/>
                <a:gdLst>
                  <a:gd name="connsiteX0" fmla="*/ 0 w 2310214"/>
                  <a:gd name="connsiteY0" fmla="*/ 666957 h 1333914"/>
                  <a:gd name="connsiteX1" fmla="*/ 1155107 w 2310214"/>
                  <a:gd name="connsiteY1" fmla="*/ 1333915 h 1333914"/>
                  <a:gd name="connsiteX2" fmla="*/ 2310214 w 2310214"/>
                  <a:gd name="connsiteY2" fmla="*/ 666957 h 1333914"/>
                  <a:gd name="connsiteX3" fmla="*/ 1155107 w 2310214"/>
                  <a:gd name="connsiteY3" fmla="*/ 0 h 1333914"/>
                  <a:gd name="connsiteX4" fmla="*/ 0 w 2310214"/>
                  <a:gd name="connsiteY4" fmla="*/ 666957 h 1333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0214" h="1333914">
                    <a:moveTo>
                      <a:pt x="0" y="666957"/>
                    </a:moveTo>
                    <a:lnTo>
                      <a:pt x="1155107" y="1333915"/>
                    </a:lnTo>
                    <a:lnTo>
                      <a:pt x="2310214" y="666957"/>
                    </a:lnTo>
                    <a:lnTo>
                      <a:pt x="1155107" y="0"/>
                    </a:lnTo>
                    <a:lnTo>
                      <a:pt x="0" y="666957"/>
                    </a:lnTo>
                    <a:close/>
                  </a:path>
                </a:pathLst>
              </a:custGeom>
              <a:solidFill>
                <a:srgbClr val="E27F5A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75" name="Freeform 134">
                <a:extLst>
                  <a:ext uri="{FF2B5EF4-FFF2-40B4-BE49-F238E27FC236}">
                    <a16:creationId xmlns:a16="http://schemas.microsoft.com/office/drawing/2014/main" id="{D690F290-38B1-9ADE-ADED-EE105A8BF7CC}"/>
                  </a:ext>
                </a:extLst>
              </p:cNvPr>
              <p:cNvSpPr/>
              <p:nvPr/>
            </p:nvSpPr>
            <p:spPr>
              <a:xfrm>
                <a:off x="7330041" y="4633323"/>
                <a:ext cx="1155894" cy="869266"/>
              </a:xfrm>
              <a:custGeom>
                <a:avLst/>
                <a:gdLst>
                  <a:gd name="connsiteX0" fmla="*/ 0 w 1155894"/>
                  <a:gd name="connsiteY0" fmla="*/ 869267 h 869266"/>
                  <a:gd name="connsiteX1" fmla="*/ 1155894 w 1155894"/>
                  <a:gd name="connsiteY1" fmla="*/ 201852 h 869266"/>
                  <a:gd name="connsiteX2" fmla="*/ 1155108 w 1155894"/>
                  <a:gd name="connsiteY2" fmla="*/ 0 h 869266"/>
                  <a:gd name="connsiteX3" fmla="*/ 0 w 1155894"/>
                  <a:gd name="connsiteY3" fmla="*/ 666957 h 869266"/>
                  <a:gd name="connsiteX4" fmla="*/ 0 w 1155894"/>
                  <a:gd name="connsiteY4" fmla="*/ 869267 h 869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5894" h="869266">
                    <a:moveTo>
                      <a:pt x="0" y="869267"/>
                    </a:moveTo>
                    <a:lnTo>
                      <a:pt x="1155894" y="201852"/>
                    </a:lnTo>
                    <a:lnTo>
                      <a:pt x="1155108" y="0"/>
                    </a:lnTo>
                    <a:lnTo>
                      <a:pt x="0" y="666957"/>
                    </a:lnTo>
                    <a:lnTo>
                      <a:pt x="0" y="869267"/>
                    </a:lnTo>
                    <a:close/>
                  </a:path>
                </a:pathLst>
              </a:custGeom>
              <a:solidFill>
                <a:srgbClr val="A93B4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76" name="Freeform 135">
                <a:extLst>
                  <a:ext uri="{FF2B5EF4-FFF2-40B4-BE49-F238E27FC236}">
                    <a16:creationId xmlns:a16="http://schemas.microsoft.com/office/drawing/2014/main" id="{8C437A53-875D-5469-B5B6-9F1A2EC69988}"/>
                  </a:ext>
                </a:extLst>
              </p:cNvPr>
              <p:cNvSpPr/>
              <p:nvPr/>
            </p:nvSpPr>
            <p:spPr>
              <a:xfrm>
                <a:off x="6174935" y="4633323"/>
                <a:ext cx="1155106" cy="869266"/>
              </a:xfrm>
              <a:custGeom>
                <a:avLst/>
                <a:gdLst>
                  <a:gd name="connsiteX0" fmla="*/ 0 w 1155106"/>
                  <a:gd name="connsiteY0" fmla="*/ 0 h 869266"/>
                  <a:gd name="connsiteX1" fmla="*/ 0 w 1155106"/>
                  <a:gd name="connsiteY1" fmla="*/ 201484 h 869266"/>
                  <a:gd name="connsiteX2" fmla="*/ 202588 w 1155106"/>
                  <a:gd name="connsiteY2" fmla="*/ 318611 h 869266"/>
                  <a:gd name="connsiteX3" fmla="*/ 202588 w 1155106"/>
                  <a:gd name="connsiteY3" fmla="*/ 198576 h 869266"/>
                  <a:gd name="connsiteX4" fmla="*/ 408173 w 1155106"/>
                  <a:gd name="connsiteY4" fmla="*/ 317278 h 869266"/>
                  <a:gd name="connsiteX5" fmla="*/ 408173 w 1155106"/>
                  <a:gd name="connsiteY5" fmla="*/ 437452 h 869266"/>
                  <a:gd name="connsiteX6" fmla="*/ 617986 w 1155106"/>
                  <a:gd name="connsiteY6" fmla="*/ 558756 h 869266"/>
                  <a:gd name="connsiteX7" fmla="*/ 617986 w 1155106"/>
                  <a:gd name="connsiteY7" fmla="*/ 439014 h 869266"/>
                  <a:gd name="connsiteX8" fmla="*/ 823558 w 1155106"/>
                  <a:gd name="connsiteY8" fmla="*/ 557715 h 869266"/>
                  <a:gd name="connsiteX9" fmla="*/ 823558 w 1155106"/>
                  <a:gd name="connsiteY9" fmla="*/ 677597 h 869266"/>
                  <a:gd name="connsiteX10" fmla="*/ 1155107 w 1155106"/>
                  <a:gd name="connsiteY10" fmla="*/ 869267 h 869266"/>
                  <a:gd name="connsiteX11" fmla="*/ 1155107 w 1155106"/>
                  <a:gd name="connsiteY11" fmla="*/ 666957 h 869266"/>
                  <a:gd name="connsiteX12" fmla="*/ 0 w 1155106"/>
                  <a:gd name="connsiteY12" fmla="*/ 0 h 869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55106" h="869266">
                    <a:moveTo>
                      <a:pt x="0" y="0"/>
                    </a:moveTo>
                    <a:lnTo>
                      <a:pt x="0" y="201484"/>
                    </a:lnTo>
                    <a:lnTo>
                      <a:pt x="202588" y="318611"/>
                    </a:lnTo>
                    <a:lnTo>
                      <a:pt x="202588" y="198576"/>
                    </a:lnTo>
                    <a:lnTo>
                      <a:pt x="408173" y="317278"/>
                    </a:lnTo>
                    <a:lnTo>
                      <a:pt x="408173" y="437452"/>
                    </a:lnTo>
                    <a:lnTo>
                      <a:pt x="617986" y="558756"/>
                    </a:lnTo>
                    <a:lnTo>
                      <a:pt x="617986" y="439014"/>
                    </a:lnTo>
                    <a:lnTo>
                      <a:pt x="823558" y="557715"/>
                    </a:lnTo>
                    <a:lnTo>
                      <a:pt x="823558" y="677597"/>
                    </a:lnTo>
                    <a:lnTo>
                      <a:pt x="1155107" y="869267"/>
                    </a:lnTo>
                    <a:lnTo>
                      <a:pt x="1155107" y="6669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5B4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450" name="Graphic 2">
              <a:extLst>
                <a:ext uri="{FF2B5EF4-FFF2-40B4-BE49-F238E27FC236}">
                  <a16:creationId xmlns:a16="http://schemas.microsoft.com/office/drawing/2014/main" id="{2D70C825-1762-F01F-AC19-351EE377818B}"/>
                </a:ext>
              </a:extLst>
            </p:cNvPr>
            <p:cNvGrpSpPr/>
            <p:nvPr/>
          </p:nvGrpSpPr>
          <p:grpSpPr>
            <a:xfrm>
              <a:off x="6401596" y="3000871"/>
              <a:ext cx="1856878" cy="2144331"/>
              <a:chOff x="6401596" y="3000871"/>
              <a:chExt cx="1856878" cy="2144331"/>
            </a:xfrm>
          </p:grpSpPr>
          <p:sp>
            <p:nvSpPr>
              <p:cNvPr id="3462" name="Freeform 137">
                <a:extLst>
                  <a:ext uri="{FF2B5EF4-FFF2-40B4-BE49-F238E27FC236}">
                    <a16:creationId xmlns:a16="http://schemas.microsoft.com/office/drawing/2014/main" id="{2897654C-3402-597A-51A3-5ADB00514232}"/>
                  </a:ext>
                </a:extLst>
              </p:cNvPr>
              <p:cNvSpPr/>
              <p:nvPr/>
            </p:nvSpPr>
            <p:spPr>
              <a:xfrm>
                <a:off x="6401596" y="3000871"/>
                <a:ext cx="1856878" cy="1072159"/>
              </a:xfrm>
              <a:custGeom>
                <a:avLst/>
                <a:gdLst>
                  <a:gd name="connsiteX0" fmla="*/ 0 w 1856878"/>
                  <a:gd name="connsiteY0" fmla="*/ 536080 h 1072159"/>
                  <a:gd name="connsiteX1" fmla="*/ 928445 w 1856878"/>
                  <a:gd name="connsiteY1" fmla="*/ 1072159 h 1072159"/>
                  <a:gd name="connsiteX2" fmla="*/ 1856879 w 1856878"/>
                  <a:gd name="connsiteY2" fmla="*/ 536080 h 1072159"/>
                  <a:gd name="connsiteX3" fmla="*/ 928445 w 1856878"/>
                  <a:gd name="connsiteY3" fmla="*/ 0 h 1072159"/>
                  <a:gd name="connsiteX4" fmla="*/ 0 w 1856878"/>
                  <a:gd name="connsiteY4" fmla="*/ 536080 h 107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6878" h="1072159">
                    <a:moveTo>
                      <a:pt x="0" y="536080"/>
                    </a:moveTo>
                    <a:lnTo>
                      <a:pt x="928445" y="1072159"/>
                    </a:lnTo>
                    <a:lnTo>
                      <a:pt x="1856879" y="536080"/>
                    </a:lnTo>
                    <a:lnTo>
                      <a:pt x="928445" y="0"/>
                    </a:lnTo>
                    <a:lnTo>
                      <a:pt x="0" y="536080"/>
                    </a:lnTo>
                    <a:close/>
                  </a:path>
                </a:pathLst>
              </a:custGeom>
              <a:solidFill>
                <a:srgbClr val="D4AB93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63" name="Freeform 138">
                <a:extLst>
                  <a:ext uri="{FF2B5EF4-FFF2-40B4-BE49-F238E27FC236}">
                    <a16:creationId xmlns:a16="http://schemas.microsoft.com/office/drawing/2014/main" id="{3360AA28-6577-6014-AFED-0DB4166EA3B6}"/>
                  </a:ext>
                </a:extLst>
              </p:cNvPr>
              <p:cNvSpPr/>
              <p:nvPr/>
            </p:nvSpPr>
            <p:spPr>
              <a:xfrm>
                <a:off x="6401596" y="3536951"/>
                <a:ext cx="928445" cy="1608251"/>
              </a:xfrm>
              <a:custGeom>
                <a:avLst/>
                <a:gdLst>
                  <a:gd name="connsiteX0" fmla="*/ 0 w 928445"/>
                  <a:gd name="connsiteY0" fmla="*/ 0 h 1608251"/>
                  <a:gd name="connsiteX1" fmla="*/ 0 w 928445"/>
                  <a:gd name="connsiteY1" fmla="*/ 1072160 h 1608251"/>
                  <a:gd name="connsiteX2" fmla="*/ 928445 w 928445"/>
                  <a:gd name="connsiteY2" fmla="*/ 1608252 h 1608251"/>
                  <a:gd name="connsiteX3" fmla="*/ 928445 w 928445"/>
                  <a:gd name="connsiteY3" fmla="*/ 536080 h 1608251"/>
                  <a:gd name="connsiteX4" fmla="*/ 0 w 928445"/>
                  <a:gd name="connsiteY4" fmla="*/ 0 h 160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445" h="1608251">
                    <a:moveTo>
                      <a:pt x="0" y="0"/>
                    </a:moveTo>
                    <a:lnTo>
                      <a:pt x="0" y="1072160"/>
                    </a:lnTo>
                    <a:lnTo>
                      <a:pt x="928445" y="1608252"/>
                    </a:lnTo>
                    <a:lnTo>
                      <a:pt x="928445" y="536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9B7D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64" name="Freeform 139">
                <a:extLst>
                  <a:ext uri="{FF2B5EF4-FFF2-40B4-BE49-F238E27FC236}">
                    <a16:creationId xmlns:a16="http://schemas.microsoft.com/office/drawing/2014/main" id="{A90394C7-51BB-8385-3512-D4D9C7C585F6}"/>
                  </a:ext>
                </a:extLst>
              </p:cNvPr>
              <p:cNvSpPr/>
              <p:nvPr/>
            </p:nvSpPr>
            <p:spPr>
              <a:xfrm>
                <a:off x="7330041" y="3536951"/>
                <a:ext cx="928433" cy="1608251"/>
              </a:xfrm>
              <a:custGeom>
                <a:avLst/>
                <a:gdLst>
                  <a:gd name="connsiteX0" fmla="*/ 928433 w 928433"/>
                  <a:gd name="connsiteY0" fmla="*/ 0 h 1608251"/>
                  <a:gd name="connsiteX1" fmla="*/ 928433 w 928433"/>
                  <a:gd name="connsiteY1" fmla="*/ 1072160 h 1608251"/>
                  <a:gd name="connsiteX2" fmla="*/ 0 w 928433"/>
                  <a:gd name="connsiteY2" fmla="*/ 1608252 h 1608251"/>
                  <a:gd name="connsiteX3" fmla="*/ 0 w 928433"/>
                  <a:gd name="connsiteY3" fmla="*/ 536080 h 1608251"/>
                  <a:gd name="connsiteX4" fmla="*/ 928433 w 928433"/>
                  <a:gd name="connsiteY4" fmla="*/ 0 h 160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433" h="1608251">
                    <a:moveTo>
                      <a:pt x="928433" y="0"/>
                    </a:moveTo>
                    <a:lnTo>
                      <a:pt x="928433" y="1072160"/>
                    </a:lnTo>
                    <a:lnTo>
                      <a:pt x="0" y="1608252"/>
                    </a:lnTo>
                    <a:lnTo>
                      <a:pt x="0" y="536080"/>
                    </a:lnTo>
                    <a:lnTo>
                      <a:pt x="928433" y="0"/>
                    </a:lnTo>
                    <a:close/>
                  </a:path>
                </a:pathLst>
              </a:custGeom>
              <a:solidFill>
                <a:srgbClr val="8F624B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grpSp>
            <p:nvGrpSpPr>
              <p:cNvPr id="3465" name="Graphic 2">
                <a:extLst>
                  <a:ext uri="{FF2B5EF4-FFF2-40B4-BE49-F238E27FC236}">
                    <a16:creationId xmlns:a16="http://schemas.microsoft.com/office/drawing/2014/main" id="{C85B36E8-6D5C-7578-4695-7746659F5378}"/>
                  </a:ext>
                </a:extLst>
              </p:cNvPr>
              <p:cNvGrpSpPr/>
              <p:nvPr/>
            </p:nvGrpSpPr>
            <p:grpSpPr>
              <a:xfrm>
                <a:off x="6401596" y="3883571"/>
                <a:ext cx="1856878" cy="915012"/>
                <a:chOff x="6401596" y="3883571"/>
                <a:chExt cx="1856878" cy="915012"/>
              </a:xfrm>
              <a:solidFill>
                <a:srgbClr val="D4AB93"/>
              </a:solidFill>
            </p:grpSpPr>
            <p:sp>
              <p:nvSpPr>
                <p:cNvPr id="3472" name="Freeform 141">
                  <a:extLst>
                    <a:ext uri="{FF2B5EF4-FFF2-40B4-BE49-F238E27FC236}">
                      <a16:creationId xmlns:a16="http://schemas.microsoft.com/office/drawing/2014/main" id="{7A221A42-B8C6-4586-FEDE-8B9319A2E41E}"/>
                    </a:ext>
                  </a:extLst>
                </p:cNvPr>
                <p:cNvSpPr/>
                <p:nvPr/>
              </p:nvSpPr>
              <p:spPr>
                <a:xfrm>
                  <a:off x="6401596" y="3883571"/>
                  <a:ext cx="1856878" cy="557613"/>
                </a:xfrm>
                <a:custGeom>
                  <a:avLst/>
                  <a:gdLst>
                    <a:gd name="connsiteX0" fmla="*/ 928445 w 1856878"/>
                    <a:gd name="connsiteY0" fmla="*/ 557613 h 557613"/>
                    <a:gd name="connsiteX1" fmla="*/ 1856879 w 1856878"/>
                    <a:gd name="connsiteY1" fmla="*/ 21534 h 557613"/>
                    <a:gd name="connsiteX2" fmla="*/ 1856879 w 1856878"/>
                    <a:gd name="connsiteY2" fmla="*/ 0 h 557613"/>
                    <a:gd name="connsiteX3" fmla="*/ 928445 w 1856878"/>
                    <a:gd name="connsiteY3" fmla="*/ 536080 h 557613"/>
                    <a:gd name="connsiteX4" fmla="*/ 0 w 1856878"/>
                    <a:gd name="connsiteY4" fmla="*/ 0 h 557613"/>
                    <a:gd name="connsiteX5" fmla="*/ 0 w 1856878"/>
                    <a:gd name="connsiteY5" fmla="*/ 21534 h 557613"/>
                    <a:gd name="connsiteX6" fmla="*/ 923786 w 1856878"/>
                    <a:gd name="connsiteY6" fmla="*/ 554922 h 557613"/>
                    <a:gd name="connsiteX7" fmla="*/ 928445 w 1856878"/>
                    <a:gd name="connsiteY7" fmla="*/ 557613 h 55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56878" h="557613">
                      <a:moveTo>
                        <a:pt x="928445" y="557613"/>
                      </a:moveTo>
                      <a:lnTo>
                        <a:pt x="1856879" y="21534"/>
                      </a:lnTo>
                      <a:lnTo>
                        <a:pt x="1856879" y="0"/>
                      </a:lnTo>
                      <a:lnTo>
                        <a:pt x="928445" y="536080"/>
                      </a:lnTo>
                      <a:lnTo>
                        <a:pt x="0" y="0"/>
                      </a:lnTo>
                      <a:lnTo>
                        <a:pt x="0" y="21534"/>
                      </a:lnTo>
                      <a:lnTo>
                        <a:pt x="923786" y="554922"/>
                      </a:lnTo>
                      <a:lnTo>
                        <a:pt x="928445" y="557613"/>
                      </a:lnTo>
                      <a:close/>
                    </a:path>
                  </a:pathLst>
                </a:custGeom>
                <a:solidFill>
                  <a:srgbClr val="D4AB93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473" name="Freeform 142">
                  <a:extLst>
                    <a:ext uri="{FF2B5EF4-FFF2-40B4-BE49-F238E27FC236}">
                      <a16:creationId xmlns:a16="http://schemas.microsoft.com/office/drawing/2014/main" id="{121C903F-95D6-68D5-E312-C164692AD662}"/>
                    </a:ext>
                  </a:extLst>
                </p:cNvPr>
                <p:cNvSpPr/>
                <p:nvPr/>
              </p:nvSpPr>
              <p:spPr>
                <a:xfrm>
                  <a:off x="6401596" y="4240957"/>
                  <a:ext cx="1856878" cy="557626"/>
                </a:xfrm>
                <a:custGeom>
                  <a:avLst/>
                  <a:gdLst>
                    <a:gd name="connsiteX0" fmla="*/ 928445 w 1856878"/>
                    <a:gd name="connsiteY0" fmla="*/ 536092 h 557626"/>
                    <a:gd name="connsiteX1" fmla="*/ 0 w 1856878"/>
                    <a:gd name="connsiteY1" fmla="*/ 0 h 557626"/>
                    <a:gd name="connsiteX2" fmla="*/ 0 w 1856878"/>
                    <a:gd name="connsiteY2" fmla="*/ 21533 h 557626"/>
                    <a:gd name="connsiteX3" fmla="*/ 923786 w 1856878"/>
                    <a:gd name="connsiteY3" fmla="*/ 554934 h 557626"/>
                    <a:gd name="connsiteX4" fmla="*/ 928445 w 1856878"/>
                    <a:gd name="connsiteY4" fmla="*/ 557626 h 557626"/>
                    <a:gd name="connsiteX5" fmla="*/ 1856879 w 1856878"/>
                    <a:gd name="connsiteY5" fmla="*/ 21533 h 557626"/>
                    <a:gd name="connsiteX6" fmla="*/ 1856879 w 1856878"/>
                    <a:gd name="connsiteY6" fmla="*/ 13 h 557626"/>
                    <a:gd name="connsiteX7" fmla="*/ 928445 w 1856878"/>
                    <a:gd name="connsiteY7" fmla="*/ 536092 h 557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56878" h="557626">
                      <a:moveTo>
                        <a:pt x="928445" y="536092"/>
                      </a:moveTo>
                      <a:lnTo>
                        <a:pt x="0" y="0"/>
                      </a:lnTo>
                      <a:lnTo>
                        <a:pt x="0" y="21533"/>
                      </a:lnTo>
                      <a:lnTo>
                        <a:pt x="923786" y="554934"/>
                      </a:lnTo>
                      <a:lnTo>
                        <a:pt x="928445" y="557626"/>
                      </a:lnTo>
                      <a:lnTo>
                        <a:pt x="1856879" y="21533"/>
                      </a:lnTo>
                      <a:lnTo>
                        <a:pt x="1856879" y="13"/>
                      </a:lnTo>
                      <a:lnTo>
                        <a:pt x="928445" y="536092"/>
                      </a:lnTo>
                      <a:close/>
                    </a:path>
                  </a:pathLst>
                </a:custGeom>
                <a:solidFill>
                  <a:srgbClr val="D4AB93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grpSp>
            <p:nvGrpSpPr>
              <p:cNvPr id="3466" name="Graphic 2">
                <a:extLst>
                  <a:ext uri="{FF2B5EF4-FFF2-40B4-BE49-F238E27FC236}">
                    <a16:creationId xmlns:a16="http://schemas.microsoft.com/office/drawing/2014/main" id="{F8F6661F-9D5D-960B-DE0A-E9AE49E1BEC7}"/>
                  </a:ext>
                </a:extLst>
              </p:cNvPr>
              <p:cNvGrpSpPr/>
              <p:nvPr/>
            </p:nvGrpSpPr>
            <p:grpSpPr>
              <a:xfrm>
                <a:off x="6701745" y="3174181"/>
                <a:ext cx="1256566" cy="1797712"/>
                <a:chOff x="6701745" y="3174181"/>
                <a:chExt cx="1256566" cy="1797712"/>
              </a:xfrm>
              <a:solidFill>
                <a:srgbClr val="8F624B"/>
              </a:solidFill>
            </p:grpSpPr>
            <p:sp>
              <p:nvSpPr>
                <p:cNvPr id="3470" name="Freeform 144">
                  <a:extLst>
                    <a:ext uri="{FF2B5EF4-FFF2-40B4-BE49-F238E27FC236}">
                      <a16:creationId xmlns:a16="http://schemas.microsoft.com/office/drawing/2014/main" id="{E133EABB-DDE3-2C69-8CAE-73431C117C9A}"/>
                    </a:ext>
                  </a:extLst>
                </p:cNvPr>
                <p:cNvSpPr/>
                <p:nvPr/>
              </p:nvSpPr>
              <p:spPr>
                <a:xfrm>
                  <a:off x="7011240" y="3352874"/>
                  <a:ext cx="947071" cy="1619018"/>
                </a:xfrm>
                <a:custGeom>
                  <a:avLst/>
                  <a:gdLst>
                    <a:gd name="connsiteX0" fmla="*/ 947071 w 947071"/>
                    <a:gd name="connsiteY0" fmla="*/ 10767 h 1619018"/>
                    <a:gd name="connsiteX1" fmla="*/ 928433 w 947071"/>
                    <a:gd name="connsiteY1" fmla="*/ 0 h 1619018"/>
                    <a:gd name="connsiteX2" fmla="*/ 0 w 947071"/>
                    <a:gd name="connsiteY2" fmla="*/ 536093 h 1619018"/>
                    <a:gd name="connsiteX3" fmla="*/ 0 w 947071"/>
                    <a:gd name="connsiteY3" fmla="*/ 1608252 h 1619018"/>
                    <a:gd name="connsiteX4" fmla="*/ 18638 w 947071"/>
                    <a:gd name="connsiteY4" fmla="*/ 1619019 h 1619018"/>
                    <a:gd name="connsiteX5" fmla="*/ 18638 w 947071"/>
                    <a:gd name="connsiteY5" fmla="*/ 546847 h 1619018"/>
                    <a:gd name="connsiteX6" fmla="*/ 947071 w 947071"/>
                    <a:gd name="connsiteY6" fmla="*/ 10767 h 1619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7071" h="1619018">
                      <a:moveTo>
                        <a:pt x="947071" y="10767"/>
                      </a:moveTo>
                      <a:lnTo>
                        <a:pt x="928433" y="0"/>
                      </a:lnTo>
                      <a:lnTo>
                        <a:pt x="0" y="536093"/>
                      </a:lnTo>
                      <a:lnTo>
                        <a:pt x="0" y="1608252"/>
                      </a:lnTo>
                      <a:lnTo>
                        <a:pt x="18638" y="1619019"/>
                      </a:lnTo>
                      <a:lnTo>
                        <a:pt x="18638" y="546847"/>
                      </a:lnTo>
                      <a:lnTo>
                        <a:pt x="947071" y="10767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471" name="Freeform 145">
                  <a:extLst>
                    <a:ext uri="{FF2B5EF4-FFF2-40B4-BE49-F238E27FC236}">
                      <a16:creationId xmlns:a16="http://schemas.microsoft.com/office/drawing/2014/main" id="{DA43B945-B225-54F7-F9E4-20827ABAFF07}"/>
                    </a:ext>
                  </a:extLst>
                </p:cNvPr>
                <p:cNvSpPr/>
                <p:nvPr/>
              </p:nvSpPr>
              <p:spPr>
                <a:xfrm>
                  <a:off x="6701745" y="3174181"/>
                  <a:ext cx="947097" cy="1619005"/>
                </a:xfrm>
                <a:custGeom>
                  <a:avLst/>
                  <a:gdLst>
                    <a:gd name="connsiteX0" fmla="*/ 947097 w 947097"/>
                    <a:gd name="connsiteY0" fmla="*/ 10767 h 1619005"/>
                    <a:gd name="connsiteX1" fmla="*/ 928459 w 947097"/>
                    <a:gd name="connsiteY1" fmla="*/ 0 h 1619005"/>
                    <a:gd name="connsiteX2" fmla="*/ 4673 w 947097"/>
                    <a:gd name="connsiteY2" fmla="*/ 533388 h 1619005"/>
                    <a:gd name="connsiteX3" fmla="*/ 0 w 947097"/>
                    <a:gd name="connsiteY3" fmla="*/ 536080 h 1619005"/>
                    <a:gd name="connsiteX4" fmla="*/ 0 w 947097"/>
                    <a:gd name="connsiteY4" fmla="*/ 1608239 h 1619005"/>
                    <a:gd name="connsiteX5" fmla="*/ 18651 w 947097"/>
                    <a:gd name="connsiteY5" fmla="*/ 1619006 h 1619005"/>
                    <a:gd name="connsiteX6" fmla="*/ 18651 w 947097"/>
                    <a:gd name="connsiteY6" fmla="*/ 546834 h 1619005"/>
                    <a:gd name="connsiteX7" fmla="*/ 947097 w 947097"/>
                    <a:gd name="connsiteY7" fmla="*/ 10767 h 1619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7097" h="1619005">
                      <a:moveTo>
                        <a:pt x="947097" y="10767"/>
                      </a:moveTo>
                      <a:lnTo>
                        <a:pt x="928459" y="0"/>
                      </a:lnTo>
                      <a:lnTo>
                        <a:pt x="4673" y="533388"/>
                      </a:lnTo>
                      <a:lnTo>
                        <a:pt x="0" y="536080"/>
                      </a:lnTo>
                      <a:lnTo>
                        <a:pt x="0" y="1608239"/>
                      </a:lnTo>
                      <a:lnTo>
                        <a:pt x="18651" y="1619006"/>
                      </a:lnTo>
                      <a:lnTo>
                        <a:pt x="18651" y="546834"/>
                      </a:lnTo>
                      <a:lnTo>
                        <a:pt x="947097" y="10767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grpSp>
            <p:nvGrpSpPr>
              <p:cNvPr id="3467" name="Graphic 2">
                <a:extLst>
                  <a:ext uri="{FF2B5EF4-FFF2-40B4-BE49-F238E27FC236}">
                    <a16:creationId xmlns:a16="http://schemas.microsoft.com/office/drawing/2014/main" id="{9C11789E-F491-8EC4-63B8-F365016302FC}"/>
                  </a:ext>
                </a:extLst>
              </p:cNvPr>
              <p:cNvGrpSpPr/>
              <p:nvPr/>
            </p:nvGrpSpPr>
            <p:grpSpPr>
              <a:xfrm>
                <a:off x="6701759" y="3174181"/>
                <a:ext cx="1256565" cy="1797712"/>
                <a:chOff x="6701759" y="3174181"/>
                <a:chExt cx="1256565" cy="1797712"/>
              </a:xfrm>
              <a:solidFill>
                <a:srgbClr val="CA9B7D"/>
              </a:solidFill>
            </p:grpSpPr>
            <p:sp>
              <p:nvSpPr>
                <p:cNvPr id="3468" name="Freeform 147">
                  <a:extLst>
                    <a:ext uri="{FF2B5EF4-FFF2-40B4-BE49-F238E27FC236}">
                      <a16:creationId xmlns:a16="http://schemas.microsoft.com/office/drawing/2014/main" id="{2D714B87-8B86-00F6-1594-17DE0277EFAD}"/>
                    </a:ext>
                  </a:extLst>
                </p:cNvPr>
                <p:cNvSpPr/>
                <p:nvPr/>
              </p:nvSpPr>
              <p:spPr>
                <a:xfrm>
                  <a:off x="7011240" y="3174181"/>
                  <a:ext cx="947083" cy="1619018"/>
                </a:xfrm>
                <a:custGeom>
                  <a:avLst/>
                  <a:gdLst>
                    <a:gd name="connsiteX0" fmla="*/ 18638 w 947083"/>
                    <a:gd name="connsiteY0" fmla="*/ 0 h 1619018"/>
                    <a:gd name="connsiteX1" fmla="*/ 0 w 947083"/>
                    <a:gd name="connsiteY1" fmla="*/ 10754 h 1619018"/>
                    <a:gd name="connsiteX2" fmla="*/ 928433 w 947083"/>
                    <a:gd name="connsiteY2" fmla="*/ 546834 h 1619018"/>
                    <a:gd name="connsiteX3" fmla="*/ 928433 w 947083"/>
                    <a:gd name="connsiteY3" fmla="*/ 1619019 h 1619018"/>
                    <a:gd name="connsiteX4" fmla="*/ 947084 w 947083"/>
                    <a:gd name="connsiteY4" fmla="*/ 1608252 h 1619018"/>
                    <a:gd name="connsiteX5" fmla="*/ 947084 w 947083"/>
                    <a:gd name="connsiteY5" fmla="*/ 536080 h 1619018"/>
                    <a:gd name="connsiteX6" fmla="*/ 18638 w 947083"/>
                    <a:gd name="connsiteY6" fmla="*/ 0 h 1619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7083" h="1619018">
                      <a:moveTo>
                        <a:pt x="18638" y="0"/>
                      </a:moveTo>
                      <a:lnTo>
                        <a:pt x="0" y="10754"/>
                      </a:lnTo>
                      <a:lnTo>
                        <a:pt x="928433" y="546834"/>
                      </a:lnTo>
                      <a:lnTo>
                        <a:pt x="928433" y="1619019"/>
                      </a:lnTo>
                      <a:lnTo>
                        <a:pt x="947084" y="1608252"/>
                      </a:lnTo>
                      <a:lnTo>
                        <a:pt x="947084" y="536080"/>
                      </a:lnTo>
                      <a:lnTo>
                        <a:pt x="18638" y="0"/>
                      </a:lnTo>
                      <a:close/>
                    </a:path>
                  </a:pathLst>
                </a:custGeom>
                <a:solidFill>
                  <a:srgbClr val="CA9B7D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469" name="Freeform 148">
                  <a:extLst>
                    <a:ext uri="{FF2B5EF4-FFF2-40B4-BE49-F238E27FC236}">
                      <a16:creationId xmlns:a16="http://schemas.microsoft.com/office/drawing/2014/main" id="{77D90B47-5E71-82C7-6DA1-A4B3BF4737EF}"/>
                    </a:ext>
                  </a:extLst>
                </p:cNvPr>
                <p:cNvSpPr/>
                <p:nvPr/>
              </p:nvSpPr>
              <p:spPr>
                <a:xfrm>
                  <a:off x="6701759" y="3352874"/>
                  <a:ext cx="947083" cy="1619018"/>
                </a:xfrm>
                <a:custGeom>
                  <a:avLst/>
                  <a:gdLst>
                    <a:gd name="connsiteX0" fmla="*/ 18638 w 947083"/>
                    <a:gd name="connsiteY0" fmla="*/ 0 h 1619018"/>
                    <a:gd name="connsiteX1" fmla="*/ 0 w 947083"/>
                    <a:gd name="connsiteY1" fmla="*/ 10767 h 1619018"/>
                    <a:gd name="connsiteX2" fmla="*/ 928433 w 947083"/>
                    <a:gd name="connsiteY2" fmla="*/ 546847 h 1619018"/>
                    <a:gd name="connsiteX3" fmla="*/ 928433 w 947083"/>
                    <a:gd name="connsiteY3" fmla="*/ 1619019 h 1619018"/>
                    <a:gd name="connsiteX4" fmla="*/ 947084 w 947083"/>
                    <a:gd name="connsiteY4" fmla="*/ 1608252 h 1619018"/>
                    <a:gd name="connsiteX5" fmla="*/ 947084 w 947083"/>
                    <a:gd name="connsiteY5" fmla="*/ 536093 h 1619018"/>
                    <a:gd name="connsiteX6" fmla="*/ 18638 w 947083"/>
                    <a:gd name="connsiteY6" fmla="*/ 0 h 1619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7083" h="1619018">
                      <a:moveTo>
                        <a:pt x="18638" y="0"/>
                      </a:moveTo>
                      <a:lnTo>
                        <a:pt x="0" y="10767"/>
                      </a:lnTo>
                      <a:lnTo>
                        <a:pt x="928433" y="546847"/>
                      </a:lnTo>
                      <a:lnTo>
                        <a:pt x="928433" y="1619019"/>
                      </a:lnTo>
                      <a:lnTo>
                        <a:pt x="947084" y="1608252"/>
                      </a:lnTo>
                      <a:lnTo>
                        <a:pt x="947084" y="536093"/>
                      </a:lnTo>
                      <a:lnTo>
                        <a:pt x="18638" y="0"/>
                      </a:lnTo>
                      <a:close/>
                    </a:path>
                  </a:pathLst>
                </a:custGeom>
                <a:solidFill>
                  <a:srgbClr val="CA9B7D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</p:grpSp>
        <p:grpSp>
          <p:nvGrpSpPr>
            <p:cNvPr id="3451" name="Graphic 2">
              <a:extLst>
                <a:ext uri="{FF2B5EF4-FFF2-40B4-BE49-F238E27FC236}">
                  <a16:creationId xmlns:a16="http://schemas.microsoft.com/office/drawing/2014/main" id="{B8635611-3E05-6578-1975-5C88FC8735A7}"/>
                </a:ext>
              </a:extLst>
            </p:cNvPr>
            <p:cNvGrpSpPr/>
            <p:nvPr/>
          </p:nvGrpSpPr>
          <p:grpSpPr>
            <a:xfrm>
              <a:off x="6401774" y="3594518"/>
              <a:ext cx="1856992" cy="1354483"/>
              <a:chOff x="6401774" y="3594518"/>
              <a:chExt cx="1856992" cy="1354483"/>
            </a:xfrm>
          </p:grpSpPr>
          <p:sp>
            <p:nvSpPr>
              <p:cNvPr id="3458" name="Freeform 150">
                <a:extLst>
                  <a:ext uri="{FF2B5EF4-FFF2-40B4-BE49-F238E27FC236}">
                    <a16:creationId xmlns:a16="http://schemas.microsoft.com/office/drawing/2014/main" id="{7F1973DC-C3CA-DDFF-A5CD-31364E89FC54}"/>
                  </a:ext>
                </a:extLst>
              </p:cNvPr>
              <p:cNvSpPr/>
              <p:nvPr/>
            </p:nvSpPr>
            <p:spPr>
              <a:xfrm>
                <a:off x="6401774" y="3674101"/>
                <a:ext cx="1856992" cy="1274900"/>
              </a:xfrm>
              <a:custGeom>
                <a:avLst/>
                <a:gdLst>
                  <a:gd name="connsiteX0" fmla="*/ 928026 w 1856992"/>
                  <a:gd name="connsiteY0" fmla="*/ 536765 h 1274900"/>
                  <a:gd name="connsiteX1" fmla="*/ 0 w 1856992"/>
                  <a:gd name="connsiteY1" fmla="*/ 0 h 1274900"/>
                  <a:gd name="connsiteX2" fmla="*/ 0 w 1856992"/>
                  <a:gd name="connsiteY2" fmla="*/ 738478 h 1274900"/>
                  <a:gd name="connsiteX3" fmla="*/ 928026 w 1856992"/>
                  <a:gd name="connsiteY3" fmla="*/ 1274900 h 1274900"/>
                  <a:gd name="connsiteX4" fmla="*/ 1856993 w 1856992"/>
                  <a:gd name="connsiteY4" fmla="*/ 738846 h 1274900"/>
                  <a:gd name="connsiteX5" fmla="*/ 1856993 w 1856992"/>
                  <a:gd name="connsiteY5" fmla="*/ 0 h 1274900"/>
                  <a:gd name="connsiteX6" fmla="*/ 928026 w 1856992"/>
                  <a:gd name="connsiteY6" fmla="*/ 536765 h 127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6992" h="1274900">
                    <a:moveTo>
                      <a:pt x="928026" y="536765"/>
                    </a:moveTo>
                    <a:lnTo>
                      <a:pt x="0" y="0"/>
                    </a:lnTo>
                    <a:lnTo>
                      <a:pt x="0" y="738478"/>
                    </a:lnTo>
                    <a:lnTo>
                      <a:pt x="928026" y="1274900"/>
                    </a:lnTo>
                    <a:lnTo>
                      <a:pt x="1856993" y="738846"/>
                    </a:lnTo>
                    <a:lnTo>
                      <a:pt x="1856993" y="0"/>
                    </a:lnTo>
                    <a:lnTo>
                      <a:pt x="928026" y="536765"/>
                    </a:lnTo>
                    <a:close/>
                  </a:path>
                </a:pathLst>
              </a:custGeom>
              <a:solidFill>
                <a:srgbClr val="E0C0AB">
                  <a:alpha val="7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59" name="Freeform 151">
                <a:extLst>
                  <a:ext uri="{FF2B5EF4-FFF2-40B4-BE49-F238E27FC236}">
                    <a16:creationId xmlns:a16="http://schemas.microsoft.com/office/drawing/2014/main" id="{9E9D42EB-6214-0F09-AF43-7D38DB50AFC4}"/>
                  </a:ext>
                </a:extLst>
              </p:cNvPr>
              <p:cNvSpPr/>
              <p:nvPr/>
            </p:nvSpPr>
            <p:spPr>
              <a:xfrm>
                <a:off x="6401774" y="3594518"/>
                <a:ext cx="1856992" cy="721502"/>
              </a:xfrm>
              <a:custGeom>
                <a:avLst/>
                <a:gdLst>
                  <a:gd name="connsiteX0" fmla="*/ 928026 w 1856992"/>
                  <a:gd name="connsiteY0" fmla="*/ 536765 h 721502"/>
                  <a:gd name="connsiteX1" fmla="*/ 0 w 1856992"/>
                  <a:gd name="connsiteY1" fmla="*/ 0 h 721502"/>
                  <a:gd name="connsiteX2" fmla="*/ 0 w 1856992"/>
                  <a:gd name="connsiteY2" fmla="*/ 185080 h 721502"/>
                  <a:gd name="connsiteX3" fmla="*/ 928026 w 1856992"/>
                  <a:gd name="connsiteY3" fmla="*/ 721502 h 721502"/>
                  <a:gd name="connsiteX4" fmla="*/ 1856993 w 1856992"/>
                  <a:gd name="connsiteY4" fmla="*/ 185448 h 721502"/>
                  <a:gd name="connsiteX5" fmla="*/ 1856993 w 1856992"/>
                  <a:gd name="connsiteY5" fmla="*/ 0 h 721502"/>
                  <a:gd name="connsiteX6" fmla="*/ 928026 w 1856992"/>
                  <a:gd name="connsiteY6" fmla="*/ 536765 h 72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6992" h="721502">
                    <a:moveTo>
                      <a:pt x="928026" y="536765"/>
                    </a:moveTo>
                    <a:lnTo>
                      <a:pt x="0" y="0"/>
                    </a:lnTo>
                    <a:lnTo>
                      <a:pt x="0" y="185080"/>
                    </a:lnTo>
                    <a:lnTo>
                      <a:pt x="928026" y="721502"/>
                    </a:lnTo>
                    <a:lnTo>
                      <a:pt x="1856993" y="185448"/>
                    </a:lnTo>
                    <a:lnTo>
                      <a:pt x="1856993" y="0"/>
                    </a:lnTo>
                    <a:lnTo>
                      <a:pt x="928026" y="536765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60" name="Freeform 152">
                <a:extLst>
                  <a:ext uri="{FF2B5EF4-FFF2-40B4-BE49-F238E27FC236}">
                    <a16:creationId xmlns:a16="http://schemas.microsoft.com/office/drawing/2014/main" id="{A89CB106-185E-9FC0-B2B2-3BB32FAA8053}"/>
                  </a:ext>
                </a:extLst>
              </p:cNvPr>
              <p:cNvSpPr/>
              <p:nvPr/>
            </p:nvSpPr>
            <p:spPr>
              <a:xfrm>
                <a:off x="6401774" y="4018600"/>
                <a:ext cx="1856992" cy="589012"/>
              </a:xfrm>
              <a:custGeom>
                <a:avLst/>
                <a:gdLst>
                  <a:gd name="connsiteX0" fmla="*/ 928026 w 1856992"/>
                  <a:gd name="connsiteY0" fmla="*/ 536765 h 589012"/>
                  <a:gd name="connsiteX1" fmla="*/ 0 w 1856992"/>
                  <a:gd name="connsiteY1" fmla="*/ 0 h 589012"/>
                  <a:gd name="connsiteX2" fmla="*/ 0 w 1856992"/>
                  <a:gd name="connsiteY2" fmla="*/ 52590 h 589012"/>
                  <a:gd name="connsiteX3" fmla="*/ 928026 w 1856992"/>
                  <a:gd name="connsiteY3" fmla="*/ 589012 h 589012"/>
                  <a:gd name="connsiteX4" fmla="*/ 1856993 w 1856992"/>
                  <a:gd name="connsiteY4" fmla="*/ 52958 h 589012"/>
                  <a:gd name="connsiteX5" fmla="*/ 1856993 w 1856992"/>
                  <a:gd name="connsiteY5" fmla="*/ 0 h 589012"/>
                  <a:gd name="connsiteX6" fmla="*/ 928026 w 1856992"/>
                  <a:gd name="connsiteY6" fmla="*/ 536765 h 589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6992" h="589012">
                    <a:moveTo>
                      <a:pt x="928026" y="536765"/>
                    </a:moveTo>
                    <a:lnTo>
                      <a:pt x="0" y="0"/>
                    </a:lnTo>
                    <a:lnTo>
                      <a:pt x="0" y="52590"/>
                    </a:lnTo>
                    <a:lnTo>
                      <a:pt x="928026" y="589012"/>
                    </a:lnTo>
                    <a:lnTo>
                      <a:pt x="1856993" y="52958"/>
                    </a:lnTo>
                    <a:lnTo>
                      <a:pt x="1856993" y="0"/>
                    </a:lnTo>
                    <a:lnTo>
                      <a:pt x="928026" y="536765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61" name="Freeform 153">
                <a:extLst>
                  <a:ext uri="{FF2B5EF4-FFF2-40B4-BE49-F238E27FC236}">
                    <a16:creationId xmlns:a16="http://schemas.microsoft.com/office/drawing/2014/main" id="{6663E0EF-208D-CF66-9A9A-223B34C15F9B}"/>
                  </a:ext>
                </a:extLst>
              </p:cNvPr>
              <p:cNvSpPr/>
              <p:nvPr/>
            </p:nvSpPr>
            <p:spPr>
              <a:xfrm>
                <a:off x="6401774" y="4052551"/>
                <a:ext cx="1856992" cy="632359"/>
              </a:xfrm>
              <a:custGeom>
                <a:avLst/>
                <a:gdLst>
                  <a:gd name="connsiteX0" fmla="*/ 928026 w 1856992"/>
                  <a:gd name="connsiteY0" fmla="*/ 536778 h 632359"/>
                  <a:gd name="connsiteX1" fmla="*/ 0 w 1856992"/>
                  <a:gd name="connsiteY1" fmla="*/ 0 h 632359"/>
                  <a:gd name="connsiteX2" fmla="*/ 0 w 1856992"/>
                  <a:gd name="connsiteY2" fmla="*/ 95936 h 632359"/>
                  <a:gd name="connsiteX3" fmla="*/ 928026 w 1856992"/>
                  <a:gd name="connsiteY3" fmla="*/ 632359 h 632359"/>
                  <a:gd name="connsiteX4" fmla="*/ 1856993 w 1856992"/>
                  <a:gd name="connsiteY4" fmla="*/ 96305 h 632359"/>
                  <a:gd name="connsiteX5" fmla="*/ 1856993 w 1856992"/>
                  <a:gd name="connsiteY5" fmla="*/ 0 h 632359"/>
                  <a:gd name="connsiteX6" fmla="*/ 928026 w 1856992"/>
                  <a:gd name="connsiteY6" fmla="*/ 536778 h 63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6992" h="632359">
                    <a:moveTo>
                      <a:pt x="928026" y="536778"/>
                    </a:moveTo>
                    <a:lnTo>
                      <a:pt x="0" y="0"/>
                    </a:lnTo>
                    <a:lnTo>
                      <a:pt x="0" y="95936"/>
                    </a:lnTo>
                    <a:lnTo>
                      <a:pt x="928026" y="632359"/>
                    </a:lnTo>
                    <a:lnTo>
                      <a:pt x="1856993" y="96305"/>
                    </a:lnTo>
                    <a:lnTo>
                      <a:pt x="1856993" y="0"/>
                    </a:lnTo>
                    <a:lnTo>
                      <a:pt x="928026" y="536778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452" name="Graphic 2">
              <a:extLst>
                <a:ext uri="{FF2B5EF4-FFF2-40B4-BE49-F238E27FC236}">
                  <a16:creationId xmlns:a16="http://schemas.microsoft.com/office/drawing/2014/main" id="{AB2CB432-DC76-01E3-5F67-6A26951D9FE8}"/>
                </a:ext>
              </a:extLst>
            </p:cNvPr>
            <p:cNvGrpSpPr/>
            <p:nvPr/>
          </p:nvGrpSpPr>
          <p:grpSpPr>
            <a:xfrm>
              <a:off x="6694953" y="5119670"/>
              <a:ext cx="303539" cy="234003"/>
              <a:chOff x="6694953" y="5119670"/>
              <a:chExt cx="303539" cy="234003"/>
            </a:xfrm>
          </p:grpSpPr>
          <p:sp>
            <p:nvSpPr>
              <p:cNvPr id="3456" name="Freeform 155">
                <a:extLst>
                  <a:ext uri="{FF2B5EF4-FFF2-40B4-BE49-F238E27FC236}">
                    <a16:creationId xmlns:a16="http://schemas.microsoft.com/office/drawing/2014/main" id="{FBB8C700-8616-65A3-1448-788E48376A3D}"/>
                  </a:ext>
                </a:extLst>
              </p:cNvPr>
              <p:cNvSpPr/>
              <p:nvPr/>
            </p:nvSpPr>
            <p:spPr>
              <a:xfrm>
                <a:off x="6695001" y="5132773"/>
                <a:ext cx="303491" cy="220900"/>
              </a:xfrm>
              <a:custGeom>
                <a:avLst/>
                <a:gdLst>
                  <a:gd name="connsiteX0" fmla="*/ 202590 w 303491"/>
                  <a:gd name="connsiteY0" fmla="*/ 0 h 220900"/>
                  <a:gd name="connsiteX1" fmla="*/ 28 w 303491"/>
                  <a:gd name="connsiteY1" fmla="*/ 118663 h 220900"/>
                  <a:gd name="connsiteX2" fmla="*/ 2 w 303491"/>
                  <a:gd name="connsiteY2" fmla="*/ 162353 h 220900"/>
                  <a:gd name="connsiteX3" fmla="*/ 20406 w 303491"/>
                  <a:gd name="connsiteY3" fmla="*/ 198208 h 220900"/>
                  <a:gd name="connsiteX4" fmla="*/ 189704 w 303491"/>
                  <a:gd name="connsiteY4" fmla="*/ 198208 h 220900"/>
                  <a:gd name="connsiteX5" fmla="*/ 303491 w 303491"/>
                  <a:gd name="connsiteY5" fmla="*/ 132516 h 220900"/>
                  <a:gd name="connsiteX6" fmla="*/ 303491 w 303491"/>
                  <a:gd name="connsiteY6" fmla="*/ 58265 h 220900"/>
                  <a:gd name="connsiteX7" fmla="*/ 202590 w 303491"/>
                  <a:gd name="connsiteY7" fmla="*/ 0 h 2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491" h="220900">
                    <a:moveTo>
                      <a:pt x="202590" y="0"/>
                    </a:moveTo>
                    <a:lnTo>
                      <a:pt x="28" y="118663"/>
                    </a:lnTo>
                    <a:lnTo>
                      <a:pt x="2" y="162353"/>
                    </a:lnTo>
                    <a:cubicBezTo>
                      <a:pt x="-137" y="176281"/>
                      <a:pt x="6630" y="190260"/>
                      <a:pt x="20406" y="198208"/>
                    </a:cubicBezTo>
                    <a:cubicBezTo>
                      <a:pt x="72793" y="228465"/>
                      <a:pt x="137330" y="228465"/>
                      <a:pt x="189704" y="198208"/>
                    </a:cubicBezTo>
                    <a:lnTo>
                      <a:pt x="303491" y="132516"/>
                    </a:lnTo>
                    <a:lnTo>
                      <a:pt x="303491" y="58265"/>
                    </a:lnTo>
                    <a:lnTo>
                      <a:pt x="202590" y="0"/>
                    </a:ln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57" name="Freeform 156">
                <a:extLst>
                  <a:ext uri="{FF2B5EF4-FFF2-40B4-BE49-F238E27FC236}">
                    <a16:creationId xmlns:a16="http://schemas.microsoft.com/office/drawing/2014/main" id="{82BAFB59-13C2-E81F-4BA6-557373FF2A98}"/>
                  </a:ext>
                </a:extLst>
              </p:cNvPr>
              <p:cNvSpPr/>
              <p:nvPr/>
            </p:nvSpPr>
            <p:spPr>
              <a:xfrm>
                <a:off x="6694953" y="5119670"/>
                <a:ext cx="303539" cy="185619"/>
              </a:xfrm>
              <a:custGeom>
                <a:avLst/>
                <a:gdLst>
                  <a:gd name="connsiteX0" fmla="*/ 179937 w 303539"/>
                  <a:gd name="connsiteY0" fmla="*/ 0 h 185619"/>
                  <a:gd name="connsiteX1" fmla="*/ 20454 w 303539"/>
                  <a:gd name="connsiteY1" fmla="*/ 92076 h 185619"/>
                  <a:gd name="connsiteX2" fmla="*/ 20454 w 303539"/>
                  <a:gd name="connsiteY2" fmla="*/ 162936 h 185619"/>
                  <a:gd name="connsiteX3" fmla="*/ 189752 w 303539"/>
                  <a:gd name="connsiteY3" fmla="*/ 162936 h 185619"/>
                  <a:gd name="connsiteX4" fmla="*/ 303540 w 303539"/>
                  <a:gd name="connsiteY4" fmla="*/ 97231 h 185619"/>
                  <a:gd name="connsiteX5" fmla="*/ 303540 w 303539"/>
                  <a:gd name="connsiteY5" fmla="*/ 71368 h 185619"/>
                  <a:gd name="connsiteX6" fmla="*/ 179937 w 303539"/>
                  <a:gd name="connsiteY6" fmla="*/ 0 h 18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539" h="185619">
                    <a:moveTo>
                      <a:pt x="179937" y="0"/>
                    </a:moveTo>
                    <a:lnTo>
                      <a:pt x="20454" y="92076"/>
                    </a:lnTo>
                    <a:cubicBezTo>
                      <a:pt x="-6818" y="107820"/>
                      <a:pt x="-6818" y="147193"/>
                      <a:pt x="20454" y="162936"/>
                    </a:cubicBezTo>
                    <a:cubicBezTo>
                      <a:pt x="72841" y="193180"/>
                      <a:pt x="137378" y="193180"/>
                      <a:pt x="189752" y="162936"/>
                    </a:cubicBezTo>
                    <a:lnTo>
                      <a:pt x="303540" y="97231"/>
                    </a:lnTo>
                    <a:lnTo>
                      <a:pt x="303540" y="71368"/>
                    </a:lnTo>
                    <a:lnTo>
                      <a:pt x="179937" y="0"/>
                    </a:ln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453" name="Graphic 2">
              <a:extLst>
                <a:ext uri="{FF2B5EF4-FFF2-40B4-BE49-F238E27FC236}">
                  <a16:creationId xmlns:a16="http://schemas.microsoft.com/office/drawing/2014/main" id="{047C3A59-6FD0-4531-8464-0EDAB57A80D4}"/>
                </a:ext>
              </a:extLst>
            </p:cNvPr>
            <p:cNvGrpSpPr/>
            <p:nvPr/>
          </p:nvGrpSpPr>
          <p:grpSpPr>
            <a:xfrm>
              <a:off x="6295553" y="4880769"/>
              <a:ext cx="287554" cy="226235"/>
              <a:chOff x="6295553" y="4880769"/>
              <a:chExt cx="287554" cy="226235"/>
            </a:xfrm>
          </p:grpSpPr>
          <p:sp>
            <p:nvSpPr>
              <p:cNvPr id="3454" name="Freeform 158">
                <a:extLst>
                  <a:ext uri="{FF2B5EF4-FFF2-40B4-BE49-F238E27FC236}">
                    <a16:creationId xmlns:a16="http://schemas.microsoft.com/office/drawing/2014/main" id="{692DE4BC-C1E4-84F5-B4D8-D697495688B8}"/>
                  </a:ext>
                </a:extLst>
              </p:cNvPr>
              <p:cNvSpPr/>
              <p:nvPr/>
            </p:nvSpPr>
            <p:spPr>
              <a:xfrm>
                <a:off x="6295602" y="4893923"/>
                <a:ext cx="287505" cy="213082"/>
              </a:xfrm>
              <a:custGeom>
                <a:avLst/>
                <a:gdLst>
                  <a:gd name="connsiteX0" fmla="*/ 189246 w 287505"/>
                  <a:gd name="connsiteY0" fmla="*/ 0 h 213082"/>
                  <a:gd name="connsiteX1" fmla="*/ 27 w 287505"/>
                  <a:gd name="connsiteY1" fmla="*/ 110842 h 213082"/>
                  <a:gd name="connsiteX2" fmla="*/ 2 w 287505"/>
                  <a:gd name="connsiteY2" fmla="*/ 154544 h 213082"/>
                  <a:gd name="connsiteX3" fmla="*/ 20406 w 287505"/>
                  <a:gd name="connsiteY3" fmla="*/ 190399 h 213082"/>
                  <a:gd name="connsiteX4" fmla="*/ 189703 w 287505"/>
                  <a:gd name="connsiteY4" fmla="*/ 190399 h 213082"/>
                  <a:gd name="connsiteX5" fmla="*/ 287506 w 287505"/>
                  <a:gd name="connsiteY5" fmla="*/ 133924 h 213082"/>
                  <a:gd name="connsiteX6" fmla="*/ 287506 w 287505"/>
                  <a:gd name="connsiteY6" fmla="*/ 56678 h 213082"/>
                  <a:gd name="connsiteX7" fmla="*/ 189246 w 287505"/>
                  <a:gd name="connsiteY7" fmla="*/ 0 h 21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505" h="213082">
                    <a:moveTo>
                      <a:pt x="189246" y="0"/>
                    </a:moveTo>
                    <a:lnTo>
                      <a:pt x="27" y="110842"/>
                    </a:lnTo>
                    <a:lnTo>
                      <a:pt x="2" y="154544"/>
                    </a:lnTo>
                    <a:cubicBezTo>
                      <a:pt x="-138" y="168459"/>
                      <a:pt x="6617" y="182439"/>
                      <a:pt x="20406" y="190399"/>
                    </a:cubicBezTo>
                    <a:cubicBezTo>
                      <a:pt x="72780" y="220643"/>
                      <a:pt x="137317" y="220643"/>
                      <a:pt x="189703" y="190399"/>
                    </a:cubicBezTo>
                    <a:lnTo>
                      <a:pt x="287506" y="133924"/>
                    </a:lnTo>
                    <a:lnTo>
                      <a:pt x="287506" y="56678"/>
                    </a:lnTo>
                    <a:lnTo>
                      <a:pt x="189246" y="0"/>
                    </a:ln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455" name="Freeform 159">
                <a:extLst>
                  <a:ext uri="{FF2B5EF4-FFF2-40B4-BE49-F238E27FC236}">
                    <a16:creationId xmlns:a16="http://schemas.microsoft.com/office/drawing/2014/main" id="{CA635880-E5D8-9C08-6F82-AF77579F3770}"/>
                  </a:ext>
                </a:extLst>
              </p:cNvPr>
              <p:cNvSpPr/>
              <p:nvPr/>
            </p:nvSpPr>
            <p:spPr>
              <a:xfrm>
                <a:off x="6295553" y="4880769"/>
                <a:ext cx="287554" cy="177848"/>
              </a:xfrm>
              <a:custGeom>
                <a:avLst/>
                <a:gdLst>
                  <a:gd name="connsiteX0" fmla="*/ 166479 w 287554"/>
                  <a:gd name="connsiteY0" fmla="*/ 0 h 177848"/>
                  <a:gd name="connsiteX1" fmla="*/ 20454 w 287554"/>
                  <a:gd name="connsiteY1" fmla="*/ 84319 h 177848"/>
                  <a:gd name="connsiteX2" fmla="*/ 20454 w 287554"/>
                  <a:gd name="connsiteY2" fmla="*/ 155166 h 177848"/>
                  <a:gd name="connsiteX3" fmla="*/ 20454 w 287554"/>
                  <a:gd name="connsiteY3" fmla="*/ 155166 h 177848"/>
                  <a:gd name="connsiteX4" fmla="*/ 189752 w 287554"/>
                  <a:gd name="connsiteY4" fmla="*/ 155166 h 177848"/>
                  <a:gd name="connsiteX5" fmla="*/ 287555 w 287554"/>
                  <a:gd name="connsiteY5" fmla="*/ 98704 h 177848"/>
                  <a:gd name="connsiteX6" fmla="*/ 287555 w 287554"/>
                  <a:gd name="connsiteY6" fmla="*/ 69832 h 177848"/>
                  <a:gd name="connsiteX7" fmla="*/ 166479 w 287554"/>
                  <a:gd name="connsiteY7" fmla="*/ 0 h 17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554" h="177848">
                    <a:moveTo>
                      <a:pt x="166479" y="0"/>
                    </a:moveTo>
                    <a:lnTo>
                      <a:pt x="20454" y="84319"/>
                    </a:lnTo>
                    <a:cubicBezTo>
                      <a:pt x="-6818" y="100063"/>
                      <a:pt x="-6818" y="139422"/>
                      <a:pt x="20454" y="155166"/>
                    </a:cubicBezTo>
                    <a:lnTo>
                      <a:pt x="20454" y="155166"/>
                    </a:lnTo>
                    <a:cubicBezTo>
                      <a:pt x="72828" y="185410"/>
                      <a:pt x="137366" y="185410"/>
                      <a:pt x="189752" y="155166"/>
                    </a:cubicBezTo>
                    <a:lnTo>
                      <a:pt x="287555" y="98704"/>
                    </a:lnTo>
                    <a:lnTo>
                      <a:pt x="287555" y="69832"/>
                    </a:lnTo>
                    <a:lnTo>
                      <a:pt x="166479" y="0"/>
                    </a:ln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</p:grpSp>
      <p:grpSp>
        <p:nvGrpSpPr>
          <p:cNvPr id="3510" name="Graphic 2">
            <a:extLst>
              <a:ext uri="{FF2B5EF4-FFF2-40B4-BE49-F238E27FC236}">
                <a16:creationId xmlns:a16="http://schemas.microsoft.com/office/drawing/2014/main" id="{9C4166F5-5B89-362A-8DC2-B457FEA50926}"/>
              </a:ext>
            </a:extLst>
          </p:cNvPr>
          <p:cNvGrpSpPr/>
          <p:nvPr/>
        </p:nvGrpSpPr>
        <p:grpSpPr>
          <a:xfrm>
            <a:off x="8678545" y="1712363"/>
            <a:ext cx="7805063" cy="6740684"/>
            <a:chOff x="8678545" y="1047869"/>
            <a:chExt cx="7805063" cy="6740684"/>
          </a:xfrm>
        </p:grpSpPr>
        <p:sp>
          <p:nvSpPr>
            <p:cNvPr id="3511" name="Freeform 161">
              <a:extLst>
                <a:ext uri="{FF2B5EF4-FFF2-40B4-BE49-F238E27FC236}">
                  <a16:creationId xmlns:a16="http://schemas.microsoft.com/office/drawing/2014/main" id="{7BA72254-B8C7-14A4-931E-145FAB081D4E}"/>
                </a:ext>
              </a:extLst>
            </p:cNvPr>
            <p:cNvSpPr/>
            <p:nvPr/>
          </p:nvSpPr>
          <p:spPr>
            <a:xfrm>
              <a:off x="8678545" y="3287042"/>
              <a:ext cx="7805063" cy="4501511"/>
            </a:xfrm>
            <a:custGeom>
              <a:avLst/>
              <a:gdLst>
                <a:gd name="connsiteX0" fmla="*/ 0 w 7805063"/>
                <a:gd name="connsiteY0" fmla="*/ 3569078 h 4501511"/>
                <a:gd name="connsiteX1" fmla="*/ 1614879 w 7805063"/>
                <a:gd name="connsiteY1" fmla="*/ 4501511 h 4501511"/>
                <a:gd name="connsiteX2" fmla="*/ 7805063 w 7805063"/>
                <a:gd name="connsiteY2" fmla="*/ 932432 h 4501511"/>
                <a:gd name="connsiteX3" fmla="*/ 6190170 w 7805063"/>
                <a:gd name="connsiteY3" fmla="*/ 0 h 4501511"/>
                <a:gd name="connsiteX4" fmla="*/ 0 w 7805063"/>
                <a:gd name="connsiteY4" fmla="*/ 3569078 h 450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5063" h="4501511">
                  <a:moveTo>
                    <a:pt x="0" y="3569078"/>
                  </a:moveTo>
                  <a:lnTo>
                    <a:pt x="1614879" y="4501511"/>
                  </a:lnTo>
                  <a:lnTo>
                    <a:pt x="7805063" y="932432"/>
                  </a:lnTo>
                  <a:lnTo>
                    <a:pt x="6190170" y="0"/>
                  </a:lnTo>
                  <a:lnTo>
                    <a:pt x="0" y="3569078"/>
                  </a:lnTo>
                  <a:close/>
                </a:path>
              </a:pathLst>
            </a:custGeom>
            <a:solidFill>
              <a:srgbClr val="8094A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sp>
          <p:nvSpPr>
            <p:cNvPr id="3512" name="Freeform 162">
              <a:extLst>
                <a:ext uri="{FF2B5EF4-FFF2-40B4-BE49-F238E27FC236}">
                  <a16:creationId xmlns:a16="http://schemas.microsoft.com/office/drawing/2014/main" id="{894A9640-75FC-34C0-1222-F6BAA7C61D8D}"/>
                </a:ext>
              </a:extLst>
            </p:cNvPr>
            <p:cNvSpPr/>
            <p:nvPr/>
          </p:nvSpPr>
          <p:spPr>
            <a:xfrm>
              <a:off x="10118756" y="1047869"/>
              <a:ext cx="5776614" cy="3335405"/>
            </a:xfrm>
            <a:custGeom>
              <a:avLst/>
              <a:gdLst>
                <a:gd name="connsiteX0" fmla="*/ 0 w 5776614"/>
                <a:gd name="connsiteY0" fmla="*/ 2402974 h 3335405"/>
                <a:gd name="connsiteX1" fmla="*/ 1614879 w 5776614"/>
                <a:gd name="connsiteY1" fmla="*/ 3335406 h 3335405"/>
                <a:gd name="connsiteX2" fmla="*/ 5776615 w 5776614"/>
                <a:gd name="connsiteY2" fmla="*/ 932430 h 3335405"/>
                <a:gd name="connsiteX3" fmla="*/ 4161722 w 5776614"/>
                <a:gd name="connsiteY3" fmla="*/ 0 h 3335405"/>
                <a:gd name="connsiteX4" fmla="*/ 0 w 5776614"/>
                <a:gd name="connsiteY4" fmla="*/ 2402974 h 333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6614" h="3335405">
                  <a:moveTo>
                    <a:pt x="0" y="2402974"/>
                  </a:moveTo>
                  <a:lnTo>
                    <a:pt x="1614879" y="3335406"/>
                  </a:lnTo>
                  <a:lnTo>
                    <a:pt x="5776615" y="932430"/>
                  </a:lnTo>
                  <a:lnTo>
                    <a:pt x="4161722" y="0"/>
                  </a:lnTo>
                  <a:lnTo>
                    <a:pt x="0" y="2402974"/>
                  </a:lnTo>
                  <a:close/>
                </a:path>
              </a:pathLst>
            </a:custGeom>
            <a:solidFill>
              <a:srgbClr val="E27F5A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sp>
          <p:nvSpPr>
            <p:cNvPr id="3513" name="Freeform 163">
              <a:extLst>
                <a:ext uri="{FF2B5EF4-FFF2-40B4-BE49-F238E27FC236}">
                  <a16:creationId xmlns:a16="http://schemas.microsoft.com/office/drawing/2014/main" id="{417D1297-1D52-3A20-B7BF-06EC74A1CE0E}"/>
                </a:ext>
              </a:extLst>
            </p:cNvPr>
            <p:cNvSpPr/>
            <p:nvPr/>
          </p:nvSpPr>
          <p:spPr>
            <a:xfrm>
              <a:off x="10118756" y="3450842"/>
              <a:ext cx="1614879" cy="3335420"/>
            </a:xfrm>
            <a:custGeom>
              <a:avLst/>
              <a:gdLst>
                <a:gd name="connsiteX0" fmla="*/ 0 w 1614879"/>
                <a:gd name="connsiteY0" fmla="*/ 0 h 3335420"/>
                <a:gd name="connsiteX1" fmla="*/ 0 w 1614879"/>
                <a:gd name="connsiteY1" fmla="*/ 2402989 h 3335420"/>
                <a:gd name="connsiteX2" fmla="*/ 1614879 w 1614879"/>
                <a:gd name="connsiteY2" fmla="*/ 3335421 h 3335420"/>
                <a:gd name="connsiteX3" fmla="*/ 1614879 w 1614879"/>
                <a:gd name="connsiteY3" fmla="*/ 932432 h 3335420"/>
                <a:gd name="connsiteX4" fmla="*/ 0 w 1614879"/>
                <a:gd name="connsiteY4" fmla="*/ 0 h 333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879" h="3335420">
                  <a:moveTo>
                    <a:pt x="0" y="0"/>
                  </a:moveTo>
                  <a:lnTo>
                    <a:pt x="0" y="2402989"/>
                  </a:lnTo>
                  <a:lnTo>
                    <a:pt x="1614879" y="3335421"/>
                  </a:lnTo>
                  <a:lnTo>
                    <a:pt x="1614879" y="932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3B4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sp>
          <p:nvSpPr>
            <p:cNvPr id="3514" name="Freeform 164">
              <a:extLst>
                <a:ext uri="{FF2B5EF4-FFF2-40B4-BE49-F238E27FC236}">
                  <a16:creationId xmlns:a16="http://schemas.microsoft.com/office/drawing/2014/main" id="{CDC9816A-D7AC-358A-00B1-EE63D335477A}"/>
                </a:ext>
              </a:extLst>
            </p:cNvPr>
            <p:cNvSpPr/>
            <p:nvPr/>
          </p:nvSpPr>
          <p:spPr>
            <a:xfrm>
              <a:off x="11733635" y="1980298"/>
              <a:ext cx="4161735" cy="4805964"/>
            </a:xfrm>
            <a:custGeom>
              <a:avLst/>
              <a:gdLst>
                <a:gd name="connsiteX0" fmla="*/ 4161736 w 4161735"/>
                <a:gd name="connsiteY0" fmla="*/ 0 h 4805964"/>
                <a:gd name="connsiteX1" fmla="*/ 4161736 w 4161735"/>
                <a:gd name="connsiteY1" fmla="*/ 2402976 h 4805964"/>
                <a:gd name="connsiteX2" fmla="*/ 0 w 4161735"/>
                <a:gd name="connsiteY2" fmla="*/ 4805965 h 4805964"/>
                <a:gd name="connsiteX3" fmla="*/ 0 w 4161735"/>
                <a:gd name="connsiteY3" fmla="*/ 2402976 h 4805964"/>
                <a:gd name="connsiteX4" fmla="*/ 4161736 w 4161735"/>
                <a:gd name="connsiteY4" fmla="*/ 0 h 480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1735" h="4805964">
                  <a:moveTo>
                    <a:pt x="4161736" y="0"/>
                  </a:moveTo>
                  <a:lnTo>
                    <a:pt x="4161736" y="2402976"/>
                  </a:lnTo>
                  <a:lnTo>
                    <a:pt x="0" y="4805965"/>
                  </a:lnTo>
                  <a:lnTo>
                    <a:pt x="0" y="2402976"/>
                  </a:lnTo>
                  <a:lnTo>
                    <a:pt x="4161736" y="0"/>
                  </a:lnTo>
                  <a:close/>
                </a:path>
              </a:pathLst>
            </a:custGeom>
            <a:solidFill>
              <a:srgbClr val="D95B4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sp>
          <p:nvSpPr>
            <p:cNvPr id="3515" name="Freeform 165">
              <a:extLst>
                <a:ext uri="{FF2B5EF4-FFF2-40B4-BE49-F238E27FC236}">
                  <a16:creationId xmlns:a16="http://schemas.microsoft.com/office/drawing/2014/main" id="{89C8593D-50EB-79DC-4BDE-CA53BC58626C}"/>
                </a:ext>
              </a:extLst>
            </p:cNvPr>
            <p:cNvSpPr/>
            <p:nvPr/>
          </p:nvSpPr>
          <p:spPr>
            <a:xfrm>
              <a:off x="11733902" y="2800644"/>
              <a:ext cx="4161468" cy="2547578"/>
            </a:xfrm>
            <a:custGeom>
              <a:avLst/>
              <a:gdLst>
                <a:gd name="connsiteX0" fmla="*/ 0 w 4161468"/>
                <a:gd name="connsiteY0" fmla="*/ 2402824 h 2547578"/>
                <a:gd name="connsiteX1" fmla="*/ 0 w 4161468"/>
                <a:gd name="connsiteY1" fmla="*/ 2547579 h 2547578"/>
                <a:gd name="connsiteX2" fmla="*/ 4161469 w 4161468"/>
                <a:gd name="connsiteY2" fmla="*/ 144755 h 2547578"/>
                <a:gd name="connsiteX3" fmla="*/ 4161469 w 4161468"/>
                <a:gd name="connsiteY3" fmla="*/ 0 h 2547578"/>
                <a:gd name="connsiteX4" fmla="*/ 0 w 4161468"/>
                <a:gd name="connsiteY4" fmla="*/ 2402824 h 254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1468" h="2547578">
                  <a:moveTo>
                    <a:pt x="0" y="2402824"/>
                  </a:moveTo>
                  <a:lnTo>
                    <a:pt x="0" y="2547579"/>
                  </a:lnTo>
                  <a:lnTo>
                    <a:pt x="4161469" y="144755"/>
                  </a:lnTo>
                  <a:lnTo>
                    <a:pt x="4161469" y="0"/>
                  </a:lnTo>
                  <a:lnTo>
                    <a:pt x="0" y="2402824"/>
                  </a:lnTo>
                  <a:close/>
                </a:path>
              </a:pathLst>
            </a:custGeom>
            <a:solidFill>
              <a:srgbClr val="A93B4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grpSp>
          <p:nvGrpSpPr>
            <p:cNvPr id="3516" name="Graphic 2">
              <a:extLst>
                <a:ext uri="{FF2B5EF4-FFF2-40B4-BE49-F238E27FC236}">
                  <a16:creationId xmlns:a16="http://schemas.microsoft.com/office/drawing/2014/main" id="{5101142F-204B-90EB-8CA2-E006D7249227}"/>
                </a:ext>
              </a:extLst>
            </p:cNvPr>
            <p:cNvGrpSpPr/>
            <p:nvPr/>
          </p:nvGrpSpPr>
          <p:grpSpPr>
            <a:xfrm>
              <a:off x="10836306" y="6541022"/>
              <a:ext cx="566430" cy="667924"/>
              <a:chOff x="10836306" y="6541022"/>
              <a:chExt cx="566430" cy="667924"/>
            </a:xfrm>
          </p:grpSpPr>
          <p:sp>
            <p:nvSpPr>
              <p:cNvPr id="3568" name="Freeform 167">
                <a:extLst>
                  <a:ext uri="{FF2B5EF4-FFF2-40B4-BE49-F238E27FC236}">
                    <a16:creationId xmlns:a16="http://schemas.microsoft.com/office/drawing/2014/main" id="{61305CB7-15CD-8DA5-B209-3A6DDC3FC427}"/>
                  </a:ext>
                </a:extLst>
              </p:cNvPr>
              <p:cNvSpPr/>
              <p:nvPr/>
            </p:nvSpPr>
            <p:spPr>
              <a:xfrm>
                <a:off x="10836306" y="6541022"/>
                <a:ext cx="530636" cy="650210"/>
              </a:xfrm>
              <a:custGeom>
                <a:avLst/>
                <a:gdLst>
                  <a:gd name="connsiteX0" fmla="*/ 530572 w 530636"/>
                  <a:gd name="connsiteY0" fmla="*/ 139401 h 650210"/>
                  <a:gd name="connsiteX1" fmla="*/ 159308 w 530636"/>
                  <a:gd name="connsiteY1" fmla="*/ 649808 h 650210"/>
                  <a:gd name="connsiteX2" fmla="*/ 702 w 530636"/>
                  <a:gd name="connsiteY2" fmla="*/ 426207 h 650210"/>
                  <a:gd name="connsiteX3" fmla="*/ 290071 w 530636"/>
                  <a:gd name="connsiteY3" fmla="*/ 5071 h 650210"/>
                  <a:gd name="connsiteX4" fmla="*/ 530572 w 530636"/>
                  <a:gd name="connsiteY4" fmla="*/ 139401 h 6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636" h="650210">
                    <a:moveTo>
                      <a:pt x="530572" y="139401"/>
                    </a:moveTo>
                    <a:cubicBezTo>
                      <a:pt x="517038" y="265695"/>
                      <a:pt x="182759" y="664638"/>
                      <a:pt x="159308" y="649808"/>
                    </a:cubicBezTo>
                    <a:cubicBezTo>
                      <a:pt x="42296" y="575812"/>
                      <a:pt x="8942" y="549263"/>
                      <a:pt x="702" y="426207"/>
                    </a:cubicBezTo>
                    <a:cubicBezTo>
                      <a:pt x="-11297" y="246980"/>
                      <a:pt x="132442" y="44252"/>
                      <a:pt x="290071" y="5071"/>
                    </a:cubicBezTo>
                    <a:cubicBezTo>
                      <a:pt x="420023" y="-27230"/>
                      <a:pt x="533734" y="103977"/>
                      <a:pt x="530572" y="139401"/>
                    </a:cubicBez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69" name="Freeform 168">
                <a:extLst>
                  <a:ext uri="{FF2B5EF4-FFF2-40B4-BE49-F238E27FC236}">
                    <a16:creationId xmlns:a16="http://schemas.microsoft.com/office/drawing/2014/main" id="{04D0C46B-0174-387F-52DB-7E196B7F906E}"/>
                  </a:ext>
                </a:extLst>
              </p:cNvPr>
              <p:cNvSpPr/>
              <p:nvPr/>
            </p:nvSpPr>
            <p:spPr>
              <a:xfrm>
                <a:off x="10919165" y="6622870"/>
                <a:ext cx="483571" cy="586076"/>
              </a:xfrm>
              <a:custGeom>
                <a:avLst/>
                <a:gdLst>
                  <a:gd name="connsiteX0" fmla="*/ 481741 w 483571"/>
                  <a:gd name="connsiteY0" fmla="*/ 212733 h 586076"/>
                  <a:gd name="connsiteX1" fmla="*/ 269986 w 483571"/>
                  <a:gd name="connsiteY1" fmla="*/ 547455 h 586076"/>
                  <a:gd name="connsiteX2" fmla="*/ 702 w 483571"/>
                  <a:gd name="connsiteY2" fmla="*/ 427205 h 586076"/>
                  <a:gd name="connsiteX3" fmla="*/ 290059 w 483571"/>
                  <a:gd name="connsiteY3" fmla="*/ 6081 h 586076"/>
                  <a:gd name="connsiteX4" fmla="*/ 481741 w 483571"/>
                  <a:gd name="connsiteY4" fmla="*/ 212733 h 5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571" h="586076">
                    <a:moveTo>
                      <a:pt x="481741" y="212733"/>
                    </a:moveTo>
                    <a:cubicBezTo>
                      <a:pt x="468219" y="339026"/>
                      <a:pt x="380053" y="480760"/>
                      <a:pt x="269986" y="547455"/>
                    </a:cubicBezTo>
                    <a:cubicBezTo>
                      <a:pt x="140987" y="625616"/>
                      <a:pt x="11265" y="584949"/>
                      <a:pt x="702" y="427205"/>
                    </a:cubicBezTo>
                    <a:cubicBezTo>
                      <a:pt x="-11297" y="247979"/>
                      <a:pt x="132442" y="45263"/>
                      <a:pt x="290059" y="6081"/>
                    </a:cubicBezTo>
                    <a:cubicBezTo>
                      <a:pt x="420022" y="-26219"/>
                      <a:pt x="496596" y="74135"/>
                      <a:pt x="481741" y="212733"/>
                    </a:cubicBez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70" name="Freeform 169">
                <a:extLst>
                  <a:ext uri="{FF2B5EF4-FFF2-40B4-BE49-F238E27FC236}">
                    <a16:creationId xmlns:a16="http://schemas.microsoft.com/office/drawing/2014/main" id="{EB25FAFF-2917-DFC4-E2BF-ADC783766EE6}"/>
                  </a:ext>
                </a:extLst>
              </p:cNvPr>
              <p:cNvSpPr/>
              <p:nvPr/>
            </p:nvSpPr>
            <p:spPr>
              <a:xfrm>
                <a:off x="11061980" y="6769237"/>
                <a:ext cx="251923" cy="307903"/>
              </a:xfrm>
              <a:custGeom>
                <a:avLst/>
                <a:gdLst>
                  <a:gd name="connsiteX0" fmla="*/ 251421 w 251923"/>
                  <a:gd name="connsiteY0" fmla="*/ 105383 h 307903"/>
                  <a:gd name="connsiteX1" fmla="*/ 131195 w 251923"/>
                  <a:gd name="connsiteY1" fmla="*/ 292393 h 307903"/>
                  <a:gd name="connsiteX2" fmla="*/ 14 w 251923"/>
                  <a:gd name="connsiteY2" fmla="*/ 217482 h 307903"/>
                  <a:gd name="connsiteX3" fmla="*/ 141811 w 251923"/>
                  <a:gd name="connsiteY3" fmla="*/ 6272 h 307903"/>
                  <a:gd name="connsiteX4" fmla="*/ 251421 w 251923"/>
                  <a:gd name="connsiteY4" fmla="*/ 105383 h 30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923" h="307903">
                    <a:moveTo>
                      <a:pt x="251421" y="105383"/>
                    </a:moveTo>
                    <a:cubicBezTo>
                      <a:pt x="245821" y="177551"/>
                      <a:pt x="194197" y="258695"/>
                      <a:pt x="131195" y="292393"/>
                    </a:cubicBezTo>
                    <a:cubicBezTo>
                      <a:pt x="62405" y="329200"/>
                      <a:pt x="1042" y="299032"/>
                      <a:pt x="14" y="217482"/>
                    </a:cubicBezTo>
                    <a:cubicBezTo>
                      <a:pt x="-1091" y="130675"/>
                      <a:pt x="65668" y="32644"/>
                      <a:pt x="141811" y="6272"/>
                    </a:cubicBezTo>
                    <a:cubicBezTo>
                      <a:pt x="210880" y="-17648"/>
                      <a:pt x="257312" y="29304"/>
                      <a:pt x="251421" y="105383"/>
                    </a:cubicBezTo>
                    <a:close/>
                  </a:path>
                </a:pathLst>
              </a:custGeom>
              <a:solidFill>
                <a:srgbClr val="9AA9BB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71" name="Freeform 170">
                <a:extLst>
                  <a:ext uri="{FF2B5EF4-FFF2-40B4-BE49-F238E27FC236}">
                    <a16:creationId xmlns:a16="http://schemas.microsoft.com/office/drawing/2014/main" id="{6B1040CB-CF1E-E8DD-9660-46597E16B484}"/>
                  </a:ext>
                </a:extLst>
              </p:cNvPr>
              <p:cNvSpPr/>
              <p:nvPr/>
            </p:nvSpPr>
            <p:spPr>
              <a:xfrm>
                <a:off x="11061980" y="6769237"/>
                <a:ext cx="251923" cy="242269"/>
              </a:xfrm>
              <a:custGeom>
                <a:avLst/>
                <a:gdLst>
                  <a:gd name="connsiteX0" fmla="*/ 251421 w 251923"/>
                  <a:gd name="connsiteY0" fmla="*/ 105383 h 242269"/>
                  <a:gd name="connsiteX1" fmla="*/ 137925 w 251923"/>
                  <a:gd name="connsiteY1" fmla="*/ 120530 h 242269"/>
                  <a:gd name="connsiteX2" fmla="*/ 14 w 251923"/>
                  <a:gd name="connsiteY2" fmla="*/ 217482 h 242269"/>
                  <a:gd name="connsiteX3" fmla="*/ 141811 w 251923"/>
                  <a:gd name="connsiteY3" fmla="*/ 6272 h 242269"/>
                  <a:gd name="connsiteX4" fmla="*/ 251421 w 251923"/>
                  <a:gd name="connsiteY4" fmla="*/ 105383 h 242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923" h="242269">
                    <a:moveTo>
                      <a:pt x="251421" y="105383"/>
                    </a:moveTo>
                    <a:cubicBezTo>
                      <a:pt x="245821" y="177551"/>
                      <a:pt x="229988" y="87810"/>
                      <a:pt x="137925" y="120530"/>
                    </a:cubicBezTo>
                    <a:cubicBezTo>
                      <a:pt x="37380" y="156271"/>
                      <a:pt x="1042" y="299032"/>
                      <a:pt x="14" y="217482"/>
                    </a:cubicBezTo>
                    <a:cubicBezTo>
                      <a:pt x="-1091" y="130675"/>
                      <a:pt x="65668" y="32644"/>
                      <a:pt x="141811" y="6272"/>
                    </a:cubicBezTo>
                    <a:cubicBezTo>
                      <a:pt x="210880" y="-17648"/>
                      <a:pt x="257312" y="29304"/>
                      <a:pt x="251421" y="105383"/>
                    </a:cubicBezTo>
                    <a:close/>
                  </a:path>
                </a:pathLst>
              </a:custGeom>
              <a:solidFill>
                <a:srgbClr val="A8B5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sp>
          <p:nvSpPr>
            <p:cNvPr id="3517" name="Freeform 171">
              <a:extLst>
                <a:ext uri="{FF2B5EF4-FFF2-40B4-BE49-F238E27FC236}">
                  <a16:creationId xmlns:a16="http://schemas.microsoft.com/office/drawing/2014/main" id="{005D814A-12C2-5C50-E9CE-4F2B6620EA1B}"/>
                </a:ext>
              </a:extLst>
            </p:cNvPr>
            <p:cNvSpPr/>
            <p:nvPr/>
          </p:nvSpPr>
          <p:spPr>
            <a:xfrm>
              <a:off x="9597696" y="3698593"/>
              <a:ext cx="1998611" cy="1153989"/>
            </a:xfrm>
            <a:custGeom>
              <a:avLst/>
              <a:gdLst>
                <a:gd name="connsiteX0" fmla="*/ 1561490 w 1998611"/>
                <a:gd name="connsiteY0" fmla="*/ 1153990 h 1153989"/>
                <a:gd name="connsiteX1" fmla="*/ 0 w 1998611"/>
                <a:gd name="connsiteY1" fmla="*/ 252385 h 1153989"/>
                <a:gd name="connsiteX2" fmla="*/ 437109 w 1998611"/>
                <a:gd name="connsiteY2" fmla="*/ 0 h 1153989"/>
                <a:gd name="connsiteX3" fmla="*/ 1998612 w 1998611"/>
                <a:gd name="connsiteY3" fmla="*/ 901605 h 1153989"/>
                <a:gd name="connsiteX4" fmla="*/ 1561490 w 1998611"/>
                <a:gd name="connsiteY4" fmla="*/ 1153990 h 115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611" h="1153989">
                  <a:moveTo>
                    <a:pt x="1561490" y="1153990"/>
                  </a:moveTo>
                  <a:lnTo>
                    <a:pt x="0" y="252385"/>
                  </a:lnTo>
                  <a:lnTo>
                    <a:pt x="437109" y="0"/>
                  </a:lnTo>
                  <a:lnTo>
                    <a:pt x="1998612" y="901605"/>
                  </a:lnTo>
                  <a:lnTo>
                    <a:pt x="1561490" y="1153990"/>
                  </a:lnTo>
                  <a:close/>
                </a:path>
              </a:pathLst>
            </a:custGeom>
            <a:solidFill>
              <a:srgbClr val="C5D2E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grpSp>
          <p:nvGrpSpPr>
            <p:cNvPr id="3518" name="Graphic 2">
              <a:extLst>
                <a:ext uri="{FF2B5EF4-FFF2-40B4-BE49-F238E27FC236}">
                  <a16:creationId xmlns:a16="http://schemas.microsoft.com/office/drawing/2014/main" id="{0777B8AA-206B-9A28-4692-1616AA5A9C24}"/>
                </a:ext>
              </a:extLst>
            </p:cNvPr>
            <p:cNvGrpSpPr/>
            <p:nvPr/>
          </p:nvGrpSpPr>
          <p:grpSpPr>
            <a:xfrm>
              <a:off x="8901917" y="6352709"/>
              <a:ext cx="1962350" cy="1264814"/>
              <a:chOff x="8901917" y="6352709"/>
              <a:chExt cx="1962350" cy="1264814"/>
            </a:xfrm>
          </p:grpSpPr>
          <p:sp>
            <p:nvSpPr>
              <p:cNvPr id="3562" name="Freeform 173">
                <a:extLst>
                  <a:ext uri="{FF2B5EF4-FFF2-40B4-BE49-F238E27FC236}">
                    <a16:creationId xmlns:a16="http://schemas.microsoft.com/office/drawing/2014/main" id="{4ADBF4F9-5EFB-5B45-668B-B20916191955}"/>
                  </a:ext>
                </a:extLst>
              </p:cNvPr>
              <p:cNvSpPr/>
              <p:nvPr/>
            </p:nvSpPr>
            <p:spPr>
              <a:xfrm>
                <a:off x="8901917" y="6352709"/>
                <a:ext cx="1910459" cy="1256661"/>
              </a:xfrm>
              <a:custGeom>
                <a:avLst/>
                <a:gdLst>
                  <a:gd name="connsiteX0" fmla="*/ 1738991 w 1910459"/>
                  <a:gd name="connsiteY0" fmla="*/ 800336 h 1256661"/>
                  <a:gd name="connsiteX1" fmla="*/ 1563649 w 1910459"/>
                  <a:gd name="connsiteY1" fmla="*/ 902849 h 1256661"/>
                  <a:gd name="connsiteX2" fmla="*/ 0 w 1910459"/>
                  <a:gd name="connsiteY2" fmla="*/ 0 h 1256661"/>
                  <a:gd name="connsiteX3" fmla="*/ 584 w 1910459"/>
                  <a:gd name="connsiteY3" fmla="*/ 293052 h 1256661"/>
                  <a:gd name="connsiteX4" fmla="*/ 94260 w 1910459"/>
                  <a:gd name="connsiteY4" fmla="*/ 454923 h 1256661"/>
                  <a:gd name="connsiteX5" fmla="*/ 1412774 w 1910459"/>
                  <a:gd name="connsiteY5" fmla="*/ 1216229 h 1256661"/>
                  <a:gd name="connsiteX6" fmla="*/ 1714536 w 1910459"/>
                  <a:gd name="connsiteY6" fmla="*/ 1216229 h 1256661"/>
                  <a:gd name="connsiteX7" fmla="*/ 1853489 w 1910459"/>
                  <a:gd name="connsiteY7" fmla="*/ 1135998 h 1256661"/>
                  <a:gd name="connsiteX8" fmla="*/ 1910459 w 1910459"/>
                  <a:gd name="connsiteY8" fmla="*/ 1037320 h 1256661"/>
                  <a:gd name="connsiteX9" fmla="*/ 1910459 w 1910459"/>
                  <a:gd name="connsiteY9" fmla="*/ 898710 h 1256661"/>
                  <a:gd name="connsiteX10" fmla="*/ 1738991 w 1910459"/>
                  <a:gd name="connsiteY10" fmla="*/ 800336 h 125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0459" h="1256661">
                    <a:moveTo>
                      <a:pt x="1738991" y="800336"/>
                    </a:moveTo>
                    <a:lnTo>
                      <a:pt x="1563649" y="902849"/>
                    </a:lnTo>
                    <a:lnTo>
                      <a:pt x="0" y="0"/>
                    </a:lnTo>
                    <a:lnTo>
                      <a:pt x="584" y="293052"/>
                    </a:lnTo>
                    <a:cubicBezTo>
                      <a:pt x="724" y="359849"/>
                      <a:pt x="36415" y="421517"/>
                      <a:pt x="94260" y="454923"/>
                    </a:cubicBezTo>
                    <a:lnTo>
                      <a:pt x="1412774" y="1216229"/>
                    </a:lnTo>
                    <a:cubicBezTo>
                      <a:pt x="1506133" y="1270139"/>
                      <a:pt x="1621178" y="1270139"/>
                      <a:pt x="1714536" y="1216229"/>
                    </a:cubicBezTo>
                    <a:lnTo>
                      <a:pt x="1853489" y="1135998"/>
                    </a:lnTo>
                    <a:cubicBezTo>
                      <a:pt x="1888748" y="1115646"/>
                      <a:pt x="1910459" y="1078026"/>
                      <a:pt x="1910459" y="1037320"/>
                    </a:cubicBezTo>
                    <a:lnTo>
                      <a:pt x="1910459" y="898710"/>
                    </a:lnTo>
                    <a:cubicBezTo>
                      <a:pt x="1910459" y="810709"/>
                      <a:pt x="1814954" y="755910"/>
                      <a:pt x="1738991" y="800336"/>
                    </a:cubicBezTo>
                    <a:close/>
                  </a:path>
                </a:pathLst>
              </a:custGeom>
              <a:solidFill>
                <a:srgbClr val="A8B5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63" name="Freeform 174">
                <a:extLst>
                  <a:ext uri="{FF2B5EF4-FFF2-40B4-BE49-F238E27FC236}">
                    <a16:creationId xmlns:a16="http://schemas.microsoft.com/office/drawing/2014/main" id="{4B502DA0-EEFD-CDF6-440D-8163CBC1369D}"/>
                  </a:ext>
                </a:extLst>
              </p:cNvPr>
              <p:cNvSpPr/>
              <p:nvPr/>
            </p:nvSpPr>
            <p:spPr>
              <a:xfrm>
                <a:off x="10516656" y="7352065"/>
                <a:ext cx="347611" cy="265458"/>
              </a:xfrm>
              <a:custGeom>
                <a:avLst/>
                <a:gdLst>
                  <a:gd name="connsiteX0" fmla="*/ 28379 w 347611"/>
                  <a:gd name="connsiteY0" fmla="*/ 159446 h 265458"/>
                  <a:gd name="connsiteX1" fmla="*/ 296648 w 347611"/>
                  <a:gd name="connsiteY1" fmla="*/ 4546 h 265458"/>
                  <a:gd name="connsiteX2" fmla="*/ 347015 w 347611"/>
                  <a:gd name="connsiteY2" fmla="*/ 33355 h 265458"/>
                  <a:gd name="connsiteX3" fmla="*/ 347612 w 347611"/>
                  <a:gd name="connsiteY3" fmla="*/ 106234 h 265458"/>
                  <a:gd name="connsiteX4" fmla="*/ 85158 w 347611"/>
                  <a:gd name="connsiteY4" fmla="*/ 257769 h 265458"/>
                  <a:gd name="connsiteX5" fmla="*/ 2 w 347611"/>
                  <a:gd name="connsiteY5" fmla="*/ 209077 h 265458"/>
                  <a:gd name="connsiteX6" fmla="*/ 2 w 347611"/>
                  <a:gd name="connsiteY6" fmla="*/ 209077 h 265458"/>
                  <a:gd name="connsiteX7" fmla="*/ 28379 w 347611"/>
                  <a:gd name="connsiteY7" fmla="*/ 159446 h 26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611" h="265458">
                    <a:moveTo>
                      <a:pt x="28379" y="159446"/>
                    </a:moveTo>
                    <a:lnTo>
                      <a:pt x="296648" y="4546"/>
                    </a:lnTo>
                    <a:cubicBezTo>
                      <a:pt x="318930" y="-8316"/>
                      <a:pt x="346799" y="7631"/>
                      <a:pt x="347015" y="33355"/>
                    </a:cubicBezTo>
                    <a:lnTo>
                      <a:pt x="347612" y="106234"/>
                    </a:lnTo>
                    <a:lnTo>
                      <a:pt x="85158" y="257769"/>
                    </a:lnTo>
                    <a:cubicBezTo>
                      <a:pt x="47487" y="279518"/>
                      <a:pt x="358" y="252563"/>
                      <a:pt x="2" y="209077"/>
                    </a:cubicBezTo>
                    <a:lnTo>
                      <a:pt x="2" y="209077"/>
                    </a:lnTo>
                    <a:cubicBezTo>
                      <a:pt x="-163" y="188622"/>
                      <a:pt x="10680" y="169667"/>
                      <a:pt x="28379" y="159446"/>
                    </a:cubicBezTo>
                    <a:close/>
                  </a:path>
                </a:pathLst>
              </a:custGeom>
              <a:solidFill>
                <a:srgbClr val="C5D2E3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64" name="Freeform 175">
                <a:extLst>
                  <a:ext uri="{FF2B5EF4-FFF2-40B4-BE49-F238E27FC236}">
                    <a16:creationId xmlns:a16="http://schemas.microsoft.com/office/drawing/2014/main" id="{D16A3638-AC1B-59E8-A227-1E23B8216499}"/>
                  </a:ext>
                </a:extLst>
              </p:cNvPr>
              <p:cNvSpPr/>
              <p:nvPr/>
            </p:nvSpPr>
            <p:spPr>
              <a:xfrm>
                <a:off x="8902425" y="6353001"/>
                <a:ext cx="1894130" cy="1001737"/>
              </a:xfrm>
              <a:custGeom>
                <a:avLst/>
                <a:gdLst>
                  <a:gd name="connsiteX0" fmla="*/ 1738482 w 1894130"/>
                  <a:gd name="connsiteY0" fmla="*/ 800044 h 1001737"/>
                  <a:gd name="connsiteX1" fmla="*/ 1563141 w 1894130"/>
                  <a:gd name="connsiteY1" fmla="*/ 902557 h 1001737"/>
                  <a:gd name="connsiteX2" fmla="*/ 0 w 1894130"/>
                  <a:gd name="connsiteY2" fmla="*/ 0 h 1001737"/>
                  <a:gd name="connsiteX3" fmla="*/ 76 w 1894130"/>
                  <a:gd name="connsiteY3" fmla="*/ 38115 h 1001737"/>
                  <a:gd name="connsiteX4" fmla="*/ 93752 w 1894130"/>
                  <a:gd name="connsiteY4" fmla="*/ 199998 h 1001737"/>
                  <a:gd name="connsiteX5" fmla="*/ 1412266 w 1894130"/>
                  <a:gd name="connsiteY5" fmla="*/ 961305 h 1001737"/>
                  <a:gd name="connsiteX6" fmla="*/ 1714028 w 1894130"/>
                  <a:gd name="connsiteY6" fmla="*/ 961305 h 1001737"/>
                  <a:gd name="connsiteX7" fmla="*/ 1852981 w 1894130"/>
                  <a:gd name="connsiteY7" fmla="*/ 881074 h 1001737"/>
                  <a:gd name="connsiteX8" fmla="*/ 1894131 w 1894130"/>
                  <a:gd name="connsiteY8" fmla="*/ 840204 h 1001737"/>
                  <a:gd name="connsiteX9" fmla="*/ 1738482 w 1894130"/>
                  <a:gd name="connsiteY9" fmla="*/ 800044 h 10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4130" h="1001737">
                    <a:moveTo>
                      <a:pt x="1738482" y="800044"/>
                    </a:moveTo>
                    <a:lnTo>
                      <a:pt x="1563141" y="902557"/>
                    </a:lnTo>
                    <a:lnTo>
                      <a:pt x="0" y="0"/>
                    </a:lnTo>
                    <a:lnTo>
                      <a:pt x="76" y="38115"/>
                    </a:lnTo>
                    <a:cubicBezTo>
                      <a:pt x="215" y="104913"/>
                      <a:pt x="35906" y="166593"/>
                      <a:pt x="93752" y="199998"/>
                    </a:cubicBezTo>
                    <a:lnTo>
                      <a:pt x="1412266" y="961305"/>
                    </a:lnTo>
                    <a:cubicBezTo>
                      <a:pt x="1505624" y="1015215"/>
                      <a:pt x="1620670" y="1015215"/>
                      <a:pt x="1714028" y="961305"/>
                    </a:cubicBezTo>
                    <a:lnTo>
                      <a:pt x="1852981" y="881074"/>
                    </a:lnTo>
                    <a:cubicBezTo>
                      <a:pt x="1870312" y="871069"/>
                      <a:pt x="1884303" y="856862"/>
                      <a:pt x="1894131" y="840204"/>
                    </a:cubicBezTo>
                    <a:cubicBezTo>
                      <a:pt x="1863862" y="789391"/>
                      <a:pt x="1795655" y="766613"/>
                      <a:pt x="1738482" y="800044"/>
                    </a:cubicBezTo>
                    <a:close/>
                  </a:path>
                </a:pathLst>
              </a:custGeom>
              <a:solidFill>
                <a:srgbClr val="D5DFED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grpSp>
            <p:nvGrpSpPr>
              <p:cNvPr id="3565" name="Graphic 2">
                <a:extLst>
                  <a:ext uri="{FF2B5EF4-FFF2-40B4-BE49-F238E27FC236}">
                    <a16:creationId xmlns:a16="http://schemas.microsoft.com/office/drawing/2014/main" id="{C270BD6C-A65E-90B2-4576-EBECB2FA0F43}"/>
                  </a:ext>
                </a:extLst>
              </p:cNvPr>
              <p:cNvGrpSpPr/>
              <p:nvPr/>
            </p:nvGrpSpPr>
            <p:grpSpPr>
              <a:xfrm>
                <a:off x="9204772" y="6527187"/>
                <a:ext cx="774142" cy="593214"/>
                <a:chOff x="9204772" y="6527187"/>
                <a:chExt cx="774142" cy="593214"/>
              </a:xfrm>
            </p:grpSpPr>
            <p:sp>
              <p:nvSpPr>
                <p:cNvPr id="3566" name="Freeform 177">
                  <a:extLst>
                    <a:ext uri="{FF2B5EF4-FFF2-40B4-BE49-F238E27FC236}">
                      <a16:creationId xmlns:a16="http://schemas.microsoft.com/office/drawing/2014/main" id="{4FE777D0-2722-04F9-1432-45F290D0793A}"/>
                    </a:ext>
                  </a:extLst>
                </p:cNvPr>
                <p:cNvSpPr/>
                <p:nvPr/>
              </p:nvSpPr>
              <p:spPr>
                <a:xfrm>
                  <a:off x="9204772" y="6549902"/>
                  <a:ext cx="774142" cy="570500"/>
                </a:xfrm>
                <a:custGeom>
                  <a:avLst/>
                  <a:gdLst>
                    <a:gd name="connsiteX0" fmla="*/ 0 w 774142"/>
                    <a:gd name="connsiteY0" fmla="*/ 0 h 570500"/>
                    <a:gd name="connsiteX1" fmla="*/ 0 w 774142"/>
                    <a:gd name="connsiteY1" fmla="*/ 123513 h 570500"/>
                    <a:gd name="connsiteX2" fmla="*/ 774143 w 774142"/>
                    <a:gd name="connsiteY2" fmla="*/ 570500 h 570500"/>
                    <a:gd name="connsiteX3" fmla="*/ 774143 w 774142"/>
                    <a:gd name="connsiteY3" fmla="*/ 446670 h 570500"/>
                    <a:gd name="connsiteX4" fmla="*/ 0 w 774142"/>
                    <a:gd name="connsiteY4" fmla="*/ 0 h 57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4142" h="570500">
                      <a:moveTo>
                        <a:pt x="0" y="0"/>
                      </a:moveTo>
                      <a:lnTo>
                        <a:pt x="0" y="123513"/>
                      </a:lnTo>
                      <a:lnTo>
                        <a:pt x="774143" y="570500"/>
                      </a:lnTo>
                      <a:lnTo>
                        <a:pt x="774143" y="4466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3C4F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567" name="Freeform 178">
                  <a:extLst>
                    <a:ext uri="{FF2B5EF4-FFF2-40B4-BE49-F238E27FC236}">
                      <a16:creationId xmlns:a16="http://schemas.microsoft.com/office/drawing/2014/main" id="{1A4C9558-58C8-8A9E-36A3-255F54F63E29}"/>
                    </a:ext>
                  </a:extLst>
                </p:cNvPr>
                <p:cNvSpPr/>
                <p:nvPr/>
              </p:nvSpPr>
              <p:spPr>
                <a:xfrm>
                  <a:off x="9204772" y="6527187"/>
                  <a:ext cx="774142" cy="469383"/>
                </a:xfrm>
                <a:custGeom>
                  <a:avLst/>
                  <a:gdLst>
                    <a:gd name="connsiteX0" fmla="*/ 774143 w 774142"/>
                    <a:gd name="connsiteY0" fmla="*/ 446987 h 469383"/>
                    <a:gd name="connsiteX1" fmla="*/ 0 w 774142"/>
                    <a:gd name="connsiteY1" fmla="*/ 0 h 469383"/>
                    <a:gd name="connsiteX2" fmla="*/ 0 w 774142"/>
                    <a:gd name="connsiteY2" fmla="*/ 22714 h 469383"/>
                    <a:gd name="connsiteX3" fmla="*/ 774143 w 774142"/>
                    <a:gd name="connsiteY3" fmla="*/ 469384 h 469383"/>
                    <a:gd name="connsiteX4" fmla="*/ 774143 w 774142"/>
                    <a:gd name="connsiteY4" fmla="*/ 446987 h 469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4142" h="469383">
                      <a:moveTo>
                        <a:pt x="774143" y="446987"/>
                      </a:moveTo>
                      <a:lnTo>
                        <a:pt x="0" y="0"/>
                      </a:lnTo>
                      <a:lnTo>
                        <a:pt x="0" y="22714"/>
                      </a:lnTo>
                      <a:lnTo>
                        <a:pt x="774143" y="469384"/>
                      </a:lnTo>
                      <a:lnTo>
                        <a:pt x="774143" y="446987"/>
                      </a:lnTo>
                      <a:close/>
                    </a:path>
                  </a:pathLst>
                </a:custGeom>
                <a:solidFill>
                  <a:srgbClr val="19232F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</p:grpSp>
        <p:grpSp>
          <p:nvGrpSpPr>
            <p:cNvPr id="3519" name="Graphic 2">
              <a:extLst>
                <a:ext uri="{FF2B5EF4-FFF2-40B4-BE49-F238E27FC236}">
                  <a16:creationId xmlns:a16="http://schemas.microsoft.com/office/drawing/2014/main" id="{53B1F7AC-DEF9-A986-5C28-B7167863AC1D}"/>
                </a:ext>
              </a:extLst>
            </p:cNvPr>
            <p:cNvGrpSpPr/>
            <p:nvPr/>
          </p:nvGrpSpPr>
          <p:grpSpPr>
            <a:xfrm>
              <a:off x="8901917" y="5553935"/>
              <a:ext cx="1563649" cy="1701623"/>
              <a:chOff x="8901917" y="5553935"/>
              <a:chExt cx="1563649" cy="1701623"/>
            </a:xfrm>
          </p:grpSpPr>
          <p:sp>
            <p:nvSpPr>
              <p:cNvPr id="3542" name="Freeform 180">
                <a:extLst>
                  <a:ext uri="{FF2B5EF4-FFF2-40B4-BE49-F238E27FC236}">
                    <a16:creationId xmlns:a16="http://schemas.microsoft.com/office/drawing/2014/main" id="{E1F5241F-7033-ADC6-11B7-F515B8027384}"/>
                  </a:ext>
                </a:extLst>
              </p:cNvPr>
              <p:cNvSpPr/>
              <p:nvPr/>
            </p:nvSpPr>
            <p:spPr>
              <a:xfrm>
                <a:off x="8901917" y="5553935"/>
                <a:ext cx="1563649" cy="1701623"/>
              </a:xfrm>
              <a:custGeom>
                <a:avLst/>
                <a:gdLst>
                  <a:gd name="connsiteX0" fmla="*/ 1563649 w 1563649"/>
                  <a:gd name="connsiteY0" fmla="*/ 1701624 h 1701623"/>
                  <a:gd name="connsiteX1" fmla="*/ 0 w 1563649"/>
                  <a:gd name="connsiteY1" fmla="*/ 798775 h 1701623"/>
                  <a:gd name="connsiteX2" fmla="*/ 2718 w 1563649"/>
                  <a:gd name="connsiteY2" fmla="*/ 0 h 1701623"/>
                  <a:gd name="connsiteX3" fmla="*/ 1563649 w 1563649"/>
                  <a:gd name="connsiteY3" fmla="*/ 900640 h 1701623"/>
                  <a:gd name="connsiteX4" fmla="*/ 1563649 w 1563649"/>
                  <a:gd name="connsiteY4" fmla="*/ 1701624 h 1701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3649" h="1701623">
                    <a:moveTo>
                      <a:pt x="1563649" y="1701624"/>
                    </a:moveTo>
                    <a:lnTo>
                      <a:pt x="0" y="798775"/>
                    </a:lnTo>
                    <a:lnTo>
                      <a:pt x="2718" y="0"/>
                    </a:lnTo>
                    <a:lnTo>
                      <a:pt x="1563649" y="900640"/>
                    </a:lnTo>
                    <a:lnTo>
                      <a:pt x="1563649" y="1701624"/>
                    </a:lnTo>
                    <a:close/>
                  </a:path>
                </a:pathLst>
              </a:custGeom>
              <a:solidFill>
                <a:srgbClr val="C5D2E3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grpSp>
            <p:nvGrpSpPr>
              <p:cNvPr id="3543" name="Graphic 2">
                <a:extLst>
                  <a:ext uri="{FF2B5EF4-FFF2-40B4-BE49-F238E27FC236}">
                    <a16:creationId xmlns:a16="http://schemas.microsoft.com/office/drawing/2014/main" id="{6D3C95E6-A932-1E44-778D-883E31622663}"/>
                  </a:ext>
                </a:extLst>
              </p:cNvPr>
              <p:cNvGrpSpPr/>
              <p:nvPr/>
            </p:nvGrpSpPr>
            <p:grpSpPr>
              <a:xfrm>
                <a:off x="10028901" y="6656973"/>
                <a:ext cx="436665" cy="307776"/>
                <a:chOff x="10028901" y="6656973"/>
                <a:chExt cx="436665" cy="307776"/>
              </a:xfrm>
            </p:grpSpPr>
            <p:sp>
              <p:nvSpPr>
                <p:cNvPr id="3557" name="Freeform 182">
                  <a:extLst>
                    <a:ext uri="{FF2B5EF4-FFF2-40B4-BE49-F238E27FC236}">
                      <a16:creationId xmlns:a16="http://schemas.microsoft.com/office/drawing/2014/main" id="{5AA9FA8E-7F99-FAD4-2B21-41AA1FE943C7}"/>
                    </a:ext>
                  </a:extLst>
                </p:cNvPr>
                <p:cNvSpPr/>
                <p:nvPr/>
              </p:nvSpPr>
              <p:spPr>
                <a:xfrm>
                  <a:off x="10028901" y="6656973"/>
                  <a:ext cx="436665" cy="307776"/>
                </a:xfrm>
                <a:custGeom>
                  <a:avLst/>
                  <a:gdLst>
                    <a:gd name="connsiteX0" fmla="*/ 436665 w 436665"/>
                    <a:gd name="connsiteY0" fmla="*/ 67089 h 307776"/>
                    <a:gd name="connsiteX1" fmla="*/ 428120 w 436665"/>
                    <a:gd name="connsiteY1" fmla="*/ 68791 h 307776"/>
                    <a:gd name="connsiteX2" fmla="*/ 93588 w 436665"/>
                    <a:gd name="connsiteY2" fmla="*/ 0 h 307776"/>
                    <a:gd name="connsiteX3" fmla="*/ 93588 w 436665"/>
                    <a:gd name="connsiteY3" fmla="*/ 0 h 307776"/>
                    <a:gd name="connsiteX4" fmla="*/ 0 w 436665"/>
                    <a:gd name="connsiteY4" fmla="*/ 224491 h 307776"/>
                    <a:gd name="connsiteX5" fmla="*/ 39411 w 436665"/>
                    <a:gd name="connsiteY5" fmla="*/ 247560 h 307776"/>
                    <a:gd name="connsiteX6" fmla="*/ 436665 w 436665"/>
                    <a:gd name="connsiteY6" fmla="*/ 283390 h 307776"/>
                    <a:gd name="connsiteX7" fmla="*/ 436665 w 436665"/>
                    <a:gd name="connsiteY7" fmla="*/ 67089 h 307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6665" h="307776">
                      <a:moveTo>
                        <a:pt x="436665" y="67089"/>
                      </a:moveTo>
                      <a:lnTo>
                        <a:pt x="428120" y="68791"/>
                      </a:lnTo>
                      <a:cubicBezTo>
                        <a:pt x="311894" y="91962"/>
                        <a:pt x="191238" y="67153"/>
                        <a:pt x="93588" y="0"/>
                      </a:cubicBezTo>
                      <a:lnTo>
                        <a:pt x="93588" y="0"/>
                      </a:lnTo>
                      <a:cubicBezTo>
                        <a:pt x="93588" y="0"/>
                        <a:pt x="0" y="224491"/>
                        <a:pt x="0" y="224491"/>
                      </a:cubicBezTo>
                      <a:lnTo>
                        <a:pt x="39411" y="247560"/>
                      </a:lnTo>
                      <a:cubicBezTo>
                        <a:pt x="242532" y="357399"/>
                        <a:pt x="436665" y="283390"/>
                        <a:pt x="436665" y="283390"/>
                      </a:cubicBezTo>
                      <a:lnTo>
                        <a:pt x="436665" y="67089"/>
                      </a:lnTo>
                      <a:close/>
                    </a:path>
                  </a:pathLst>
                </a:custGeom>
                <a:solidFill>
                  <a:srgbClr val="E4EDF2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grpSp>
              <p:nvGrpSpPr>
                <p:cNvPr id="3558" name="Graphic 2">
                  <a:extLst>
                    <a:ext uri="{FF2B5EF4-FFF2-40B4-BE49-F238E27FC236}">
                      <a16:creationId xmlns:a16="http://schemas.microsoft.com/office/drawing/2014/main" id="{01D2768F-6526-C810-F55E-192FFFBC95A5}"/>
                    </a:ext>
                  </a:extLst>
                </p:cNvPr>
                <p:cNvGrpSpPr/>
                <p:nvPr/>
              </p:nvGrpSpPr>
              <p:grpSpPr>
                <a:xfrm>
                  <a:off x="10084437" y="6701919"/>
                  <a:ext cx="381129" cy="262517"/>
                  <a:chOff x="10084437" y="6701919"/>
                  <a:chExt cx="381129" cy="262517"/>
                </a:xfrm>
                <a:solidFill>
                  <a:srgbClr val="FFFFFF">
                    <a:alpha val="70000"/>
                  </a:srgbClr>
                </a:solidFill>
              </p:grpSpPr>
              <p:sp>
                <p:nvSpPr>
                  <p:cNvPr id="3559" name="Freeform 184">
                    <a:extLst>
                      <a:ext uri="{FF2B5EF4-FFF2-40B4-BE49-F238E27FC236}">
                        <a16:creationId xmlns:a16="http://schemas.microsoft.com/office/drawing/2014/main" id="{3849832D-69A3-A69C-4D37-E54219483033}"/>
                      </a:ext>
                    </a:extLst>
                  </p:cNvPr>
                  <p:cNvSpPr/>
                  <p:nvPr/>
                </p:nvSpPr>
                <p:spPr>
                  <a:xfrm>
                    <a:off x="10335565" y="6738841"/>
                    <a:ext cx="130001" cy="225188"/>
                  </a:xfrm>
                  <a:custGeom>
                    <a:avLst/>
                    <a:gdLst>
                      <a:gd name="connsiteX0" fmla="*/ 130002 w 130001"/>
                      <a:gd name="connsiteY0" fmla="*/ 0 h 225188"/>
                      <a:gd name="connsiteX1" fmla="*/ 0 w 130001"/>
                      <a:gd name="connsiteY1" fmla="*/ 225189 h 225188"/>
                      <a:gd name="connsiteX2" fmla="*/ 130002 w 130001"/>
                      <a:gd name="connsiteY2" fmla="*/ 201522 h 225188"/>
                      <a:gd name="connsiteX3" fmla="*/ 130002 w 130001"/>
                      <a:gd name="connsiteY3" fmla="*/ 0 h 225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01" h="225188">
                        <a:moveTo>
                          <a:pt x="130002" y="0"/>
                        </a:moveTo>
                        <a:lnTo>
                          <a:pt x="0" y="225189"/>
                        </a:lnTo>
                        <a:cubicBezTo>
                          <a:pt x="78110" y="221240"/>
                          <a:pt x="130002" y="201522"/>
                          <a:pt x="130002" y="201522"/>
                        </a:cubicBezTo>
                        <a:lnTo>
                          <a:pt x="130002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 w="126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560" name="Freeform 185">
                    <a:extLst>
                      <a:ext uri="{FF2B5EF4-FFF2-40B4-BE49-F238E27FC236}">
                        <a16:creationId xmlns:a16="http://schemas.microsoft.com/office/drawing/2014/main" id="{71C0612C-5746-9DB3-C444-06A39B619FD5}"/>
                      </a:ext>
                    </a:extLst>
                  </p:cNvPr>
                  <p:cNvSpPr/>
                  <p:nvPr/>
                </p:nvSpPr>
                <p:spPr>
                  <a:xfrm>
                    <a:off x="10084437" y="6701919"/>
                    <a:ext cx="153122" cy="224528"/>
                  </a:xfrm>
                  <a:custGeom>
                    <a:avLst/>
                    <a:gdLst>
                      <a:gd name="connsiteX0" fmla="*/ 121761 w 153122"/>
                      <a:gd name="connsiteY0" fmla="*/ 0 h 224528"/>
                      <a:gd name="connsiteX1" fmla="*/ 0 w 153122"/>
                      <a:gd name="connsiteY1" fmla="*/ 210893 h 224528"/>
                      <a:gd name="connsiteX2" fmla="*/ 30078 w 153122"/>
                      <a:gd name="connsiteY2" fmla="*/ 224529 h 224528"/>
                      <a:gd name="connsiteX3" fmla="*/ 153122 w 153122"/>
                      <a:gd name="connsiteY3" fmla="*/ 11415 h 224528"/>
                      <a:gd name="connsiteX4" fmla="*/ 121761 w 153122"/>
                      <a:gd name="connsiteY4" fmla="*/ 0 h 224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122" h="224528">
                        <a:moveTo>
                          <a:pt x="121761" y="0"/>
                        </a:moveTo>
                        <a:lnTo>
                          <a:pt x="0" y="210893"/>
                        </a:lnTo>
                        <a:cubicBezTo>
                          <a:pt x="10068" y="215883"/>
                          <a:pt x="20099" y="220377"/>
                          <a:pt x="30078" y="224529"/>
                        </a:cubicBezTo>
                        <a:lnTo>
                          <a:pt x="153122" y="11415"/>
                        </a:lnTo>
                        <a:cubicBezTo>
                          <a:pt x="142532" y="8025"/>
                          <a:pt x="132083" y="4190"/>
                          <a:pt x="12176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 w="126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561" name="Freeform 186">
                    <a:extLst>
                      <a:ext uri="{FF2B5EF4-FFF2-40B4-BE49-F238E27FC236}">
                        <a16:creationId xmlns:a16="http://schemas.microsoft.com/office/drawing/2014/main" id="{77C122D7-3552-6726-3F39-4E2C16061CDE}"/>
                      </a:ext>
                    </a:extLst>
                  </p:cNvPr>
                  <p:cNvSpPr/>
                  <p:nvPr/>
                </p:nvSpPr>
                <p:spPr>
                  <a:xfrm>
                    <a:off x="10210706" y="6730525"/>
                    <a:ext cx="216490" cy="233910"/>
                  </a:xfrm>
                  <a:custGeom>
                    <a:avLst/>
                    <a:gdLst>
                      <a:gd name="connsiteX0" fmla="*/ 128427 w 216490"/>
                      <a:gd name="connsiteY0" fmla="*/ 2412 h 233910"/>
                      <a:gd name="connsiteX1" fmla="*/ 0 w 216490"/>
                      <a:gd name="connsiteY1" fmla="*/ 224871 h 233910"/>
                      <a:gd name="connsiteX2" fmla="*/ 81437 w 216490"/>
                      <a:gd name="connsiteY2" fmla="*/ 233911 h 233910"/>
                      <a:gd name="connsiteX3" fmla="*/ 216491 w 216490"/>
                      <a:gd name="connsiteY3" fmla="*/ 0 h 233910"/>
                      <a:gd name="connsiteX4" fmla="*/ 128427 w 216490"/>
                      <a:gd name="connsiteY4" fmla="*/ 2412 h 233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490" h="233910">
                        <a:moveTo>
                          <a:pt x="128427" y="2412"/>
                        </a:moveTo>
                        <a:lnTo>
                          <a:pt x="0" y="224871"/>
                        </a:lnTo>
                        <a:cubicBezTo>
                          <a:pt x="28606" y="230394"/>
                          <a:pt x="55954" y="233111"/>
                          <a:pt x="81437" y="233911"/>
                        </a:cubicBezTo>
                        <a:lnTo>
                          <a:pt x="216491" y="0"/>
                        </a:lnTo>
                        <a:cubicBezTo>
                          <a:pt x="187111" y="3783"/>
                          <a:pt x="157629" y="4557"/>
                          <a:pt x="128427" y="241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 w="126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</p:grpSp>
          </p:grpSp>
          <p:grpSp>
            <p:nvGrpSpPr>
              <p:cNvPr id="3544" name="Graphic 2">
                <a:extLst>
                  <a:ext uri="{FF2B5EF4-FFF2-40B4-BE49-F238E27FC236}">
                    <a16:creationId xmlns:a16="http://schemas.microsoft.com/office/drawing/2014/main" id="{77F604ED-26A2-1AE7-41C2-67C1DF4DC607}"/>
                  </a:ext>
                </a:extLst>
              </p:cNvPr>
              <p:cNvGrpSpPr/>
              <p:nvPr/>
            </p:nvGrpSpPr>
            <p:grpSpPr>
              <a:xfrm>
                <a:off x="8901917" y="5828488"/>
                <a:ext cx="270567" cy="558476"/>
                <a:chOff x="8901917" y="5828488"/>
                <a:chExt cx="270567" cy="558476"/>
              </a:xfrm>
            </p:grpSpPr>
            <p:sp>
              <p:nvSpPr>
                <p:cNvPr id="3552" name="Freeform 188">
                  <a:extLst>
                    <a:ext uri="{FF2B5EF4-FFF2-40B4-BE49-F238E27FC236}">
                      <a16:creationId xmlns:a16="http://schemas.microsoft.com/office/drawing/2014/main" id="{20A21A70-E5CB-03D0-12F2-B772E6A6F7D4}"/>
                    </a:ext>
                  </a:extLst>
                </p:cNvPr>
                <p:cNvSpPr/>
                <p:nvPr/>
              </p:nvSpPr>
              <p:spPr>
                <a:xfrm>
                  <a:off x="8901917" y="5828488"/>
                  <a:ext cx="270567" cy="558476"/>
                </a:xfrm>
                <a:custGeom>
                  <a:avLst/>
                  <a:gdLst>
                    <a:gd name="connsiteX0" fmla="*/ 495 w 270567"/>
                    <a:gd name="connsiteY0" fmla="*/ 0 h 558476"/>
                    <a:gd name="connsiteX1" fmla="*/ 0 w 270567"/>
                    <a:gd name="connsiteY1" fmla="*/ 338900 h 558476"/>
                    <a:gd name="connsiteX2" fmla="*/ 25000 w 270567"/>
                    <a:gd name="connsiteY2" fmla="*/ 375682 h 558476"/>
                    <a:gd name="connsiteX3" fmla="*/ 241897 w 270567"/>
                    <a:gd name="connsiteY3" fmla="*/ 541920 h 558476"/>
                    <a:gd name="connsiteX4" fmla="*/ 270567 w 270567"/>
                    <a:gd name="connsiteY4" fmla="*/ 558477 h 558476"/>
                    <a:gd name="connsiteX5" fmla="*/ 248068 w 270567"/>
                    <a:gd name="connsiteY5" fmla="*/ 266961 h 558476"/>
                    <a:gd name="connsiteX6" fmla="*/ 248068 w 270567"/>
                    <a:gd name="connsiteY6" fmla="*/ 266961 h 558476"/>
                    <a:gd name="connsiteX7" fmla="*/ 495 w 270567"/>
                    <a:gd name="connsiteY7" fmla="*/ 0 h 558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0567" h="558476">
                      <a:moveTo>
                        <a:pt x="495" y="0"/>
                      </a:moveTo>
                      <a:lnTo>
                        <a:pt x="0" y="338900"/>
                      </a:lnTo>
                      <a:lnTo>
                        <a:pt x="25000" y="375682"/>
                      </a:lnTo>
                      <a:cubicBezTo>
                        <a:pt x="81183" y="458351"/>
                        <a:pt x="155331" y="491933"/>
                        <a:pt x="241897" y="541920"/>
                      </a:cubicBezTo>
                      <a:lnTo>
                        <a:pt x="270567" y="558477"/>
                      </a:lnTo>
                      <a:lnTo>
                        <a:pt x="248068" y="266961"/>
                      </a:lnTo>
                      <a:lnTo>
                        <a:pt x="248068" y="266961"/>
                      </a:lnTo>
                      <a:cubicBezTo>
                        <a:pt x="33406" y="143015"/>
                        <a:pt x="495" y="0"/>
                        <a:pt x="495" y="0"/>
                      </a:cubicBezTo>
                      <a:close/>
                    </a:path>
                  </a:pathLst>
                </a:custGeom>
                <a:solidFill>
                  <a:srgbClr val="E4EDF2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grpSp>
              <p:nvGrpSpPr>
                <p:cNvPr id="3553" name="Graphic 2">
                  <a:extLst>
                    <a:ext uri="{FF2B5EF4-FFF2-40B4-BE49-F238E27FC236}">
                      <a16:creationId xmlns:a16="http://schemas.microsoft.com/office/drawing/2014/main" id="{06F104F6-65B0-98D6-2535-E79E7B235813}"/>
                    </a:ext>
                  </a:extLst>
                </p:cNvPr>
                <p:cNvGrpSpPr/>
                <p:nvPr/>
              </p:nvGrpSpPr>
              <p:grpSpPr>
                <a:xfrm>
                  <a:off x="8902019" y="5828488"/>
                  <a:ext cx="263405" cy="554400"/>
                  <a:chOff x="8902019" y="5828488"/>
                  <a:chExt cx="263405" cy="554400"/>
                </a:xfrm>
                <a:solidFill>
                  <a:srgbClr val="FFFFFF">
                    <a:alpha val="70000"/>
                  </a:srgbClr>
                </a:solidFill>
              </p:grpSpPr>
              <p:sp>
                <p:nvSpPr>
                  <p:cNvPr id="3554" name="Freeform 190">
                    <a:extLst>
                      <a:ext uri="{FF2B5EF4-FFF2-40B4-BE49-F238E27FC236}">
                        <a16:creationId xmlns:a16="http://schemas.microsoft.com/office/drawing/2014/main" id="{04BFC012-AE19-4D43-8D51-1D6D537AF3E4}"/>
                      </a:ext>
                    </a:extLst>
                  </p:cNvPr>
                  <p:cNvSpPr/>
                  <p:nvPr/>
                </p:nvSpPr>
                <p:spPr>
                  <a:xfrm>
                    <a:off x="8902019" y="5998091"/>
                    <a:ext cx="85295" cy="273397"/>
                  </a:xfrm>
                  <a:custGeom>
                    <a:avLst/>
                    <a:gdLst>
                      <a:gd name="connsiteX0" fmla="*/ 0 w 85295"/>
                      <a:gd name="connsiteY0" fmla="*/ 95618 h 273397"/>
                      <a:gd name="connsiteX1" fmla="*/ 41226 w 85295"/>
                      <a:gd name="connsiteY1" fmla="*/ 227969 h 273397"/>
                      <a:gd name="connsiteX2" fmla="*/ 85296 w 85295"/>
                      <a:gd name="connsiteY2" fmla="*/ 273398 h 273397"/>
                      <a:gd name="connsiteX3" fmla="*/ 139 w 85295"/>
                      <a:gd name="connsiteY3" fmla="*/ 0 h 273397"/>
                      <a:gd name="connsiteX4" fmla="*/ 0 w 85295"/>
                      <a:gd name="connsiteY4" fmla="*/ 95618 h 273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295" h="273397">
                        <a:moveTo>
                          <a:pt x="0" y="95618"/>
                        </a:moveTo>
                        <a:lnTo>
                          <a:pt x="41226" y="227969"/>
                        </a:lnTo>
                        <a:cubicBezTo>
                          <a:pt x="55014" y="245122"/>
                          <a:pt x="69705" y="260041"/>
                          <a:pt x="85296" y="273398"/>
                        </a:cubicBezTo>
                        <a:lnTo>
                          <a:pt x="139" y="0"/>
                        </a:lnTo>
                        <a:lnTo>
                          <a:pt x="0" y="95618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 w="126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555" name="Freeform 191">
                    <a:extLst>
                      <a:ext uri="{FF2B5EF4-FFF2-40B4-BE49-F238E27FC236}">
                        <a16:creationId xmlns:a16="http://schemas.microsoft.com/office/drawing/2014/main" id="{210CE6BB-D8A1-8C47-8EC8-44F44F267E77}"/>
                      </a:ext>
                    </a:extLst>
                  </p:cNvPr>
                  <p:cNvSpPr/>
                  <p:nvPr/>
                </p:nvSpPr>
                <p:spPr>
                  <a:xfrm>
                    <a:off x="8902311" y="5828488"/>
                    <a:ext cx="210155" cy="524106"/>
                  </a:xfrm>
                  <a:custGeom>
                    <a:avLst/>
                    <a:gdLst>
                      <a:gd name="connsiteX0" fmla="*/ 102 w 210155"/>
                      <a:gd name="connsiteY0" fmla="*/ 0 h 524106"/>
                      <a:gd name="connsiteX1" fmla="*/ 0 w 210155"/>
                      <a:gd name="connsiteY1" fmla="*/ 68740 h 524106"/>
                      <a:gd name="connsiteX2" fmla="*/ 126256 w 210155"/>
                      <a:gd name="connsiteY2" fmla="*/ 474107 h 524106"/>
                      <a:gd name="connsiteX3" fmla="*/ 210156 w 210155"/>
                      <a:gd name="connsiteY3" fmla="*/ 524107 h 524106"/>
                      <a:gd name="connsiteX4" fmla="*/ 92940 w 210155"/>
                      <a:gd name="connsiteY4" fmla="*/ 147777 h 524106"/>
                      <a:gd name="connsiteX5" fmla="*/ 102 w 210155"/>
                      <a:gd name="connsiteY5" fmla="*/ 0 h 524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0155" h="524106">
                        <a:moveTo>
                          <a:pt x="102" y="0"/>
                        </a:moveTo>
                        <a:lnTo>
                          <a:pt x="0" y="68740"/>
                        </a:lnTo>
                        <a:lnTo>
                          <a:pt x="126256" y="474107"/>
                        </a:lnTo>
                        <a:cubicBezTo>
                          <a:pt x="152399" y="491680"/>
                          <a:pt x="180420" y="507385"/>
                          <a:pt x="210156" y="524107"/>
                        </a:cubicBezTo>
                        <a:lnTo>
                          <a:pt x="92940" y="147777"/>
                        </a:lnTo>
                        <a:cubicBezTo>
                          <a:pt x="15427" y="66328"/>
                          <a:pt x="102" y="0"/>
                          <a:pt x="10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 w="126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556" name="Freeform 192">
                    <a:extLst>
                      <a:ext uri="{FF2B5EF4-FFF2-40B4-BE49-F238E27FC236}">
                        <a16:creationId xmlns:a16="http://schemas.microsoft.com/office/drawing/2014/main" id="{E85FE71F-80F3-468A-7AE6-290538BD586C}"/>
                      </a:ext>
                    </a:extLst>
                  </p:cNvPr>
                  <p:cNvSpPr/>
                  <p:nvPr/>
                </p:nvSpPr>
                <p:spPr>
                  <a:xfrm>
                    <a:off x="9030865" y="6010572"/>
                    <a:ext cx="134559" cy="372317"/>
                  </a:xfrm>
                  <a:custGeom>
                    <a:avLst/>
                    <a:gdLst>
                      <a:gd name="connsiteX0" fmla="*/ 112950 w 134559"/>
                      <a:gd name="connsiteY0" fmla="*/ 359837 h 372317"/>
                      <a:gd name="connsiteX1" fmla="*/ 134560 w 134559"/>
                      <a:gd name="connsiteY1" fmla="*/ 372318 h 372317"/>
                      <a:gd name="connsiteX2" fmla="*/ 25190 w 134559"/>
                      <a:gd name="connsiteY2" fmla="*/ 21140 h 372317"/>
                      <a:gd name="connsiteX3" fmla="*/ 0 w 134559"/>
                      <a:gd name="connsiteY3" fmla="*/ 0 h 372317"/>
                      <a:gd name="connsiteX4" fmla="*/ 111883 w 134559"/>
                      <a:gd name="connsiteY4" fmla="*/ 359228 h 372317"/>
                      <a:gd name="connsiteX5" fmla="*/ 112950 w 134559"/>
                      <a:gd name="connsiteY5" fmla="*/ 359837 h 372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559" h="372317">
                        <a:moveTo>
                          <a:pt x="112950" y="359837"/>
                        </a:moveTo>
                        <a:lnTo>
                          <a:pt x="134560" y="372318"/>
                        </a:lnTo>
                        <a:lnTo>
                          <a:pt x="25190" y="21140"/>
                        </a:lnTo>
                        <a:cubicBezTo>
                          <a:pt x="16316" y="14055"/>
                          <a:pt x="7911" y="6996"/>
                          <a:pt x="0" y="0"/>
                        </a:cubicBezTo>
                        <a:lnTo>
                          <a:pt x="111883" y="359228"/>
                        </a:lnTo>
                        <a:cubicBezTo>
                          <a:pt x="112239" y="359431"/>
                          <a:pt x="112595" y="359634"/>
                          <a:pt x="112950" y="35983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 w="126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</p:grpSp>
          </p:grpSp>
          <p:grpSp>
            <p:nvGrpSpPr>
              <p:cNvPr id="3545" name="Graphic 2">
                <a:extLst>
                  <a:ext uri="{FF2B5EF4-FFF2-40B4-BE49-F238E27FC236}">
                    <a16:creationId xmlns:a16="http://schemas.microsoft.com/office/drawing/2014/main" id="{9A29216B-51B2-4429-CA54-5952CD41076D}"/>
                  </a:ext>
                </a:extLst>
              </p:cNvPr>
              <p:cNvGrpSpPr/>
              <p:nvPr/>
            </p:nvGrpSpPr>
            <p:grpSpPr>
              <a:xfrm>
                <a:off x="9149985" y="6095449"/>
                <a:ext cx="972503" cy="786001"/>
                <a:chOff x="9149985" y="6095449"/>
                <a:chExt cx="972503" cy="786001"/>
              </a:xfrm>
            </p:grpSpPr>
            <p:sp>
              <p:nvSpPr>
                <p:cNvPr id="3546" name="Freeform 194">
                  <a:extLst>
                    <a:ext uri="{FF2B5EF4-FFF2-40B4-BE49-F238E27FC236}">
                      <a16:creationId xmlns:a16="http://schemas.microsoft.com/office/drawing/2014/main" id="{AB02456F-1995-43D7-2BAD-8AD24C6904C4}"/>
                    </a:ext>
                  </a:extLst>
                </p:cNvPr>
                <p:cNvSpPr/>
                <p:nvPr/>
              </p:nvSpPr>
              <p:spPr>
                <a:xfrm>
                  <a:off x="9149985" y="6095449"/>
                  <a:ext cx="972503" cy="583323"/>
                </a:xfrm>
                <a:custGeom>
                  <a:avLst/>
                  <a:gdLst>
                    <a:gd name="connsiteX0" fmla="*/ 972504 w 972503"/>
                    <a:gd name="connsiteY0" fmla="*/ 561524 h 583323"/>
                    <a:gd name="connsiteX1" fmla="*/ 0 w 972503"/>
                    <a:gd name="connsiteY1" fmla="*/ 0 h 583323"/>
                    <a:gd name="connsiteX2" fmla="*/ 2222 w 972503"/>
                    <a:gd name="connsiteY2" fmla="*/ 28733 h 583323"/>
                    <a:gd name="connsiteX3" fmla="*/ 963413 w 972503"/>
                    <a:gd name="connsiteY3" fmla="*/ 583324 h 583323"/>
                    <a:gd name="connsiteX4" fmla="*/ 972504 w 972503"/>
                    <a:gd name="connsiteY4" fmla="*/ 561524 h 58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2503" h="583323">
                      <a:moveTo>
                        <a:pt x="972504" y="561524"/>
                      </a:moveTo>
                      <a:lnTo>
                        <a:pt x="0" y="0"/>
                      </a:lnTo>
                      <a:lnTo>
                        <a:pt x="2222" y="28733"/>
                      </a:lnTo>
                      <a:lnTo>
                        <a:pt x="963413" y="583324"/>
                      </a:lnTo>
                      <a:lnTo>
                        <a:pt x="972504" y="561524"/>
                      </a:lnTo>
                      <a:close/>
                    </a:path>
                  </a:pathLst>
                </a:custGeom>
                <a:solidFill>
                  <a:srgbClr val="19232F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547" name="Freeform 195">
                  <a:extLst>
                    <a:ext uri="{FF2B5EF4-FFF2-40B4-BE49-F238E27FC236}">
                      <a16:creationId xmlns:a16="http://schemas.microsoft.com/office/drawing/2014/main" id="{DBB37155-DBF1-BA5E-2838-A21471369B41}"/>
                    </a:ext>
                  </a:extLst>
                </p:cNvPr>
                <p:cNvSpPr/>
                <p:nvPr/>
              </p:nvSpPr>
              <p:spPr>
                <a:xfrm>
                  <a:off x="9152207" y="6124182"/>
                  <a:ext cx="961190" cy="757268"/>
                </a:xfrm>
                <a:custGeom>
                  <a:avLst/>
                  <a:gdLst>
                    <a:gd name="connsiteX0" fmla="*/ 0 w 961190"/>
                    <a:gd name="connsiteY0" fmla="*/ 0 h 757268"/>
                    <a:gd name="connsiteX1" fmla="*/ 20277 w 961190"/>
                    <a:gd name="connsiteY1" fmla="*/ 262783 h 757268"/>
                    <a:gd name="connsiteX2" fmla="*/ 876694 w 961190"/>
                    <a:gd name="connsiteY2" fmla="*/ 757269 h 757268"/>
                    <a:gd name="connsiteX3" fmla="*/ 961191 w 961190"/>
                    <a:gd name="connsiteY3" fmla="*/ 554591 h 757268"/>
                    <a:gd name="connsiteX4" fmla="*/ 0 w 961190"/>
                    <a:gd name="connsiteY4" fmla="*/ 0 h 75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1190" h="757268">
                      <a:moveTo>
                        <a:pt x="0" y="0"/>
                      </a:moveTo>
                      <a:lnTo>
                        <a:pt x="20277" y="262783"/>
                      </a:lnTo>
                      <a:lnTo>
                        <a:pt x="876694" y="757269"/>
                      </a:lnTo>
                      <a:lnTo>
                        <a:pt x="961191" y="5545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3C4F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grpSp>
              <p:nvGrpSpPr>
                <p:cNvPr id="3548" name="Graphic 2">
                  <a:extLst>
                    <a:ext uri="{FF2B5EF4-FFF2-40B4-BE49-F238E27FC236}">
                      <a16:creationId xmlns:a16="http://schemas.microsoft.com/office/drawing/2014/main" id="{2AED83D0-1E2E-F902-38DE-31276C7D9220}"/>
                    </a:ext>
                  </a:extLst>
                </p:cNvPr>
                <p:cNvGrpSpPr/>
                <p:nvPr/>
              </p:nvGrpSpPr>
              <p:grpSpPr>
                <a:xfrm>
                  <a:off x="9274008" y="6237049"/>
                  <a:ext cx="698912" cy="521496"/>
                  <a:chOff x="9274008" y="6237049"/>
                  <a:chExt cx="698912" cy="521496"/>
                </a:xfrm>
                <a:solidFill>
                  <a:srgbClr val="19232F"/>
                </a:solidFill>
              </p:grpSpPr>
              <p:sp>
                <p:nvSpPr>
                  <p:cNvPr id="3549" name="Freeform 197">
                    <a:extLst>
                      <a:ext uri="{FF2B5EF4-FFF2-40B4-BE49-F238E27FC236}">
                        <a16:creationId xmlns:a16="http://schemas.microsoft.com/office/drawing/2014/main" id="{AE6F7912-1CB8-0D32-C50B-864A7230540F}"/>
                      </a:ext>
                    </a:extLst>
                  </p:cNvPr>
                  <p:cNvSpPr/>
                  <p:nvPr/>
                </p:nvSpPr>
                <p:spPr>
                  <a:xfrm>
                    <a:off x="9274008" y="6237049"/>
                    <a:ext cx="698912" cy="409537"/>
                  </a:xfrm>
                  <a:custGeom>
                    <a:avLst/>
                    <a:gdLst>
                      <a:gd name="connsiteX0" fmla="*/ 691931 w 698912"/>
                      <a:gd name="connsiteY0" fmla="*/ 409538 h 409537"/>
                      <a:gd name="connsiteX1" fmla="*/ 688464 w 698912"/>
                      <a:gd name="connsiteY1" fmla="*/ 408611 h 409537"/>
                      <a:gd name="connsiteX2" fmla="*/ 3491 w 698912"/>
                      <a:gd name="connsiteY2" fmla="*/ 13007 h 409537"/>
                      <a:gd name="connsiteX3" fmla="*/ 938 w 698912"/>
                      <a:gd name="connsiteY3" fmla="*/ 3485 h 409537"/>
                      <a:gd name="connsiteX4" fmla="*/ 10448 w 698912"/>
                      <a:gd name="connsiteY4" fmla="*/ 933 h 409537"/>
                      <a:gd name="connsiteX5" fmla="*/ 695422 w 698912"/>
                      <a:gd name="connsiteY5" fmla="*/ 396549 h 409537"/>
                      <a:gd name="connsiteX6" fmla="*/ 697974 w 698912"/>
                      <a:gd name="connsiteY6" fmla="*/ 406059 h 409537"/>
                      <a:gd name="connsiteX7" fmla="*/ 691931 w 698912"/>
                      <a:gd name="connsiteY7" fmla="*/ 409538 h 409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8912" h="409537">
                        <a:moveTo>
                          <a:pt x="691931" y="409538"/>
                        </a:moveTo>
                        <a:cubicBezTo>
                          <a:pt x="690750" y="409538"/>
                          <a:pt x="689556" y="409245"/>
                          <a:pt x="688464" y="408611"/>
                        </a:cubicBezTo>
                        <a:lnTo>
                          <a:pt x="3491" y="13007"/>
                        </a:lnTo>
                        <a:cubicBezTo>
                          <a:pt x="151" y="11077"/>
                          <a:pt x="-992" y="6824"/>
                          <a:pt x="938" y="3485"/>
                        </a:cubicBezTo>
                        <a:cubicBezTo>
                          <a:pt x="2855" y="146"/>
                          <a:pt x="7121" y="-985"/>
                          <a:pt x="10448" y="933"/>
                        </a:cubicBezTo>
                        <a:lnTo>
                          <a:pt x="695422" y="396549"/>
                        </a:lnTo>
                        <a:cubicBezTo>
                          <a:pt x="698761" y="398466"/>
                          <a:pt x="699904" y="402720"/>
                          <a:pt x="697974" y="406059"/>
                        </a:cubicBezTo>
                        <a:cubicBezTo>
                          <a:pt x="696679" y="408293"/>
                          <a:pt x="694343" y="409538"/>
                          <a:pt x="691931" y="409538"/>
                        </a:cubicBezTo>
                        <a:close/>
                      </a:path>
                    </a:pathLst>
                  </a:custGeom>
                  <a:solidFill>
                    <a:srgbClr val="19232F"/>
                  </a:solidFill>
                  <a:ln w="126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550" name="Freeform 198">
                    <a:extLst>
                      <a:ext uri="{FF2B5EF4-FFF2-40B4-BE49-F238E27FC236}">
                        <a16:creationId xmlns:a16="http://schemas.microsoft.com/office/drawing/2014/main" id="{DFF9F586-9633-0B50-B0ED-D809390DCAB3}"/>
                      </a:ext>
                    </a:extLst>
                  </p:cNvPr>
                  <p:cNvSpPr/>
                  <p:nvPr/>
                </p:nvSpPr>
                <p:spPr>
                  <a:xfrm>
                    <a:off x="9278757" y="6306774"/>
                    <a:ext cx="671868" cy="393887"/>
                  </a:xfrm>
                  <a:custGeom>
                    <a:avLst/>
                    <a:gdLst>
                      <a:gd name="connsiteX0" fmla="*/ 664887 w 671868"/>
                      <a:gd name="connsiteY0" fmla="*/ 393888 h 393887"/>
                      <a:gd name="connsiteX1" fmla="*/ 661420 w 671868"/>
                      <a:gd name="connsiteY1" fmla="*/ 392961 h 393887"/>
                      <a:gd name="connsiteX2" fmla="*/ 3490 w 671868"/>
                      <a:gd name="connsiteY2" fmla="*/ 13000 h 393887"/>
                      <a:gd name="connsiteX3" fmla="*/ 938 w 671868"/>
                      <a:gd name="connsiteY3" fmla="*/ 3490 h 393887"/>
                      <a:gd name="connsiteX4" fmla="*/ 10448 w 671868"/>
                      <a:gd name="connsiteY4" fmla="*/ 938 h 393887"/>
                      <a:gd name="connsiteX5" fmla="*/ 668378 w 671868"/>
                      <a:gd name="connsiteY5" fmla="*/ 380900 h 393887"/>
                      <a:gd name="connsiteX6" fmla="*/ 670930 w 671868"/>
                      <a:gd name="connsiteY6" fmla="*/ 390409 h 393887"/>
                      <a:gd name="connsiteX7" fmla="*/ 664887 w 671868"/>
                      <a:gd name="connsiteY7" fmla="*/ 393888 h 393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71868" h="393887">
                        <a:moveTo>
                          <a:pt x="664887" y="393888"/>
                        </a:moveTo>
                        <a:cubicBezTo>
                          <a:pt x="663706" y="393888"/>
                          <a:pt x="662512" y="393597"/>
                          <a:pt x="661420" y="392961"/>
                        </a:cubicBezTo>
                        <a:lnTo>
                          <a:pt x="3490" y="13000"/>
                        </a:lnTo>
                        <a:cubicBezTo>
                          <a:pt x="151" y="11083"/>
                          <a:pt x="-991" y="6817"/>
                          <a:pt x="938" y="3490"/>
                        </a:cubicBezTo>
                        <a:cubicBezTo>
                          <a:pt x="2855" y="151"/>
                          <a:pt x="7121" y="-992"/>
                          <a:pt x="10448" y="938"/>
                        </a:cubicBezTo>
                        <a:lnTo>
                          <a:pt x="668378" y="380900"/>
                        </a:lnTo>
                        <a:cubicBezTo>
                          <a:pt x="671717" y="382817"/>
                          <a:pt x="672860" y="387083"/>
                          <a:pt x="670930" y="390409"/>
                        </a:cubicBezTo>
                        <a:cubicBezTo>
                          <a:pt x="669635" y="392644"/>
                          <a:pt x="667298" y="393888"/>
                          <a:pt x="664887" y="393888"/>
                        </a:cubicBezTo>
                        <a:close/>
                      </a:path>
                    </a:pathLst>
                  </a:custGeom>
                  <a:solidFill>
                    <a:srgbClr val="19232F"/>
                  </a:solidFill>
                  <a:ln w="126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  <p:sp>
                <p:nvSpPr>
                  <p:cNvPr id="3551" name="Freeform 199">
                    <a:extLst>
                      <a:ext uri="{FF2B5EF4-FFF2-40B4-BE49-F238E27FC236}">
                        <a16:creationId xmlns:a16="http://schemas.microsoft.com/office/drawing/2014/main" id="{51C7EEC1-D9F2-3A74-8D28-87F024D695A8}"/>
                      </a:ext>
                    </a:extLst>
                  </p:cNvPr>
                  <p:cNvSpPr/>
                  <p:nvPr/>
                </p:nvSpPr>
                <p:spPr>
                  <a:xfrm>
                    <a:off x="9284444" y="6382195"/>
                    <a:ext cx="641985" cy="376351"/>
                  </a:xfrm>
                  <a:custGeom>
                    <a:avLst/>
                    <a:gdLst>
                      <a:gd name="connsiteX0" fmla="*/ 635012 w 641985"/>
                      <a:gd name="connsiteY0" fmla="*/ 376351 h 376351"/>
                      <a:gd name="connsiteX1" fmla="*/ 631533 w 641985"/>
                      <a:gd name="connsiteY1" fmla="*/ 375412 h 376351"/>
                      <a:gd name="connsiteX2" fmla="*/ 3478 w 641985"/>
                      <a:gd name="connsiteY2" fmla="*/ 12998 h 376351"/>
                      <a:gd name="connsiteX3" fmla="*/ 939 w 641985"/>
                      <a:gd name="connsiteY3" fmla="*/ 3487 h 376351"/>
                      <a:gd name="connsiteX4" fmla="*/ 10449 w 641985"/>
                      <a:gd name="connsiteY4" fmla="*/ 936 h 376351"/>
                      <a:gd name="connsiteX5" fmla="*/ 638503 w 641985"/>
                      <a:gd name="connsiteY5" fmla="*/ 363350 h 376351"/>
                      <a:gd name="connsiteX6" fmla="*/ 641055 w 641985"/>
                      <a:gd name="connsiteY6" fmla="*/ 372860 h 376351"/>
                      <a:gd name="connsiteX7" fmla="*/ 635012 w 641985"/>
                      <a:gd name="connsiteY7" fmla="*/ 376351 h 376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41985" h="376351">
                        <a:moveTo>
                          <a:pt x="635012" y="376351"/>
                        </a:moveTo>
                        <a:cubicBezTo>
                          <a:pt x="633831" y="376351"/>
                          <a:pt x="632625" y="376047"/>
                          <a:pt x="631533" y="375412"/>
                        </a:cubicBezTo>
                        <a:lnTo>
                          <a:pt x="3478" y="12998"/>
                        </a:lnTo>
                        <a:cubicBezTo>
                          <a:pt x="151" y="11080"/>
                          <a:pt x="-991" y="6827"/>
                          <a:pt x="939" y="3487"/>
                        </a:cubicBezTo>
                        <a:cubicBezTo>
                          <a:pt x="2856" y="161"/>
                          <a:pt x="7122" y="-994"/>
                          <a:pt x="10449" y="936"/>
                        </a:cubicBezTo>
                        <a:lnTo>
                          <a:pt x="638503" y="363350"/>
                        </a:lnTo>
                        <a:cubicBezTo>
                          <a:pt x="641829" y="365267"/>
                          <a:pt x="642973" y="369533"/>
                          <a:pt x="641055" y="372860"/>
                        </a:cubicBezTo>
                        <a:cubicBezTo>
                          <a:pt x="639760" y="375094"/>
                          <a:pt x="637424" y="376351"/>
                          <a:pt x="635012" y="376351"/>
                        </a:cubicBezTo>
                        <a:close/>
                      </a:path>
                    </a:pathLst>
                  </a:custGeom>
                  <a:solidFill>
                    <a:srgbClr val="19232F"/>
                  </a:solidFill>
                  <a:ln w="126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SV"/>
                  </a:p>
                </p:txBody>
              </p:sp>
            </p:grpSp>
          </p:grpSp>
        </p:grpSp>
        <p:grpSp>
          <p:nvGrpSpPr>
            <p:cNvPr id="3520" name="Graphic 2">
              <a:extLst>
                <a:ext uri="{FF2B5EF4-FFF2-40B4-BE49-F238E27FC236}">
                  <a16:creationId xmlns:a16="http://schemas.microsoft.com/office/drawing/2014/main" id="{7C5274F2-A9E1-0554-C125-317F24B25D7E}"/>
                </a:ext>
              </a:extLst>
            </p:cNvPr>
            <p:cNvGrpSpPr/>
            <p:nvPr/>
          </p:nvGrpSpPr>
          <p:grpSpPr>
            <a:xfrm>
              <a:off x="8904635" y="3950977"/>
              <a:ext cx="2254551" cy="2503597"/>
              <a:chOff x="8904635" y="3950977"/>
              <a:chExt cx="2254551" cy="2503597"/>
            </a:xfrm>
          </p:grpSpPr>
          <p:sp>
            <p:nvSpPr>
              <p:cNvPr id="3534" name="Freeform 201">
                <a:extLst>
                  <a:ext uri="{FF2B5EF4-FFF2-40B4-BE49-F238E27FC236}">
                    <a16:creationId xmlns:a16="http://schemas.microsoft.com/office/drawing/2014/main" id="{85650FB7-371D-1F34-6E47-2224B0F18E76}"/>
                  </a:ext>
                </a:extLst>
              </p:cNvPr>
              <p:cNvSpPr/>
              <p:nvPr/>
            </p:nvSpPr>
            <p:spPr>
              <a:xfrm>
                <a:off x="9127195" y="3950977"/>
                <a:ext cx="2031991" cy="1430612"/>
              </a:xfrm>
              <a:custGeom>
                <a:avLst/>
                <a:gdLst>
                  <a:gd name="connsiteX0" fmla="*/ 1560944 w 2031991"/>
                  <a:gd name="connsiteY0" fmla="*/ 1430613 h 1430612"/>
                  <a:gd name="connsiteX1" fmla="*/ 0 w 2031991"/>
                  <a:gd name="connsiteY1" fmla="*/ 529973 h 1430612"/>
                  <a:gd name="connsiteX2" fmla="*/ 470501 w 2031991"/>
                  <a:gd name="connsiteY2" fmla="*/ 0 h 1430612"/>
                  <a:gd name="connsiteX3" fmla="*/ 2031992 w 2031991"/>
                  <a:gd name="connsiteY3" fmla="*/ 901605 h 1430612"/>
                  <a:gd name="connsiteX4" fmla="*/ 1560944 w 2031991"/>
                  <a:gd name="connsiteY4" fmla="*/ 1430613 h 143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1991" h="1430612">
                    <a:moveTo>
                      <a:pt x="1560944" y="1430613"/>
                    </a:moveTo>
                    <a:lnTo>
                      <a:pt x="0" y="529973"/>
                    </a:lnTo>
                    <a:lnTo>
                      <a:pt x="470501" y="0"/>
                    </a:lnTo>
                    <a:lnTo>
                      <a:pt x="2031992" y="901605"/>
                    </a:lnTo>
                    <a:lnTo>
                      <a:pt x="1560944" y="1430613"/>
                    </a:lnTo>
                    <a:close/>
                  </a:path>
                </a:pathLst>
              </a:custGeom>
              <a:solidFill>
                <a:srgbClr val="D5DFED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grpSp>
            <p:nvGrpSpPr>
              <p:cNvPr id="3535" name="Graphic 2">
                <a:extLst>
                  <a:ext uri="{FF2B5EF4-FFF2-40B4-BE49-F238E27FC236}">
                    <a16:creationId xmlns:a16="http://schemas.microsoft.com/office/drawing/2014/main" id="{E8958D64-72CE-7C8A-3CB8-8AC746542E0C}"/>
                  </a:ext>
                </a:extLst>
              </p:cNvPr>
              <p:cNvGrpSpPr/>
              <p:nvPr/>
            </p:nvGrpSpPr>
            <p:grpSpPr>
              <a:xfrm>
                <a:off x="8951689" y="4546033"/>
                <a:ext cx="1689396" cy="1843458"/>
                <a:chOff x="8951689" y="4546033"/>
                <a:chExt cx="1689396" cy="1843458"/>
              </a:xfrm>
            </p:grpSpPr>
            <p:sp>
              <p:nvSpPr>
                <p:cNvPr id="3538" name="Freeform 203">
                  <a:extLst>
                    <a:ext uri="{FF2B5EF4-FFF2-40B4-BE49-F238E27FC236}">
                      <a16:creationId xmlns:a16="http://schemas.microsoft.com/office/drawing/2014/main" id="{D00A3350-651B-4A53-EEAB-7C1CD076A092}"/>
                    </a:ext>
                  </a:extLst>
                </p:cNvPr>
                <p:cNvSpPr/>
                <p:nvPr/>
              </p:nvSpPr>
              <p:spPr>
                <a:xfrm>
                  <a:off x="8951689" y="4546033"/>
                  <a:ext cx="1689396" cy="1843458"/>
                </a:xfrm>
                <a:custGeom>
                  <a:avLst/>
                  <a:gdLst>
                    <a:gd name="connsiteX0" fmla="*/ 0 w 1689396"/>
                    <a:gd name="connsiteY0" fmla="*/ 986800 h 1843458"/>
                    <a:gd name="connsiteX1" fmla="*/ 204683 w 1689396"/>
                    <a:gd name="connsiteY1" fmla="*/ 0 h 1843458"/>
                    <a:gd name="connsiteX2" fmla="*/ 1689396 w 1689396"/>
                    <a:gd name="connsiteY2" fmla="*/ 856659 h 1843458"/>
                    <a:gd name="connsiteX3" fmla="*/ 1484700 w 1689396"/>
                    <a:gd name="connsiteY3" fmla="*/ 1843458 h 1843458"/>
                    <a:gd name="connsiteX4" fmla="*/ 0 w 1689396"/>
                    <a:gd name="connsiteY4" fmla="*/ 986800 h 184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9396" h="1843458">
                      <a:moveTo>
                        <a:pt x="0" y="986800"/>
                      </a:moveTo>
                      <a:lnTo>
                        <a:pt x="204683" y="0"/>
                      </a:lnTo>
                      <a:lnTo>
                        <a:pt x="1689396" y="856659"/>
                      </a:lnTo>
                      <a:lnTo>
                        <a:pt x="1484700" y="1843458"/>
                      </a:lnTo>
                      <a:lnTo>
                        <a:pt x="0" y="986800"/>
                      </a:lnTo>
                      <a:close/>
                    </a:path>
                  </a:pathLst>
                </a:custGeom>
                <a:solidFill>
                  <a:srgbClr val="8AADC1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539" name="Freeform 204">
                  <a:extLst>
                    <a:ext uri="{FF2B5EF4-FFF2-40B4-BE49-F238E27FC236}">
                      <a16:creationId xmlns:a16="http://schemas.microsoft.com/office/drawing/2014/main" id="{EF551909-4DF2-B120-BFE4-C51BACC82920}"/>
                    </a:ext>
                  </a:extLst>
                </p:cNvPr>
                <p:cNvSpPr/>
                <p:nvPr/>
              </p:nvSpPr>
              <p:spPr>
                <a:xfrm>
                  <a:off x="9076662" y="4546033"/>
                  <a:ext cx="946145" cy="1604823"/>
                </a:xfrm>
                <a:custGeom>
                  <a:avLst/>
                  <a:gdLst>
                    <a:gd name="connsiteX0" fmla="*/ 79710 w 946145"/>
                    <a:gd name="connsiteY0" fmla="*/ 0 h 1604823"/>
                    <a:gd name="connsiteX1" fmla="*/ 0 w 946145"/>
                    <a:gd name="connsiteY1" fmla="*/ 384291 h 1604823"/>
                    <a:gd name="connsiteX2" fmla="*/ 486182 w 946145"/>
                    <a:gd name="connsiteY2" fmla="*/ 1339425 h 1604823"/>
                    <a:gd name="connsiteX3" fmla="*/ 946145 w 946145"/>
                    <a:gd name="connsiteY3" fmla="*/ 1604824 h 1604823"/>
                    <a:gd name="connsiteX4" fmla="*/ 149872 w 946145"/>
                    <a:gd name="connsiteY4" fmla="*/ 40477 h 1604823"/>
                    <a:gd name="connsiteX5" fmla="*/ 79710 w 946145"/>
                    <a:gd name="connsiteY5" fmla="*/ 0 h 1604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6145" h="1604823">
                      <a:moveTo>
                        <a:pt x="79710" y="0"/>
                      </a:moveTo>
                      <a:lnTo>
                        <a:pt x="0" y="384291"/>
                      </a:lnTo>
                      <a:lnTo>
                        <a:pt x="486182" y="1339425"/>
                      </a:lnTo>
                      <a:lnTo>
                        <a:pt x="946145" y="1604824"/>
                      </a:lnTo>
                      <a:lnTo>
                        <a:pt x="149872" y="40477"/>
                      </a:lnTo>
                      <a:lnTo>
                        <a:pt x="79710" y="0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540" name="Freeform 205">
                  <a:extLst>
                    <a:ext uri="{FF2B5EF4-FFF2-40B4-BE49-F238E27FC236}">
                      <a16:creationId xmlns:a16="http://schemas.microsoft.com/office/drawing/2014/main" id="{56A55B52-26FB-2C1F-8AB7-61DD1918BAA9}"/>
                    </a:ext>
                  </a:extLst>
                </p:cNvPr>
                <p:cNvSpPr/>
                <p:nvPr/>
              </p:nvSpPr>
              <p:spPr>
                <a:xfrm>
                  <a:off x="9288430" y="4622226"/>
                  <a:ext cx="865470" cy="1604265"/>
                </a:xfrm>
                <a:custGeom>
                  <a:avLst/>
                  <a:gdLst>
                    <a:gd name="connsiteX0" fmla="*/ 0 w 865470"/>
                    <a:gd name="connsiteY0" fmla="*/ 0 h 1604265"/>
                    <a:gd name="connsiteX1" fmla="*/ 796286 w 865470"/>
                    <a:gd name="connsiteY1" fmla="*/ 1564347 h 1604265"/>
                    <a:gd name="connsiteX2" fmla="*/ 865471 w 865470"/>
                    <a:gd name="connsiteY2" fmla="*/ 1604265 h 1604265"/>
                    <a:gd name="connsiteX3" fmla="*/ 69185 w 865470"/>
                    <a:gd name="connsiteY3" fmla="*/ 39919 h 1604265"/>
                    <a:gd name="connsiteX4" fmla="*/ 0 w 865470"/>
                    <a:gd name="connsiteY4" fmla="*/ 0 h 160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5470" h="1604265">
                      <a:moveTo>
                        <a:pt x="0" y="0"/>
                      </a:moveTo>
                      <a:lnTo>
                        <a:pt x="796286" y="1564347"/>
                      </a:lnTo>
                      <a:lnTo>
                        <a:pt x="865471" y="1604265"/>
                      </a:lnTo>
                      <a:lnTo>
                        <a:pt x="69185" y="399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541" name="Freeform 206">
                  <a:extLst>
                    <a:ext uri="{FF2B5EF4-FFF2-40B4-BE49-F238E27FC236}">
                      <a16:creationId xmlns:a16="http://schemas.microsoft.com/office/drawing/2014/main" id="{C7C7501C-6E56-805C-6360-9237E91A6309}"/>
                    </a:ext>
                  </a:extLst>
                </p:cNvPr>
                <p:cNvSpPr/>
                <p:nvPr/>
              </p:nvSpPr>
              <p:spPr>
                <a:xfrm>
                  <a:off x="9842247" y="4941764"/>
                  <a:ext cx="649626" cy="1248453"/>
                </a:xfrm>
                <a:custGeom>
                  <a:avLst/>
                  <a:gdLst>
                    <a:gd name="connsiteX0" fmla="*/ 69184 w 649626"/>
                    <a:gd name="connsiteY0" fmla="*/ 39931 h 1248453"/>
                    <a:gd name="connsiteX1" fmla="*/ 0 w 649626"/>
                    <a:gd name="connsiteY1" fmla="*/ 0 h 1248453"/>
                    <a:gd name="connsiteX2" fmla="*/ 635482 w 649626"/>
                    <a:gd name="connsiteY2" fmla="*/ 1248453 h 1248453"/>
                    <a:gd name="connsiteX3" fmla="*/ 649626 w 649626"/>
                    <a:gd name="connsiteY3" fmla="*/ 1180247 h 1248453"/>
                    <a:gd name="connsiteX4" fmla="*/ 69184 w 649626"/>
                    <a:gd name="connsiteY4" fmla="*/ 39931 h 1248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9626" h="1248453">
                      <a:moveTo>
                        <a:pt x="69184" y="39931"/>
                      </a:moveTo>
                      <a:lnTo>
                        <a:pt x="0" y="0"/>
                      </a:lnTo>
                      <a:lnTo>
                        <a:pt x="635482" y="1248453"/>
                      </a:lnTo>
                      <a:lnTo>
                        <a:pt x="649626" y="1180247"/>
                      </a:lnTo>
                      <a:lnTo>
                        <a:pt x="69184" y="39931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sp>
            <p:nvSpPr>
              <p:cNvPr id="3536" name="Freeform 207">
                <a:extLst>
                  <a:ext uri="{FF2B5EF4-FFF2-40B4-BE49-F238E27FC236}">
                    <a16:creationId xmlns:a16="http://schemas.microsoft.com/office/drawing/2014/main" id="{2652B8F0-3C9C-01E5-23FE-7F7031E0898C}"/>
                  </a:ext>
                </a:extLst>
              </p:cNvPr>
              <p:cNvSpPr/>
              <p:nvPr/>
            </p:nvSpPr>
            <p:spPr>
              <a:xfrm>
                <a:off x="8904635" y="4480950"/>
                <a:ext cx="1783504" cy="1973624"/>
              </a:xfrm>
              <a:custGeom>
                <a:avLst/>
                <a:gdLst>
                  <a:gd name="connsiteX0" fmla="*/ 280914 w 1783504"/>
                  <a:gd name="connsiteY0" fmla="*/ 130166 h 1973624"/>
                  <a:gd name="connsiteX1" fmla="*/ 1689396 w 1783504"/>
                  <a:gd name="connsiteY1" fmla="*/ 942831 h 1973624"/>
                  <a:gd name="connsiteX2" fmla="*/ 1502577 w 1783504"/>
                  <a:gd name="connsiteY2" fmla="*/ 1843458 h 1973624"/>
                  <a:gd name="connsiteX3" fmla="*/ 94095 w 1783504"/>
                  <a:gd name="connsiteY3" fmla="*/ 1030793 h 1973624"/>
                  <a:gd name="connsiteX4" fmla="*/ 280914 w 1783504"/>
                  <a:gd name="connsiteY4" fmla="*/ 130166 h 1973624"/>
                  <a:gd name="connsiteX5" fmla="*/ 222560 w 1783504"/>
                  <a:gd name="connsiteY5" fmla="*/ 0 h 1973624"/>
                  <a:gd name="connsiteX6" fmla="*/ 0 w 1783504"/>
                  <a:gd name="connsiteY6" fmla="*/ 1072985 h 1973624"/>
                  <a:gd name="connsiteX7" fmla="*/ 1560931 w 1783504"/>
                  <a:gd name="connsiteY7" fmla="*/ 1973625 h 1973624"/>
                  <a:gd name="connsiteX8" fmla="*/ 1783504 w 1783504"/>
                  <a:gd name="connsiteY8" fmla="*/ 900640 h 1973624"/>
                  <a:gd name="connsiteX9" fmla="*/ 222560 w 1783504"/>
                  <a:gd name="connsiteY9" fmla="*/ 0 h 1973624"/>
                  <a:gd name="connsiteX10" fmla="*/ 222560 w 1783504"/>
                  <a:gd name="connsiteY10" fmla="*/ 0 h 197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3504" h="1973624">
                    <a:moveTo>
                      <a:pt x="280914" y="130166"/>
                    </a:moveTo>
                    <a:lnTo>
                      <a:pt x="1689396" y="942831"/>
                    </a:lnTo>
                    <a:lnTo>
                      <a:pt x="1502577" y="1843458"/>
                    </a:lnTo>
                    <a:lnTo>
                      <a:pt x="94095" y="1030793"/>
                    </a:lnTo>
                    <a:lnTo>
                      <a:pt x="280914" y="130166"/>
                    </a:lnTo>
                    <a:moveTo>
                      <a:pt x="222560" y="0"/>
                    </a:moveTo>
                    <a:lnTo>
                      <a:pt x="0" y="1072985"/>
                    </a:lnTo>
                    <a:lnTo>
                      <a:pt x="1560931" y="1973625"/>
                    </a:lnTo>
                    <a:lnTo>
                      <a:pt x="1783504" y="900640"/>
                    </a:lnTo>
                    <a:lnTo>
                      <a:pt x="222560" y="0"/>
                    </a:lnTo>
                    <a:lnTo>
                      <a:pt x="222560" y="0"/>
                    </a:lnTo>
                    <a:close/>
                  </a:path>
                </a:pathLst>
              </a:custGeom>
              <a:solidFill>
                <a:srgbClr val="D5DFED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37" name="Freeform 208">
                <a:extLst>
                  <a:ext uri="{FF2B5EF4-FFF2-40B4-BE49-F238E27FC236}">
                    <a16:creationId xmlns:a16="http://schemas.microsoft.com/office/drawing/2014/main" id="{73F7164D-F26A-7F62-6815-208BF01C5A10}"/>
                  </a:ext>
                </a:extLst>
              </p:cNvPr>
              <p:cNvSpPr/>
              <p:nvPr/>
            </p:nvSpPr>
            <p:spPr>
              <a:xfrm>
                <a:off x="8977840" y="4590207"/>
                <a:ext cx="1637085" cy="1755099"/>
              </a:xfrm>
              <a:custGeom>
                <a:avLst/>
                <a:gdLst>
                  <a:gd name="connsiteX0" fmla="*/ 1429385 w 1637085"/>
                  <a:gd name="connsiteY0" fmla="*/ 1755100 h 1755099"/>
                  <a:gd name="connsiteX1" fmla="*/ 1418935 w 1637085"/>
                  <a:gd name="connsiteY1" fmla="*/ 1752307 h 1755099"/>
                  <a:gd name="connsiteX2" fmla="*/ 10453 w 1637085"/>
                  <a:gd name="connsiteY2" fmla="*/ 939630 h 1755099"/>
                  <a:gd name="connsiteX3" fmla="*/ 436 w 1637085"/>
                  <a:gd name="connsiteY3" fmla="*/ 917283 h 1755099"/>
                  <a:gd name="connsiteX4" fmla="*/ 187255 w 1637085"/>
                  <a:gd name="connsiteY4" fmla="*/ 16656 h 1755099"/>
                  <a:gd name="connsiteX5" fmla="*/ 199164 w 1637085"/>
                  <a:gd name="connsiteY5" fmla="*/ 1839 h 1755099"/>
                  <a:gd name="connsiteX6" fmla="*/ 218159 w 1637085"/>
                  <a:gd name="connsiteY6" fmla="*/ 2804 h 1755099"/>
                  <a:gd name="connsiteX7" fmla="*/ 1626628 w 1637085"/>
                  <a:gd name="connsiteY7" fmla="*/ 815481 h 1755099"/>
                  <a:gd name="connsiteX8" fmla="*/ 1636646 w 1637085"/>
                  <a:gd name="connsiteY8" fmla="*/ 837815 h 1755099"/>
                  <a:gd name="connsiteX9" fmla="*/ 1449839 w 1637085"/>
                  <a:gd name="connsiteY9" fmla="*/ 1738442 h 1755099"/>
                  <a:gd name="connsiteX10" fmla="*/ 1437930 w 1637085"/>
                  <a:gd name="connsiteY10" fmla="*/ 1753272 h 1755099"/>
                  <a:gd name="connsiteX11" fmla="*/ 1429385 w 1637085"/>
                  <a:gd name="connsiteY11" fmla="*/ 1755100 h 1755099"/>
                  <a:gd name="connsiteX12" fmla="*/ 44417 w 1637085"/>
                  <a:gd name="connsiteY12" fmla="*/ 910986 h 1755099"/>
                  <a:gd name="connsiteX13" fmla="*/ 1414796 w 1637085"/>
                  <a:gd name="connsiteY13" fmla="*/ 1701660 h 1755099"/>
                  <a:gd name="connsiteX14" fmla="*/ 1592664 w 1637085"/>
                  <a:gd name="connsiteY14" fmla="*/ 844125 h 1755099"/>
                  <a:gd name="connsiteX15" fmla="*/ 222298 w 1637085"/>
                  <a:gd name="connsiteY15" fmla="*/ 53439 h 1755099"/>
                  <a:gd name="connsiteX16" fmla="*/ 44417 w 1637085"/>
                  <a:gd name="connsiteY16" fmla="*/ 910986 h 175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37085" h="1755099">
                    <a:moveTo>
                      <a:pt x="1429385" y="1755100"/>
                    </a:moveTo>
                    <a:cubicBezTo>
                      <a:pt x="1425767" y="1755100"/>
                      <a:pt x="1422161" y="1754160"/>
                      <a:pt x="1418935" y="1752307"/>
                    </a:cubicBezTo>
                    <a:lnTo>
                      <a:pt x="10453" y="939630"/>
                    </a:lnTo>
                    <a:cubicBezTo>
                      <a:pt x="2645" y="935122"/>
                      <a:pt x="-1393" y="926120"/>
                      <a:pt x="436" y="917283"/>
                    </a:cubicBezTo>
                    <a:lnTo>
                      <a:pt x="187255" y="16656"/>
                    </a:lnTo>
                    <a:cubicBezTo>
                      <a:pt x="188613" y="10092"/>
                      <a:pt x="193044" y="4581"/>
                      <a:pt x="199164" y="1839"/>
                    </a:cubicBezTo>
                    <a:cubicBezTo>
                      <a:pt x="205284" y="-916"/>
                      <a:pt x="212356" y="-561"/>
                      <a:pt x="218159" y="2804"/>
                    </a:cubicBezTo>
                    <a:lnTo>
                      <a:pt x="1626628" y="815481"/>
                    </a:lnTo>
                    <a:cubicBezTo>
                      <a:pt x="1634437" y="819989"/>
                      <a:pt x="1638486" y="828990"/>
                      <a:pt x="1636646" y="837815"/>
                    </a:cubicBezTo>
                    <a:lnTo>
                      <a:pt x="1449839" y="1738442"/>
                    </a:lnTo>
                    <a:cubicBezTo>
                      <a:pt x="1448481" y="1745006"/>
                      <a:pt x="1444050" y="1750529"/>
                      <a:pt x="1437930" y="1753272"/>
                    </a:cubicBezTo>
                    <a:cubicBezTo>
                      <a:pt x="1435200" y="1754491"/>
                      <a:pt x="1432280" y="1755100"/>
                      <a:pt x="1429385" y="1755100"/>
                    </a:cubicBezTo>
                    <a:close/>
                    <a:moveTo>
                      <a:pt x="44417" y="910986"/>
                    </a:moveTo>
                    <a:lnTo>
                      <a:pt x="1414796" y="1701660"/>
                    </a:lnTo>
                    <a:lnTo>
                      <a:pt x="1592664" y="844125"/>
                    </a:lnTo>
                    <a:lnTo>
                      <a:pt x="222298" y="53439"/>
                    </a:lnTo>
                    <a:lnTo>
                      <a:pt x="44417" y="910986"/>
                    </a:ln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521" name="Graphic 2">
              <a:extLst>
                <a:ext uri="{FF2B5EF4-FFF2-40B4-BE49-F238E27FC236}">
                  <a16:creationId xmlns:a16="http://schemas.microsoft.com/office/drawing/2014/main" id="{7B14D6A5-38BF-F04B-A39B-D9D98867DCA7}"/>
                </a:ext>
              </a:extLst>
            </p:cNvPr>
            <p:cNvGrpSpPr/>
            <p:nvPr/>
          </p:nvGrpSpPr>
          <p:grpSpPr>
            <a:xfrm>
              <a:off x="10465566" y="4600198"/>
              <a:ext cx="1130741" cy="2655360"/>
              <a:chOff x="10465566" y="4600198"/>
              <a:chExt cx="1130741" cy="2655360"/>
            </a:xfrm>
          </p:grpSpPr>
          <p:sp>
            <p:nvSpPr>
              <p:cNvPr id="3528" name="Freeform 210">
                <a:extLst>
                  <a:ext uri="{FF2B5EF4-FFF2-40B4-BE49-F238E27FC236}">
                    <a16:creationId xmlns:a16="http://schemas.microsoft.com/office/drawing/2014/main" id="{EF590858-AA46-0CE6-86A4-1990B13639FC}"/>
                  </a:ext>
                </a:extLst>
              </p:cNvPr>
              <p:cNvSpPr/>
              <p:nvPr/>
            </p:nvSpPr>
            <p:spPr>
              <a:xfrm>
                <a:off x="10465566" y="4600198"/>
                <a:ext cx="1130741" cy="2655360"/>
              </a:xfrm>
              <a:custGeom>
                <a:avLst/>
                <a:gdLst>
                  <a:gd name="connsiteX0" fmla="*/ 693620 w 1130741"/>
                  <a:gd name="connsiteY0" fmla="*/ 252385 h 2655360"/>
                  <a:gd name="connsiteX1" fmla="*/ 222573 w 1130741"/>
                  <a:gd name="connsiteY1" fmla="*/ 781393 h 2655360"/>
                  <a:gd name="connsiteX2" fmla="*/ 0 w 1130741"/>
                  <a:gd name="connsiteY2" fmla="*/ 1854377 h 2655360"/>
                  <a:gd name="connsiteX3" fmla="*/ 0 w 1130741"/>
                  <a:gd name="connsiteY3" fmla="*/ 2655361 h 2655360"/>
                  <a:gd name="connsiteX4" fmla="*/ 360840 w 1130741"/>
                  <a:gd name="connsiteY4" fmla="*/ 2446081 h 2655360"/>
                  <a:gd name="connsiteX5" fmla="*/ 734097 w 1130741"/>
                  <a:gd name="connsiteY5" fmla="*/ 1983198 h 2655360"/>
                  <a:gd name="connsiteX6" fmla="*/ 965685 w 1130741"/>
                  <a:gd name="connsiteY6" fmla="*/ 2095271 h 2655360"/>
                  <a:gd name="connsiteX7" fmla="*/ 1130742 w 1130741"/>
                  <a:gd name="connsiteY7" fmla="*/ 1999539 h 2655360"/>
                  <a:gd name="connsiteX8" fmla="*/ 1130742 w 1130741"/>
                  <a:gd name="connsiteY8" fmla="*/ 0 h 2655360"/>
                  <a:gd name="connsiteX9" fmla="*/ 693620 w 1130741"/>
                  <a:gd name="connsiteY9" fmla="*/ 252385 h 265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0741" h="2655360">
                    <a:moveTo>
                      <a:pt x="693620" y="252385"/>
                    </a:moveTo>
                    <a:lnTo>
                      <a:pt x="222573" y="781393"/>
                    </a:lnTo>
                    <a:lnTo>
                      <a:pt x="0" y="1854377"/>
                    </a:lnTo>
                    <a:lnTo>
                      <a:pt x="0" y="2655361"/>
                    </a:lnTo>
                    <a:lnTo>
                      <a:pt x="360840" y="2446081"/>
                    </a:lnTo>
                    <a:cubicBezTo>
                      <a:pt x="387427" y="2237614"/>
                      <a:pt x="553728" y="2028030"/>
                      <a:pt x="734097" y="1983198"/>
                    </a:cubicBezTo>
                    <a:cubicBezTo>
                      <a:pt x="847745" y="1954947"/>
                      <a:pt x="929906" y="2004807"/>
                      <a:pt x="965685" y="2095271"/>
                    </a:cubicBezTo>
                    <a:lnTo>
                      <a:pt x="1130742" y="1999539"/>
                    </a:lnTo>
                    <a:lnTo>
                      <a:pt x="1130742" y="0"/>
                    </a:lnTo>
                    <a:lnTo>
                      <a:pt x="693620" y="252385"/>
                    </a:lnTo>
                    <a:close/>
                  </a:path>
                </a:pathLst>
              </a:custGeom>
              <a:solidFill>
                <a:srgbClr val="A8B5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grpSp>
            <p:nvGrpSpPr>
              <p:cNvPr id="3529" name="Graphic 2">
                <a:extLst>
                  <a:ext uri="{FF2B5EF4-FFF2-40B4-BE49-F238E27FC236}">
                    <a16:creationId xmlns:a16="http://schemas.microsoft.com/office/drawing/2014/main" id="{A02E4B5E-96FE-D795-9045-CA209AB57831}"/>
                  </a:ext>
                </a:extLst>
              </p:cNvPr>
              <p:cNvGrpSpPr/>
              <p:nvPr/>
            </p:nvGrpSpPr>
            <p:grpSpPr>
              <a:xfrm>
                <a:off x="10544971" y="5052835"/>
                <a:ext cx="961025" cy="1355892"/>
                <a:chOff x="10544971" y="5052835"/>
                <a:chExt cx="961025" cy="1355892"/>
              </a:xfrm>
            </p:grpSpPr>
            <p:sp>
              <p:nvSpPr>
                <p:cNvPr id="3531" name="Freeform 212">
                  <a:extLst>
                    <a:ext uri="{FF2B5EF4-FFF2-40B4-BE49-F238E27FC236}">
                      <a16:creationId xmlns:a16="http://schemas.microsoft.com/office/drawing/2014/main" id="{3A28A966-E247-2987-E12C-EA5772586064}"/>
                    </a:ext>
                  </a:extLst>
                </p:cNvPr>
                <p:cNvSpPr/>
                <p:nvPr/>
              </p:nvSpPr>
              <p:spPr>
                <a:xfrm>
                  <a:off x="10544971" y="5052835"/>
                  <a:ext cx="961025" cy="1355892"/>
                </a:xfrm>
                <a:custGeom>
                  <a:avLst/>
                  <a:gdLst>
                    <a:gd name="connsiteX0" fmla="*/ 961025 w 961025"/>
                    <a:gd name="connsiteY0" fmla="*/ 800996 h 1355892"/>
                    <a:gd name="connsiteX1" fmla="*/ 0 w 961025"/>
                    <a:gd name="connsiteY1" fmla="*/ 1355892 h 1355892"/>
                    <a:gd name="connsiteX2" fmla="*/ 189663 w 961025"/>
                    <a:gd name="connsiteY2" fmla="*/ 445387 h 1355892"/>
                    <a:gd name="connsiteX3" fmla="*/ 961025 w 961025"/>
                    <a:gd name="connsiteY3" fmla="*/ 0 h 1355892"/>
                    <a:gd name="connsiteX4" fmla="*/ 961025 w 961025"/>
                    <a:gd name="connsiteY4" fmla="*/ 800996 h 1355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1025" h="1355892">
                      <a:moveTo>
                        <a:pt x="961025" y="800996"/>
                      </a:moveTo>
                      <a:lnTo>
                        <a:pt x="0" y="1355892"/>
                      </a:lnTo>
                      <a:lnTo>
                        <a:pt x="189663" y="445387"/>
                      </a:lnTo>
                      <a:lnTo>
                        <a:pt x="961025" y="0"/>
                      </a:lnTo>
                      <a:lnTo>
                        <a:pt x="961025" y="800996"/>
                      </a:lnTo>
                      <a:close/>
                    </a:path>
                  </a:pathLst>
                </a:custGeom>
                <a:solidFill>
                  <a:srgbClr val="8AADC1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532" name="Freeform 213">
                  <a:extLst>
                    <a:ext uri="{FF2B5EF4-FFF2-40B4-BE49-F238E27FC236}">
                      <a16:creationId xmlns:a16="http://schemas.microsoft.com/office/drawing/2014/main" id="{0FB46BC6-1A65-72CC-3966-FC2423B54070}"/>
                    </a:ext>
                  </a:extLst>
                </p:cNvPr>
                <p:cNvSpPr/>
                <p:nvPr/>
              </p:nvSpPr>
              <p:spPr>
                <a:xfrm>
                  <a:off x="10632743" y="5316189"/>
                  <a:ext cx="417161" cy="671210"/>
                </a:xfrm>
                <a:custGeom>
                  <a:avLst/>
                  <a:gdLst>
                    <a:gd name="connsiteX0" fmla="*/ 101890 w 417161"/>
                    <a:gd name="connsiteY0" fmla="*/ 182033 h 671210"/>
                    <a:gd name="connsiteX1" fmla="*/ 0 w 417161"/>
                    <a:gd name="connsiteY1" fmla="*/ 671211 h 671210"/>
                    <a:gd name="connsiteX2" fmla="*/ 417162 w 417161"/>
                    <a:gd name="connsiteY2" fmla="*/ 0 h 671210"/>
                    <a:gd name="connsiteX3" fmla="*/ 101890 w 417161"/>
                    <a:gd name="connsiteY3" fmla="*/ 182033 h 671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161" h="671210">
                      <a:moveTo>
                        <a:pt x="101890" y="182033"/>
                      </a:moveTo>
                      <a:lnTo>
                        <a:pt x="0" y="671211"/>
                      </a:lnTo>
                      <a:lnTo>
                        <a:pt x="417162" y="0"/>
                      </a:lnTo>
                      <a:lnTo>
                        <a:pt x="101890" y="182033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533" name="Freeform 214">
                  <a:extLst>
                    <a:ext uri="{FF2B5EF4-FFF2-40B4-BE49-F238E27FC236}">
                      <a16:creationId xmlns:a16="http://schemas.microsoft.com/office/drawing/2014/main" id="{AC52FE5C-6BEA-F051-AE13-2720C1EA037E}"/>
                    </a:ext>
                  </a:extLst>
                </p:cNvPr>
                <p:cNvSpPr/>
                <p:nvPr/>
              </p:nvSpPr>
              <p:spPr>
                <a:xfrm>
                  <a:off x="10566200" y="5197310"/>
                  <a:ext cx="689570" cy="1109551"/>
                </a:xfrm>
                <a:custGeom>
                  <a:avLst/>
                  <a:gdLst>
                    <a:gd name="connsiteX0" fmla="*/ 565397 w 689570"/>
                    <a:gd name="connsiteY0" fmla="*/ 71711 h 1109551"/>
                    <a:gd name="connsiteX1" fmla="*/ 40134 w 689570"/>
                    <a:gd name="connsiteY1" fmla="*/ 916854 h 1109551"/>
                    <a:gd name="connsiteX2" fmla="*/ 0 w 689570"/>
                    <a:gd name="connsiteY2" fmla="*/ 1109551 h 1109551"/>
                    <a:gd name="connsiteX3" fmla="*/ 689571 w 689570"/>
                    <a:gd name="connsiteY3" fmla="*/ 0 h 1109551"/>
                    <a:gd name="connsiteX4" fmla="*/ 565397 w 689570"/>
                    <a:gd name="connsiteY4" fmla="*/ 71711 h 1109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9570" h="1109551">
                      <a:moveTo>
                        <a:pt x="565397" y="71711"/>
                      </a:moveTo>
                      <a:lnTo>
                        <a:pt x="40134" y="916854"/>
                      </a:lnTo>
                      <a:lnTo>
                        <a:pt x="0" y="1109551"/>
                      </a:lnTo>
                      <a:lnTo>
                        <a:pt x="689571" y="0"/>
                      </a:lnTo>
                      <a:lnTo>
                        <a:pt x="565397" y="71711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sp>
            <p:nvSpPr>
              <p:cNvPr id="3530" name="Freeform 215">
                <a:extLst>
                  <a:ext uri="{FF2B5EF4-FFF2-40B4-BE49-F238E27FC236}">
                    <a16:creationId xmlns:a16="http://schemas.microsoft.com/office/drawing/2014/main" id="{44727E44-9084-941E-C064-A8B7A5238876}"/>
                  </a:ext>
                </a:extLst>
              </p:cNvPr>
              <p:cNvSpPr/>
              <p:nvPr/>
            </p:nvSpPr>
            <p:spPr>
              <a:xfrm>
                <a:off x="10524085" y="5031942"/>
                <a:ext cx="1002810" cy="1397671"/>
              </a:xfrm>
              <a:custGeom>
                <a:avLst/>
                <a:gdLst>
                  <a:gd name="connsiteX0" fmla="*/ 20885 w 1002810"/>
                  <a:gd name="connsiteY0" fmla="*/ 1397671 h 1397671"/>
                  <a:gd name="connsiteX1" fmla="*/ 8646 w 1002810"/>
                  <a:gd name="connsiteY1" fmla="*/ 1393710 h 1397671"/>
                  <a:gd name="connsiteX2" fmla="*/ 444 w 1002810"/>
                  <a:gd name="connsiteY2" fmla="*/ 1372519 h 1397671"/>
                  <a:gd name="connsiteX3" fmla="*/ 190095 w 1002810"/>
                  <a:gd name="connsiteY3" fmla="*/ 462013 h 1397671"/>
                  <a:gd name="connsiteX4" fmla="*/ 200099 w 1002810"/>
                  <a:gd name="connsiteY4" fmla="*/ 448187 h 1397671"/>
                  <a:gd name="connsiteX5" fmla="*/ 971461 w 1002810"/>
                  <a:gd name="connsiteY5" fmla="*/ 2799 h 1397671"/>
                  <a:gd name="connsiteX6" fmla="*/ 992361 w 1002810"/>
                  <a:gd name="connsiteY6" fmla="*/ 2799 h 1397671"/>
                  <a:gd name="connsiteX7" fmla="*/ 1002810 w 1002810"/>
                  <a:gd name="connsiteY7" fmla="*/ 20892 h 1397671"/>
                  <a:gd name="connsiteX8" fmla="*/ 1002810 w 1002810"/>
                  <a:gd name="connsiteY8" fmla="*/ 821889 h 1397671"/>
                  <a:gd name="connsiteX9" fmla="*/ 992361 w 1002810"/>
                  <a:gd name="connsiteY9" fmla="*/ 839969 h 1397671"/>
                  <a:gd name="connsiteX10" fmla="*/ 31335 w 1002810"/>
                  <a:gd name="connsiteY10" fmla="*/ 1394865 h 1397671"/>
                  <a:gd name="connsiteX11" fmla="*/ 20885 w 1002810"/>
                  <a:gd name="connsiteY11" fmla="*/ 1397671 h 1397671"/>
                  <a:gd name="connsiteX12" fmla="*/ 229098 w 1002810"/>
                  <a:gd name="connsiteY12" fmla="*/ 479688 h 1397671"/>
                  <a:gd name="connsiteX13" fmla="*/ 50863 w 1002810"/>
                  <a:gd name="connsiteY13" fmla="*/ 1335343 h 1397671"/>
                  <a:gd name="connsiteX14" fmla="*/ 961025 w 1002810"/>
                  <a:gd name="connsiteY14" fmla="*/ 809814 h 1397671"/>
                  <a:gd name="connsiteX15" fmla="*/ 961025 w 1002810"/>
                  <a:gd name="connsiteY15" fmla="*/ 57078 h 1397671"/>
                  <a:gd name="connsiteX16" fmla="*/ 229098 w 1002810"/>
                  <a:gd name="connsiteY16" fmla="*/ 479688 h 1397671"/>
                  <a:gd name="connsiteX17" fmla="*/ 981911 w 1002810"/>
                  <a:gd name="connsiteY17" fmla="*/ 821889 h 1397671"/>
                  <a:gd name="connsiteX18" fmla="*/ 981911 w 1002810"/>
                  <a:gd name="connsiteY18" fmla="*/ 821889 h 1397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2810" h="1397671">
                    <a:moveTo>
                      <a:pt x="20885" y="1397671"/>
                    </a:moveTo>
                    <a:cubicBezTo>
                      <a:pt x="16581" y="1397671"/>
                      <a:pt x="12277" y="1396338"/>
                      <a:pt x="8646" y="1393710"/>
                    </a:cubicBezTo>
                    <a:cubicBezTo>
                      <a:pt x="1968" y="1388872"/>
                      <a:pt x="-1245" y="1380581"/>
                      <a:pt x="444" y="1372519"/>
                    </a:cubicBezTo>
                    <a:lnTo>
                      <a:pt x="190095" y="462013"/>
                    </a:lnTo>
                    <a:cubicBezTo>
                      <a:pt x="191314" y="456186"/>
                      <a:pt x="194944" y="451158"/>
                      <a:pt x="200099" y="448187"/>
                    </a:cubicBezTo>
                    <a:lnTo>
                      <a:pt x="971461" y="2799"/>
                    </a:lnTo>
                    <a:cubicBezTo>
                      <a:pt x="977924" y="-933"/>
                      <a:pt x="985898" y="-933"/>
                      <a:pt x="992361" y="2799"/>
                    </a:cubicBezTo>
                    <a:cubicBezTo>
                      <a:pt x="998823" y="6532"/>
                      <a:pt x="1002810" y="13427"/>
                      <a:pt x="1002810" y="20892"/>
                    </a:cubicBezTo>
                    <a:lnTo>
                      <a:pt x="1002810" y="821889"/>
                    </a:lnTo>
                    <a:cubicBezTo>
                      <a:pt x="1002810" y="829341"/>
                      <a:pt x="998823" y="836248"/>
                      <a:pt x="992361" y="839969"/>
                    </a:cubicBezTo>
                    <a:lnTo>
                      <a:pt x="31335" y="1394865"/>
                    </a:lnTo>
                    <a:cubicBezTo>
                      <a:pt x="28097" y="1396744"/>
                      <a:pt x="24491" y="1397671"/>
                      <a:pt x="20885" y="1397671"/>
                    </a:cubicBezTo>
                    <a:close/>
                    <a:moveTo>
                      <a:pt x="229098" y="479688"/>
                    </a:moveTo>
                    <a:lnTo>
                      <a:pt x="50863" y="1335343"/>
                    </a:lnTo>
                    <a:lnTo>
                      <a:pt x="961025" y="809814"/>
                    </a:lnTo>
                    <a:lnTo>
                      <a:pt x="961025" y="57078"/>
                    </a:lnTo>
                    <a:lnTo>
                      <a:pt x="229098" y="479688"/>
                    </a:lnTo>
                    <a:close/>
                    <a:moveTo>
                      <a:pt x="981911" y="821889"/>
                    </a:moveTo>
                    <a:lnTo>
                      <a:pt x="981911" y="821889"/>
                    </a:ln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522" name="Graphic 2">
              <a:extLst>
                <a:ext uri="{FF2B5EF4-FFF2-40B4-BE49-F238E27FC236}">
                  <a16:creationId xmlns:a16="http://schemas.microsoft.com/office/drawing/2014/main" id="{6484D258-D79E-F980-55BE-7A6023E54D81}"/>
                </a:ext>
              </a:extLst>
            </p:cNvPr>
            <p:cNvGrpSpPr/>
            <p:nvPr/>
          </p:nvGrpSpPr>
          <p:grpSpPr>
            <a:xfrm>
              <a:off x="10627672" y="5795845"/>
              <a:ext cx="336899" cy="712761"/>
              <a:chOff x="10627672" y="5795845"/>
              <a:chExt cx="336899" cy="712761"/>
            </a:xfrm>
          </p:grpSpPr>
          <p:sp>
            <p:nvSpPr>
              <p:cNvPr id="3523" name="Freeform 217">
                <a:extLst>
                  <a:ext uri="{FF2B5EF4-FFF2-40B4-BE49-F238E27FC236}">
                    <a16:creationId xmlns:a16="http://schemas.microsoft.com/office/drawing/2014/main" id="{4E25FD69-F771-7F43-A21D-B1FDBDD0C045}"/>
                  </a:ext>
                </a:extLst>
              </p:cNvPr>
              <p:cNvSpPr/>
              <p:nvPr/>
            </p:nvSpPr>
            <p:spPr>
              <a:xfrm>
                <a:off x="10736932" y="5795845"/>
                <a:ext cx="227639" cy="603931"/>
              </a:xfrm>
              <a:custGeom>
                <a:avLst/>
                <a:gdLst>
                  <a:gd name="connsiteX0" fmla="*/ 27297 w 227639"/>
                  <a:gd name="connsiteY0" fmla="*/ 0 h 603931"/>
                  <a:gd name="connsiteX1" fmla="*/ 0 w 227639"/>
                  <a:gd name="connsiteY1" fmla="*/ 15769 h 603931"/>
                  <a:gd name="connsiteX2" fmla="*/ 203731 w 227639"/>
                  <a:gd name="connsiteY2" fmla="*/ 603931 h 603931"/>
                  <a:gd name="connsiteX3" fmla="*/ 227626 w 227639"/>
                  <a:gd name="connsiteY3" fmla="*/ 590130 h 603931"/>
                  <a:gd name="connsiteX4" fmla="*/ 227639 w 227639"/>
                  <a:gd name="connsiteY4" fmla="*/ 119590 h 603931"/>
                  <a:gd name="connsiteX5" fmla="*/ 27297 w 227639"/>
                  <a:gd name="connsiteY5" fmla="*/ 0 h 60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639" h="603931">
                    <a:moveTo>
                      <a:pt x="27297" y="0"/>
                    </a:moveTo>
                    <a:lnTo>
                      <a:pt x="0" y="15769"/>
                    </a:lnTo>
                    <a:lnTo>
                      <a:pt x="203731" y="603931"/>
                    </a:lnTo>
                    <a:lnTo>
                      <a:pt x="227626" y="590130"/>
                    </a:lnTo>
                    <a:lnTo>
                      <a:pt x="227639" y="119590"/>
                    </a:lnTo>
                    <a:lnTo>
                      <a:pt x="27297" y="0"/>
                    </a:ln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24" name="Freeform 218">
                <a:extLst>
                  <a:ext uri="{FF2B5EF4-FFF2-40B4-BE49-F238E27FC236}">
                    <a16:creationId xmlns:a16="http://schemas.microsoft.com/office/drawing/2014/main" id="{DA904267-7FE9-DD3A-6602-D11225C83FC9}"/>
                  </a:ext>
                </a:extLst>
              </p:cNvPr>
              <p:cNvSpPr/>
              <p:nvPr/>
            </p:nvSpPr>
            <p:spPr>
              <a:xfrm>
                <a:off x="10650595" y="6214836"/>
                <a:ext cx="203730" cy="293770"/>
              </a:xfrm>
              <a:custGeom>
                <a:avLst/>
                <a:gdLst>
                  <a:gd name="connsiteX0" fmla="*/ 159140 w 203730"/>
                  <a:gd name="connsiteY0" fmla="*/ 0 h 293770"/>
                  <a:gd name="connsiteX1" fmla="*/ 159140 w 203730"/>
                  <a:gd name="connsiteY1" fmla="*/ 233327 h 293770"/>
                  <a:gd name="connsiteX2" fmla="*/ 0 w 203730"/>
                  <a:gd name="connsiteY2" fmla="*/ 141441 h 293770"/>
                  <a:gd name="connsiteX3" fmla="*/ 0 w 203730"/>
                  <a:gd name="connsiteY3" fmla="*/ 200125 h 293770"/>
                  <a:gd name="connsiteX4" fmla="*/ 154481 w 203730"/>
                  <a:gd name="connsiteY4" fmla="*/ 289319 h 293770"/>
                  <a:gd name="connsiteX5" fmla="*/ 203731 w 203730"/>
                  <a:gd name="connsiteY5" fmla="*/ 260879 h 293770"/>
                  <a:gd name="connsiteX6" fmla="*/ 203731 w 203730"/>
                  <a:gd name="connsiteY6" fmla="*/ 25749 h 293770"/>
                  <a:gd name="connsiteX7" fmla="*/ 159140 w 203730"/>
                  <a:gd name="connsiteY7" fmla="*/ 0 h 29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730" h="293770">
                    <a:moveTo>
                      <a:pt x="159140" y="0"/>
                    </a:moveTo>
                    <a:lnTo>
                      <a:pt x="159140" y="233327"/>
                    </a:lnTo>
                    <a:lnTo>
                      <a:pt x="0" y="141441"/>
                    </a:lnTo>
                    <a:lnTo>
                      <a:pt x="0" y="200125"/>
                    </a:lnTo>
                    <a:lnTo>
                      <a:pt x="154481" y="289319"/>
                    </a:lnTo>
                    <a:cubicBezTo>
                      <a:pt x="176370" y="301966"/>
                      <a:pt x="203731" y="286158"/>
                      <a:pt x="203731" y="260879"/>
                    </a:cubicBezTo>
                    <a:lnTo>
                      <a:pt x="203731" y="25749"/>
                    </a:lnTo>
                    <a:lnTo>
                      <a:pt x="159140" y="0"/>
                    </a:ln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25" name="Freeform 219">
                <a:extLst>
                  <a:ext uri="{FF2B5EF4-FFF2-40B4-BE49-F238E27FC236}">
                    <a16:creationId xmlns:a16="http://schemas.microsoft.com/office/drawing/2014/main" id="{92ABBE52-3141-239B-529E-E52BBC284F4A}"/>
                  </a:ext>
                </a:extLst>
              </p:cNvPr>
              <p:cNvSpPr/>
              <p:nvPr/>
            </p:nvSpPr>
            <p:spPr>
              <a:xfrm>
                <a:off x="10736932" y="5811614"/>
                <a:ext cx="203730" cy="588161"/>
              </a:xfrm>
              <a:custGeom>
                <a:avLst/>
                <a:gdLst>
                  <a:gd name="connsiteX0" fmla="*/ 0 w 203730"/>
                  <a:gd name="connsiteY0" fmla="*/ 0 h 588161"/>
                  <a:gd name="connsiteX1" fmla="*/ 0 w 203730"/>
                  <a:gd name="connsiteY1" fmla="*/ 470527 h 588161"/>
                  <a:gd name="connsiteX2" fmla="*/ 203731 w 203730"/>
                  <a:gd name="connsiteY2" fmla="*/ 588162 h 588161"/>
                  <a:gd name="connsiteX3" fmla="*/ 203731 w 203730"/>
                  <a:gd name="connsiteY3" fmla="*/ 117635 h 588161"/>
                  <a:gd name="connsiteX4" fmla="*/ 0 w 203730"/>
                  <a:gd name="connsiteY4" fmla="*/ 0 h 5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730" h="588161">
                    <a:moveTo>
                      <a:pt x="0" y="0"/>
                    </a:moveTo>
                    <a:lnTo>
                      <a:pt x="0" y="470527"/>
                    </a:lnTo>
                    <a:lnTo>
                      <a:pt x="203731" y="588162"/>
                    </a:lnTo>
                    <a:lnTo>
                      <a:pt x="203731" y="1176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26" name="Freeform 220">
                <a:extLst>
                  <a:ext uri="{FF2B5EF4-FFF2-40B4-BE49-F238E27FC236}">
                    <a16:creationId xmlns:a16="http://schemas.microsoft.com/office/drawing/2014/main" id="{B34F23A3-0685-560B-519A-812C803067BF}"/>
                  </a:ext>
                </a:extLst>
              </p:cNvPr>
              <p:cNvSpPr/>
              <p:nvPr/>
            </p:nvSpPr>
            <p:spPr>
              <a:xfrm>
                <a:off x="10736932" y="5811614"/>
                <a:ext cx="203730" cy="297073"/>
              </a:xfrm>
              <a:custGeom>
                <a:avLst/>
                <a:gdLst>
                  <a:gd name="connsiteX0" fmla="*/ 0 w 203730"/>
                  <a:gd name="connsiteY0" fmla="*/ 0 h 297073"/>
                  <a:gd name="connsiteX1" fmla="*/ 0 w 203730"/>
                  <a:gd name="connsiteY1" fmla="*/ 158658 h 297073"/>
                  <a:gd name="connsiteX2" fmla="*/ 72752 w 203730"/>
                  <a:gd name="connsiteY2" fmla="*/ 284672 h 297073"/>
                  <a:gd name="connsiteX3" fmla="*/ 73920 w 203730"/>
                  <a:gd name="connsiteY3" fmla="*/ 285345 h 297073"/>
                  <a:gd name="connsiteX4" fmla="*/ 203731 w 203730"/>
                  <a:gd name="connsiteY4" fmla="*/ 210409 h 297073"/>
                  <a:gd name="connsiteX5" fmla="*/ 203731 w 203730"/>
                  <a:gd name="connsiteY5" fmla="*/ 117635 h 297073"/>
                  <a:gd name="connsiteX6" fmla="*/ 0 w 203730"/>
                  <a:gd name="connsiteY6" fmla="*/ 0 h 29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730" h="297073">
                    <a:moveTo>
                      <a:pt x="0" y="0"/>
                    </a:moveTo>
                    <a:lnTo>
                      <a:pt x="0" y="158658"/>
                    </a:lnTo>
                    <a:cubicBezTo>
                      <a:pt x="0" y="210651"/>
                      <a:pt x="27729" y="258682"/>
                      <a:pt x="72752" y="284672"/>
                    </a:cubicBezTo>
                    <a:lnTo>
                      <a:pt x="73920" y="285345"/>
                    </a:lnTo>
                    <a:cubicBezTo>
                      <a:pt x="131601" y="318662"/>
                      <a:pt x="203731" y="277029"/>
                      <a:pt x="203731" y="210409"/>
                    </a:cubicBezTo>
                    <a:lnTo>
                      <a:pt x="203731" y="117635"/>
                    </a:lnTo>
                    <a:cubicBezTo>
                      <a:pt x="203731" y="11763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AA9BB">
                  <a:alpha val="2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27" name="Freeform 221">
                <a:extLst>
                  <a:ext uri="{FF2B5EF4-FFF2-40B4-BE49-F238E27FC236}">
                    <a16:creationId xmlns:a16="http://schemas.microsoft.com/office/drawing/2014/main" id="{62323848-CBFD-FC5A-C4E7-9DB50A0B2DFB}"/>
                  </a:ext>
                </a:extLst>
              </p:cNvPr>
              <p:cNvSpPr/>
              <p:nvPr/>
            </p:nvSpPr>
            <p:spPr>
              <a:xfrm>
                <a:off x="10627672" y="6349070"/>
                <a:ext cx="49807" cy="82238"/>
              </a:xfrm>
              <a:custGeom>
                <a:avLst/>
                <a:gdLst>
                  <a:gd name="connsiteX0" fmla="*/ 49807 w 49807"/>
                  <a:gd name="connsiteY0" fmla="*/ 41119 h 82238"/>
                  <a:gd name="connsiteX1" fmla="*/ 24903 w 49807"/>
                  <a:gd name="connsiteY1" fmla="*/ 82239 h 82238"/>
                  <a:gd name="connsiteX2" fmla="*/ 0 w 49807"/>
                  <a:gd name="connsiteY2" fmla="*/ 41119 h 82238"/>
                  <a:gd name="connsiteX3" fmla="*/ 24903 w 49807"/>
                  <a:gd name="connsiteY3" fmla="*/ 0 h 82238"/>
                  <a:gd name="connsiteX4" fmla="*/ 49807 w 49807"/>
                  <a:gd name="connsiteY4" fmla="*/ 41119 h 8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07" h="82238">
                    <a:moveTo>
                      <a:pt x="49807" y="41119"/>
                    </a:moveTo>
                    <a:cubicBezTo>
                      <a:pt x="49807" y="63829"/>
                      <a:pt x="38657" y="82239"/>
                      <a:pt x="24903" y="82239"/>
                    </a:cubicBezTo>
                    <a:cubicBezTo>
                      <a:pt x="11149" y="82239"/>
                      <a:pt x="0" y="63829"/>
                      <a:pt x="0" y="41119"/>
                    </a:cubicBezTo>
                    <a:cubicBezTo>
                      <a:pt x="0" y="18410"/>
                      <a:pt x="11149" y="0"/>
                      <a:pt x="24903" y="0"/>
                    </a:cubicBezTo>
                    <a:cubicBezTo>
                      <a:pt x="38657" y="0"/>
                      <a:pt x="49807" y="18410"/>
                      <a:pt x="49807" y="41119"/>
                    </a:cubicBez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</p:grpSp>
      <p:grpSp>
        <p:nvGrpSpPr>
          <p:cNvPr id="3572" name="Graphic 2">
            <a:extLst>
              <a:ext uri="{FF2B5EF4-FFF2-40B4-BE49-F238E27FC236}">
                <a16:creationId xmlns:a16="http://schemas.microsoft.com/office/drawing/2014/main" id="{523A3384-0DC9-BA5F-21B2-DF33E8A984CB}"/>
              </a:ext>
            </a:extLst>
          </p:cNvPr>
          <p:cNvGrpSpPr/>
          <p:nvPr/>
        </p:nvGrpSpPr>
        <p:grpSpPr>
          <a:xfrm>
            <a:off x="11852806" y="4281180"/>
            <a:ext cx="7812084" cy="6195782"/>
            <a:chOff x="11852806" y="3616686"/>
            <a:chExt cx="7812084" cy="6195782"/>
          </a:xfrm>
        </p:grpSpPr>
        <p:sp>
          <p:nvSpPr>
            <p:cNvPr id="3573" name="Freeform 223">
              <a:extLst>
                <a:ext uri="{FF2B5EF4-FFF2-40B4-BE49-F238E27FC236}">
                  <a16:creationId xmlns:a16="http://schemas.microsoft.com/office/drawing/2014/main" id="{638B7739-6491-E288-5460-94F116E986CF}"/>
                </a:ext>
              </a:extLst>
            </p:cNvPr>
            <p:cNvSpPr/>
            <p:nvPr/>
          </p:nvSpPr>
          <p:spPr>
            <a:xfrm>
              <a:off x="11859916" y="5310958"/>
              <a:ext cx="7804974" cy="4501510"/>
            </a:xfrm>
            <a:custGeom>
              <a:avLst/>
              <a:gdLst>
                <a:gd name="connsiteX0" fmla="*/ 0 w 7804974"/>
                <a:gd name="connsiteY0" fmla="*/ 3569079 h 4501510"/>
                <a:gd name="connsiteX1" fmla="*/ 1614830 w 7804974"/>
                <a:gd name="connsiteY1" fmla="*/ 4501511 h 4501510"/>
                <a:gd name="connsiteX2" fmla="*/ 7804974 w 7804974"/>
                <a:gd name="connsiteY2" fmla="*/ 932420 h 4501510"/>
                <a:gd name="connsiteX3" fmla="*/ 6190210 w 7804974"/>
                <a:gd name="connsiteY3" fmla="*/ 0 h 4501510"/>
                <a:gd name="connsiteX4" fmla="*/ 0 w 7804974"/>
                <a:gd name="connsiteY4" fmla="*/ 3569079 h 450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4974" h="4501510">
                  <a:moveTo>
                    <a:pt x="0" y="3569079"/>
                  </a:moveTo>
                  <a:lnTo>
                    <a:pt x="1614830" y="4501511"/>
                  </a:lnTo>
                  <a:lnTo>
                    <a:pt x="7804974" y="932420"/>
                  </a:lnTo>
                  <a:lnTo>
                    <a:pt x="6190210" y="0"/>
                  </a:lnTo>
                  <a:lnTo>
                    <a:pt x="0" y="3569079"/>
                  </a:lnTo>
                  <a:close/>
                </a:path>
              </a:pathLst>
            </a:custGeom>
            <a:solidFill>
              <a:srgbClr val="8094A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grpSp>
          <p:nvGrpSpPr>
            <p:cNvPr id="3574" name="Graphic 2">
              <a:extLst>
                <a:ext uri="{FF2B5EF4-FFF2-40B4-BE49-F238E27FC236}">
                  <a16:creationId xmlns:a16="http://schemas.microsoft.com/office/drawing/2014/main" id="{B855F707-EE7F-5794-C624-FDBC154494DD}"/>
                </a:ext>
              </a:extLst>
            </p:cNvPr>
            <p:cNvGrpSpPr/>
            <p:nvPr/>
          </p:nvGrpSpPr>
          <p:grpSpPr>
            <a:xfrm>
              <a:off x="17748579" y="4618405"/>
              <a:ext cx="1205804" cy="2260493"/>
              <a:chOff x="17748579" y="4618405"/>
              <a:chExt cx="1205804" cy="2260493"/>
            </a:xfrm>
          </p:grpSpPr>
          <p:sp>
            <p:nvSpPr>
              <p:cNvPr id="3657" name="Freeform 225">
                <a:extLst>
                  <a:ext uri="{FF2B5EF4-FFF2-40B4-BE49-F238E27FC236}">
                    <a16:creationId xmlns:a16="http://schemas.microsoft.com/office/drawing/2014/main" id="{A3698ADE-A1B6-7587-9BAA-648D702FD7AD}"/>
                  </a:ext>
                </a:extLst>
              </p:cNvPr>
              <p:cNvSpPr/>
              <p:nvPr/>
            </p:nvSpPr>
            <p:spPr>
              <a:xfrm>
                <a:off x="17748579" y="4618405"/>
                <a:ext cx="1205804" cy="2208073"/>
              </a:xfrm>
              <a:custGeom>
                <a:avLst/>
                <a:gdLst>
                  <a:gd name="connsiteX0" fmla="*/ 1205805 w 1205804"/>
                  <a:gd name="connsiteY0" fmla="*/ 1130628 h 2208073"/>
                  <a:gd name="connsiteX1" fmla="*/ 1205805 w 1205804"/>
                  <a:gd name="connsiteY1" fmla="*/ 1634242 h 2208073"/>
                  <a:gd name="connsiteX2" fmla="*/ 1113245 w 1205804"/>
                  <a:gd name="connsiteY2" fmla="*/ 1794385 h 2208073"/>
                  <a:gd name="connsiteX3" fmla="*/ 439305 w 1205804"/>
                  <a:gd name="connsiteY3" fmla="*/ 2183323 h 2208073"/>
                  <a:gd name="connsiteX4" fmla="*/ 254442 w 1205804"/>
                  <a:gd name="connsiteY4" fmla="*/ 2183298 h 2208073"/>
                  <a:gd name="connsiteX5" fmla="*/ 0 w 1205804"/>
                  <a:gd name="connsiteY5" fmla="*/ 2036410 h 2208073"/>
                  <a:gd name="connsiteX6" fmla="*/ 0 w 1205804"/>
                  <a:gd name="connsiteY6" fmla="*/ 293624 h 2208073"/>
                  <a:gd name="connsiteX7" fmla="*/ 507868 w 1205804"/>
                  <a:gd name="connsiteY7" fmla="*/ 0 h 2208073"/>
                  <a:gd name="connsiteX8" fmla="*/ 999356 w 1205804"/>
                  <a:gd name="connsiteY8" fmla="*/ 90756 h 2208073"/>
                  <a:gd name="connsiteX9" fmla="*/ 1205805 w 1205804"/>
                  <a:gd name="connsiteY9" fmla="*/ 1130628 h 2208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5804" h="2208073">
                    <a:moveTo>
                      <a:pt x="1205805" y="1130628"/>
                    </a:moveTo>
                    <a:lnTo>
                      <a:pt x="1205805" y="1634242"/>
                    </a:lnTo>
                    <a:cubicBezTo>
                      <a:pt x="1205805" y="1700316"/>
                      <a:pt x="1170507" y="1761362"/>
                      <a:pt x="1113245" y="1794385"/>
                    </a:cubicBezTo>
                    <a:lnTo>
                      <a:pt x="439305" y="2183323"/>
                    </a:lnTo>
                    <a:cubicBezTo>
                      <a:pt x="382043" y="2216335"/>
                      <a:pt x="311577" y="2216322"/>
                      <a:pt x="254442" y="2183298"/>
                    </a:cubicBezTo>
                    <a:lnTo>
                      <a:pt x="0" y="2036410"/>
                    </a:lnTo>
                    <a:lnTo>
                      <a:pt x="0" y="293624"/>
                    </a:lnTo>
                    <a:cubicBezTo>
                      <a:pt x="0" y="293624"/>
                      <a:pt x="507868" y="0"/>
                      <a:pt x="507868" y="0"/>
                    </a:cubicBezTo>
                    <a:lnTo>
                      <a:pt x="999356" y="90756"/>
                    </a:lnTo>
                    <a:lnTo>
                      <a:pt x="1205805" y="1130628"/>
                    </a:lnTo>
                    <a:close/>
                  </a:path>
                </a:pathLst>
              </a:custGeom>
              <a:solidFill>
                <a:srgbClr val="A8B5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58" name="Freeform 226">
                <a:extLst>
                  <a:ext uri="{FF2B5EF4-FFF2-40B4-BE49-F238E27FC236}">
                    <a16:creationId xmlns:a16="http://schemas.microsoft.com/office/drawing/2014/main" id="{1E6736CF-6E61-84FA-4313-C0D2493C3C49}"/>
                  </a:ext>
                </a:extLst>
              </p:cNvPr>
              <p:cNvSpPr/>
              <p:nvPr/>
            </p:nvSpPr>
            <p:spPr>
              <a:xfrm>
                <a:off x="17748579" y="6075121"/>
                <a:ext cx="1205804" cy="751357"/>
              </a:xfrm>
              <a:custGeom>
                <a:avLst/>
                <a:gdLst>
                  <a:gd name="connsiteX0" fmla="*/ 1151462 w 1205804"/>
                  <a:gd name="connsiteY0" fmla="*/ 44197 h 751357"/>
                  <a:gd name="connsiteX1" fmla="*/ 440320 w 1205804"/>
                  <a:gd name="connsiteY1" fmla="*/ 433135 h 751357"/>
                  <a:gd name="connsiteX2" fmla="*/ 245427 w 1205804"/>
                  <a:gd name="connsiteY2" fmla="*/ 433110 h 751357"/>
                  <a:gd name="connsiteX3" fmla="*/ 0 w 1205804"/>
                  <a:gd name="connsiteY3" fmla="*/ 298817 h 751357"/>
                  <a:gd name="connsiteX4" fmla="*/ 0 w 1205804"/>
                  <a:gd name="connsiteY4" fmla="*/ 579693 h 751357"/>
                  <a:gd name="connsiteX5" fmla="*/ 254442 w 1205804"/>
                  <a:gd name="connsiteY5" fmla="*/ 726581 h 751357"/>
                  <a:gd name="connsiteX6" fmla="*/ 439305 w 1205804"/>
                  <a:gd name="connsiteY6" fmla="*/ 726606 h 751357"/>
                  <a:gd name="connsiteX7" fmla="*/ 1113245 w 1205804"/>
                  <a:gd name="connsiteY7" fmla="*/ 337669 h 751357"/>
                  <a:gd name="connsiteX8" fmla="*/ 1205805 w 1205804"/>
                  <a:gd name="connsiteY8" fmla="*/ 177525 h 751357"/>
                  <a:gd name="connsiteX9" fmla="*/ 1205805 w 1205804"/>
                  <a:gd name="connsiteY9" fmla="*/ 0 h 751357"/>
                  <a:gd name="connsiteX10" fmla="*/ 1151462 w 1205804"/>
                  <a:gd name="connsiteY10" fmla="*/ 44197 h 7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5804" h="751357">
                    <a:moveTo>
                      <a:pt x="1151462" y="44197"/>
                    </a:moveTo>
                    <a:lnTo>
                      <a:pt x="440320" y="433135"/>
                    </a:lnTo>
                    <a:cubicBezTo>
                      <a:pt x="380011" y="466147"/>
                      <a:pt x="305736" y="466133"/>
                      <a:pt x="245427" y="433110"/>
                    </a:cubicBezTo>
                    <a:lnTo>
                      <a:pt x="0" y="298817"/>
                    </a:lnTo>
                    <a:lnTo>
                      <a:pt x="0" y="579693"/>
                    </a:lnTo>
                    <a:lnTo>
                      <a:pt x="254442" y="726581"/>
                    </a:lnTo>
                    <a:cubicBezTo>
                      <a:pt x="311577" y="759605"/>
                      <a:pt x="382043" y="759618"/>
                      <a:pt x="439305" y="726606"/>
                    </a:cubicBezTo>
                    <a:lnTo>
                      <a:pt x="1113245" y="337669"/>
                    </a:lnTo>
                    <a:cubicBezTo>
                      <a:pt x="1170507" y="304645"/>
                      <a:pt x="1205805" y="243599"/>
                      <a:pt x="1205805" y="177525"/>
                    </a:cubicBezTo>
                    <a:lnTo>
                      <a:pt x="1205805" y="0"/>
                    </a:lnTo>
                    <a:cubicBezTo>
                      <a:pt x="1190949" y="17496"/>
                      <a:pt x="1172666" y="32605"/>
                      <a:pt x="1151462" y="44197"/>
                    </a:cubicBez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59" name="Freeform 227">
                <a:extLst>
                  <a:ext uri="{FF2B5EF4-FFF2-40B4-BE49-F238E27FC236}">
                    <a16:creationId xmlns:a16="http://schemas.microsoft.com/office/drawing/2014/main" id="{94127BE1-945E-B8D9-2B54-345B545DB8FF}"/>
                  </a:ext>
                </a:extLst>
              </p:cNvPr>
              <p:cNvSpPr/>
              <p:nvPr/>
            </p:nvSpPr>
            <p:spPr>
              <a:xfrm>
                <a:off x="18173663" y="6572418"/>
                <a:ext cx="347510" cy="306480"/>
              </a:xfrm>
              <a:custGeom>
                <a:avLst/>
                <a:gdLst>
                  <a:gd name="connsiteX0" fmla="*/ 24634 w 347510"/>
                  <a:gd name="connsiteY0" fmla="*/ 161649 h 306480"/>
                  <a:gd name="connsiteX1" fmla="*/ 296723 w 347510"/>
                  <a:gd name="connsiteY1" fmla="*/ 4553 h 306480"/>
                  <a:gd name="connsiteX2" fmla="*/ 347128 w 347510"/>
                  <a:gd name="connsiteY2" fmla="*/ 33349 h 306480"/>
                  <a:gd name="connsiteX3" fmla="*/ 347510 w 347510"/>
                  <a:gd name="connsiteY3" fmla="*/ 77851 h 306480"/>
                  <a:gd name="connsiteX4" fmla="*/ 323131 w 347510"/>
                  <a:gd name="connsiteY4" fmla="*/ 120411 h 306480"/>
                  <a:gd name="connsiteX5" fmla="*/ 889 w 347510"/>
                  <a:gd name="connsiteY5" fmla="*/ 306480 h 306480"/>
                  <a:gd name="connsiteX6" fmla="*/ 1 w 347510"/>
                  <a:gd name="connsiteY6" fmla="*/ 204653 h 306480"/>
                  <a:gd name="connsiteX7" fmla="*/ 24634 w 347510"/>
                  <a:gd name="connsiteY7" fmla="*/ 161649 h 30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510" h="306480">
                    <a:moveTo>
                      <a:pt x="24634" y="161649"/>
                    </a:moveTo>
                    <a:lnTo>
                      <a:pt x="296723" y="4553"/>
                    </a:lnTo>
                    <a:cubicBezTo>
                      <a:pt x="318942" y="-8322"/>
                      <a:pt x="346874" y="7625"/>
                      <a:pt x="347128" y="33349"/>
                    </a:cubicBezTo>
                    <a:lnTo>
                      <a:pt x="347510" y="77851"/>
                    </a:lnTo>
                    <a:cubicBezTo>
                      <a:pt x="347637" y="95385"/>
                      <a:pt x="338241" y="111650"/>
                      <a:pt x="323131" y="120411"/>
                    </a:cubicBezTo>
                    <a:lnTo>
                      <a:pt x="889" y="306480"/>
                    </a:lnTo>
                    <a:lnTo>
                      <a:pt x="1" y="204653"/>
                    </a:lnTo>
                    <a:cubicBezTo>
                      <a:pt x="-126" y="186941"/>
                      <a:pt x="9270" y="170512"/>
                      <a:pt x="24634" y="161649"/>
                    </a:cubicBez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60" name="Freeform 228">
                <a:extLst>
                  <a:ext uri="{FF2B5EF4-FFF2-40B4-BE49-F238E27FC236}">
                    <a16:creationId xmlns:a16="http://schemas.microsoft.com/office/drawing/2014/main" id="{BA3BE387-A141-E860-8A9F-95714FE74419}"/>
                  </a:ext>
                </a:extLst>
              </p:cNvPr>
              <p:cNvSpPr/>
              <p:nvPr/>
            </p:nvSpPr>
            <p:spPr>
              <a:xfrm>
                <a:off x="17748579" y="6076810"/>
                <a:ext cx="1204153" cy="549809"/>
              </a:xfrm>
              <a:custGeom>
                <a:avLst/>
                <a:gdLst>
                  <a:gd name="connsiteX0" fmla="*/ 1151462 w 1204153"/>
                  <a:gd name="connsiteY0" fmla="*/ 42509 h 549809"/>
                  <a:gd name="connsiteX1" fmla="*/ 440320 w 1204153"/>
                  <a:gd name="connsiteY1" fmla="*/ 431446 h 549809"/>
                  <a:gd name="connsiteX2" fmla="*/ 245427 w 1204153"/>
                  <a:gd name="connsiteY2" fmla="*/ 431421 h 549809"/>
                  <a:gd name="connsiteX3" fmla="*/ 0 w 1204153"/>
                  <a:gd name="connsiteY3" fmla="*/ 297128 h 549809"/>
                  <a:gd name="connsiteX4" fmla="*/ 0 w 1204153"/>
                  <a:gd name="connsiteY4" fmla="*/ 378146 h 549809"/>
                  <a:gd name="connsiteX5" fmla="*/ 254442 w 1204153"/>
                  <a:gd name="connsiteY5" fmla="*/ 525034 h 549809"/>
                  <a:gd name="connsiteX6" fmla="*/ 439305 w 1204153"/>
                  <a:gd name="connsiteY6" fmla="*/ 525059 h 549809"/>
                  <a:gd name="connsiteX7" fmla="*/ 1113245 w 1204153"/>
                  <a:gd name="connsiteY7" fmla="*/ 136109 h 549809"/>
                  <a:gd name="connsiteX8" fmla="*/ 1204154 w 1204153"/>
                  <a:gd name="connsiteY8" fmla="*/ 0 h 549809"/>
                  <a:gd name="connsiteX9" fmla="*/ 1151462 w 1204153"/>
                  <a:gd name="connsiteY9" fmla="*/ 42509 h 549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4153" h="549809">
                    <a:moveTo>
                      <a:pt x="1151462" y="42509"/>
                    </a:moveTo>
                    <a:lnTo>
                      <a:pt x="440320" y="431446"/>
                    </a:lnTo>
                    <a:cubicBezTo>
                      <a:pt x="380011" y="464458"/>
                      <a:pt x="305736" y="464445"/>
                      <a:pt x="245427" y="431421"/>
                    </a:cubicBezTo>
                    <a:lnTo>
                      <a:pt x="0" y="297128"/>
                    </a:lnTo>
                    <a:lnTo>
                      <a:pt x="0" y="378146"/>
                    </a:lnTo>
                    <a:lnTo>
                      <a:pt x="254442" y="525034"/>
                    </a:lnTo>
                    <a:cubicBezTo>
                      <a:pt x="311577" y="558058"/>
                      <a:pt x="382043" y="558071"/>
                      <a:pt x="439305" y="525059"/>
                    </a:cubicBezTo>
                    <a:lnTo>
                      <a:pt x="1113245" y="136109"/>
                    </a:lnTo>
                    <a:cubicBezTo>
                      <a:pt x="1184601" y="85614"/>
                      <a:pt x="1196790" y="56589"/>
                      <a:pt x="1204154" y="0"/>
                    </a:cubicBezTo>
                    <a:cubicBezTo>
                      <a:pt x="1189552" y="16760"/>
                      <a:pt x="1171904" y="31310"/>
                      <a:pt x="1151462" y="42509"/>
                    </a:cubicBez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575" name="Graphic 2">
              <a:extLst>
                <a:ext uri="{FF2B5EF4-FFF2-40B4-BE49-F238E27FC236}">
                  <a16:creationId xmlns:a16="http://schemas.microsoft.com/office/drawing/2014/main" id="{3CE16D9B-00D5-3434-28BA-2127590E712D}"/>
                </a:ext>
              </a:extLst>
            </p:cNvPr>
            <p:cNvGrpSpPr/>
            <p:nvPr/>
          </p:nvGrpSpPr>
          <p:grpSpPr>
            <a:xfrm>
              <a:off x="15401663" y="7805641"/>
              <a:ext cx="605237" cy="669927"/>
              <a:chOff x="15401663" y="7805641"/>
              <a:chExt cx="605237" cy="669927"/>
            </a:xfrm>
          </p:grpSpPr>
          <p:sp>
            <p:nvSpPr>
              <p:cNvPr id="3653" name="Freeform 230">
                <a:extLst>
                  <a:ext uri="{FF2B5EF4-FFF2-40B4-BE49-F238E27FC236}">
                    <a16:creationId xmlns:a16="http://schemas.microsoft.com/office/drawing/2014/main" id="{731DDC62-A005-408F-EFC4-90FC45A69D96}"/>
                  </a:ext>
                </a:extLst>
              </p:cNvPr>
              <p:cNvSpPr/>
              <p:nvPr/>
            </p:nvSpPr>
            <p:spPr>
              <a:xfrm>
                <a:off x="15401663" y="7805641"/>
                <a:ext cx="569428" cy="652202"/>
              </a:xfrm>
              <a:custGeom>
                <a:avLst/>
                <a:gdLst>
                  <a:gd name="connsiteX0" fmla="*/ 569380 w 569428"/>
                  <a:gd name="connsiteY0" fmla="*/ 141404 h 652202"/>
                  <a:gd name="connsiteX1" fmla="*/ 198129 w 569428"/>
                  <a:gd name="connsiteY1" fmla="*/ 651799 h 652202"/>
                  <a:gd name="connsiteX2" fmla="*/ 694 w 569428"/>
                  <a:gd name="connsiteY2" fmla="*/ 426141 h 652202"/>
                  <a:gd name="connsiteX3" fmla="*/ 290053 w 569428"/>
                  <a:gd name="connsiteY3" fmla="*/ 5004 h 652202"/>
                  <a:gd name="connsiteX4" fmla="*/ 569380 w 569428"/>
                  <a:gd name="connsiteY4" fmla="*/ 141404 h 65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428" h="652202">
                    <a:moveTo>
                      <a:pt x="569380" y="141404"/>
                    </a:moveTo>
                    <a:cubicBezTo>
                      <a:pt x="555921" y="267686"/>
                      <a:pt x="221617" y="666642"/>
                      <a:pt x="198129" y="651799"/>
                    </a:cubicBezTo>
                    <a:cubicBezTo>
                      <a:pt x="81191" y="577803"/>
                      <a:pt x="8948" y="549210"/>
                      <a:pt x="694" y="426141"/>
                    </a:cubicBezTo>
                    <a:cubicBezTo>
                      <a:pt x="-11240" y="246914"/>
                      <a:pt x="132486" y="44186"/>
                      <a:pt x="290053" y="5004"/>
                    </a:cubicBezTo>
                    <a:cubicBezTo>
                      <a:pt x="420067" y="-27296"/>
                      <a:pt x="572554" y="105981"/>
                      <a:pt x="569380" y="141404"/>
                    </a:cubicBez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54" name="Freeform 231">
                <a:extLst>
                  <a:ext uri="{FF2B5EF4-FFF2-40B4-BE49-F238E27FC236}">
                    <a16:creationId xmlns:a16="http://schemas.microsoft.com/office/drawing/2014/main" id="{E7B4FB18-45C2-3B9A-C31E-173EEDBD78DA}"/>
                  </a:ext>
                </a:extLst>
              </p:cNvPr>
              <p:cNvSpPr/>
              <p:nvPr/>
            </p:nvSpPr>
            <p:spPr>
              <a:xfrm>
                <a:off x="15523409" y="7889480"/>
                <a:ext cx="483491" cy="586088"/>
              </a:xfrm>
              <a:custGeom>
                <a:avLst/>
                <a:gdLst>
                  <a:gd name="connsiteX0" fmla="*/ 481660 w 483491"/>
                  <a:gd name="connsiteY0" fmla="*/ 212744 h 586088"/>
                  <a:gd name="connsiteX1" fmla="*/ 270007 w 483491"/>
                  <a:gd name="connsiteY1" fmla="*/ 547468 h 586088"/>
                  <a:gd name="connsiteX2" fmla="*/ 709 w 483491"/>
                  <a:gd name="connsiteY2" fmla="*/ 427217 h 586088"/>
                  <a:gd name="connsiteX3" fmla="*/ 290067 w 483491"/>
                  <a:gd name="connsiteY3" fmla="*/ 6081 h 586088"/>
                  <a:gd name="connsiteX4" fmla="*/ 481660 w 483491"/>
                  <a:gd name="connsiteY4" fmla="*/ 212744 h 58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491" h="586088">
                    <a:moveTo>
                      <a:pt x="481660" y="212744"/>
                    </a:moveTo>
                    <a:cubicBezTo>
                      <a:pt x="468202" y="339039"/>
                      <a:pt x="380086" y="480759"/>
                      <a:pt x="270007" y="547468"/>
                    </a:cubicBezTo>
                    <a:cubicBezTo>
                      <a:pt x="141008" y="625629"/>
                      <a:pt x="11248" y="584961"/>
                      <a:pt x="709" y="427217"/>
                    </a:cubicBezTo>
                    <a:cubicBezTo>
                      <a:pt x="-11352" y="247990"/>
                      <a:pt x="132375" y="45263"/>
                      <a:pt x="290067" y="6081"/>
                    </a:cubicBezTo>
                    <a:cubicBezTo>
                      <a:pt x="419954" y="-26220"/>
                      <a:pt x="496515" y="74148"/>
                      <a:pt x="481660" y="212744"/>
                    </a:cubicBez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55" name="Freeform 232">
                <a:extLst>
                  <a:ext uri="{FF2B5EF4-FFF2-40B4-BE49-F238E27FC236}">
                    <a16:creationId xmlns:a16="http://schemas.microsoft.com/office/drawing/2014/main" id="{AA31E60B-1C35-E435-D368-A66C89D8480D}"/>
                  </a:ext>
                </a:extLst>
              </p:cNvPr>
              <p:cNvSpPr/>
              <p:nvPr/>
            </p:nvSpPr>
            <p:spPr>
              <a:xfrm>
                <a:off x="15666180" y="8035859"/>
                <a:ext cx="251924" cy="307897"/>
              </a:xfrm>
              <a:custGeom>
                <a:avLst/>
                <a:gdLst>
                  <a:gd name="connsiteX0" fmla="*/ 251410 w 251924"/>
                  <a:gd name="connsiteY0" fmla="*/ 105382 h 307897"/>
                  <a:gd name="connsiteX1" fmla="*/ 131171 w 251924"/>
                  <a:gd name="connsiteY1" fmla="*/ 292392 h 307897"/>
                  <a:gd name="connsiteX2" fmla="*/ 14 w 251924"/>
                  <a:gd name="connsiteY2" fmla="*/ 217469 h 307897"/>
                  <a:gd name="connsiteX3" fmla="*/ 141837 w 251924"/>
                  <a:gd name="connsiteY3" fmla="*/ 6272 h 307897"/>
                  <a:gd name="connsiteX4" fmla="*/ 251410 w 251924"/>
                  <a:gd name="connsiteY4" fmla="*/ 105382 h 30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924" h="307897">
                    <a:moveTo>
                      <a:pt x="251410" y="105382"/>
                    </a:moveTo>
                    <a:cubicBezTo>
                      <a:pt x="245822" y="177551"/>
                      <a:pt x="194274" y="258683"/>
                      <a:pt x="131171" y="292392"/>
                    </a:cubicBezTo>
                    <a:cubicBezTo>
                      <a:pt x="62483" y="329187"/>
                      <a:pt x="1030" y="299032"/>
                      <a:pt x="14" y="217469"/>
                    </a:cubicBezTo>
                    <a:cubicBezTo>
                      <a:pt x="-1128" y="130662"/>
                      <a:pt x="65657" y="32630"/>
                      <a:pt x="141837" y="6272"/>
                    </a:cubicBezTo>
                    <a:cubicBezTo>
                      <a:pt x="210906" y="-17648"/>
                      <a:pt x="257377" y="29304"/>
                      <a:pt x="251410" y="105382"/>
                    </a:cubicBezTo>
                    <a:close/>
                  </a:path>
                </a:pathLst>
              </a:custGeom>
              <a:solidFill>
                <a:srgbClr val="9AA9BB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56" name="Freeform 233">
                <a:extLst>
                  <a:ext uri="{FF2B5EF4-FFF2-40B4-BE49-F238E27FC236}">
                    <a16:creationId xmlns:a16="http://schemas.microsoft.com/office/drawing/2014/main" id="{6EB07DA0-8755-8294-06B7-107226273F14}"/>
                  </a:ext>
                </a:extLst>
              </p:cNvPr>
              <p:cNvSpPr/>
              <p:nvPr/>
            </p:nvSpPr>
            <p:spPr>
              <a:xfrm>
                <a:off x="15666180" y="8035859"/>
                <a:ext cx="251924" cy="247310"/>
              </a:xfrm>
              <a:custGeom>
                <a:avLst/>
                <a:gdLst>
                  <a:gd name="connsiteX0" fmla="*/ 251410 w 251924"/>
                  <a:gd name="connsiteY0" fmla="*/ 105382 h 247310"/>
                  <a:gd name="connsiteX1" fmla="*/ 134345 w 251924"/>
                  <a:gd name="connsiteY1" fmla="*/ 149212 h 247310"/>
                  <a:gd name="connsiteX2" fmla="*/ 14 w 251924"/>
                  <a:gd name="connsiteY2" fmla="*/ 217469 h 247310"/>
                  <a:gd name="connsiteX3" fmla="*/ 141837 w 251924"/>
                  <a:gd name="connsiteY3" fmla="*/ 6272 h 247310"/>
                  <a:gd name="connsiteX4" fmla="*/ 251410 w 251924"/>
                  <a:gd name="connsiteY4" fmla="*/ 105382 h 24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924" h="247310">
                    <a:moveTo>
                      <a:pt x="251410" y="105382"/>
                    </a:moveTo>
                    <a:cubicBezTo>
                      <a:pt x="245822" y="177551"/>
                      <a:pt x="228809" y="109890"/>
                      <a:pt x="134345" y="149212"/>
                    </a:cubicBezTo>
                    <a:cubicBezTo>
                      <a:pt x="31121" y="192152"/>
                      <a:pt x="1030" y="299032"/>
                      <a:pt x="14" y="217469"/>
                    </a:cubicBezTo>
                    <a:cubicBezTo>
                      <a:pt x="-1128" y="130662"/>
                      <a:pt x="65657" y="32630"/>
                      <a:pt x="141837" y="6272"/>
                    </a:cubicBezTo>
                    <a:cubicBezTo>
                      <a:pt x="210906" y="-17648"/>
                      <a:pt x="257377" y="29304"/>
                      <a:pt x="251410" y="105382"/>
                    </a:cubicBezTo>
                    <a:close/>
                  </a:path>
                </a:pathLst>
              </a:custGeom>
              <a:solidFill>
                <a:srgbClr val="A8B5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576" name="Graphic 2">
              <a:extLst>
                <a:ext uri="{FF2B5EF4-FFF2-40B4-BE49-F238E27FC236}">
                  <a16:creationId xmlns:a16="http://schemas.microsoft.com/office/drawing/2014/main" id="{0C74F69F-9F0F-4CE1-00DC-709D53866E2A}"/>
                </a:ext>
              </a:extLst>
            </p:cNvPr>
            <p:cNvGrpSpPr/>
            <p:nvPr/>
          </p:nvGrpSpPr>
          <p:grpSpPr>
            <a:xfrm>
              <a:off x="14886544" y="8127069"/>
              <a:ext cx="610048" cy="671058"/>
              <a:chOff x="14886544" y="8127069"/>
              <a:chExt cx="610048" cy="671058"/>
            </a:xfrm>
          </p:grpSpPr>
          <p:sp>
            <p:nvSpPr>
              <p:cNvPr id="3649" name="Freeform 235">
                <a:extLst>
                  <a:ext uri="{FF2B5EF4-FFF2-40B4-BE49-F238E27FC236}">
                    <a16:creationId xmlns:a16="http://schemas.microsoft.com/office/drawing/2014/main" id="{B955BB49-69A6-C44E-339C-C96EC6D146AF}"/>
                  </a:ext>
                </a:extLst>
              </p:cNvPr>
              <p:cNvSpPr/>
              <p:nvPr/>
            </p:nvSpPr>
            <p:spPr>
              <a:xfrm>
                <a:off x="14886544" y="8127069"/>
                <a:ext cx="574137" cy="653346"/>
              </a:xfrm>
              <a:custGeom>
                <a:avLst/>
                <a:gdLst>
                  <a:gd name="connsiteX0" fmla="*/ 574091 w 574137"/>
                  <a:gd name="connsiteY0" fmla="*/ 142536 h 653346"/>
                  <a:gd name="connsiteX1" fmla="*/ 202839 w 574137"/>
                  <a:gd name="connsiteY1" fmla="*/ 652944 h 653346"/>
                  <a:gd name="connsiteX2" fmla="*/ 709 w 574137"/>
                  <a:gd name="connsiteY2" fmla="*/ 426104 h 653346"/>
                  <a:gd name="connsiteX3" fmla="*/ 290066 w 574137"/>
                  <a:gd name="connsiteY3" fmla="*/ 4967 h 653346"/>
                  <a:gd name="connsiteX4" fmla="*/ 574091 w 574137"/>
                  <a:gd name="connsiteY4" fmla="*/ 142536 h 653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37" h="653346">
                    <a:moveTo>
                      <a:pt x="574091" y="142536"/>
                    </a:moveTo>
                    <a:cubicBezTo>
                      <a:pt x="560633" y="268818"/>
                      <a:pt x="226329" y="667773"/>
                      <a:pt x="202839" y="652944"/>
                    </a:cubicBezTo>
                    <a:cubicBezTo>
                      <a:pt x="85903" y="578934"/>
                      <a:pt x="8962" y="549173"/>
                      <a:pt x="709" y="426104"/>
                    </a:cubicBezTo>
                    <a:cubicBezTo>
                      <a:pt x="-11354" y="246877"/>
                      <a:pt x="132374" y="44149"/>
                      <a:pt x="290066" y="4967"/>
                    </a:cubicBezTo>
                    <a:cubicBezTo>
                      <a:pt x="419954" y="-27333"/>
                      <a:pt x="577265" y="107112"/>
                      <a:pt x="574091" y="142536"/>
                    </a:cubicBez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50" name="Freeform 236">
                <a:extLst>
                  <a:ext uri="{FF2B5EF4-FFF2-40B4-BE49-F238E27FC236}">
                    <a16:creationId xmlns:a16="http://schemas.microsoft.com/office/drawing/2014/main" id="{7534AD2F-33A5-914A-282B-3436C0E1F1D6}"/>
                  </a:ext>
                </a:extLst>
              </p:cNvPr>
              <p:cNvSpPr/>
              <p:nvPr/>
            </p:nvSpPr>
            <p:spPr>
              <a:xfrm>
                <a:off x="15013003" y="8212048"/>
                <a:ext cx="483589" cy="586079"/>
              </a:xfrm>
              <a:custGeom>
                <a:avLst/>
                <a:gdLst>
                  <a:gd name="connsiteX0" fmla="*/ 481787 w 483589"/>
                  <a:gd name="connsiteY0" fmla="*/ 212736 h 586079"/>
                  <a:gd name="connsiteX1" fmla="*/ 270005 w 483589"/>
                  <a:gd name="connsiteY1" fmla="*/ 547459 h 586079"/>
                  <a:gd name="connsiteX2" fmla="*/ 709 w 483589"/>
                  <a:gd name="connsiteY2" fmla="*/ 427209 h 586079"/>
                  <a:gd name="connsiteX3" fmla="*/ 290067 w 483589"/>
                  <a:gd name="connsiteY3" fmla="*/ 6085 h 586079"/>
                  <a:gd name="connsiteX4" fmla="*/ 481787 w 483589"/>
                  <a:gd name="connsiteY4" fmla="*/ 212736 h 586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589" h="586079">
                    <a:moveTo>
                      <a:pt x="481787" y="212736"/>
                    </a:moveTo>
                    <a:cubicBezTo>
                      <a:pt x="468202" y="339030"/>
                      <a:pt x="380086" y="480751"/>
                      <a:pt x="270005" y="547459"/>
                    </a:cubicBezTo>
                    <a:cubicBezTo>
                      <a:pt x="141008" y="625620"/>
                      <a:pt x="11246" y="584952"/>
                      <a:pt x="709" y="427209"/>
                    </a:cubicBezTo>
                    <a:cubicBezTo>
                      <a:pt x="-11352" y="247982"/>
                      <a:pt x="132373" y="45254"/>
                      <a:pt x="290067" y="6085"/>
                    </a:cubicBezTo>
                    <a:cubicBezTo>
                      <a:pt x="419954" y="-26228"/>
                      <a:pt x="496515" y="74139"/>
                      <a:pt x="481787" y="212736"/>
                    </a:cubicBez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51" name="Freeform 237">
                <a:extLst>
                  <a:ext uri="{FF2B5EF4-FFF2-40B4-BE49-F238E27FC236}">
                    <a16:creationId xmlns:a16="http://schemas.microsoft.com/office/drawing/2014/main" id="{D4ED13D3-8EBA-9EAA-BD2E-3EE9B6585139}"/>
                  </a:ext>
                </a:extLst>
              </p:cNvPr>
              <p:cNvSpPr/>
              <p:nvPr/>
            </p:nvSpPr>
            <p:spPr>
              <a:xfrm>
                <a:off x="15155774" y="8358418"/>
                <a:ext cx="251922" cy="307897"/>
              </a:xfrm>
              <a:custGeom>
                <a:avLst/>
                <a:gdLst>
                  <a:gd name="connsiteX0" fmla="*/ 251408 w 251922"/>
                  <a:gd name="connsiteY0" fmla="*/ 105383 h 307897"/>
                  <a:gd name="connsiteX1" fmla="*/ 131171 w 251922"/>
                  <a:gd name="connsiteY1" fmla="*/ 292392 h 307897"/>
                  <a:gd name="connsiteX2" fmla="*/ 14 w 251922"/>
                  <a:gd name="connsiteY2" fmla="*/ 217469 h 307897"/>
                  <a:gd name="connsiteX3" fmla="*/ 141836 w 251922"/>
                  <a:gd name="connsiteY3" fmla="*/ 6273 h 307897"/>
                  <a:gd name="connsiteX4" fmla="*/ 251408 w 251922"/>
                  <a:gd name="connsiteY4" fmla="*/ 105383 h 30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922" h="307897">
                    <a:moveTo>
                      <a:pt x="251408" y="105383"/>
                    </a:moveTo>
                    <a:cubicBezTo>
                      <a:pt x="245822" y="177551"/>
                      <a:pt x="194273" y="258682"/>
                      <a:pt x="131171" y="292392"/>
                    </a:cubicBezTo>
                    <a:cubicBezTo>
                      <a:pt x="62481" y="329187"/>
                      <a:pt x="1030" y="299033"/>
                      <a:pt x="14" y="217469"/>
                    </a:cubicBezTo>
                    <a:cubicBezTo>
                      <a:pt x="-1129" y="130662"/>
                      <a:pt x="65655" y="32631"/>
                      <a:pt x="141836" y="6273"/>
                    </a:cubicBezTo>
                    <a:cubicBezTo>
                      <a:pt x="210906" y="-17648"/>
                      <a:pt x="257375" y="29304"/>
                      <a:pt x="251408" y="105383"/>
                    </a:cubicBezTo>
                    <a:close/>
                  </a:path>
                </a:pathLst>
              </a:custGeom>
              <a:solidFill>
                <a:srgbClr val="9AA9BB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52" name="Freeform 238">
                <a:extLst>
                  <a:ext uri="{FF2B5EF4-FFF2-40B4-BE49-F238E27FC236}">
                    <a16:creationId xmlns:a16="http://schemas.microsoft.com/office/drawing/2014/main" id="{979A64AB-FDA2-597B-935A-A717CB71F91F}"/>
                  </a:ext>
                </a:extLst>
              </p:cNvPr>
              <p:cNvSpPr/>
              <p:nvPr/>
            </p:nvSpPr>
            <p:spPr>
              <a:xfrm>
                <a:off x="15155774" y="8358418"/>
                <a:ext cx="251922" cy="248932"/>
              </a:xfrm>
              <a:custGeom>
                <a:avLst/>
                <a:gdLst>
                  <a:gd name="connsiteX0" fmla="*/ 251408 w 251922"/>
                  <a:gd name="connsiteY0" fmla="*/ 105383 h 248932"/>
                  <a:gd name="connsiteX1" fmla="*/ 140058 w 251922"/>
                  <a:gd name="connsiteY1" fmla="*/ 145428 h 248932"/>
                  <a:gd name="connsiteX2" fmla="*/ 14 w 251922"/>
                  <a:gd name="connsiteY2" fmla="*/ 217469 h 248932"/>
                  <a:gd name="connsiteX3" fmla="*/ 141836 w 251922"/>
                  <a:gd name="connsiteY3" fmla="*/ 6273 h 248932"/>
                  <a:gd name="connsiteX4" fmla="*/ 251408 w 251922"/>
                  <a:gd name="connsiteY4" fmla="*/ 105383 h 24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922" h="248932">
                    <a:moveTo>
                      <a:pt x="251408" y="105383"/>
                    </a:moveTo>
                    <a:cubicBezTo>
                      <a:pt x="245822" y="177551"/>
                      <a:pt x="251662" y="92851"/>
                      <a:pt x="140058" y="145428"/>
                    </a:cubicBezTo>
                    <a:cubicBezTo>
                      <a:pt x="18043" y="202830"/>
                      <a:pt x="1030" y="299033"/>
                      <a:pt x="14" y="217469"/>
                    </a:cubicBezTo>
                    <a:cubicBezTo>
                      <a:pt x="-1129" y="130662"/>
                      <a:pt x="65655" y="32631"/>
                      <a:pt x="141836" y="6273"/>
                    </a:cubicBezTo>
                    <a:cubicBezTo>
                      <a:pt x="210906" y="-17648"/>
                      <a:pt x="257375" y="29304"/>
                      <a:pt x="251408" y="105383"/>
                    </a:cubicBezTo>
                    <a:close/>
                  </a:path>
                </a:pathLst>
              </a:custGeom>
              <a:solidFill>
                <a:srgbClr val="A8B5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577" name="Graphic 2">
              <a:extLst>
                <a:ext uri="{FF2B5EF4-FFF2-40B4-BE49-F238E27FC236}">
                  <a16:creationId xmlns:a16="http://schemas.microsoft.com/office/drawing/2014/main" id="{E5ECD6E6-94AB-E973-7349-4D2A670C0A3D}"/>
                </a:ext>
              </a:extLst>
            </p:cNvPr>
            <p:cNvGrpSpPr/>
            <p:nvPr/>
          </p:nvGrpSpPr>
          <p:grpSpPr>
            <a:xfrm>
              <a:off x="11852806" y="6054070"/>
              <a:ext cx="1734050" cy="3003732"/>
              <a:chOff x="11852806" y="6054070"/>
              <a:chExt cx="1734050" cy="3003732"/>
            </a:xfrm>
          </p:grpSpPr>
          <p:sp>
            <p:nvSpPr>
              <p:cNvPr id="3647" name="Freeform 240">
                <a:extLst>
                  <a:ext uri="{FF2B5EF4-FFF2-40B4-BE49-F238E27FC236}">
                    <a16:creationId xmlns:a16="http://schemas.microsoft.com/office/drawing/2014/main" id="{CE66A2AA-F606-E012-AF19-932CF71127B2}"/>
                  </a:ext>
                </a:extLst>
              </p:cNvPr>
              <p:cNvSpPr/>
              <p:nvPr/>
            </p:nvSpPr>
            <p:spPr>
              <a:xfrm>
                <a:off x="11852806" y="6054070"/>
                <a:ext cx="1734050" cy="2002484"/>
              </a:xfrm>
              <a:custGeom>
                <a:avLst/>
                <a:gdLst>
                  <a:gd name="connsiteX0" fmla="*/ 0 w 1734050"/>
                  <a:gd name="connsiteY0" fmla="*/ 2002484 h 2002484"/>
                  <a:gd name="connsiteX1" fmla="*/ 1734051 w 1734050"/>
                  <a:gd name="connsiteY1" fmla="*/ 1001249 h 2002484"/>
                  <a:gd name="connsiteX2" fmla="*/ 0 w 1734050"/>
                  <a:gd name="connsiteY2" fmla="*/ 0 h 2002484"/>
                  <a:gd name="connsiteX3" fmla="*/ 0 w 1734050"/>
                  <a:gd name="connsiteY3" fmla="*/ 2002484 h 200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4050" h="2002484">
                    <a:moveTo>
                      <a:pt x="0" y="2002484"/>
                    </a:moveTo>
                    <a:lnTo>
                      <a:pt x="1734051" y="1001249"/>
                    </a:lnTo>
                    <a:lnTo>
                      <a:pt x="0" y="0"/>
                    </a:lnTo>
                    <a:lnTo>
                      <a:pt x="0" y="2002484"/>
                    </a:ln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48" name="Freeform 241">
                <a:extLst>
                  <a:ext uri="{FF2B5EF4-FFF2-40B4-BE49-F238E27FC236}">
                    <a16:creationId xmlns:a16="http://schemas.microsoft.com/office/drawing/2014/main" id="{9984F9E6-06C9-CDAE-FDDF-A431D0930027}"/>
                  </a:ext>
                </a:extLst>
              </p:cNvPr>
              <p:cNvSpPr/>
              <p:nvPr/>
            </p:nvSpPr>
            <p:spPr>
              <a:xfrm>
                <a:off x="11852806" y="7055319"/>
                <a:ext cx="1734050" cy="2002484"/>
              </a:xfrm>
              <a:custGeom>
                <a:avLst/>
                <a:gdLst>
                  <a:gd name="connsiteX0" fmla="*/ 0 w 1734050"/>
                  <a:gd name="connsiteY0" fmla="*/ 1001235 h 2002484"/>
                  <a:gd name="connsiteX1" fmla="*/ 1734051 w 1734050"/>
                  <a:gd name="connsiteY1" fmla="*/ 2002484 h 2002484"/>
                  <a:gd name="connsiteX2" fmla="*/ 1734051 w 1734050"/>
                  <a:gd name="connsiteY2" fmla="*/ 0 h 2002484"/>
                  <a:gd name="connsiteX3" fmla="*/ 0 w 1734050"/>
                  <a:gd name="connsiteY3" fmla="*/ 1001235 h 2002484"/>
                  <a:gd name="connsiteX4" fmla="*/ 0 w 1734050"/>
                  <a:gd name="connsiteY4" fmla="*/ 1001235 h 200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050" h="2002484">
                    <a:moveTo>
                      <a:pt x="0" y="1001235"/>
                    </a:moveTo>
                    <a:lnTo>
                      <a:pt x="1734051" y="2002484"/>
                    </a:lnTo>
                    <a:lnTo>
                      <a:pt x="1734051" y="0"/>
                    </a:lnTo>
                    <a:lnTo>
                      <a:pt x="0" y="1001235"/>
                    </a:lnTo>
                    <a:lnTo>
                      <a:pt x="0" y="1001235"/>
                    </a:lnTo>
                    <a:close/>
                  </a:path>
                </a:pathLst>
              </a:custGeom>
              <a:solidFill>
                <a:srgbClr val="4E5D71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sp>
          <p:nvSpPr>
            <p:cNvPr id="3578" name="Freeform 242">
              <a:extLst>
                <a:ext uri="{FF2B5EF4-FFF2-40B4-BE49-F238E27FC236}">
                  <a16:creationId xmlns:a16="http://schemas.microsoft.com/office/drawing/2014/main" id="{09B30E9F-AE43-5427-D925-AB4BA27CF430}"/>
                </a:ext>
              </a:extLst>
            </p:cNvPr>
            <p:cNvSpPr/>
            <p:nvPr/>
          </p:nvSpPr>
          <p:spPr>
            <a:xfrm>
              <a:off x="16028811" y="3616686"/>
              <a:ext cx="2227635" cy="1295342"/>
            </a:xfrm>
            <a:custGeom>
              <a:avLst/>
              <a:gdLst>
                <a:gd name="connsiteX0" fmla="*/ 1719768 w 2227635"/>
                <a:gd name="connsiteY0" fmla="*/ 1295342 h 1295342"/>
                <a:gd name="connsiteX1" fmla="*/ 2227636 w 2227635"/>
                <a:gd name="connsiteY1" fmla="*/ 1001718 h 1295342"/>
                <a:gd name="connsiteX2" fmla="*/ 491617 w 2227635"/>
                <a:gd name="connsiteY2" fmla="*/ 0 h 1295342"/>
                <a:gd name="connsiteX3" fmla="*/ 0 w 2227635"/>
                <a:gd name="connsiteY3" fmla="*/ 283390 h 1295342"/>
                <a:gd name="connsiteX4" fmla="*/ 1719768 w 2227635"/>
                <a:gd name="connsiteY4" fmla="*/ 1295342 h 129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7635" h="1295342">
                  <a:moveTo>
                    <a:pt x="1719768" y="1295342"/>
                  </a:moveTo>
                  <a:lnTo>
                    <a:pt x="2227636" y="1001718"/>
                  </a:lnTo>
                  <a:lnTo>
                    <a:pt x="491617" y="0"/>
                  </a:lnTo>
                  <a:lnTo>
                    <a:pt x="0" y="283390"/>
                  </a:lnTo>
                  <a:lnTo>
                    <a:pt x="1719768" y="1295342"/>
                  </a:lnTo>
                  <a:close/>
                </a:path>
              </a:pathLst>
            </a:custGeom>
            <a:solidFill>
              <a:srgbClr val="C5D2E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grpSp>
          <p:nvGrpSpPr>
            <p:cNvPr id="3579" name="Graphic 2">
              <a:extLst>
                <a:ext uri="{FF2B5EF4-FFF2-40B4-BE49-F238E27FC236}">
                  <a16:creationId xmlns:a16="http://schemas.microsoft.com/office/drawing/2014/main" id="{A2104E01-4269-5E28-59E4-555E716696D4}"/>
                </a:ext>
              </a:extLst>
            </p:cNvPr>
            <p:cNvGrpSpPr/>
            <p:nvPr/>
          </p:nvGrpSpPr>
          <p:grpSpPr>
            <a:xfrm>
              <a:off x="14374233" y="8397674"/>
              <a:ext cx="600554" cy="667986"/>
              <a:chOff x="14374233" y="8397674"/>
              <a:chExt cx="600554" cy="667986"/>
            </a:xfrm>
          </p:grpSpPr>
          <p:sp>
            <p:nvSpPr>
              <p:cNvPr id="3643" name="Freeform 244">
                <a:extLst>
                  <a:ext uri="{FF2B5EF4-FFF2-40B4-BE49-F238E27FC236}">
                    <a16:creationId xmlns:a16="http://schemas.microsoft.com/office/drawing/2014/main" id="{58348BB4-597A-8449-0F89-D746D9E45109}"/>
                  </a:ext>
                </a:extLst>
              </p:cNvPr>
              <p:cNvSpPr/>
              <p:nvPr/>
            </p:nvSpPr>
            <p:spPr>
              <a:xfrm>
                <a:off x="14374233" y="8397674"/>
                <a:ext cx="564745" cy="650273"/>
              </a:xfrm>
              <a:custGeom>
                <a:avLst/>
                <a:gdLst>
                  <a:gd name="connsiteX0" fmla="*/ 564695 w 564745"/>
                  <a:gd name="connsiteY0" fmla="*/ 139463 h 650273"/>
                  <a:gd name="connsiteX1" fmla="*/ 193444 w 564745"/>
                  <a:gd name="connsiteY1" fmla="*/ 649870 h 650273"/>
                  <a:gd name="connsiteX2" fmla="*/ 709 w 564745"/>
                  <a:gd name="connsiteY2" fmla="*/ 426193 h 650273"/>
                  <a:gd name="connsiteX3" fmla="*/ 290066 w 564745"/>
                  <a:gd name="connsiteY3" fmla="*/ 5068 h 650273"/>
                  <a:gd name="connsiteX4" fmla="*/ 564695 w 564745"/>
                  <a:gd name="connsiteY4" fmla="*/ 139463 h 650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745" h="650273">
                    <a:moveTo>
                      <a:pt x="564695" y="139463"/>
                    </a:moveTo>
                    <a:cubicBezTo>
                      <a:pt x="551110" y="265757"/>
                      <a:pt x="216805" y="664700"/>
                      <a:pt x="193444" y="649870"/>
                    </a:cubicBezTo>
                    <a:cubicBezTo>
                      <a:pt x="76381" y="575874"/>
                      <a:pt x="8961" y="549262"/>
                      <a:pt x="709" y="426193"/>
                    </a:cubicBezTo>
                    <a:cubicBezTo>
                      <a:pt x="-11354" y="246966"/>
                      <a:pt x="132374" y="44250"/>
                      <a:pt x="290066" y="5068"/>
                    </a:cubicBezTo>
                    <a:cubicBezTo>
                      <a:pt x="419952" y="-27232"/>
                      <a:pt x="567869" y="104040"/>
                      <a:pt x="564695" y="139463"/>
                    </a:cubicBez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44" name="Freeform 245">
                <a:extLst>
                  <a:ext uri="{FF2B5EF4-FFF2-40B4-BE49-F238E27FC236}">
                    <a16:creationId xmlns:a16="http://schemas.microsoft.com/office/drawing/2014/main" id="{626EADCC-8DB1-2BF4-02F4-76197F25FF66}"/>
                  </a:ext>
                </a:extLst>
              </p:cNvPr>
              <p:cNvSpPr/>
              <p:nvPr/>
            </p:nvSpPr>
            <p:spPr>
              <a:xfrm>
                <a:off x="14491183" y="8479583"/>
                <a:ext cx="483603" cy="586076"/>
              </a:xfrm>
              <a:custGeom>
                <a:avLst/>
                <a:gdLst>
                  <a:gd name="connsiteX0" fmla="*/ 481772 w 483603"/>
                  <a:gd name="connsiteY0" fmla="*/ 212733 h 586076"/>
                  <a:gd name="connsiteX1" fmla="*/ 269991 w 483603"/>
                  <a:gd name="connsiteY1" fmla="*/ 547456 h 586076"/>
                  <a:gd name="connsiteX2" fmla="*/ 695 w 483603"/>
                  <a:gd name="connsiteY2" fmla="*/ 427205 h 586076"/>
                  <a:gd name="connsiteX3" fmla="*/ 290053 w 483603"/>
                  <a:gd name="connsiteY3" fmla="*/ 6081 h 586076"/>
                  <a:gd name="connsiteX4" fmla="*/ 481772 w 483603"/>
                  <a:gd name="connsiteY4" fmla="*/ 212733 h 5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603" h="586076">
                    <a:moveTo>
                      <a:pt x="481772" y="212733"/>
                    </a:moveTo>
                    <a:cubicBezTo>
                      <a:pt x="468186" y="339027"/>
                      <a:pt x="380072" y="480760"/>
                      <a:pt x="269991" y="547456"/>
                    </a:cubicBezTo>
                    <a:cubicBezTo>
                      <a:pt x="140992" y="625617"/>
                      <a:pt x="11232" y="584949"/>
                      <a:pt x="695" y="427205"/>
                    </a:cubicBezTo>
                    <a:cubicBezTo>
                      <a:pt x="-11241" y="247979"/>
                      <a:pt x="132486" y="45263"/>
                      <a:pt x="290053" y="6081"/>
                    </a:cubicBezTo>
                    <a:cubicBezTo>
                      <a:pt x="420067" y="-26219"/>
                      <a:pt x="496627" y="74136"/>
                      <a:pt x="481772" y="212733"/>
                    </a:cubicBez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45" name="Freeform 246">
                <a:extLst>
                  <a:ext uri="{FF2B5EF4-FFF2-40B4-BE49-F238E27FC236}">
                    <a16:creationId xmlns:a16="http://schemas.microsoft.com/office/drawing/2014/main" id="{12578765-F5EE-AE8D-0597-524A6E909233}"/>
                  </a:ext>
                </a:extLst>
              </p:cNvPr>
              <p:cNvSpPr/>
              <p:nvPr/>
            </p:nvSpPr>
            <p:spPr>
              <a:xfrm>
                <a:off x="14633942" y="8625950"/>
                <a:ext cx="252027" cy="307903"/>
              </a:xfrm>
              <a:custGeom>
                <a:avLst/>
                <a:gdLst>
                  <a:gd name="connsiteX0" fmla="*/ 251534 w 252027"/>
                  <a:gd name="connsiteY0" fmla="*/ 105383 h 307903"/>
                  <a:gd name="connsiteX1" fmla="*/ 131296 w 252027"/>
                  <a:gd name="connsiteY1" fmla="*/ 292392 h 307903"/>
                  <a:gd name="connsiteX2" fmla="*/ 11 w 252027"/>
                  <a:gd name="connsiteY2" fmla="*/ 217482 h 307903"/>
                  <a:gd name="connsiteX3" fmla="*/ 141834 w 252027"/>
                  <a:gd name="connsiteY3" fmla="*/ 6273 h 307903"/>
                  <a:gd name="connsiteX4" fmla="*/ 251534 w 252027"/>
                  <a:gd name="connsiteY4" fmla="*/ 105383 h 30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027" h="307903">
                    <a:moveTo>
                      <a:pt x="251534" y="105383"/>
                    </a:moveTo>
                    <a:cubicBezTo>
                      <a:pt x="245946" y="177551"/>
                      <a:pt x="194271" y="258695"/>
                      <a:pt x="131296" y="292392"/>
                    </a:cubicBezTo>
                    <a:cubicBezTo>
                      <a:pt x="62480" y="329200"/>
                      <a:pt x="1155" y="299033"/>
                      <a:pt x="11" y="217482"/>
                    </a:cubicBezTo>
                    <a:cubicBezTo>
                      <a:pt x="-1004" y="130674"/>
                      <a:pt x="65781" y="32643"/>
                      <a:pt x="141834" y="6273"/>
                    </a:cubicBezTo>
                    <a:cubicBezTo>
                      <a:pt x="210903" y="-17648"/>
                      <a:pt x="257374" y="29304"/>
                      <a:pt x="251534" y="105383"/>
                    </a:cubicBezTo>
                    <a:close/>
                  </a:path>
                </a:pathLst>
              </a:custGeom>
              <a:solidFill>
                <a:srgbClr val="9AA9BB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46" name="Freeform 247">
                <a:extLst>
                  <a:ext uri="{FF2B5EF4-FFF2-40B4-BE49-F238E27FC236}">
                    <a16:creationId xmlns:a16="http://schemas.microsoft.com/office/drawing/2014/main" id="{EDB4A266-2895-4C6B-AA74-0592B8BB1129}"/>
                  </a:ext>
                </a:extLst>
              </p:cNvPr>
              <p:cNvSpPr/>
              <p:nvPr/>
            </p:nvSpPr>
            <p:spPr>
              <a:xfrm>
                <a:off x="14633942" y="8625950"/>
                <a:ext cx="252027" cy="245277"/>
              </a:xfrm>
              <a:custGeom>
                <a:avLst/>
                <a:gdLst>
                  <a:gd name="connsiteX0" fmla="*/ 251534 w 252027"/>
                  <a:gd name="connsiteY0" fmla="*/ 105383 h 245277"/>
                  <a:gd name="connsiteX1" fmla="*/ 139422 w 252027"/>
                  <a:gd name="connsiteY1" fmla="*/ 135944 h 245277"/>
                  <a:gd name="connsiteX2" fmla="*/ 11 w 252027"/>
                  <a:gd name="connsiteY2" fmla="*/ 217482 h 245277"/>
                  <a:gd name="connsiteX3" fmla="*/ 141834 w 252027"/>
                  <a:gd name="connsiteY3" fmla="*/ 6273 h 245277"/>
                  <a:gd name="connsiteX4" fmla="*/ 251534 w 252027"/>
                  <a:gd name="connsiteY4" fmla="*/ 105383 h 245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027" h="245277">
                    <a:moveTo>
                      <a:pt x="251534" y="105383"/>
                    </a:moveTo>
                    <a:cubicBezTo>
                      <a:pt x="245946" y="177551"/>
                      <a:pt x="229948" y="96114"/>
                      <a:pt x="139422" y="135944"/>
                    </a:cubicBezTo>
                    <a:cubicBezTo>
                      <a:pt x="40642" y="179430"/>
                      <a:pt x="1155" y="299033"/>
                      <a:pt x="11" y="217482"/>
                    </a:cubicBezTo>
                    <a:cubicBezTo>
                      <a:pt x="-1004" y="130674"/>
                      <a:pt x="65781" y="32643"/>
                      <a:pt x="141834" y="6273"/>
                    </a:cubicBezTo>
                    <a:cubicBezTo>
                      <a:pt x="210903" y="-17648"/>
                      <a:pt x="257374" y="29304"/>
                      <a:pt x="251534" y="105383"/>
                    </a:cubicBezTo>
                    <a:close/>
                  </a:path>
                </a:pathLst>
              </a:custGeom>
              <a:solidFill>
                <a:srgbClr val="A8B5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580" name="Graphic 2">
              <a:extLst>
                <a:ext uri="{FF2B5EF4-FFF2-40B4-BE49-F238E27FC236}">
                  <a16:creationId xmlns:a16="http://schemas.microsoft.com/office/drawing/2014/main" id="{43C945F2-D631-9672-1B63-C40D5676F43A}"/>
                </a:ext>
              </a:extLst>
            </p:cNvPr>
            <p:cNvGrpSpPr/>
            <p:nvPr/>
          </p:nvGrpSpPr>
          <p:grpSpPr>
            <a:xfrm>
              <a:off x="17349448" y="6672994"/>
              <a:ext cx="605251" cy="669927"/>
              <a:chOff x="17349448" y="6672994"/>
              <a:chExt cx="605251" cy="669927"/>
            </a:xfrm>
          </p:grpSpPr>
          <p:sp>
            <p:nvSpPr>
              <p:cNvPr id="3639" name="Freeform 249">
                <a:extLst>
                  <a:ext uri="{FF2B5EF4-FFF2-40B4-BE49-F238E27FC236}">
                    <a16:creationId xmlns:a16="http://schemas.microsoft.com/office/drawing/2014/main" id="{21C971EF-EBD4-FCAB-3228-9BCD24CA169A}"/>
                  </a:ext>
                </a:extLst>
              </p:cNvPr>
              <p:cNvSpPr/>
              <p:nvPr/>
            </p:nvSpPr>
            <p:spPr>
              <a:xfrm>
                <a:off x="17349448" y="6672994"/>
                <a:ext cx="569442" cy="652202"/>
              </a:xfrm>
              <a:custGeom>
                <a:avLst/>
                <a:gdLst>
                  <a:gd name="connsiteX0" fmla="*/ 569394 w 569442"/>
                  <a:gd name="connsiteY0" fmla="*/ 141404 h 652202"/>
                  <a:gd name="connsiteX1" fmla="*/ 198143 w 569442"/>
                  <a:gd name="connsiteY1" fmla="*/ 651799 h 652202"/>
                  <a:gd name="connsiteX2" fmla="*/ 709 w 569442"/>
                  <a:gd name="connsiteY2" fmla="*/ 426141 h 652202"/>
                  <a:gd name="connsiteX3" fmla="*/ 290067 w 569442"/>
                  <a:gd name="connsiteY3" fmla="*/ 5004 h 652202"/>
                  <a:gd name="connsiteX4" fmla="*/ 569394 w 569442"/>
                  <a:gd name="connsiteY4" fmla="*/ 141404 h 65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442" h="652202">
                    <a:moveTo>
                      <a:pt x="569394" y="141404"/>
                    </a:moveTo>
                    <a:cubicBezTo>
                      <a:pt x="555935" y="267686"/>
                      <a:pt x="221632" y="666642"/>
                      <a:pt x="198143" y="651799"/>
                    </a:cubicBezTo>
                    <a:cubicBezTo>
                      <a:pt x="81078" y="577803"/>
                      <a:pt x="8962" y="549210"/>
                      <a:pt x="709" y="426141"/>
                    </a:cubicBezTo>
                    <a:cubicBezTo>
                      <a:pt x="-11352" y="246914"/>
                      <a:pt x="132373" y="44186"/>
                      <a:pt x="290067" y="5004"/>
                    </a:cubicBezTo>
                    <a:cubicBezTo>
                      <a:pt x="419954" y="-27296"/>
                      <a:pt x="572568" y="105981"/>
                      <a:pt x="569394" y="141404"/>
                    </a:cubicBez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40" name="Freeform 250">
                <a:extLst>
                  <a:ext uri="{FF2B5EF4-FFF2-40B4-BE49-F238E27FC236}">
                    <a16:creationId xmlns:a16="http://schemas.microsoft.com/office/drawing/2014/main" id="{E7B828FE-A86B-9935-48F8-2A78F6CE104F}"/>
                  </a:ext>
                </a:extLst>
              </p:cNvPr>
              <p:cNvSpPr/>
              <p:nvPr/>
            </p:nvSpPr>
            <p:spPr>
              <a:xfrm>
                <a:off x="17471097" y="6756833"/>
                <a:ext cx="483603" cy="586088"/>
              </a:xfrm>
              <a:custGeom>
                <a:avLst/>
                <a:gdLst>
                  <a:gd name="connsiteX0" fmla="*/ 481772 w 483603"/>
                  <a:gd name="connsiteY0" fmla="*/ 212745 h 586088"/>
                  <a:gd name="connsiteX1" fmla="*/ 269992 w 483603"/>
                  <a:gd name="connsiteY1" fmla="*/ 547468 h 586088"/>
                  <a:gd name="connsiteX2" fmla="*/ 694 w 483603"/>
                  <a:gd name="connsiteY2" fmla="*/ 427217 h 586088"/>
                  <a:gd name="connsiteX3" fmla="*/ 290053 w 483603"/>
                  <a:gd name="connsiteY3" fmla="*/ 6081 h 586088"/>
                  <a:gd name="connsiteX4" fmla="*/ 481772 w 483603"/>
                  <a:gd name="connsiteY4" fmla="*/ 212745 h 58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603" h="586088">
                    <a:moveTo>
                      <a:pt x="481772" y="212745"/>
                    </a:moveTo>
                    <a:cubicBezTo>
                      <a:pt x="468315" y="339026"/>
                      <a:pt x="380072" y="480759"/>
                      <a:pt x="269992" y="547468"/>
                    </a:cubicBezTo>
                    <a:cubicBezTo>
                      <a:pt x="140994" y="625629"/>
                      <a:pt x="11361" y="584961"/>
                      <a:pt x="694" y="427217"/>
                    </a:cubicBezTo>
                    <a:cubicBezTo>
                      <a:pt x="-11240" y="247991"/>
                      <a:pt x="132486" y="45263"/>
                      <a:pt x="290053" y="6081"/>
                    </a:cubicBezTo>
                    <a:cubicBezTo>
                      <a:pt x="420067" y="-26220"/>
                      <a:pt x="496628" y="74148"/>
                      <a:pt x="481772" y="212745"/>
                    </a:cubicBez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41" name="Freeform 251">
                <a:extLst>
                  <a:ext uri="{FF2B5EF4-FFF2-40B4-BE49-F238E27FC236}">
                    <a16:creationId xmlns:a16="http://schemas.microsoft.com/office/drawing/2014/main" id="{43587BE6-233C-F946-79EF-2E581D97D82D}"/>
                  </a:ext>
                </a:extLst>
              </p:cNvPr>
              <p:cNvSpPr/>
              <p:nvPr/>
            </p:nvSpPr>
            <p:spPr>
              <a:xfrm>
                <a:off x="17613980" y="6903212"/>
                <a:ext cx="251903" cy="307897"/>
              </a:xfrm>
              <a:custGeom>
                <a:avLst/>
                <a:gdLst>
                  <a:gd name="connsiteX0" fmla="*/ 251408 w 251903"/>
                  <a:gd name="connsiteY0" fmla="*/ 105383 h 307897"/>
                  <a:gd name="connsiteX1" fmla="*/ 131171 w 251903"/>
                  <a:gd name="connsiteY1" fmla="*/ 292393 h 307897"/>
                  <a:gd name="connsiteX2" fmla="*/ 14 w 251903"/>
                  <a:gd name="connsiteY2" fmla="*/ 217469 h 307897"/>
                  <a:gd name="connsiteX3" fmla="*/ 141836 w 251903"/>
                  <a:gd name="connsiteY3" fmla="*/ 6272 h 307897"/>
                  <a:gd name="connsiteX4" fmla="*/ 251408 w 251903"/>
                  <a:gd name="connsiteY4" fmla="*/ 105383 h 30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903" h="307897">
                    <a:moveTo>
                      <a:pt x="251408" y="105383"/>
                    </a:moveTo>
                    <a:cubicBezTo>
                      <a:pt x="245822" y="177551"/>
                      <a:pt x="194146" y="258683"/>
                      <a:pt x="131171" y="292393"/>
                    </a:cubicBezTo>
                    <a:cubicBezTo>
                      <a:pt x="62354" y="329187"/>
                      <a:pt x="1030" y="299032"/>
                      <a:pt x="14" y="217469"/>
                    </a:cubicBezTo>
                    <a:cubicBezTo>
                      <a:pt x="-1129" y="130662"/>
                      <a:pt x="65655" y="32630"/>
                      <a:pt x="141836" y="6272"/>
                    </a:cubicBezTo>
                    <a:cubicBezTo>
                      <a:pt x="210906" y="-17648"/>
                      <a:pt x="257250" y="29304"/>
                      <a:pt x="251408" y="105383"/>
                    </a:cubicBezTo>
                    <a:close/>
                  </a:path>
                </a:pathLst>
              </a:custGeom>
              <a:solidFill>
                <a:srgbClr val="9AA9BB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42" name="Freeform 252">
                <a:extLst>
                  <a:ext uri="{FF2B5EF4-FFF2-40B4-BE49-F238E27FC236}">
                    <a16:creationId xmlns:a16="http://schemas.microsoft.com/office/drawing/2014/main" id="{F828C60D-52D4-2D03-5AC6-3368B47832E0}"/>
                  </a:ext>
                </a:extLst>
              </p:cNvPr>
              <p:cNvSpPr/>
              <p:nvPr/>
            </p:nvSpPr>
            <p:spPr>
              <a:xfrm>
                <a:off x="17613980" y="6903212"/>
                <a:ext cx="251903" cy="246077"/>
              </a:xfrm>
              <a:custGeom>
                <a:avLst/>
                <a:gdLst>
                  <a:gd name="connsiteX0" fmla="*/ 251408 w 251903"/>
                  <a:gd name="connsiteY0" fmla="*/ 105383 h 246077"/>
                  <a:gd name="connsiteX1" fmla="*/ 138282 w 251903"/>
                  <a:gd name="connsiteY1" fmla="*/ 147206 h 246077"/>
                  <a:gd name="connsiteX2" fmla="*/ 14 w 251903"/>
                  <a:gd name="connsiteY2" fmla="*/ 217469 h 246077"/>
                  <a:gd name="connsiteX3" fmla="*/ 141836 w 251903"/>
                  <a:gd name="connsiteY3" fmla="*/ 6272 h 246077"/>
                  <a:gd name="connsiteX4" fmla="*/ 251408 w 251903"/>
                  <a:gd name="connsiteY4" fmla="*/ 105383 h 24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903" h="246077">
                    <a:moveTo>
                      <a:pt x="251408" y="105383"/>
                    </a:moveTo>
                    <a:cubicBezTo>
                      <a:pt x="245822" y="177551"/>
                      <a:pt x="201384" y="113508"/>
                      <a:pt x="138282" y="147206"/>
                    </a:cubicBezTo>
                    <a:cubicBezTo>
                      <a:pt x="69592" y="184014"/>
                      <a:pt x="1030" y="299032"/>
                      <a:pt x="14" y="217469"/>
                    </a:cubicBezTo>
                    <a:cubicBezTo>
                      <a:pt x="-1129" y="130662"/>
                      <a:pt x="65655" y="32630"/>
                      <a:pt x="141836" y="6272"/>
                    </a:cubicBezTo>
                    <a:cubicBezTo>
                      <a:pt x="210906" y="-17648"/>
                      <a:pt x="257250" y="29304"/>
                      <a:pt x="251408" y="105383"/>
                    </a:cubicBezTo>
                    <a:close/>
                  </a:path>
                </a:pathLst>
              </a:custGeom>
              <a:solidFill>
                <a:srgbClr val="A8B5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581" name="Graphic 2">
              <a:extLst>
                <a:ext uri="{FF2B5EF4-FFF2-40B4-BE49-F238E27FC236}">
                  <a16:creationId xmlns:a16="http://schemas.microsoft.com/office/drawing/2014/main" id="{66A1D210-9812-CEC7-7C55-AD3CEE742640}"/>
                </a:ext>
              </a:extLst>
            </p:cNvPr>
            <p:cNvGrpSpPr/>
            <p:nvPr/>
          </p:nvGrpSpPr>
          <p:grpSpPr>
            <a:xfrm>
              <a:off x="13736806" y="6855066"/>
              <a:ext cx="3665026" cy="2314962"/>
              <a:chOff x="13736806" y="6855066"/>
              <a:chExt cx="3665026" cy="2314962"/>
            </a:xfrm>
          </p:grpSpPr>
          <p:sp>
            <p:nvSpPr>
              <p:cNvPr id="3636" name="Freeform 254">
                <a:extLst>
                  <a:ext uri="{FF2B5EF4-FFF2-40B4-BE49-F238E27FC236}">
                    <a16:creationId xmlns:a16="http://schemas.microsoft.com/office/drawing/2014/main" id="{1B42A84E-B3FA-EAA3-5E66-83EACAE7A734}"/>
                  </a:ext>
                </a:extLst>
              </p:cNvPr>
              <p:cNvSpPr/>
              <p:nvPr/>
            </p:nvSpPr>
            <p:spPr>
              <a:xfrm>
                <a:off x="13736806" y="8456767"/>
                <a:ext cx="890925" cy="713262"/>
              </a:xfrm>
              <a:custGeom>
                <a:avLst/>
                <a:gdLst>
                  <a:gd name="connsiteX0" fmla="*/ 890926 w 890925"/>
                  <a:gd name="connsiteY0" fmla="*/ 62798 h 713262"/>
                  <a:gd name="connsiteX1" fmla="*/ 890926 w 890925"/>
                  <a:gd name="connsiteY1" fmla="*/ 0 h 713262"/>
                  <a:gd name="connsiteX2" fmla="*/ 0 w 890925"/>
                  <a:gd name="connsiteY2" fmla="*/ 514483 h 713262"/>
                  <a:gd name="connsiteX3" fmla="*/ 349286 w 890925"/>
                  <a:gd name="connsiteY3" fmla="*/ 713262 h 713262"/>
                  <a:gd name="connsiteX4" fmla="*/ 709491 w 890925"/>
                  <a:gd name="connsiteY4" fmla="*/ 499882 h 713262"/>
                  <a:gd name="connsiteX5" fmla="*/ 707078 w 890925"/>
                  <a:gd name="connsiteY5" fmla="*/ 476774 h 713262"/>
                  <a:gd name="connsiteX6" fmla="*/ 890926 w 890925"/>
                  <a:gd name="connsiteY6" fmla="*/ 62798 h 71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0925" h="713262">
                    <a:moveTo>
                      <a:pt x="890926" y="62798"/>
                    </a:moveTo>
                    <a:lnTo>
                      <a:pt x="890926" y="0"/>
                    </a:lnTo>
                    <a:lnTo>
                      <a:pt x="0" y="514483"/>
                    </a:lnTo>
                    <a:lnTo>
                      <a:pt x="349286" y="713262"/>
                    </a:lnTo>
                    <a:lnTo>
                      <a:pt x="709491" y="499882"/>
                    </a:lnTo>
                    <a:cubicBezTo>
                      <a:pt x="708475" y="492404"/>
                      <a:pt x="707586" y="484760"/>
                      <a:pt x="707078" y="476774"/>
                    </a:cubicBezTo>
                    <a:cubicBezTo>
                      <a:pt x="697047" y="327220"/>
                      <a:pt x="777418" y="164092"/>
                      <a:pt x="890926" y="62798"/>
                    </a:cubicBezTo>
                    <a:close/>
                  </a:path>
                </a:pathLst>
              </a:custGeom>
              <a:solidFill>
                <a:srgbClr val="293445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37" name="Freeform 255">
                <a:extLst>
                  <a:ext uri="{FF2B5EF4-FFF2-40B4-BE49-F238E27FC236}">
                    <a16:creationId xmlns:a16="http://schemas.microsoft.com/office/drawing/2014/main" id="{4A092111-E77D-3778-A088-BDB714BA1C83}"/>
                  </a:ext>
                </a:extLst>
              </p:cNvPr>
              <p:cNvSpPr/>
              <p:nvPr/>
            </p:nvSpPr>
            <p:spPr>
              <a:xfrm>
                <a:off x="15667591" y="6855066"/>
                <a:ext cx="1734240" cy="1158560"/>
              </a:xfrm>
              <a:custGeom>
                <a:avLst/>
                <a:gdLst>
                  <a:gd name="connsiteX0" fmla="*/ 0 w 1734240"/>
                  <a:gd name="connsiteY0" fmla="*/ 1001325 h 1158560"/>
                  <a:gd name="connsiteX1" fmla="*/ 0 w 1734240"/>
                  <a:gd name="connsiteY1" fmla="*/ 1085034 h 1158560"/>
                  <a:gd name="connsiteX2" fmla="*/ 173056 w 1734240"/>
                  <a:gd name="connsiteY2" fmla="*/ 985988 h 1158560"/>
                  <a:gd name="connsiteX3" fmla="*/ 407184 w 1734240"/>
                  <a:gd name="connsiteY3" fmla="*/ 1158561 h 1158560"/>
                  <a:gd name="connsiteX4" fmla="*/ 1734241 w 1734240"/>
                  <a:gd name="connsiteY4" fmla="*/ 392354 h 1158560"/>
                  <a:gd name="connsiteX5" fmla="*/ 1734241 w 1734240"/>
                  <a:gd name="connsiteY5" fmla="*/ 0 h 1158560"/>
                  <a:gd name="connsiteX6" fmla="*/ 0 w 1734240"/>
                  <a:gd name="connsiteY6" fmla="*/ 1001325 h 115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4240" h="1158560">
                    <a:moveTo>
                      <a:pt x="0" y="1001325"/>
                    </a:moveTo>
                    <a:lnTo>
                      <a:pt x="0" y="1085034"/>
                    </a:lnTo>
                    <a:cubicBezTo>
                      <a:pt x="52183" y="1036723"/>
                      <a:pt x="111732" y="1001223"/>
                      <a:pt x="173056" y="985988"/>
                    </a:cubicBezTo>
                    <a:cubicBezTo>
                      <a:pt x="305483" y="953077"/>
                      <a:pt x="392455" y="1032927"/>
                      <a:pt x="407184" y="1158561"/>
                    </a:cubicBezTo>
                    <a:lnTo>
                      <a:pt x="1734241" y="392354"/>
                    </a:lnTo>
                    <a:lnTo>
                      <a:pt x="1734241" y="0"/>
                    </a:lnTo>
                    <a:lnTo>
                      <a:pt x="0" y="1001325"/>
                    </a:lnTo>
                    <a:close/>
                  </a:path>
                </a:pathLst>
              </a:custGeom>
              <a:solidFill>
                <a:srgbClr val="293445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38" name="Freeform 256">
                <a:extLst>
                  <a:ext uri="{FF2B5EF4-FFF2-40B4-BE49-F238E27FC236}">
                    <a16:creationId xmlns:a16="http://schemas.microsoft.com/office/drawing/2014/main" id="{88B61508-A19C-4D52-2CE5-5D94A7B9FB39}"/>
                  </a:ext>
                </a:extLst>
              </p:cNvPr>
              <p:cNvSpPr/>
              <p:nvPr/>
            </p:nvSpPr>
            <p:spPr>
              <a:xfrm>
                <a:off x="15639659" y="7833626"/>
                <a:ext cx="435115" cy="185360"/>
              </a:xfrm>
              <a:custGeom>
                <a:avLst/>
                <a:gdLst>
                  <a:gd name="connsiteX0" fmla="*/ 435116 w 435115"/>
                  <a:gd name="connsiteY0" fmla="*/ 180001 h 185360"/>
                  <a:gd name="connsiteX1" fmla="*/ 258377 w 435115"/>
                  <a:gd name="connsiteY1" fmla="*/ 0 h 185360"/>
                  <a:gd name="connsiteX2" fmla="*/ 200988 w 435115"/>
                  <a:gd name="connsiteY2" fmla="*/ 7428 h 185360"/>
                  <a:gd name="connsiteX3" fmla="*/ 27932 w 435115"/>
                  <a:gd name="connsiteY3" fmla="*/ 106474 h 185360"/>
                  <a:gd name="connsiteX4" fmla="*/ 27932 w 435115"/>
                  <a:gd name="connsiteY4" fmla="*/ 22943 h 185360"/>
                  <a:gd name="connsiteX5" fmla="*/ 0 w 435115"/>
                  <a:gd name="connsiteY5" fmla="*/ 39005 h 185360"/>
                  <a:gd name="connsiteX6" fmla="*/ 0 w 435115"/>
                  <a:gd name="connsiteY6" fmla="*/ 106474 h 185360"/>
                  <a:gd name="connsiteX7" fmla="*/ 16759 w 435115"/>
                  <a:gd name="connsiteY7" fmla="*/ 131995 h 185360"/>
                  <a:gd name="connsiteX8" fmla="*/ 27932 w 435115"/>
                  <a:gd name="connsiteY8" fmla="*/ 134331 h 185360"/>
                  <a:gd name="connsiteX9" fmla="*/ 46850 w 435115"/>
                  <a:gd name="connsiteY9" fmla="*/ 126929 h 185360"/>
                  <a:gd name="connsiteX10" fmla="*/ 207718 w 435115"/>
                  <a:gd name="connsiteY10" fmla="*/ 34472 h 185360"/>
                  <a:gd name="connsiteX11" fmla="*/ 258377 w 435115"/>
                  <a:gd name="connsiteY11" fmla="*/ 27856 h 185360"/>
                  <a:gd name="connsiteX12" fmla="*/ 408960 w 435115"/>
                  <a:gd name="connsiteY12" fmla="*/ 183048 h 185360"/>
                  <a:gd name="connsiteX13" fmla="*/ 435116 w 435115"/>
                  <a:gd name="connsiteY13" fmla="*/ 180013 h 185360"/>
                  <a:gd name="connsiteX14" fmla="*/ 435116 w 435115"/>
                  <a:gd name="connsiteY14" fmla="*/ 180001 h 1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115" h="185360">
                    <a:moveTo>
                      <a:pt x="435116" y="180001"/>
                    </a:moveTo>
                    <a:cubicBezTo>
                      <a:pt x="422672" y="73577"/>
                      <a:pt x="358300" y="0"/>
                      <a:pt x="258377" y="0"/>
                    </a:cubicBezTo>
                    <a:cubicBezTo>
                      <a:pt x="240348" y="0"/>
                      <a:pt x="221175" y="2400"/>
                      <a:pt x="200988" y="7428"/>
                    </a:cubicBezTo>
                    <a:cubicBezTo>
                      <a:pt x="139664" y="22663"/>
                      <a:pt x="80115" y="58163"/>
                      <a:pt x="27932" y="106474"/>
                    </a:cubicBezTo>
                    <a:lnTo>
                      <a:pt x="27932" y="22943"/>
                    </a:lnTo>
                    <a:lnTo>
                      <a:pt x="0" y="39005"/>
                    </a:lnTo>
                    <a:lnTo>
                      <a:pt x="0" y="106474"/>
                    </a:lnTo>
                    <a:cubicBezTo>
                      <a:pt x="0" y="117546"/>
                      <a:pt x="6603" y="127564"/>
                      <a:pt x="16759" y="131995"/>
                    </a:cubicBezTo>
                    <a:cubicBezTo>
                      <a:pt x="20314" y="133569"/>
                      <a:pt x="24122" y="134331"/>
                      <a:pt x="27932" y="134331"/>
                    </a:cubicBezTo>
                    <a:cubicBezTo>
                      <a:pt x="34789" y="134331"/>
                      <a:pt x="41518" y="131779"/>
                      <a:pt x="46850" y="126929"/>
                    </a:cubicBezTo>
                    <a:cubicBezTo>
                      <a:pt x="97637" y="79977"/>
                      <a:pt x="153248" y="47993"/>
                      <a:pt x="207718" y="34472"/>
                    </a:cubicBezTo>
                    <a:cubicBezTo>
                      <a:pt x="225239" y="30079"/>
                      <a:pt x="242379" y="27856"/>
                      <a:pt x="258377" y="27856"/>
                    </a:cubicBezTo>
                    <a:cubicBezTo>
                      <a:pt x="340270" y="27856"/>
                      <a:pt x="398549" y="85627"/>
                      <a:pt x="408960" y="183048"/>
                    </a:cubicBezTo>
                    <a:cubicBezTo>
                      <a:pt x="409595" y="189651"/>
                      <a:pt x="435116" y="180013"/>
                      <a:pt x="435116" y="180013"/>
                    </a:cubicBezTo>
                    <a:lnTo>
                      <a:pt x="435116" y="180001"/>
                    </a:lnTo>
                    <a:close/>
                  </a:path>
                </a:pathLst>
              </a:custGeom>
              <a:solidFill>
                <a:srgbClr val="000000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582" name="Graphic 2">
              <a:extLst>
                <a:ext uri="{FF2B5EF4-FFF2-40B4-BE49-F238E27FC236}">
                  <a16:creationId xmlns:a16="http://schemas.microsoft.com/office/drawing/2014/main" id="{8B2D966B-0A03-361D-7A1C-32E68BA249EF}"/>
                </a:ext>
              </a:extLst>
            </p:cNvPr>
            <p:cNvGrpSpPr/>
            <p:nvPr/>
          </p:nvGrpSpPr>
          <p:grpSpPr>
            <a:xfrm>
              <a:off x="12324083" y="7202461"/>
              <a:ext cx="2226326" cy="1460767"/>
              <a:chOff x="12324083" y="7202461"/>
              <a:chExt cx="2226326" cy="1460767"/>
            </a:xfrm>
          </p:grpSpPr>
          <p:sp>
            <p:nvSpPr>
              <p:cNvPr id="3633" name="Freeform 258">
                <a:extLst>
                  <a:ext uri="{FF2B5EF4-FFF2-40B4-BE49-F238E27FC236}">
                    <a16:creationId xmlns:a16="http://schemas.microsoft.com/office/drawing/2014/main" id="{714EA098-BDA0-4DF0-62C4-200B022407F8}"/>
                  </a:ext>
                </a:extLst>
              </p:cNvPr>
              <p:cNvSpPr/>
              <p:nvPr/>
            </p:nvSpPr>
            <p:spPr>
              <a:xfrm>
                <a:off x="12324083" y="7202461"/>
                <a:ext cx="2226326" cy="1285755"/>
              </a:xfrm>
              <a:custGeom>
                <a:avLst/>
                <a:gdLst>
                  <a:gd name="connsiteX0" fmla="*/ 0 w 2226326"/>
                  <a:gd name="connsiteY0" fmla="*/ 679552 h 1285755"/>
                  <a:gd name="connsiteX1" fmla="*/ 1176945 w 2226326"/>
                  <a:gd name="connsiteY1" fmla="*/ 0 h 1285755"/>
                  <a:gd name="connsiteX2" fmla="*/ 2226327 w 2226326"/>
                  <a:gd name="connsiteY2" fmla="*/ 606216 h 1285755"/>
                  <a:gd name="connsiteX3" fmla="*/ 1049344 w 2226326"/>
                  <a:gd name="connsiteY3" fmla="*/ 1285756 h 1285755"/>
                  <a:gd name="connsiteX4" fmla="*/ 0 w 2226326"/>
                  <a:gd name="connsiteY4" fmla="*/ 679552 h 128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6326" h="1285755">
                    <a:moveTo>
                      <a:pt x="0" y="679552"/>
                    </a:moveTo>
                    <a:lnTo>
                      <a:pt x="1176945" y="0"/>
                    </a:lnTo>
                    <a:lnTo>
                      <a:pt x="2226327" y="606216"/>
                    </a:lnTo>
                    <a:lnTo>
                      <a:pt x="1049344" y="1285756"/>
                    </a:lnTo>
                    <a:lnTo>
                      <a:pt x="0" y="679552"/>
                    </a:lnTo>
                    <a:close/>
                  </a:path>
                </a:pathLst>
              </a:custGeom>
              <a:solidFill>
                <a:srgbClr val="E27F5A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34" name="Freeform 259">
                <a:extLst>
                  <a:ext uri="{FF2B5EF4-FFF2-40B4-BE49-F238E27FC236}">
                    <a16:creationId xmlns:a16="http://schemas.microsoft.com/office/drawing/2014/main" id="{DFE8FD4B-EDF5-45E0-A44E-AE983887E70F}"/>
                  </a:ext>
                </a:extLst>
              </p:cNvPr>
              <p:cNvSpPr/>
              <p:nvPr/>
            </p:nvSpPr>
            <p:spPr>
              <a:xfrm>
                <a:off x="12324083" y="7882013"/>
                <a:ext cx="1049596" cy="781215"/>
              </a:xfrm>
              <a:custGeom>
                <a:avLst/>
                <a:gdLst>
                  <a:gd name="connsiteX0" fmla="*/ 0 w 1049596"/>
                  <a:gd name="connsiteY0" fmla="*/ 0 h 781215"/>
                  <a:gd name="connsiteX1" fmla="*/ 0 w 1049596"/>
                  <a:gd name="connsiteY1" fmla="*/ 177779 h 781215"/>
                  <a:gd name="connsiteX2" fmla="*/ 1049597 w 1049596"/>
                  <a:gd name="connsiteY2" fmla="*/ 781215 h 781215"/>
                  <a:gd name="connsiteX3" fmla="*/ 1049344 w 1049596"/>
                  <a:gd name="connsiteY3" fmla="*/ 606204 h 781215"/>
                  <a:gd name="connsiteX4" fmla="*/ 0 w 1049596"/>
                  <a:gd name="connsiteY4" fmla="*/ 0 h 781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9596" h="781215">
                    <a:moveTo>
                      <a:pt x="0" y="0"/>
                    </a:moveTo>
                    <a:lnTo>
                      <a:pt x="0" y="177779"/>
                    </a:lnTo>
                    <a:lnTo>
                      <a:pt x="1049597" y="781215"/>
                    </a:lnTo>
                    <a:lnTo>
                      <a:pt x="1049344" y="6062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5B4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35" name="Freeform 260">
                <a:extLst>
                  <a:ext uri="{FF2B5EF4-FFF2-40B4-BE49-F238E27FC236}">
                    <a16:creationId xmlns:a16="http://schemas.microsoft.com/office/drawing/2014/main" id="{62D48B97-34EA-AA81-B375-FF79605BAEDE}"/>
                  </a:ext>
                </a:extLst>
              </p:cNvPr>
              <p:cNvSpPr/>
              <p:nvPr/>
            </p:nvSpPr>
            <p:spPr>
              <a:xfrm>
                <a:off x="13373427" y="7808677"/>
                <a:ext cx="1176982" cy="854551"/>
              </a:xfrm>
              <a:custGeom>
                <a:avLst/>
                <a:gdLst>
                  <a:gd name="connsiteX0" fmla="*/ 1176983 w 1176982"/>
                  <a:gd name="connsiteY0" fmla="*/ 0 h 854551"/>
                  <a:gd name="connsiteX1" fmla="*/ 1176983 w 1176982"/>
                  <a:gd name="connsiteY1" fmla="*/ 177792 h 854551"/>
                  <a:gd name="connsiteX2" fmla="*/ 253 w 1176982"/>
                  <a:gd name="connsiteY2" fmla="*/ 854552 h 854551"/>
                  <a:gd name="connsiteX3" fmla="*/ 0 w 1176982"/>
                  <a:gd name="connsiteY3" fmla="*/ 679540 h 854551"/>
                  <a:gd name="connsiteX4" fmla="*/ 1176983 w 1176982"/>
                  <a:gd name="connsiteY4" fmla="*/ 0 h 85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6982" h="854551">
                    <a:moveTo>
                      <a:pt x="1176983" y="0"/>
                    </a:moveTo>
                    <a:lnTo>
                      <a:pt x="1176983" y="177792"/>
                    </a:lnTo>
                    <a:lnTo>
                      <a:pt x="253" y="854552"/>
                    </a:lnTo>
                    <a:lnTo>
                      <a:pt x="0" y="679540"/>
                    </a:lnTo>
                    <a:lnTo>
                      <a:pt x="1176983" y="0"/>
                    </a:lnTo>
                    <a:close/>
                  </a:path>
                </a:pathLst>
              </a:custGeom>
              <a:solidFill>
                <a:srgbClr val="A93B4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sp>
          <p:nvSpPr>
            <p:cNvPr id="3583" name="Freeform 261">
              <a:extLst>
                <a:ext uri="{FF2B5EF4-FFF2-40B4-BE49-F238E27FC236}">
                  <a16:creationId xmlns:a16="http://schemas.microsoft.com/office/drawing/2014/main" id="{32AC557F-BAE1-027E-6E47-7A5682AB08C8}"/>
                </a:ext>
              </a:extLst>
            </p:cNvPr>
            <p:cNvSpPr/>
            <p:nvPr/>
          </p:nvSpPr>
          <p:spPr>
            <a:xfrm>
              <a:off x="12752938" y="6976345"/>
              <a:ext cx="328970" cy="190069"/>
            </a:xfrm>
            <a:custGeom>
              <a:avLst/>
              <a:gdLst>
                <a:gd name="connsiteX0" fmla="*/ 328971 w 328970"/>
                <a:gd name="connsiteY0" fmla="*/ 189993 h 190069"/>
                <a:gd name="connsiteX1" fmla="*/ 0 w 328970"/>
                <a:gd name="connsiteY1" fmla="*/ 0 h 190069"/>
                <a:gd name="connsiteX2" fmla="*/ 0 w 328970"/>
                <a:gd name="connsiteY2" fmla="*/ 178 h 190069"/>
                <a:gd name="connsiteX3" fmla="*/ 328971 w 328970"/>
                <a:gd name="connsiteY3" fmla="*/ 190070 h 190069"/>
                <a:gd name="connsiteX4" fmla="*/ 328971 w 328970"/>
                <a:gd name="connsiteY4" fmla="*/ 189993 h 19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970" h="190069">
                  <a:moveTo>
                    <a:pt x="328971" y="189993"/>
                  </a:moveTo>
                  <a:lnTo>
                    <a:pt x="0" y="0"/>
                  </a:lnTo>
                  <a:lnTo>
                    <a:pt x="0" y="178"/>
                  </a:lnTo>
                  <a:lnTo>
                    <a:pt x="328971" y="190070"/>
                  </a:lnTo>
                  <a:lnTo>
                    <a:pt x="328971" y="189993"/>
                  </a:lnTo>
                  <a:close/>
                </a:path>
              </a:pathLst>
            </a:custGeom>
            <a:noFill/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sp>
          <p:nvSpPr>
            <p:cNvPr id="3584" name="Freeform 262">
              <a:extLst>
                <a:ext uri="{FF2B5EF4-FFF2-40B4-BE49-F238E27FC236}">
                  <a16:creationId xmlns:a16="http://schemas.microsoft.com/office/drawing/2014/main" id="{401BF602-BED0-9B37-83D9-365CC10BFB20}"/>
                </a:ext>
              </a:extLst>
            </p:cNvPr>
            <p:cNvSpPr/>
            <p:nvPr/>
          </p:nvSpPr>
          <p:spPr>
            <a:xfrm>
              <a:off x="13081909" y="7166338"/>
              <a:ext cx="291390" cy="168345"/>
            </a:xfrm>
            <a:custGeom>
              <a:avLst/>
              <a:gdLst>
                <a:gd name="connsiteX0" fmla="*/ 0 w 291390"/>
                <a:gd name="connsiteY0" fmla="*/ 77 h 168345"/>
                <a:gd name="connsiteX1" fmla="*/ 291390 w 291390"/>
                <a:gd name="connsiteY1" fmla="*/ 168346 h 168345"/>
                <a:gd name="connsiteX2" fmla="*/ 0 w 291390"/>
                <a:gd name="connsiteY2" fmla="*/ 0 h 168345"/>
                <a:gd name="connsiteX3" fmla="*/ 0 w 291390"/>
                <a:gd name="connsiteY3" fmla="*/ 77 h 16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390" h="168345">
                  <a:moveTo>
                    <a:pt x="0" y="77"/>
                  </a:moveTo>
                  <a:lnTo>
                    <a:pt x="291390" y="168346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sp>
          <p:nvSpPr>
            <p:cNvPr id="3585" name="Freeform 263">
              <a:extLst>
                <a:ext uri="{FF2B5EF4-FFF2-40B4-BE49-F238E27FC236}">
                  <a16:creationId xmlns:a16="http://schemas.microsoft.com/office/drawing/2014/main" id="{F8E79F73-8C68-910E-8B8C-F46222D97426}"/>
                </a:ext>
              </a:extLst>
            </p:cNvPr>
            <p:cNvSpPr/>
            <p:nvPr/>
          </p:nvSpPr>
          <p:spPr>
            <a:xfrm>
              <a:off x="16520429" y="3616686"/>
              <a:ext cx="2226746" cy="1092474"/>
            </a:xfrm>
            <a:custGeom>
              <a:avLst/>
              <a:gdLst>
                <a:gd name="connsiteX0" fmla="*/ 1736019 w 2226746"/>
                <a:gd name="connsiteY0" fmla="*/ 1001718 h 1092474"/>
                <a:gd name="connsiteX1" fmla="*/ 2226746 w 2226746"/>
                <a:gd name="connsiteY1" fmla="*/ 1092474 h 1092474"/>
                <a:gd name="connsiteX2" fmla="*/ 492631 w 2226746"/>
                <a:gd name="connsiteY2" fmla="*/ 91238 h 1092474"/>
                <a:gd name="connsiteX3" fmla="*/ 0 w 2226746"/>
                <a:gd name="connsiteY3" fmla="*/ 0 h 1092474"/>
                <a:gd name="connsiteX4" fmla="*/ 1736019 w 2226746"/>
                <a:gd name="connsiteY4" fmla="*/ 1001718 h 10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746" h="1092474">
                  <a:moveTo>
                    <a:pt x="1736019" y="1001718"/>
                  </a:moveTo>
                  <a:lnTo>
                    <a:pt x="2226746" y="1092474"/>
                  </a:lnTo>
                  <a:lnTo>
                    <a:pt x="492631" y="91238"/>
                  </a:lnTo>
                  <a:lnTo>
                    <a:pt x="0" y="0"/>
                  </a:lnTo>
                  <a:lnTo>
                    <a:pt x="1736019" y="1001718"/>
                  </a:lnTo>
                  <a:close/>
                </a:path>
              </a:pathLst>
            </a:custGeom>
            <a:solidFill>
              <a:srgbClr val="D5DFED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grpSp>
          <p:nvGrpSpPr>
            <p:cNvPr id="3586" name="Graphic 2">
              <a:extLst>
                <a:ext uri="{FF2B5EF4-FFF2-40B4-BE49-F238E27FC236}">
                  <a16:creationId xmlns:a16="http://schemas.microsoft.com/office/drawing/2014/main" id="{1B2560E9-73E7-FC29-D433-B6511E6E8258}"/>
                </a:ext>
              </a:extLst>
            </p:cNvPr>
            <p:cNvGrpSpPr/>
            <p:nvPr/>
          </p:nvGrpSpPr>
          <p:grpSpPr>
            <a:xfrm>
              <a:off x="12445564" y="6198013"/>
              <a:ext cx="1968101" cy="2207624"/>
              <a:chOff x="12445564" y="6198013"/>
              <a:chExt cx="1968101" cy="2207624"/>
            </a:xfrm>
          </p:grpSpPr>
          <p:grpSp>
            <p:nvGrpSpPr>
              <p:cNvPr id="3614" name="Graphic 2">
                <a:extLst>
                  <a:ext uri="{FF2B5EF4-FFF2-40B4-BE49-F238E27FC236}">
                    <a16:creationId xmlns:a16="http://schemas.microsoft.com/office/drawing/2014/main" id="{7BA9C927-4168-23AF-9234-3320208B49B0}"/>
                  </a:ext>
                </a:extLst>
              </p:cNvPr>
              <p:cNvGrpSpPr/>
              <p:nvPr/>
            </p:nvGrpSpPr>
            <p:grpSpPr>
              <a:xfrm>
                <a:off x="12445564" y="6799023"/>
                <a:ext cx="927735" cy="1606614"/>
                <a:chOff x="12445564" y="6799023"/>
                <a:chExt cx="927735" cy="1606614"/>
              </a:xfrm>
            </p:grpSpPr>
            <p:sp>
              <p:nvSpPr>
                <p:cNvPr id="3623" name="Freeform 266">
                  <a:extLst>
                    <a:ext uri="{FF2B5EF4-FFF2-40B4-BE49-F238E27FC236}">
                      <a16:creationId xmlns:a16="http://schemas.microsoft.com/office/drawing/2014/main" id="{B726BBD5-5D5A-4EBE-079E-1FE4ABF812B5}"/>
                    </a:ext>
                  </a:extLst>
                </p:cNvPr>
                <p:cNvSpPr/>
                <p:nvPr/>
              </p:nvSpPr>
              <p:spPr>
                <a:xfrm>
                  <a:off x="12445564" y="6799023"/>
                  <a:ext cx="927735" cy="1606614"/>
                </a:xfrm>
                <a:custGeom>
                  <a:avLst/>
                  <a:gdLst>
                    <a:gd name="connsiteX0" fmla="*/ 0 w 927735"/>
                    <a:gd name="connsiteY0" fmla="*/ 0 h 1606614"/>
                    <a:gd name="connsiteX1" fmla="*/ 0 w 927735"/>
                    <a:gd name="connsiteY1" fmla="*/ 1070953 h 1606614"/>
                    <a:gd name="connsiteX2" fmla="*/ 927735 w 927735"/>
                    <a:gd name="connsiteY2" fmla="*/ 1606614 h 1606614"/>
                    <a:gd name="connsiteX3" fmla="*/ 927735 w 927735"/>
                    <a:gd name="connsiteY3" fmla="*/ 535661 h 1606614"/>
                    <a:gd name="connsiteX4" fmla="*/ 0 w 927735"/>
                    <a:gd name="connsiteY4" fmla="*/ 0 h 1606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7735" h="1606614">
                      <a:moveTo>
                        <a:pt x="0" y="0"/>
                      </a:moveTo>
                      <a:lnTo>
                        <a:pt x="0" y="1070953"/>
                      </a:lnTo>
                      <a:lnTo>
                        <a:pt x="927735" y="1606614"/>
                      </a:lnTo>
                      <a:lnTo>
                        <a:pt x="927735" y="5356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A9B7D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624" name="Freeform 267">
                  <a:extLst>
                    <a:ext uri="{FF2B5EF4-FFF2-40B4-BE49-F238E27FC236}">
                      <a16:creationId xmlns:a16="http://schemas.microsoft.com/office/drawing/2014/main" id="{4A31CEFB-80D1-895E-2DDE-1DDD5F8D7C6B}"/>
                    </a:ext>
                  </a:extLst>
                </p:cNvPr>
                <p:cNvSpPr/>
                <p:nvPr/>
              </p:nvSpPr>
              <p:spPr>
                <a:xfrm>
                  <a:off x="12752938" y="7774269"/>
                  <a:ext cx="328970" cy="463111"/>
                </a:xfrm>
                <a:custGeom>
                  <a:avLst/>
                  <a:gdLst>
                    <a:gd name="connsiteX0" fmla="*/ 10538 w 328970"/>
                    <a:gd name="connsiteY0" fmla="*/ 18093 h 463111"/>
                    <a:gd name="connsiteX1" fmla="*/ 318433 w 328970"/>
                    <a:gd name="connsiteY1" fmla="*/ 195935 h 463111"/>
                    <a:gd name="connsiteX2" fmla="*/ 318433 w 328970"/>
                    <a:gd name="connsiteY2" fmla="*/ 445019 h 463111"/>
                    <a:gd name="connsiteX3" fmla="*/ 10538 w 328970"/>
                    <a:gd name="connsiteY3" fmla="*/ 267176 h 463111"/>
                    <a:gd name="connsiteX4" fmla="*/ 10538 w 328970"/>
                    <a:gd name="connsiteY4" fmla="*/ 18093 h 463111"/>
                    <a:gd name="connsiteX5" fmla="*/ 0 w 328970"/>
                    <a:gd name="connsiteY5" fmla="*/ 0 h 463111"/>
                    <a:gd name="connsiteX6" fmla="*/ 0 w 328970"/>
                    <a:gd name="connsiteY6" fmla="*/ 273208 h 463111"/>
                    <a:gd name="connsiteX7" fmla="*/ 328971 w 328970"/>
                    <a:gd name="connsiteY7" fmla="*/ 463112 h 463111"/>
                    <a:gd name="connsiteX8" fmla="*/ 328971 w 328970"/>
                    <a:gd name="connsiteY8" fmla="*/ 189904 h 463111"/>
                    <a:gd name="connsiteX9" fmla="*/ 0 w 328970"/>
                    <a:gd name="connsiteY9" fmla="*/ 0 h 463111"/>
                    <a:gd name="connsiteX10" fmla="*/ 0 w 328970"/>
                    <a:gd name="connsiteY10" fmla="*/ 0 h 463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8970" h="463111">
                      <a:moveTo>
                        <a:pt x="10538" y="18093"/>
                      </a:moveTo>
                      <a:lnTo>
                        <a:pt x="318433" y="195935"/>
                      </a:lnTo>
                      <a:lnTo>
                        <a:pt x="318433" y="445019"/>
                      </a:lnTo>
                      <a:lnTo>
                        <a:pt x="10538" y="267176"/>
                      </a:lnTo>
                      <a:lnTo>
                        <a:pt x="10538" y="18093"/>
                      </a:lnTo>
                      <a:moveTo>
                        <a:pt x="0" y="0"/>
                      </a:moveTo>
                      <a:lnTo>
                        <a:pt x="0" y="273208"/>
                      </a:lnTo>
                      <a:lnTo>
                        <a:pt x="328971" y="463112"/>
                      </a:lnTo>
                      <a:lnTo>
                        <a:pt x="328971" y="18990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625" name="Freeform 268">
                  <a:extLst>
                    <a:ext uri="{FF2B5EF4-FFF2-40B4-BE49-F238E27FC236}">
                      <a16:creationId xmlns:a16="http://schemas.microsoft.com/office/drawing/2014/main" id="{C538805D-AD8F-C80A-3804-8013ED676387}"/>
                    </a:ext>
                  </a:extLst>
                </p:cNvPr>
                <p:cNvSpPr/>
                <p:nvPr/>
              </p:nvSpPr>
              <p:spPr>
                <a:xfrm>
                  <a:off x="12752938" y="7375250"/>
                  <a:ext cx="328970" cy="588923"/>
                </a:xfrm>
                <a:custGeom>
                  <a:avLst/>
                  <a:gdLst>
                    <a:gd name="connsiteX0" fmla="*/ 10538 w 328970"/>
                    <a:gd name="connsiteY0" fmla="*/ 18105 h 588923"/>
                    <a:gd name="connsiteX1" fmla="*/ 318433 w 328970"/>
                    <a:gd name="connsiteY1" fmla="*/ 195935 h 588923"/>
                    <a:gd name="connsiteX2" fmla="*/ 318433 w 328970"/>
                    <a:gd name="connsiteY2" fmla="*/ 570818 h 588923"/>
                    <a:gd name="connsiteX3" fmla="*/ 10538 w 328970"/>
                    <a:gd name="connsiteY3" fmla="*/ 392988 h 588923"/>
                    <a:gd name="connsiteX4" fmla="*/ 10538 w 328970"/>
                    <a:gd name="connsiteY4" fmla="*/ 18105 h 588923"/>
                    <a:gd name="connsiteX5" fmla="*/ 0 w 328970"/>
                    <a:gd name="connsiteY5" fmla="*/ 0 h 588923"/>
                    <a:gd name="connsiteX6" fmla="*/ 0 w 328970"/>
                    <a:gd name="connsiteY6" fmla="*/ 399019 h 588923"/>
                    <a:gd name="connsiteX7" fmla="*/ 328971 w 328970"/>
                    <a:gd name="connsiteY7" fmla="*/ 588923 h 588923"/>
                    <a:gd name="connsiteX8" fmla="*/ 328971 w 328970"/>
                    <a:gd name="connsiteY8" fmla="*/ 189904 h 588923"/>
                    <a:gd name="connsiteX9" fmla="*/ 0 w 328970"/>
                    <a:gd name="connsiteY9" fmla="*/ 0 h 588923"/>
                    <a:gd name="connsiteX10" fmla="*/ 0 w 328970"/>
                    <a:gd name="connsiteY10" fmla="*/ 0 h 588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8970" h="588923">
                      <a:moveTo>
                        <a:pt x="10538" y="18105"/>
                      </a:moveTo>
                      <a:lnTo>
                        <a:pt x="318433" y="195935"/>
                      </a:lnTo>
                      <a:lnTo>
                        <a:pt x="318433" y="570818"/>
                      </a:lnTo>
                      <a:lnTo>
                        <a:pt x="10538" y="392988"/>
                      </a:lnTo>
                      <a:lnTo>
                        <a:pt x="10538" y="18105"/>
                      </a:lnTo>
                      <a:moveTo>
                        <a:pt x="0" y="0"/>
                      </a:moveTo>
                      <a:lnTo>
                        <a:pt x="0" y="399019"/>
                      </a:lnTo>
                      <a:lnTo>
                        <a:pt x="328971" y="588923"/>
                      </a:lnTo>
                      <a:lnTo>
                        <a:pt x="328971" y="18990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626" name="Freeform 269">
                  <a:extLst>
                    <a:ext uri="{FF2B5EF4-FFF2-40B4-BE49-F238E27FC236}">
                      <a16:creationId xmlns:a16="http://schemas.microsoft.com/office/drawing/2014/main" id="{16F5AB8C-9C0D-0503-629B-20C490737929}"/>
                    </a:ext>
                  </a:extLst>
                </p:cNvPr>
                <p:cNvSpPr/>
                <p:nvPr/>
              </p:nvSpPr>
              <p:spPr>
                <a:xfrm>
                  <a:off x="12752938" y="6976523"/>
                  <a:ext cx="328970" cy="588630"/>
                </a:xfrm>
                <a:custGeom>
                  <a:avLst/>
                  <a:gdLst>
                    <a:gd name="connsiteX0" fmla="*/ 10538 w 328970"/>
                    <a:gd name="connsiteY0" fmla="*/ 18093 h 588630"/>
                    <a:gd name="connsiteX1" fmla="*/ 318433 w 328970"/>
                    <a:gd name="connsiteY1" fmla="*/ 195922 h 588630"/>
                    <a:gd name="connsiteX2" fmla="*/ 318433 w 328970"/>
                    <a:gd name="connsiteY2" fmla="*/ 570538 h 588630"/>
                    <a:gd name="connsiteX3" fmla="*/ 10538 w 328970"/>
                    <a:gd name="connsiteY3" fmla="*/ 392695 h 588630"/>
                    <a:gd name="connsiteX4" fmla="*/ 10538 w 328970"/>
                    <a:gd name="connsiteY4" fmla="*/ 18093 h 588630"/>
                    <a:gd name="connsiteX5" fmla="*/ 0 w 328970"/>
                    <a:gd name="connsiteY5" fmla="*/ 0 h 588630"/>
                    <a:gd name="connsiteX6" fmla="*/ 0 w 328970"/>
                    <a:gd name="connsiteY6" fmla="*/ 398727 h 588630"/>
                    <a:gd name="connsiteX7" fmla="*/ 328971 w 328970"/>
                    <a:gd name="connsiteY7" fmla="*/ 588631 h 588630"/>
                    <a:gd name="connsiteX8" fmla="*/ 328971 w 328970"/>
                    <a:gd name="connsiteY8" fmla="*/ 189892 h 588630"/>
                    <a:gd name="connsiteX9" fmla="*/ 0 w 328970"/>
                    <a:gd name="connsiteY9" fmla="*/ 0 h 588630"/>
                    <a:gd name="connsiteX10" fmla="*/ 0 w 328970"/>
                    <a:gd name="connsiteY10" fmla="*/ 0 h 588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8970" h="588630">
                      <a:moveTo>
                        <a:pt x="10538" y="18093"/>
                      </a:moveTo>
                      <a:lnTo>
                        <a:pt x="318433" y="195922"/>
                      </a:lnTo>
                      <a:lnTo>
                        <a:pt x="318433" y="570538"/>
                      </a:lnTo>
                      <a:lnTo>
                        <a:pt x="10538" y="392695"/>
                      </a:lnTo>
                      <a:lnTo>
                        <a:pt x="10538" y="18093"/>
                      </a:lnTo>
                      <a:moveTo>
                        <a:pt x="0" y="0"/>
                      </a:moveTo>
                      <a:lnTo>
                        <a:pt x="0" y="398727"/>
                      </a:lnTo>
                      <a:lnTo>
                        <a:pt x="328971" y="588631"/>
                      </a:lnTo>
                      <a:lnTo>
                        <a:pt x="328971" y="1898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627" name="Freeform 270">
                  <a:extLst>
                    <a:ext uri="{FF2B5EF4-FFF2-40B4-BE49-F238E27FC236}">
                      <a16:creationId xmlns:a16="http://schemas.microsoft.com/office/drawing/2014/main" id="{295CA7C2-F46D-DC8D-9797-CD4A41516BF8}"/>
                    </a:ext>
                  </a:extLst>
                </p:cNvPr>
                <p:cNvSpPr/>
                <p:nvPr/>
              </p:nvSpPr>
              <p:spPr>
                <a:xfrm>
                  <a:off x="13081909" y="7166415"/>
                  <a:ext cx="291390" cy="566995"/>
                </a:xfrm>
                <a:custGeom>
                  <a:avLst/>
                  <a:gdLst>
                    <a:gd name="connsiteX0" fmla="*/ 10412 w 291390"/>
                    <a:gd name="connsiteY0" fmla="*/ 18093 h 566995"/>
                    <a:gd name="connsiteX1" fmla="*/ 280978 w 291390"/>
                    <a:gd name="connsiteY1" fmla="*/ 174300 h 566995"/>
                    <a:gd name="connsiteX2" fmla="*/ 280978 w 291390"/>
                    <a:gd name="connsiteY2" fmla="*/ 548903 h 566995"/>
                    <a:gd name="connsiteX3" fmla="*/ 10412 w 291390"/>
                    <a:gd name="connsiteY3" fmla="*/ 392709 h 566995"/>
                    <a:gd name="connsiteX4" fmla="*/ 10412 w 291390"/>
                    <a:gd name="connsiteY4" fmla="*/ 18093 h 566995"/>
                    <a:gd name="connsiteX5" fmla="*/ 0 w 291390"/>
                    <a:gd name="connsiteY5" fmla="*/ 0 h 566995"/>
                    <a:gd name="connsiteX6" fmla="*/ 0 w 291390"/>
                    <a:gd name="connsiteY6" fmla="*/ 398739 h 566995"/>
                    <a:gd name="connsiteX7" fmla="*/ 291390 w 291390"/>
                    <a:gd name="connsiteY7" fmla="*/ 566996 h 566995"/>
                    <a:gd name="connsiteX8" fmla="*/ 291390 w 291390"/>
                    <a:gd name="connsiteY8" fmla="*/ 168269 h 566995"/>
                    <a:gd name="connsiteX9" fmla="*/ 0 w 291390"/>
                    <a:gd name="connsiteY9" fmla="*/ 0 h 566995"/>
                    <a:gd name="connsiteX10" fmla="*/ 0 w 291390"/>
                    <a:gd name="connsiteY10" fmla="*/ 0 h 56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1390" h="566995">
                      <a:moveTo>
                        <a:pt x="10412" y="18093"/>
                      </a:moveTo>
                      <a:lnTo>
                        <a:pt x="280978" y="174300"/>
                      </a:lnTo>
                      <a:lnTo>
                        <a:pt x="280978" y="548903"/>
                      </a:lnTo>
                      <a:lnTo>
                        <a:pt x="10412" y="392709"/>
                      </a:lnTo>
                      <a:lnTo>
                        <a:pt x="10412" y="18093"/>
                      </a:lnTo>
                      <a:moveTo>
                        <a:pt x="0" y="0"/>
                      </a:moveTo>
                      <a:lnTo>
                        <a:pt x="0" y="398739"/>
                      </a:lnTo>
                      <a:lnTo>
                        <a:pt x="291390" y="566996"/>
                      </a:lnTo>
                      <a:lnTo>
                        <a:pt x="291390" y="16826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628" name="Freeform 271">
                  <a:extLst>
                    <a:ext uri="{FF2B5EF4-FFF2-40B4-BE49-F238E27FC236}">
                      <a16:creationId xmlns:a16="http://schemas.microsoft.com/office/drawing/2014/main" id="{2EB35D57-FE6C-721A-4C2D-9721B58AD502}"/>
                    </a:ext>
                  </a:extLst>
                </p:cNvPr>
                <p:cNvSpPr/>
                <p:nvPr/>
              </p:nvSpPr>
              <p:spPr>
                <a:xfrm>
                  <a:off x="13081909" y="7964173"/>
                  <a:ext cx="291390" cy="441464"/>
                </a:xfrm>
                <a:custGeom>
                  <a:avLst/>
                  <a:gdLst>
                    <a:gd name="connsiteX0" fmla="*/ 10412 w 291390"/>
                    <a:gd name="connsiteY0" fmla="*/ 18093 h 441464"/>
                    <a:gd name="connsiteX1" fmla="*/ 280978 w 291390"/>
                    <a:gd name="connsiteY1" fmla="*/ 174287 h 441464"/>
                    <a:gd name="connsiteX2" fmla="*/ 280978 w 291390"/>
                    <a:gd name="connsiteY2" fmla="*/ 423372 h 441464"/>
                    <a:gd name="connsiteX3" fmla="*/ 10412 w 291390"/>
                    <a:gd name="connsiteY3" fmla="*/ 267177 h 441464"/>
                    <a:gd name="connsiteX4" fmla="*/ 10412 w 291390"/>
                    <a:gd name="connsiteY4" fmla="*/ 18093 h 441464"/>
                    <a:gd name="connsiteX5" fmla="*/ 0 w 291390"/>
                    <a:gd name="connsiteY5" fmla="*/ 0 h 441464"/>
                    <a:gd name="connsiteX6" fmla="*/ 0 w 291390"/>
                    <a:gd name="connsiteY6" fmla="*/ 273208 h 441464"/>
                    <a:gd name="connsiteX7" fmla="*/ 291390 w 291390"/>
                    <a:gd name="connsiteY7" fmla="*/ 441464 h 441464"/>
                    <a:gd name="connsiteX8" fmla="*/ 291390 w 291390"/>
                    <a:gd name="connsiteY8" fmla="*/ 168257 h 441464"/>
                    <a:gd name="connsiteX9" fmla="*/ 0 w 291390"/>
                    <a:gd name="connsiteY9" fmla="*/ 0 h 441464"/>
                    <a:gd name="connsiteX10" fmla="*/ 0 w 291390"/>
                    <a:gd name="connsiteY10" fmla="*/ 0 h 441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1390" h="441464">
                      <a:moveTo>
                        <a:pt x="10412" y="18093"/>
                      </a:moveTo>
                      <a:lnTo>
                        <a:pt x="280978" y="174287"/>
                      </a:lnTo>
                      <a:lnTo>
                        <a:pt x="280978" y="423372"/>
                      </a:lnTo>
                      <a:lnTo>
                        <a:pt x="10412" y="267177"/>
                      </a:lnTo>
                      <a:lnTo>
                        <a:pt x="10412" y="18093"/>
                      </a:lnTo>
                      <a:moveTo>
                        <a:pt x="0" y="0"/>
                      </a:moveTo>
                      <a:lnTo>
                        <a:pt x="0" y="273208"/>
                      </a:lnTo>
                      <a:lnTo>
                        <a:pt x="291390" y="441464"/>
                      </a:lnTo>
                      <a:lnTo>
                        <a:pt x="291390" y="16825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629" name="Freeform 272">
                  <a:extLst>
                    <a:ext uri="{FF2B5EF4-FFF2-40B4-BE49-F238E27FC236}">
                      <a16:creationId xmlns:a16="http://schemas.microsoft.com/office/drawing/2014/main" id="{552072E3-7773-D1A6-1EA4-3A8B95097B7A}"/>
                    </a:ext>
                  </a:extLst>
                </p:cNvPr>
                <p:cNvSpPr/>
                <p:nvPr/>
              </p:nvSpPr>
              <p:spPr>
                <a:xfrm>
                  <a:off x="13081909" y="7565154"/>
                  <a:ext cx="291390" cy="567275"/>
                </a:xfrm>
                <a:custGeom>
                  <a:avLst/>
                  <a:gdLst>
                    <a:gd name="connsiteX0" fmla="*/ 10412 w 291390"/>
                    <a:gd name="connsiteY0" fmla="*/ 18093 h 567275"/>
                    <a:gd name="connsiteX1" fmla="*/ 280978 w 291390"/>
                    <a:gd name="connsiteY1" fmla="*/ 174287 h 567275"/>
                    <a:gd name="connsiteX2" fmla="*/ 280978 w 291390"/>
                    <a:gd name="connsiteY2" fmla="*/ 549183 h 567275"/>
                    <a:gd name="connsiteX3" fmla="*/ 10412 w 291390"/>
                    <a:gd name="connsiteY3" fmla="*/ 392988 h 567275"/>
                    <a:gd name="connsiteX4" fmla="*/ 10412 w 291390"/>
                    <a:gd name="connsiteY4" fmla="*/ 18093 h 567275"/>
                    <a:gd name="connsiteX5" fmla="*/ 0 w 291390"/>
                    <a:gd name="connsiteY5" fmla="*/ 0 h 567275"/>
                    <a:gd name="connsiteX6" fmla="*/ 0 w 291390"/>
                    <a:gd name="connsiteY6" fmla="*/ 399019 h 567275"/>
                    <a:gd name="connsiteX7" fmla="*/ 291390 w 291390"/>
                    <a:gd name="connsiteY7" fmla="*/ 567276 h 567275"/>
                    <a:gd name="connsiteX8" fmla="*/ 291390 w 291390"/>
                    <a:gd name="connsiteY8" fmla="*/ 168257 h 567275"/>
                    <a:gd name="connsiteX9" fmla="*/ 0 w 291390"/>
                    <a:gd name="connsiteY9" fmla="*/ 0 h 567275"/>
                    <a:gd name="connsiteX10" fmla="*/ 0 w 291390"/>
                    <a:gd name="connsiteY10" fmla="*/ 0 h 56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1390" h="567275">
                      <a:moveTo>
                        <a:pt x="10412" y="18093"/>
                      </a:moveTo>
                      <a:lnTo>
                        <a:pt x="280978" y="174287"/>
                      </a:lnTo>
                      <a:lnTo>
                        <a:pt x="280978" y="549183"/>
                      </a:lnTo>
                      <a:lnTo>
                        <a:pt x="10412" y="392988"/>
                      </a:lnTo>
                      <a:lnTo>
                        <a:pt x="10412" y="18093"/>
                      </a:lnTo>
                      <a:moveTo>
                        <a:pt x="0" y="0"/>
                      </a:moveTo>
                      <a:lnTo>
                        <a:pt x="0" y="399019"/>
                      </a:lnTo>
                      <a:lnTo>
                        <a:pt x="291390" y="567276"/>
                      </a:lnTo>
                      <a:lnTo>
                        <a:pt x="291390" y="16825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630" name="Freeform 273">
                  <a:extLst>
                    <a:ext uri="{FF2B5EF4-FFF2-40B4-BE49-F238E27FC236}">
                      <a16:creationId xmlns:a16="http://schemas.microsoft.com/office/drawing/2014/main" id="{B93B921A-87C7-AFF3-2104-C134C12FC09C}"/>
                    </a:ext>
                  </a:extLst>
                </p:cNvPr>
                <p:cNvSpPr/>
                <p:nvPr/>
              </p:nvSpPr>
              <p:spPr>
                <a:xfrm>
                  <a:off x="12445564" y="7197750"/>
                  <a:ext cx="307374" cy="576519"/>
                </a:xfrm>
                <a:custGeom>
                  <a:avLst/>
                  <a:gdLst>
                    <a:gd name="connsiteX0" fmla="*/ 10449 w 307374"/>
                    <a:gd name="connsiteY0" fmla="*/ 18106 h 576519"/>
                    <a:gd name="connsiteX1" fmla="*/ 296963 w 307374"/>
                    <a:gd name="connsiteY1" fmla="*/ 183531 h 576519"/>
                    <a:gd name="connsiteX2" fmla="*/ 296963 w 307374"/>
                    <a:gd name="connsiteY2" fmla="*/ 558427 h 576519"/>
                    <a:gd name="connsiteX3" fmla="*/ 10449 w 307374"/>
                    <a:gd name="connsiteY3" fmla="*/ 392988 h 576519"/>
                    <a:gd name="connsiteX4" fmla="*/ 10449 w 307374"/>
                    <a:gd name="connsiteY4" fmla="*/ 18106 h 576519"/>
                    <a:gd name="connsiteX5" fmla="*/ 0 w 307374"/>
                    <a:gd name="connsiteY5" fmla="*/ 0 h 576519"/>
                    <a:gd name="connsiteX6" fmla="*/ 0 w 307374"/>
                    <a:gd name="connsiteY6" fmla="*/ 399019 h 576519"/>
                    <a:gd name="connsiteX7" fmla="*/ 307374 w 307374"/>
                    <a:gd name="connsiteY7" fmla="*/ 576519 h 576519"/>
                    <a:gd name="connsiteX8" fmla="*/ 307374 w 307374"/>
                    <a:gd name="connsiteY8" fmla="*/ 177500 h 576519"/>
                    <a:gd name="connsiteX9" fmla="*/ 0 w 307374"/>
                    <a:gd name="connsiteY9" fmla="*/ 0 h 576519"/>
                    <a:gd name="connsiteX10" fmla="*/ 0 w 307374"/>
                    <a:gd name="connsiteY10" fmla="*/ 0 h 576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7374" h="576519">
                      <a:moveTo>
                        <a:pt x="10449" y="18106"/>
                      </a:moveTo>
                      <a:lnTo>
                        <a:pt x="296963" y="183531"/>
                      </a:lnTo>
                      <a:lnTo>
                        <a:pt x="296963" y="558427"/>
                      </a:lnTo>
                      <a:lnTo>
                        <a:pt x="10449" y="392988"/>
                      </a:lnTo>
                      <a:lnTo>
                        <a:pt x="10449" y="18106"/>
                      </a:lnTo>
                      <a:moveTo>
                        <a:pt x="0" y="0"/>
                      </a:moveTo>
                      <a:lnTo>
                        <a:pt x="0" y="399019"/>
                      </a:lnTo>
                      <a:lnTo>
                        <a:pt x="307374" y="576519"/>
                      </a:lnTo>
                      <a:lnTo>
                        <a:pt x="307374" y="17750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631" name="Freeform 274">
                  <a:extLst>
                    <a:ext uri="{FF2B5EF4-FFF2-40B4-BE49-F238E27FC236}">
                      <a16:creationId xmlns:a16="http://schemas.microsoft.com/office/drawing/2014/main" id="{805521CE-0D63-B95E-B6EA-28DF9AA01F7C}"/>
                    </a:ext>
                  </a:extLst>
                </p:cNvPr>
                <p:cNvSpPr/>
                <p:nvPr/>
              </p:nvSpPr>
              <p:spPr>
                <a:xfrm>
                  <a:off x="12445564" y="6799023"/>
                  <a:ext cx="307374" cy="576227"/>
                </a:xfrm>
                <a:custGeom>
                  <a:avLst/>
                  <a:gdLst>
                    <a:gd name="connsiteX0" fmla="*/ 10449 w 307374"/>
                    <a:gd name="connsiteY0" fmla="*/ 18093 h 576227"/>
                    <a:gd name="connsiteX1" fmla="*/ 296963 w 307374"/>
                    <a:gd name="connsiteY1" fmla="*/ 183531 h 576227"/>
                    <a:gd name="connsiteX2" fmla="*/ 296963 w 307374"/>
                    <a:gd name="connsiteY2" fmla="*/ 558135 h 576227"/>
                    <a:gd name="connsiteX3" fmla="*/ 10449 w 307374"/>
                    <a:gd name="connsiteY3" fmla="*/ 392696 h 576227"/>
                    <a:gd name="connsiteX4" fmla="*/ 10449 w 307374"/>
                    <a:gd name="connsiteY4" fmla="*/ 18093 h 576227"/>
                    <a:gd name="connsiteX5" fmla="*/ 0 w 307374"/>
                    <a:gd name="connsiteY5" fmla="*/ 0 h 576227"/>
                    <a:gd name="connsiteX6" fmla="*/ 0 w 307374"/>
                    <a:gd name="connsiteY6" fmla="*/ 398727 h 576227"/>
                    <a:gd name="connsiteX7" fmla="*/ 307374 w 307374"/>
                    <a:gd name="connsiteY7" fmla="*/ 576227 h 576227"/>
                    <a:gd name="connsiteX8" fmla="*/ 307374 w 307374"/>
                    <a:gd name="connsiteY8" fmla="*/ 177500 h 576227"/>
                    <a:gd name="connsiteX9" fmla="*/ 0 w 307374"/>
                    <a:gd name="connsiteY9" fmla="*/ 0 h 576227"/>
                    <a:gd name="connsiteX10" fmla="*/ 0 w 307374"/>
                    <a:gd name="connsiteY10" fmla="*/ 0 h 576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7374" h="576227">
                      <a:moveTo>
                        <a:pt x="10449" y="18093"/>
                      </a:moveTo>
                      <a:lnTo>
                        <a:pt x="296963" y="183531"/>
                      </a:lnTo>
                      <a:lnTo>
                        <a:pt x="296963" y="558135"/>
                      </a:lnTo>
                      <a:lnTo>
                        <a:pt x="10449" y="392696"/>
                      </a:lnTo>
                      <a:lnTo>
                        <a:pt x="10449" y="18093"/>
                      </a:lnTo>
                      <a:moveTo>
                        <a:pt x="0" y="0"/>
                      </a:moveTo>
                      <a:lnTo>
                        <a:pt x="0" y="398727"/>
                      </a:lnTo>
                      <a:lnTo>
                        <a:pt x="307374" y="576227"/>
                      </a:lnTo>
                      <a:lnTo>
                        <a:pt x="307374" y="17750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632" name="Freeform 275">
                  <a:extLst>
                    <a:ext uri="{FF2B5EF4-FFF2-40B4-BE49-F238E27FC236}">
                      <a16:creationId xmlns:a16="http://schemas.microsoft.com/office/drawing/2014/main" id="{C2EB2411-E6FE-1053-49D2-04665F442E34}"/>
                    </a:ext>
                  </a:extLst>
                </p:cNvPr>
                <p:cNvSpPr/>
                <p:nvPr/>
              </p:nvSpPr>
              <p:spPr>
                <a:xfrm>
                  <a:off x="12445564" y="7596769"/>
                  <a:ext cx="307374" cy="450707"/>
                </a:xfrm>
                <a:custGeom>
                  <a:avLst/>
                  <a:gdLst>
                    <a:gd name="connsiteX0" fmla="*/ 10449 w 307374"/>
                    <a:gd name="connsiteY0" fmla="*/ 18093 h 450707"/>
                    <a:gd name="connsiteX1" fmla="*/ 296963 w 307374"/>
                    <a:gd name="connsiteY1" fmla="*/ 183531 h 450707"/>
                    <a:gd name="connsiteX2" fmla="*/ 296963 w 307374"/>
                    <a:gd name="connsiteY2" fmla="*/ 432614 h 450707"/>
                    <a:gd name="connsiteX3" fmla="*/ 10449 w 307374"/>
                    <a:gd name="connsiteY3" fmla="*/ 267177 h 450707"/>
                    <a:gd name="connsiteX4" fmla="*/ 10449 w 307374"/>
                    <a:gd name="connsiteY4" fmla="*/ 18093 h 450707"/>
                    <a:gd name="connsiteX5" fmla="*/ 0 w 307374"/>
                    <a:gd name="connsiteY5" fmla="*/ 0 h 450707"/>
                    <a:gd name="connsiteX6" fmla="*/ 0 w 307374"/>
                    <a:gd name="connsiteY6" fmla="*/ 273208 h 450707"/>
                    <a:gd name="connsiteX7" fmla="*/ 307374 w 307374"/>
                    <a:gd name="connsiteY7" fmla="*/ 450708 h 450707"/>
                    <a:gd name="connsiteX8" fmla="*/ 307374 w 307374"/>
                    <a:gd name="connsiteY8" fmla="*/ 177500 h 450707"/>
                    <a:gd name="connsiteX9" fmla="*/ 0 w 307374"/>
                    <a:gd name="connsiteY9" fmla="*/ 0 h 450707"/>
                    <a:gd name="connsiteX10" fmla="*/ 0 w 307374"/>
                    <a:gd name="connsiteY10" fmla="*/ 0 h 450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7374" h="450707">
                      <a:moveTo>
                        <a:pt x="10449" y="18093"/>
                      </a:moveTo>
                      <a:lnTo>
                        <a:pt x="296963" y="183531"/>
                      </a:lnTo>
                      <a:lnTo>
                        <a:pt x="296963" y="432614"/>
                      </a:lnTo>
                      <a:lnTo>
                        <a:pt x="10449" y="267177"/>
                      </a:lnTo>
                      <a:lnTo>
                        <a:pt x="10449" y="18093"/>
                      </a:lnTo>
                      <a:moveTo>
                        <a:pt x="0" y="0"/>
                      </a:moveTo>
                      <a:lnTo>
                        <a:pt x="0" y="273208"/>
                      </a:lnTo>
                      <a:lnTo>
                        <a:pt x="307374" y="450708"/>
                      </a:lnTo>
                      <a:lnTo>
                        <a:pt x="307374" y="17750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grpSp>
            <p:nvGrpSpPr>
              <p:cNvPr id="3615" name="Graphic 2">
                <a:extLst>
                  <a:ext uri="{FF2B5EF4-FFF2-40B4-BE49-F238E27FC236}">
                    <a16:creationId xmlns:a16="http://schemas.microsoft.com/office/drawing/2014/main" id="{AE90F57C-3D9F-4832-FD43-B9BA621236B5}"/>
                  </a:ext>
                </a:extLst>
              </p:cNvPr>
              <p:cNvGrpSpPr/>
              <p:nvPr/>
            </p:nvGrpSpPr>
            <p:grpSpPr>
              <a:xfrm>
                <a:off x="12445564" y="6198013"/>
                <a:ext cx="1968101" cy="1136671"/>
                <a:chOff x="12445564" y="6198013"/>
                <a:chExt cx="1968101" cy="1136671"/>
              </a:xfrm>
            </p:grpSpPr>
            <p:sp>
              <p:nvSpPr>
                <p:cNvPr id="3620" name="Freeform 277">
                  <a:extLst>
                    <a:ext uri="{FF2B5EF4-FFF2-40B4-BE49-F238E27FC236}">
                      <a16:creationId xmlns:a16="http://schemas.microsoft.com/office/drawing/2014/main" id="{BD7CF95A-134A-7E54-674A-92AB074F54ED}"/>
                    </a:ext>
                  </a:extLst>
                </p:cNvPr>
                <p:cNvSpPr/>
                <p:nvPr/>
              </p:nvSpPr>
              <p:spPr>
                <a:xfrm>
                  <a:off x="12445564" y="6198013"/>
                  <a:ext cx="1968101" cy="1136671"/>
                </a:xfrm>
                <a:custGeom>
                  <a:avLst/>
                  <a:gdLst>
                    <a:gd name="connsiteX0" fmla="*/ 1040482 w 1968101"/>
                    <a:gd name="connsiteY0" fmla="*/ 0 h 1136671"/>
                    <a:gd name="connsiteX1" fmla="*/ 0 w 1968101"/>
                    <a:gd name="connsiteY1" fmla="*/ 600744 h 1136671"/>
                    <a:gd name="connsiteX2" fmla="*/ 927735 w 1968101"/>
                    <a:gd name="connsiteY2" fmla="*/ 1136671 h 1136671"/>
                    <a:gd name="connsiteX3" fmla="*/ 1968101 w 1968101"/>
                    <a:gd name="connsiteY3" fmla="*/ 535915 h 1136671"/>
                    <a:gd name="connsiteX4" fmla="*/ 1040482 w 1968101"/>
                    <a:gd name="connsiteY4" fmla="*/ 0 h 1136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8101" h="1136671">
                      <a:moveTo>
                        <a:pt x="1040482" y="0"/>
                      </a:moveTo>
                      <a:lnTo>
                        <a:pt x="0" y="600744"/>
                      </a:lnTo>
                      <a:lnTo>
                        <a:pt x="927735" y="1136671"/>
                      </a:lnTo>
                      <a:lnTo>
                        <a:pt x="1968101" y="535915"/>
                      </a:lnTo>
                      <a:lnTo>
                        <a:pt x="1040482" y="0"/>
                      </a:lnTo>
                      <a:close/>
                    </a:path>
                  </a:pathLst>
                </a:custGeom>
                <a:solidFill>
                  <a:srgbClr val="D4AB93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621" name="Freeform 278">
                  <a:extLst>
                    <a:ext uri="{FF2B5EF4-FFF2-40B4-BE49-F238E27FC236}">
                      <a16:creationId xmlns:a16="http://schemas.microsoft.com/office/drawing/2014/main" id="{C05394C4-DC26-A695-314A-B9AD11C9128F}"/>
                    </a:ext>
                  </a:extLst>
                </p:cNvPr>
                <p:cNvSpPr/>
                <p:nvPr/>
              </p:nvSpPr>
              <p:spPr>
                <a:xfrm>
                  <a:off x="13081909" y="6565176"/>
                  <a:ext cx="1053825" cy="609212"/>
                </a:xfrm>
                <a:custGeom>
                  <a:avLst/>
                  <a:gdLst>
                    <a:gd name="connsiteX0" fmla="*/ 13459 w 1053825"/>
                    <a:gd name="connsiteY0" fmla="*/ 609213 h 609212"/>
                    <a:gd name="connsiteX1" fmla="*/ 0 w 1053825"/>
                    <a:gd name="connsiteY1" fmla="*/ 601163 h 609212"/>
                    <a:gd name="connsiteX2" fmla="*/ 1039859 w 1053825"/>
                    <a:gd name="connsiteY2" fmla="*/ 0 h 609212"/>
                    <a:gd name="connsiteX3" fmla="*/ 1053826 w 1053825"/>
                    <a:gd name="connsiteY3" fmla="*/ 8126 h 609212"/>
                    <a:gd name="connsiteX4" fmla="*/ 13459 w 1053825"/>
                    <a:gd name="connsiteY4" fmla="*/ 609213 h 609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3825" h="609212">
                      <a:moveTo>
                        <a:pt x="13459" y="609213"/>
                      </a:moveTo>
                      <a:lnTo>
                        <a:pt x="0" y="601163"/>
                      </a:lnTo>
                      <a:lnTo>
                        <a:pt x="1039859" y="0"/>
                      </a:lnTo>
                      <a:lnTo>
                        <a:pt x="1053826" y="8126"/>
                      </a:lnTo>
                      <a:lnTo>
                        <a:pt x="13459" y="609213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622" name="Freeform 279">
                  <a:extLst>
                    <a:ext uri="{FF2B5EF4-FFF2-40B4-BE49-F238E27FC236}">
                      <a16:creationId xmlns:a16="http://schemas.microsoft.com/office/drawing/2014/main" id="{98B857AF-6EF5-9092-284E-67081132116E}"/>
                    </a:ext>
                  </a:extLst>
                </p:cNvPr>
                <p:cNvSpPr/>
                <p:nvPr/>
              </p:nvSpPr>
              <p:spPr>
                <a:xfrm>
                  <a:off x="12748875" y="6373646"/>
                  <a:ext cx="1054967" cy="608946"/>
                </a:xfrm>
                <a:custGeom>
                  <a:avLst/>
                  <a:gdLst>
                    <a:gd name="connsiteX0" fmla="*/ 14856 w 1054967"/>
                    <a:gd name="connsiteY0" fmla="*/ 608946 h 608946"/>
                    <a:gd name="connsiteX1" fmla="*/ 0 w 1054967"/>
                    <a:gd name="connsiteY1" fmla="*/ 602826 h 608946"/>
                    <a:gd name="connsiteX2" fmla="*/ 1041129 w 1054967"/>
                    <a:gd name="connsiteY2" fmla="*/ 0 h 608946"/>
                    <a:gd name="connsiteX3" fmla="*/ 1054968 w 1054967"/>
                    <a:gd name="connsiteY3" fmla="*/ 8037 h 608946"/>
                    <a:gd name="connsiteX4" fmla="*/ 14856 w 1054967"/>
                    <a:gd name="connsiteY4" fmla="*/ 608946 h 608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4967" h="608946">
                      <a:moveTo>
                        <a:pt x="14856" y="608946"/>
                      </a:moveTo>
                      <a:lnTo>
                        <a:pt x="0" y="602826"/>
                      </a:lnTo>
                      <a:lnTo>
                        <a:pt x="1041129" y="0"/>
                      </a:lnTo>
                      <a:lnTo>
                        <a:pt x="1054968" y="8037"/>
                      </a:lnTo>
                      <a:lnTo>
                        <a:pt x="14856" y="608946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grpSp>
            <p:nvGrpSpPr>
              <p:cNvPr id="3616" name="Graphic 2">
                <a:extLst>
                  <a:ext uri="{FF2B5EF4-FFF2-40B4-BE49-F238E27FC236}">
                    <a16:creationId xmlns:a16="http://schemas.microsoft.com/office/drawing/2014/main" id="{35616069-8E9E-43CD-ADF6-2D9741BBDF1E}"/>
                  </a:ext>
                </a:extLst>
              </p:cNvPr>
              <p:cNvGrpSpPr/>
              <p:nvPr/>
            </p:nvGrpSpPr>
            <p:grpSpPr>
              <a:xfrm>
                <a:off x="13373299" y="6733928"/>
                <a:ext cx="1040366" cy="1671709"/>
                <a:chOff x="13373299" y="6733928"/>
                <a:chExt cx="1040366" cy="1671709"/>
              </a:xfrm>
            </p:grpSpPr>
            <p:sp>
              <p:nvSpPr>
                <p:cNvPr id="3617" name="Freeform 281">
                  <a:extLst>
                    <a:ext uri="{FF2B5EF4-FFF2-40B4-BE49-F238E27FC236}">
                      <a16:creationId xmlns:a16="http://schemas.microsoft.com/office/drawing/2014/main" id="{D58DFBB3-FFFB-A3E7-78D5-3AD9CE8C03AB}"/>
                    </a:ext>
                  </a:extLst>
                </p:cNvPr>
                <p:cNvSpPr/>
                <p:nvPr/>
              </p:nvSpPr>
              <p:spPr>
                <a:xfrm>
                  <a:off x="13373299" y="6733928"/>
                  <a:ext cx="1040366" cy="1671709"/>
                </a:xfrm>
                <a:custGeom>
                  <a:avLst/>
                  <a:gdLst>
                    <a:gd name="connsiteX0" fmla="*/ 0 w 1040366"/>
                    <a:gd name="connsiteY0" fmla="*/ 600756 h 1671709"/>
                    <a:gd name="connsiteX1" fmla="*/ 634 w 1040366"/>
                    <a:gd name="connsiteY1" fmla="*/ 1671710 h 1671709"/>
                    <a:gd name="connsiteX2" fmla="*/ 1040366 w 1040366"/>
                    <a:gd name="connsiteY2" fmla="*/ 1071359 h 1671709"/>
                    <a:gd name="connsiteX3" fmla="*/ 1040366 w 1040366"/>
                    <a:gd name="connsiteY3" fmla="*/ 0 h 1671709"/>
                    <a:gd name="connsiteX4" fmla="*/ 0 w 1040366"/>
                    <a:gd name="connsiteY4" fmla="*/ 600756 h 1671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0366" h="1671709">
                      <a:moveTo>
                        <a:pt x="0" y="600756"/>
                      </a:moveTo>
                      <a:lnTo>
                        <a:pt x="634" y="1671710"/>
                      </a:lnTo>
                      <a:lnTo>
                        <a:pt x="1040366" y="1071359"/>
                      </a:lnTo>
                      <a:lnTo>
                        <a:pt x="1040366" y="0"/>
                      </a:lnTo>
                      <a:lnTo>
                        <a:pt x="0" y="600756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618" name="Freeform 282">
                  <a:extLst>
                    <a:ext uri="{FF2B5EF4-FFF2-40B4-BE49-F238E27FC236}">
                      <a16:creationId xmlns:a16="http://schemas.microsoft.com/office/drawing/2014/main" id="{59B6DFF6-673C-E2E6-9BA0-1F4B554FF5C1}"/>
                    </a:ext>
                  </a:extLst>
                </p:cNvPr>
                <p:cNvSpPr/>
                <p:nvPr/>
              </p:nvSpPr>
              <p:spPr>
                <a:xfrm>
                  <a:off x="13373554" y="7122167"/>
                  <a:ext cx="1040112" cy="616677"/>
                </a:xfrm>
                <a:custGeom>
                  <a:avLst/>
                  <a:gdLst>
                    <a:gd name="connsiteX0" fmla="*/ 1040112 w 1040112"/>
                    <a:gd name="connsiteY0" fmla="*/ 0 h 616677"/>
                    <a:gd name="connsiteX1" fmla="*/ 0 w 1040112"/>
                    <a:gd name="connsiteY1" fmla="*/ 600604 h 616677"/>
                    <a:gd name="connsiteX2" fmla="*/ 0 w 1040112"/>
                    <a:gd name="connsiteY2" fmla="*/ 616678 h 616677"/>
                    <a:gd name="connsiteX3" fmla="*/ 1040112 w 1040112"/>
                    <a:gd name="connsiteY3" fmla="*/ 16099 h 616677"/>
                    <a:gd name="connsiteX4" fmla="*/ 1040112 w 1040112"/>
                    <a:gd name="connsiteY4" fmla="*/ 0 h 616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0112" h="616677">
                      <a:moveTo>
                        <a:pt x="1040112" y="0"/>
                      </a:moveTo>
                      <a:lnTo>
                        <a:pt x="0" y="600604"/>
                      </a:lnTo>
                      <a:lnTo>
                        <a:pt x="0" y="616678"/>
                      </a:lnTo>
                      <a:lnTo>
                        <a:pt x="1040112" y="16099"/>
                      </a:lnTo>
                      <a:lnTo>
                        <a:pt x="1040112" y="0"/>
                      </a:lnTo>
                      <a:close/>
                    </a:path>
                  </a:pathLst>
                </a:custGeom>
                <a:solidFill>
                  <a:srgbClr val="D4AB93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619" name="Freeform 283">
                  <a:extLst>
                    <a:ext uri="{FF2B5EF4-FFF2-40B4-BE49-F238E27FC236}">
                      <a16:creationId xmlns:a16="http://schemas.microsoft.com/office/drawing/2014/main" id="{A1D8D945-779F-78D2-AA84-9120D11C25C9}"/>
                    </a:ext>
                  </a:extLst>
                </p:cNvPr>
                <p:cNvSpPr/>
                <p:nvPr/>
              </p:nvSpPr>
              <p:spPr>
                <a:xfrm>
                  <a:off x="13373806" y="7522494"/>
                  <a:ext cx="1039859" cy="616551"/>
                </a:xfrm>
                <a:custGeom>
                  <a:avLst/>
                  <a:gdLst>
                    <a:gd name="connsiteX0" fmla="*/ 1039859 w 1039859"/>
                    <a:gd name="connsiteY0" fmla="*/ 0 h 616551"/>
                    <a:gd name="connsiteX1" fmla="*/ 0 w 1039859"/>
                    <a:gd name="connsiteY1" fmla="*/ 600477 h 616551"/>
                    <a:gd name="connsiteX2" fmla="*/ 0 w 1039859"/>
                    <a:gd name="connsiteY2" fmla="*/ 616551 h 616551"/>
                    <a:gd name="connsiteX3" fmla="*/ 1039859 w 1039859"/>
                    <a:gd name="connsiteY3" fmla="*/ 16099 h 616551"/>
                    <a:gd name="connsiteX4" fmla="*/ 1039859 w 1039859"/>
                    <a:gd name="connsiteY4" fmla="*/ 0 h 61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9859" h="616551">
                      <a:moveTo>
                        <a:pt x="1039859" y="0"/>
                      </a:moveTo>
                      <a:lnTo>
                        <a:pt x="0" y="600477"/>
                      </a:lnTo>
                      <a:lnTo>
                        <a:pt x="0" y="616551"/>
                      </a:lnTo>
                      <a:lnTo>
                        <a:pt x="1039859" y="16099"/>
                      </a:lnTo>
                      <a:lnTo>
                        <a:pt x="1039859" y="0"/>
                      </a:lnTo>
                      <a:close/>
                    </a:path>
                  </a:pathLst>
                </a:custGeom>
                <a:solidFill>
                  <a:srgbClr val="D4AB93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</p:grpSp>
        <p:sp>
          <p:nvSpPr>
            <p:cNvPr id="3587" name="Freeform 284">
              <a:extLst>
                <a:ext uri="{FF2B5EF4-FFF2-40B4-BE49-F238E27FC236}">
                  <a16:creationId xmlns:a16="http://schemas.microsoft.com/office/drawing/2014/main" id="{C7752FFB-1ACA-A3FC-702C-59B3C3846B0D}"/>
                </a:ext>
              </a:extLst>
            </p:cNvPr>
            <p:cNvSpPr/>
            <p:nvPr/>
          </p:nvSpPr>
          <p:spPr>
            <a:xfrm>
              <a:off x="11852806" y="3651094"/>
              <a:ext cx="5895773" cy="3404224"/>
            </a:xfrm>
            <a:custGeom>
              <a:avLst/>
              <a:gdLst>
                <a:gd name="connsiteX0" fmla="*/ 0 w 5895773"/>
                <a:gd name="connsiteY0" fmla="*/ 2402976 h 3404224"/>
                <a:gd name="connsiteX1" fmla="*/ 1734051 w 5895773"/>
                <a:gd name="connsiteY1" fmla="*/ 3404225 h 3404224"/>
                <a:gd name="connsiteX2" fmla="*/ 5895774 w 5895773"/>
                <a:gd name="connsiteY2" fmla="*/ 1001249 h 3404224"/>
                <a:gd name="connsiteX3" fmla="*/ 4161785 w 5895773"/>
                <a:gd name="connsiteY3" fmla="*/ 0 h 3404224"/>
                <a:gd name="connsiteX4" fmla="*/ 0 w 5895773"/>
                <a:gd name="connsiteY4" fmla="*/ 2402976 h 340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5773" h="3404224">
                  <a:moveTo>
                    <a:pt x="0" y="2402976"/>
                  </a:moveTo>
                  <a:lnTo>
                    <a:pt x="1734051" y="3404225"/>
                  </a:lnTo>
                  <a:lnTo>
                    <a:pt x="5895774" y="1001249"/>
                  </a:lnTo>
                  <a:lnTo>
                    <a:pt x="4161785" y="0"/>
                  </a:lnTo>
                  <a:lnTo>
                    <a:pt x="0" y="2402976"/>
                  </a:lnTo>
                  <a:close/>
                </a:path>
              </a:pathLst>
            </a:custGeom>
            <a:solidFill>
              <a:srgbClr val="E27F5A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grpSp>
          <p:nvGrpSpPr>
            <p:cNvPr id="3588" name="Graphic 2">
              <a:extLst>
                <a:ext uri="{FF2B5EF4-FFF2-40B4-BE49-F238E27FC236}">
                  <a16:creationId xmlns:a16="http://schemas.microsoft.com/office/drawing/2014/main" id="{92E11967-D702-09BD-E771-4F3815CA66A5}"/>
                </a:ext>
              </a:extLst>
            </p:cNvPr>
            <p:cNvGrpSpPr/>
            <p:nvPr/>
          </p:nvGrpSpPr>
          <p:grpSpPr>
            <a:xfrm>
              <a:off x="12445564" y="6870544"/>
              <a:ext cx="1968101" cy="1420785"/>
              <a:chOff x="12445564" y="6870544"/>
              <a:chExt cx="1968101" cy="1420785"/>
            </a:xfrm>
          </p:grpSpPr>
          <p:sp>
            <p:nvSpPr>
              <p:cNvPr id="3610" name="Freeform 286">
                <a:extLst>
                  <a:ext uri="{FF2B5EF4-FFF2-40B4-BE49-F238E27FC236}">
                    <a16:creationId xmlns:a16="http://schemas.microsoft.com/office/drawing/2014/main" id="{D3A92BA2-54F2-E0A1-121D-797C7D2D9B4B}"/>
                  </a:ext>
                </a:extLst>
              </p:cNvPr>
              <p:cNvSpPr/>
              <p:nvPr/>
            </p:nvSpPr>
            <p:spPr>
              <a:xfrm>
                <a:off x="12445564" y="6870544"/>
                <a:ext cx="1968101" cy="1383051"/>
              </a:xfrm>
              <a:custGeom>
                <a:avLst/>
                <a:gdLst>
                  <a:gd name="connsiteX0" fmla="*/ 927735 w 1968101"/>
                  <a:gd name="connsiteY0" fmla="*/ 600744 h 1383051"/>
                  <a:gd name="connsiteX1" fmla="*/ 0 w 1968101"/>
                  <a:gd name="connsiteY1" fmla="*/ 65096 h 1383051"/>
                  <a:gd name="connsiteX2" fmla="*/ 0 w 1968101"/>
                  <a:gd name="connsiteY2" fmla="*/ 847771 h 1383051"/>
                  <a:gd name="connsiteX3" fmla="*/ 927735 w 1968101"/>
                  <a:gd name="connsiteY3" fmla="*/ 1383051 h 1383051"/>
                  <a:gd name="connsiteX4" fmla="*/ 1968101 w 1968101"/>
                  <a:gd name="connsiteY4" fmla="*/ 783069 h 1383051"/>
                  <a:gd name="connsiteX5" fmla="*/ 1968101 w 1968101"/>
                  <a:gd name="connsiteY5" fmla="*/ 0 h 1383051"/>
                  <a:gd name="connsiteX6" fmla="*/ 927735 w 1968101"/>
                  <a:gd name="connsiteY6" fmla="*/ 600744 h 138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8101" h="1383051">
                    <a:moveTo>
                      <a:pt x="927735" y="600744"/>
                    </a:moveTo>
                    <a:lnTo>
                      <a:pt x="0" y="65096"/>
                    </a:lnTo>
                    <a:lnTo>
                      <a:pt x="0" y="847771"/>
                    </a:lnTo>
                    <a:lnTo>
                      <a:pt x="927735" y="1383051"/>
                    </a:lnTo>
                    <a:lnTo>
                      <a:pt x="1968101" y="783069"/>
                    </a:lnTo>
                    <a:lnTo>
                      <a:pt x="1968101" y="0"/>
                    </a:lnTo>
                    <a:lnTo>
                      <a:pt x="927735" y="600744"/>
                    </a:lnTo>
                    <a:close/>
                  </a:path>
                </a:pathLst>
              </a:custGeom>
              <a:solidFill>
                <a:srgbClr val="E0C0AB">
                  <a:alpha val="7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11" name="Freeform 287">
                <a:extLst>
                  <a:ext uri="{FF2B5EF4-FFF2-40B4-BE49-F238E27FC236}">
                    <a16:creationId xmlns:a16="http://schemas.microsoft.com/office/drawing/2014/main" id="{0B6D2775-ED8C-9173-44C0-E38F17F4C66B}"/>
                  </a:ext>
                </a:extLst>
              </p:cNvPr>
              <p:cNvSpPr/>
              <p:nvPr/>
            </p:nvSpPr>
            <p:spPr>
              <a:xfrm>
                <a:off x="12445564" y="6870544"/>
                <a:ext cx="1968101" cy="796539"/>
              </a:xfrm>
              <a:custGeom>
                <a:avLst/>
                <a:gdLst>
                  <a:gd name="connsiteX0" fmla="*/ 927735 w 1968101"/>
                  <a:gd name="connsiteY0" fmla="*/ 600744 h 796539"/>
                  <a:gd name="connsiteX1" fmla="*/ 0 w 1968101"/>
                  <a:gd name="connsiteY1" fmla="*/ 65096 h 796539"/>
                  <a:gd name="connsiteX2" fmla="*/ 0 w 1968101"/>
                  <a:gd name="connsiteY2" fmla="*/ 261248 h 796539"/>
                  <a:gd name="connsiteX3" fmla="*/ 927735 w 1968101"/>
                  <a:gd name="connsiteY3" fmla="*/ 796540 h 796539"/>
                  <a:gd name="connsiteX4" fmla="*/ 1968101 w 1968101"/>
                  <a:gd name="connsiteY4" fmla="*/ 196545 h 796539"/>
                  <a:gd name="connsiteX5" fmla="*/ 1968101 w 1968101"/>
                  <a:gd name="connsiteY5" fmla="*/ 0 h 796539"/>
                  <a:gd name="connsiteX6" fmla="*/ 927735 w 1968101"/>
                  <a:gd name="connsiteY6" fmla="*/ 600744 h 796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8101" h="796539">
                    <a:moveTo>
                      <a:pt x="927735" y="600744"/>
                    </a:moveTo>
                    <a:lnTo>
                      <a:pt x="0" y="65096"/>
                    </a:lnTo>
                    <a:lnTo>
                      <a:pt x="0" y="261248"/>
                    </a:lnTo>
                    <a:lnTo>
                      <a:pt x="927735" y="796540"/>
                    </a:lnTo>
                    <a:lnTo>
                      <a:pt x="1968101" y="196545"/>
                    </a:lnTo>
                    <a:lnTo>
                      <a:pt x="1968101" y="0"/>
                    </a:lnTo>
                    <a:lnTo>
                      <a:pt x="927735" y="600744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12" name="Freeform 288">
                <a:extLst>
                  <a:ext uri="{FF2B5EF4-FFF2-40B4-BE49-F238E27FC236}">
                    <a16:creationId xmlns:a16="http://schemas.microsoft.com/office/drawing/2014/main" id="{43CDBA33-3689-4D5B-F693-3F25D99BF4FF}"/>
                  </a:ext>
                </a:extLst>
              </p:cNvPr>
              <p:cNvSpPr/>
              <p:nvPr/>
            </p:nvSpPr>
            <p:spPr>
              <a:xfrm>
                <a:off x="12445564" y="7183619"/>
                <a:ext cx="1968101" cy="656127"/>
              </a:xfrm>
              <a:custGeom>
                <a:avLst/>
                <a:gdLst>
                  <a:gd name="connsiteX0" fmla="*/ 927735 w 1968101"/>
                  <a:gd name="connsiteY0" fmla="*/ 600744 h 656127"/>
                  <a:gd name="connsiteX1" fmla="*/ 0 w 1968101"/>
                  <a:gd name="connsiteY1" fmla="*/ 65083 h 656127"/>
                  <a:gd name="connsiteX2" fmla="*/ 0 w 1968101"/>
                  <a:gd name="connsiteY2" fmla="*/ 120835 h 656127"/>
                  <a:gd name="connsiteX3" fmla="*/ 927735 w 1968101"/>
                  <a:gd name="connsiteY3" fmla="*/ 656127 h 656127"/>
                  <a:gd name="connsiteX4" fmla="*/ 1968101 w 1968101"/>
                  <a:gd name="connsiteY4" fmla="*/ 56145 h 656127"/>
                  <a:gd name="connsiteX5" fmla="*/ 1968101 w 1968101"/>
                  <a:gd name="connsiteY5" fmla="*/ 0 h 656127"/>
                  <a:gd name="connsiteX6" fmla="*/ 927735 w 1968101"/>
                  <a:gd name="connsiteY6" fmla="*/ 600744 h 65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8101" h="656127">
                    <a:moveTo>
                      <a:pt x="927735" y="600744"/>
                    </a:moveTo>
                    <a:lnTo>
                      <a:pt x="0" y="65083"/>
                    </a:lnTo>
                    <a:lnTo>
                      <a:pt x="0" y="120835"/>
                    </a:lnTo>
                    <a:lnTo>
                      <a:pt x="927735" y="656127"/>
                    </a:lnTo>
                    <a:lnTo>
                      <a:pt x="1968101" y="56145"/>
                    </a:lnTo>
                    <a:lnTo>
                      <a:pt x="1968101" y="0"/>
                    </a:lnTo>
                    <a:lnTo>
                      <a:pt x="927735" y="600744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13" name="Freeform 289">
                <a:extLst>
                  <a:ext uri="{FF2B5EF4-FFF2-40B4-BE49-F238E27FC236}">
                    <a16:creationId xmlns:a16="http://schemas.microsoft.com/office/drawing/2014/main" id="{CC59A1E8-D779-EA6A-ED9D-821F896BD405}"/>
                  </a:ext>
                </a:extLst>
              </p:cNvPr>
              <p:cNvSpPr/>
              <p:nvPr/>
            </p:nvSpPr>
            <p:spPr>
              <a:xfrm>
                <a:off x="12445564" y="7589291"/>
                <a:ext cx="1968101" cy="702038"/>
              </a:xfrm>
              <a:custGeom>
                <a:avLst/>
                <a:gdLst>
                  <a:gd name="connsiteX0" fmla="*/ 927735 w 1968101"/>
                  <a:gd name="connsiteY0" fmla="*/ 600744 h 702038"/>
                  <a:gd name="connsiteX1" fmla="*/ 0 w 1968101"/>
                  <a:gd name="connsiteY1" fmla="*/ 65084 h 702038"/>
                  <a:gd name="connsiteX2" fmla="*/ 0 w 1968101"/>
                  <a:gd name="connsiteY2" fmla="*/ 166746 h 702038"/>
                  <a:gd name="connsiteX3" fmla="*/ 927735 w 1968101"/>
                  <a:gd name="connsiteY3" fmla="*/ 702039 h 702038"/>
                  <a:gd name="connsiteX4" fmla="*/ 1968101 w 1968101"/>
                  <a:gd name="connsiteY4" fmla="*/ 102056 h 702038"/>
                  <a:gd name="connsiteX5" fmla="*/ 1968101 w 1968101"/>
                  <a:gd name="connsiteY5" fmla="*/ 0 h 702038"/>
                  <a:gd name="connsiteX6" fmla="*/ 927735 w 1968101"/>
                  <a:gd name="connsiteY6" fmla="*/ 600744 h 70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8101" h="702038">
                    <a:moveTo>
                      <a:pt x="927735" y="600744"/>
                    </a:moveTo>
                    <a:lnTo>
                      <a:pt x="0" y="65084"/>
                    </a:lnTo>
                    <a:lnTo>
                      <a:pt x="0" y="166746"/>
                    </a:lnTo>
                    <a:lnTo>
                      <a:pt x="927735" y="702039"/>
                    </a:lnTo>
                    <a:lnTo>
                      <a:pt x="1968101" y="102056"/>
                    </a:lnTo>
                    <a:lnTo>
                      <a:pt x="1968101" y="0"/>
                    </a:lnTo>
                    <a:lnTo>
                      <a:pt x="927735" y="600744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sp>
          <p:nvSpPr>
            <p:cNvPr id="3589" name="Freeform 290">
              <a:extLst>
                <a:ext uri="{FF2B5EF4-FFF2-40B4-BE49-F238E27FC236}">
                  <a16:creationId xmlns:a16="http://schemas.microsoft.com/office/drawing/2014/main" id="{C3D4B82C-DCA7-4724-A5E9-0A58DCB7D77F}"/>
                </a:ext>
              </a:extLst>
            </p:cNvPr>
            <p:cNvSpPr/>
            <p:nvPr/>
          </p:nvSpPr>
          <p:spPr>
            <a:xfrm>
              <a:off x="13586857" y="4652343"/>
              <a:ext cx="4161722" cy="4405460"/>
            </a:xfrm>
            <a:custGeom>
              <a:avLst/>
              <a:gdLst>
                <a:gd name="connsiteX0" fmla="*/ 0 w 4161722"/>
                <a:gd name="connsiteY0" fmla="*/ 4405460 h 4405460"/>
                <a:gd name="connsiteX1" fmla="*/ 4161722 w 4161722"/>
                <a:gd name="connsiteY1" fmla="*/ 2002472 h 4405460"/>
                <a:gd name="connsiteX2" fmla="*/ 4161722 w 4161722"/>
                <a:gd name="connsiteY2" fmla="*/ 0 h 4405460"/>
                <a:gd name="connsiteX3" fmla="*/ 0 w 4161722"/>
                <a:gd name="connsiteY3" fmla="*/ 2402976 h 4405460"/>
                <a:gd name="connsiteX4" fmla="*/ 0 w 4161722"/>
                <a:gd name="connsiteY4" fmla="*/ 4405460 h 440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1722" h="4405460">
                  <a:moveTo>
                    <a:pt x="0" y="4405460"/>
                  </a:moveTo>
                  <a:lnTo>
                    <a:pt x="4161722" y="2002472"/>
                  </a:lnTo>
                  <a:lnTo>
                    <a:pt x="4161722" y="0"/>
                  </a:lnTo>
                  <a:lnTo>
                    <a:pt x="0" y="2402976"/>
                  </a:lnTo>
                  <a:lnTo>
                    <a:pt x="0" y="4405460"/>
                  </a:lnTo>
                  <a:close/>
                </a:path>
              </a:pathLst>
            </a:custGeom>
            <a:solidFill>
              <a:srgbClr val="D95B4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sp>
          <p:nvSpPr>
            <p:cNvPr id="3590" name="Freeform 291">
              <a:extLst>
                <a:ext uri="{FF2B5EF4-FFF2-40B4-BE49-F238E27FC236}">
                  <a16:creationId xmlns:a16="http://schemas.microsoft.com/office/drawing/2014/main" id="{829B1415-C2A0-7FA6-046A-F8D16A3D60ED}"/>
                </a:ext>
              </a:extLst>
            </p:cNvPr>
            <p:cNvSpPr/>
            <p:nvPr/>
          </p:nvSpPr>
          <p:spPr>
            <a:xfrm>
              <a:off x="13587111" y="5360894"/>
              <a:ext cx="4161468" cy="2547578"/>
            </a:xfrm>
            <a:custGeom>
              <a:avLst/>
              <a:gdLst>
                <a:gd name="connsiteX0" fmla="*/ 0 w 4161468"/>
                <a:gd name="connsiteY0" fmla="*/ 2402824 h 2547578"/>
                <a:gd name="connsiteX1" fmla="*/ 0 w 4161468"/>
                <a:gd name="connsiteY1" fmla="*/ 2547579 h 2547578"/>
                <a:gd name="connsiteX2" fmla="*/ 4161468 w 4161468"/>
                <a:gd name="connsiteY2" fmla="*/ 144755 h 2547578"/>
                <a:gd name="connsiteX3" fmla="*/ 4161468 w 4161468"/>
                <a:gd name="connsiteY3" fmla="*/ 0 h 2547578"/>
                <a:gd name="connsiteX4" fmla="*/ 0 w 4161468"/>
                <a:gd name="connsiteY4" fmla="*/ 2402824 h 254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1468" h="2547578">
                  <a:moveTo>
                    <a:pt x="0" y="2402824"/>
                  </a:moveTo>
                  <a:lnTo>
                    <a:pt x="0" y="2547579"/>
                  </a:lnTo>
                  <a:lnTo>
                    <a:pt x="4161468" y="144755"/>
                  </a:lnTo>
                  <a:lnTo>
                    <a:pt x="4161468" y="0"/>
                  </a:lnTo>
                  <a:lnTo>
                    <a:pt x="0" y="2402824"/>
                  </a:lnTo>
                  <a:close/>
                </a:path>
              </a:pathLst>
            </a:custGeom>
            <a:solidFill>
              <a:srgbClr val="A93B4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grpSp>
          <p:nvGrpSpPr>
            <p:cNvPr id="3591" name="Graphic 2">
              <a:extLst>
                <a:ext uri="{FF2B5EF4-FFF2-40B4-BE49-F238E27FC236}">
                  <a16:creationId xmlns:a16="http://schemas.microsoft.com/office/drawing/2014/main" id="{0C154453-C8EE-7FC3-AF03-AE18DB7C0818}"/>
                </a:ext>
              </a:extLst>
            </p:cNvPr>
            <p:cNvGrpSpPr/>
            <p:nvPr/>
          </p:nvGrpSpPr>
          <p:grpSpPr>
            <a:xfrm>
              <a:off x="18509366" y="4769056"/>
              <a:ext cx="357190" cy="641647"/>
              <a:chOff x="18509366" y="4769056"/>
              <a:chExt cx="357190" cy="641647"/>
            </a:xfrm>
          </p:grpSpPr>
          <p:sp>
            <p:nvSpPr>
              <p:cNvPr id="3607" name="Freeform 293">
                <a:extLst>
                  <a:ext uri="{FF2B5EF4-FFF2-40B4-BE49-F238E27FC236}">
                    <a16:creationId xmlns:a16="http://schemas.microsoft.com/office/drawing/2014/main" id="{78D1B24F-50F2-2349-D84B-5EAC442CD7D7}"/>
                  </a:ext>
                </a:extLst>
              </p:cNvPr>
              <p:cNvSpPr/>
              <p:nvPr/>
            </p:nvSpPr>
            <p:spPr>
              <a:xfrm>
                <a:off x="18523966" y="4778573"/>
                <a:ext cx="327956" cy="622607"/>
              </a:xfrm>
              <a:custGeom>
                <a:avLst/>
                <a:gdLst>
                  <a:gd name="connsiteX0" fmla="*/ 244157 w 327956"/>
                  <a:gd name="connsiteY0" fmla="*/ 29101 h 622607"/>
                  <a:gd name="connsiteX1" fmla="*/ 0 w 327956"/>
                  <a:gd name="connsiteY1" fmla="*/ 0 h 622607"/>
                  <a:gd name="connsiteX2" fmla="*/ 127 w 327956"/>
                  <a:gd name="connsiteY2" fmla="*/ 622608 h 622607"/>
                  <a:gd name="connsiteX3" fmla="*/ 327957 w 327956"/>
                  <a:gd name="connsiteY3" fmla="*/ 438176 h 622607"/>
                  <a:gd name="connsiteX4" fmla="*/ 244157 w 327956"/>
                  <a:gd name="connsiteY4" fmla="*/ 29101 h 62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956" h="622607">
                    <a:moveTo>
                      <a:pt x="244157" y="29101"/>
                    </a:moveTo>
                    <a:lnTo>
                      <a:pt x="0" y="0"/>
                    </a:lnTo>
                    <a:lnTo>
                      <a:pt x="127" y="622608"/>
                    </a:lnTo>
                    <a:lnTo>
                      <a:pt x="327957" y="438176"/>
                    </a:lnTo>
                    <a:lnTo>
                      <a:pt x="244157" y="29101"/>
                    </a:lnTo>
                    <a:close/>
                  </a:path>
                </a:pathLst>
              </a:custGeom>
              <a:solidFill>
                <a:srgbClr val="8AADC1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08" name="Freeform 294">
                <a:extLst>
                  <a:ext uri="{FF2B5EF4-FFF2-40B4-BE49-F238E27FC236}">
                    <a16:creationId xmlns:a16="http://schemas.microsoft.com/office/drawing/2014/main" id="{19F15F20-7ECE-E586-44B1-9D5499C0AF4B}"/>
                  </a:ext>
                </a:extLst>
              </p:cNvPr>
              <p:cNvSpPr/>
              <p:nvPr/>
            </p:nvSpPr>
            <p:spPr>
              <a:xfrm>
                <a:off x="18599639" y="4788058"/>
                <a:ext cx="252917" cy="442924"/>
              </a:xfrm>
              <a:custGeom>
                <a:avLst/>
                <a:gdLst>
                  <a:gd name="connsiteX0" fmla="*/ 167850 w 252917"/>
                  <a:gd name="connsiteY0" fmla="*/ 19489 h 442924"/>
                  <a:gd name="connsiteX1" fmla="*/ 0 w 252917"/>
                  <a:gd name="connsiteY1" fmla="*/ 0 h 442924"/>
                  <a:gd name="connsiteX2" fmla="*/ 227144 w 252917"/>
                  <a:gd name="connsiteY2" fmla="*/ 442924 h 442924"/>
                  <a:gd name="connsiteX3" fmla="*/ 252917 w 252917"/>
                  <a:gd name="connsiteY3" fmla="*/ 428323 h 442924"/>
                  <a:gd name="connsiteX4" fmla="*/ 167850 w 252917"/>
                  <a:gd name="connsiteY4" fmla="*/ 19489 h 44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917" h="442924">
                    <a:moveTo>
                      <a:pt x="167850" y="19489"/>
                    </a:moveTo>
                    <a:lnTo>
                      <a:pt x="0" y="0"/>
                    </a:lnTo>
                    <a:lnTo>
                      <a:pt x="227144" y="442924"/>
                    </a:lnTo>
                    <a:lnTo>
                      <a:pt x="252917" y="428323"/>
                    </a:lnTo>
                    <a:lnTo>
                      <a:pt x="167850" y="19489"/>
                    </a:lnTo>
                    <a:close/>
                  </a:path>
                </a:pathLst>
              </a:custGeom>
              <a:solidFill>
                <a:srgbClr val="FFFFF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09" name="Freeform 295">
                <a:extLst>
                  <a:ext uri="{FF2B5EF4-FFF2-40B4-BE49-F238E27FC236}">
                    <a16:creationId xmlns:a16="http://schemas.microsoft.com/office/drawing/2014/main" id="{50907E6E-7E71-198E-F9A9-462C52C76EA3}"/>
                  </a:ext>
                </a:extLst>
              </p:cNvPr>
              <p:cNvSpPr/>
              <p:nvPr/>
            </p:nvSpPr>
            <p:spPr>
              <a:xfrm>
                <a:off x="18509366" y="4769056"/>
                <a:ext cx="357190" cy="641647"/>
              </a:xfrm>
              <a:custGeom>
                <a:avLst/>
                <a:gdLst>
                  <a:gd name="connsiteX0" fmla="*/ 20314 w 357190"/>
                  <a:gd name="connsiteY0" fmla="*/ 641648 h 641647"/>
                  <a:gd name="connsiteX1" fmla="*/ 10156 w 357190"/>
                  <a:gd name="connsiteY1" fmla="*/ 638892 h 641647"/>
                  <a:gd name="connsiteX2" fmla="*/ 126 w 357190"/>
                  <a:gd name="connsiteY2" fmla="*/ 621472 h 641647"/>
                  <a:gd name="connsiteX3" fmla="*/ 0 w 357190"/>
                  <a:gd name="connsiteY3" fmla="*/ 20182 h 641647"/>
                  <a:gd name="connsiteX4" fmla="*/ 6728 w 357190"/>
                  <a:gd name="connsiteY4" fmla="*/ 5086 h 641647"/>
                  <a:gd name="connsiteX5" fmla="*/ 22599 w 357190"/>
                  <a:gd name="connsiteY5" fmla="*/ 147 h 641647"/>
                  <a:gd name="connsiteX6" fmla="*/ 258377 w 357190"/>
                  <a:gd name="connsiteY6" fmla="*/ 28232 h 641647"/>
                  <a:gd name="connsiteX7" fmla="*/ 275772 w 357190"/>
                  <a:gd name="connsiteY7" fmla="*/ 44217 h 641647"/>
                  <a:gd name="connsiteX8" fmla="*/ 356777 w 357190"/>
                  <a:gd name="connsiteY8" fmla="*/ 439300 h 641647"/>
                  <a:gd name="connsiteX9" fmla="*/ 346873 w 357190"/>
                  <a:gd name="connsiteY9" fmla="*/ 460936 h 641647"/>
                  <a:gd name="connsiteX10" fmla="*/ 30217 w 357190"/>
                  <a:gd name="connsiteY10" fmla="*/ 639057 h 641647"/>
                  <a:gd name="connsiteX11" fmla="*/ 20314 w 357190"/>
                  <a:gd name="connsiteY11" fmla="*/ 641648 h 641647"/>
                  <a:gd name="connsiteX12" fmla="*/ 40375 w 357190"/>
                  <a:gd name="connsiteY12" fmla="*/ 42909 h 641647"/>
                  <a:gd name="connsiteX13" fmla="*/ 40502 w 357190"/>
                  <a:gd name="connsiteY13" fmla="*/ 586976 h 641647"/>
                  <a:gd name="connsiteX14" fmla="*/ 314243 w 357190"/>
                  <a:gd name="connsiteY14" fmla="*/ 432977 h 641647"/>
                  <a:gd name="connsiteX15" fmla="*/ 239078 w 357190"/>
                  <a:gd name="connsiteY15" fmla="*/ 66589 h 641647"/>
                  <a:gd name="connsiteX16" fmla="*/ 40375 w 357190"/>
                  <a:gd name="connsiteY16" fmla="*/ 42909 h 64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7190" h="641647">
                    <a:moveTo>
                      <a:pt x="20314" y="641648"/>
                    </a:moveTo>
                    <a:cubicBezTo>
                      <a:pt x="16759" y="641648"/>
                      <a:pt x="13331" y="640733"/>
                      <a:pt x="10156" y="638892"/>
                    </a:cubicBezTo>
                    <a:cubicBezTo>
                      <a:pt x="3935" y="635274"/>
                      <a:pt x="126" y="628646"/>
                      <a:pt x="126" y="621472"/>
                    </a:cubicBezTo>
                    <a:lnTo>
                      <a:pt x="0" y="20182"/>
                    </a:lnTo>
                    <a:cubicBezTo>
                      <a:pt x="0" y="14418"/>
                      <a:pt x="2412" y="8920"/>
                      <a:pt x="6728" y="5086"/>
                    </a:cubicBezTo>
                    <a:cubicBezTo>
                      <a:pt x="11046" y="1264"/>
                      <a:pt x="16759" y="-551"/>
                      <a:pt x="22599" y="147"/>
                    </a:cubicBezTo>
                    <a:lnTo>
                      <a:pt x="258377" y="28232"/>
                    </a:lnTo>
                    <a:cubicBezTo>
                      <a:pt x="267010" y="29261"/>
                      <a:pt x="273994" y="35711"/>
                      <a:pt x="275772" y="44217"/>
                    </a:cubicBezTo>
                    <a:lnTo>
                      <a:pt x="356777" y="439300"/>
                    </a:lnTo>
                    <a:cubicBezTo>
                      <a:pt x="358554" y="447883"/>
                      <a:pt x="354491" y="456644"/>
                      <a:pt x="346873" y="460936"/>
                    </a:cubicBezTo>
                    <a:lnTo>
                      <a:pt x="30217" y="639057"/>
                    </a:lnTo>
                    <a:cubicBezTo>
                      <a:pt x="27170" y="640784"/>
                      <a:pt x="23743" y="641648"/>
                      <a:pt x="20314" y="641648"/>
                    </a:cubicBezTo>
                    <a:close/>
                    <a:moveTo>
                      <a:pt x="40375" y="42909"/>
                    </a:moveTo>
                    <a:lnTo>
                      <a:pt x="40502" y="586976"/>
                    </a:lnTo>
                    <a:lnTo>
                      <a:pt x="314243" y="432977"/>
                    </a:lnTo>
                    <a:lnTo>
                      <a:pt x="239078" y="66589"/>
                    </a:lnTo>
                    <a:lnTo>
                      <a:pt x="40375" y="42909"/>
                    </a:ln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592" name="Graphic 2">
              <a:extLst>
                <a:ext uri="{FF2B5EF4-FFF2-40B4-BE49-F238E27FC236}">
                  <a16:creationId xmlns:a16="http://schemas.microsoft.com/office/drawing/2014/main" id="{1D424DC8-5220-C317-D2A2-F7720183A0B6}"/>
                </a:ext>
              </a:extLst>
            </p:cNvPr>
            <p:cNvGrpSpPr/>
            <p:nvPr/>
          </p:nvGrpSpPr>
          <p:grpSpPr>
            <a:xfrm>
              <a:off x="17873006" y="4740670"/>
              <a:ext cx="607156" cy="1043367"/>
              <a:chOff x="17873006" y="4740670"/>
              <a:chExt cx="607156" cy="1043367"/>
            </a:xfrm>
          </p:grpSpPr>
          <p:sp>
            <p:nvSpPr>
              <p:cNvPr id="3603" name="Freeform 297">
                <a:extLst>
                  <a:ext uri="{FF2B5EF4-FFF2-40B4-BE49-F238E27FC236}">
                    <a16:creationId xmlns:a16="http://schemas.microsoft.com/office/drawing/2014/main" id="{5AAC02BD-8B64-21B0-ECCF-A5ED04886194}"/>
                  </a:ext>
                </a:extLst>
              </p:cNvPr>
              <p:cNvSpPr/>
              <p:nvPr/>
            </p:nvSpPr>
            <p:spPr>
              <a:xfrm>
                <a:off x="17885703" y="4747454"/>
                <a:ext cx="581763" cy="1029803"/>
              </a:xfrm>
              <a:custGeom>
                <a:avLst/>
                <a:gdLst>
                  <a:gd name="connsiteX0" fmla="*/ 391821 w 581763"/>
                  <a:gd name="connsiteY0" fmla="*/ 0 h 1029803"/>
                  <a:gd name="connsiteX1" fmla="*/ 0 w 581763"/>
                  <a:gd name="connsiteY1" fmla="*/ 231575 h 1029803"/>
                  <a:gd name="connsiteX2" fmla="*/ 0 w 581763"/>
                  <a:gd name="connsiteY2" fmla="*/ 1029803 h 1029803"/>
                  <a:gd name="connsiteX3" fmla="*/ 581763 w 581763"/>
                  <a:gd name="connsiteY3" fmla="*/ 692338 h 1029803"/>
                  <a:gd name="connsiteX4" fmla="*/ 581763 w 581763"/>
                  <a:gd name="connsiteY4" fmla="*/ 23311 h 1029803"/>
                  <a:gd name="connsiteX5" fmla="*/ 391821 w 581763"/>
                  <a:gd name="connsiteY5" fmla="*/ 0 h 102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1763" h="1029803">
                    <a:moveTo>
                      <a:pt x="391821" y="0"/>
                    </a:moveTo>
                    <a:lnTo>
                      <a:pt x="0" y="231575"/>
                    </a:lnTo>
                    <a:lnTo>
                      <a:pt x="0" y="1029803"/>
                    </a:lnTo>
                    <a:lnTo>
                      <a:pt x="581763" y="692338"/>
                    </a:lnTo>
                    <a:lnTo>
                      <a:pt x="581763" y="23311"/>
                    </a:lnTo>
                    <a:lnTo>
                      <a:pt x="391821" y="0"/>
                    </a:lnTo>
                    <a:close/>
                  </a:path>
                </a:pathLst>
              </a:custGeom>
              <a:solidFill>
                <a:srgbClr val="8AADC1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04" name="Freeform 298">
                <a:extLst>
                  <a:ext uri="{FF2B5EF4-FFF2-40B4-BE49-F238E27FC236}">
                    <a16:creationId xmlns:a16="http://schemas.microsoft.com/office/drawing/2014/main" id="{339FA391-C0B3-832F-8B1E-D5B30E0F126E}"/>
                  </a:ext>
                </a:extLst>
              </p:cNvPr>
              <p:cNvSpPr/>
              <p:nvPr/>
            </p:nvSpPr>
            <p:spPr>
              <a:xfrm>
                <a:off x="18155382" y="4798634"/>
                <a:ext cx="312084" cy="633882"/>
              </a:xfrm>
              <a:custGeom>
                <a:avLst/>
                <a:gdLst>
                  <a:gd name="connsiteX0" fmla="*/ 0 w 312084"/>
                  <a:gd name="connsiteY0" fmla="*/ 20949 h 633882"/>
                  <a:gd name="connsiteX1" fmla="*/ 312084 w 312084"/>
                  <a:gd name="connsiteY1" fmla="*/ 633882 h 633882"/>
                  <a:gd name="connsiteX2" fmla="*/ 312084 w 312084"/>
                  <a:gd name="connsiteY2" fmla="*/ 543291 h 633882"/>
                  <a:gd name="connsiteX3" fmla="*/ 35550 w 312084"/>
                  <a:gd name="connsiteY3" fmla="*/ 0 h 633882"/>
                  <a:gd name="connsiteX4" fmla="*/ 0 w 312084"/>
                  <a:gd name="connsiteY4" fmla="*/ 20949 h 63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084" h="633882">
                    <a:moveTo>
                      <a:pt x="0" y="20949"/>
                    </a:moveTo>
                    <a:lnTo>
                      <a:pt x="312084" y="633882"/>
                    </a:lnTo>
                    <a:lnTo>
                      <a:pt x="312084" y="543291"/>
                    </a:lnTo>
                    <a:lnTo>
                      <a:pt x="35550" y="0"/>
                    </a:lnTo>
                    <a:lnTo>
                      <a:pt x="0" y="20949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05" name="Freeform 299">
                <a:extLst>
                  <a:ext uri="{FF2B5EF4-FFF2-40B4-BE49-F238E27FC236}">
                    <a16:creationId xmlns:a16="http://schemas.microsoft.com/office/drawing/2014/main" id="{39D1FA33-78ED-1BF2-E170-E6FDCDD860B7}"/>
                  </a:ext>
                </a:extLst>
              </p:cNvPr>
              <p:cNvSpPr/>
              <p:nvPr/>
            </p:nvSpPr>
            <p:spPr>
              <a:xfrm>
                <a:off x="18224070" y="4747454"/>
                <a:ext cx="243396" cy="509721"/>
              </a:xfrm>
              <a:custGeom>
                <a:avLst/>
                <a:gdLst>
                  <a:gd name="connsiteX0" fmla="*/ 243396 w 243396"/>
                  <a:gd name="connsiteY0" fmla="*/ 218446 h 509721"/>
                  <a:gd name="connsiteX1" fmla="*/ 137379 w 243396"/>
                  <a:gd name="connsiteY1" fmla="*/ 10310 h 509721"/>
                  <a:gd name="connsiteX2" fmla="*/ 53454 w 243396"/>
                  <a:gd name="connsiteY2" fmla="*/ 0 h 509721"/>
                  <a:gd name="connsiteX3" fmla="*/ 0 w 243396"/>
                  <a:gd name="connsiteY3" fmla="*/ 31589 h 509721"/>
                  <a:gd name="connsiteX4" fmla="*/ 243396 w 243396"/>
                  <a:gd name="connsiteY4" fmla="*/ 509721 h 509721"/>
                  <a:gd name="connsiteX5" fmla="*/ 243396 w 243396"/>
                  <a:gd name="connsiteY5" fmla="*/ 218446 h 50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396" h="509721">
                    <a:moveTo>
                      <a:pt x="243396" y="218446"/>
                    </a:moveTo>
                    <a:lnTo>
                      <a:pt x="137379" y="10310"/>
                    </a:lnTo>
                    <a:lnTo>
                      <a:pt x="53454" y="0"/>
                    </a:lnTo>
                    <a:lnTo>
                      <a:pt x="0" y="31589"/>
                    </a:lnTo>
                    <a:lnTo>
                      <a:pt x="243396" y="509721"/>
                    </a:lnTo>
                    <a:lnTo>
                      <a:pt x="243396" y="218446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06" name="Freeform 300">
                <a:extLst>
                  <a:ext uri="{FF2B5EF4-FFF2-40B4-BE49-F238E27FC236}">
                    <a16:creationId xmlns:a16="http://schemas.microsoft.com/office/drawing/2014/main" id="{FB3C1DE0-0B89-AFC7-0982-F05FABBA2172}"/>
                  </a:ext>
                </a:extLst>
              </p:cNvPr>
              <p:cNvSpPr/>
              <p:nvPr/>
            </p:nvSpPr>
            <p:spPr>
              <a:xfrm>
                <a:off x="17873006" y="4740670"/>
                <a:ext cx="607156" cy="1043367"/>
              </a:xfrm>
              <a:custGeom>
                <a:avLst/>
                <a:gdLst>
                  <a:gd name="connsiteX0" fmla="*/ 20316 w 607156"/>
                  <a:gd name="connsiteY0" fmla="*/ 1043367 h 1043367"/>
                  <a:gd name="connsiteX1" fmla="*/ 10158 w 607156"/>
                  <a:gd name="connsiteY1" fmla="*/ 1040650 h 1043367"/>
                  <a:gd name="connsiteX2" fmla="*/ 0 w 607156"/>
                  <a:gd name="connsiteY2" fmla="*/ 1023014 h 1043367"/>
                  <a:gd name="connsiteX3" fmla="*/ 0 w 607156"/>
                  <a:gd name="connsiteY3" fmla="*/ 245824 h 1043367"/>
                  <a:gd name="connsiteX4" fmla="*/ 9904 w 607156"/>
                  <a:gd name="connsiteY4" fmla="*/ 228303 h 1043367"/>
                  <a:gd name="connsiteX5" fmla="*/ 391440 w 607156"/>
                  <a:gd name="connsiteY5" fmla="*/ 2835 h 1043367"/>
                  <a:gd name="connsiteX6" fmla="*/ 404264 w 607156"/>
                  <a:gd name="connsiteY6" fmla="*/ 156 h 1043367"/>
                  <a:gd name="connsiteX7" fmla="*/ 589254 w 607156"/>
                  <a:gd name="connsiteY7" fmla="*/ 22858 h 1043367"/>
                  <a:gd name="connsiteX8" fmla="*/ 607157 w 607156"/>
                  <a:gd name="connsiteY8" fmla="*/ 43045 h 1043367"/>
                  <a:gd name="connsiteX9" fmla="*/ 607157 w 607156"/>
                  <a:gd name="connsiteY9" fmla="*/ 694450 h 1043367"/>
                  <a:gd name="connsiteX10" fmla="*/ 596999 w 607156"/>
                  <a:gd name="connsiteY10" fmla="*/ 712047 h 1043367"/>
                  <a:gd name="connsiteX11" fmla="*/ 30472 w 607156"/>
                  <a:gd name="connsiteY11" fmla="*/ 1040612 h 1043367"/>
                  <a:gd name="connsiteX12" fmla="*/ 20316 w 607156"/>
                  <a:gd name="connsiteY12" fmla="*/ 1043367 h 1043367"/>
                  <a:gd name="connsiteX13" fmla="*/ 40630 w 607156"/>
                  <a:gd name="connsiteY13" fmla="*/ 257429 h 1043367"/>
                  <a:gd name="connsiteX14" fmla="*/ 40630 w 607156"/>
                  <a:gd name="connsiteY14" fmla="*/ 987705 h 1043367"/>
                  <a:gd name="connsiteX15" fmla="*/ 566401 w 607156"/>
                  <a:gd name="connsiteY15" fmla="*/ 682743 h 1043367"/>
                  <a:gd name="connsiteX16" fmla="*/ 566401 w 607156"/>
                  <a:gd name="connsiteY16" fmla="*/ 61049 h 1043367"/>
                  <a:gd name="connsiteX17" fmla="*/ 406169 w 607156"/>
                  <a:gd name="connsiteY17" fmla="*/ 41382 h 1043367"/>
                  <a:gd name="connsiteX18" fmla="*/ 40630 w 607156"/>
                  <a:gd name="connsiteY18" fmla="*/ 257429 h 104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07156" h="1043367">
                    <a:moveTo>
                      <a:pt x="20316" y="1043367"/>
                    </a:moveTo>
                    <a:cubicBezTo>
                      <a:pt x="16761" y="1043367"/>
                      <a:pt x="13332" y="1042453"/>
                      <a:pt x="10158" y="1040650"/>
                    </a:cubicBezTo>
                    <a:cubicBezTo>
                      <a:pt x="3810" y="1037019"/>
                      <a:pt x="0" y="1030302"/>
                      <a:pt x="0" y="1023014"/>
                    </a:cubicBezTo>
                    <a:lnTo>
                      <a:pt x="0" y="245824"/>
                    </a:lnTo>
                    <a:cubicBezTo>
                      <a:pt x="0" y="238626"/>
                      <a:pt x="3810" y="231972"/>
                      <a:pt x="9904" y="228303"/>
                    </a:cubicBezTo>
                    <a:lnTo>
                      <a:pt x="391440" y="2835"/>
                    </a:lnTo>
                    <a:cubicBezTo>
                      <a:pt x="395375" y="550"/>
                      <a:pt x="399820" y="-403"/>
                      <a:pt x="404264" y="156"/>
                    </a:cubicBezTo>
                    <a:lnTo>
                      <a:pt x="589254" y="22858"/>
                    </a:lnTo>
                    <a:cubicBezTo>
                      <a:pt x="599412" y="24102"/>
                      <a:pt x="607157" y="32774"/>
                      <a:pt x="607157" y="43045"/>
                    </a:cubicBezTo>
                    <a:lnTo>
                      <a:pt x="607157" y="694450"/>
                    </a:lnTo>
                    <a:cubicBezTo>
                      <a:pt x="607157" y="701699"/>
                      <a:pt x="603220" y="708416"/>
                      <a:pt x="596999" y="712047"/>
                    </a:cubicBezTo>
                    <a:lnTo>
                      <a:pt x="30472" y="1040612"/>
                    </a:lnTo>
                    <a:cubicBezTo>
                      <a:pt x="27425" y="1042453"/>
                      <a:pt x="23870" y="1043367"/>
                      <a:pt x="20316" y="1043367"/>
                    </a:cubicBezTo>
                    <a:close/>
                    <a:moveTo>
                      <a:pt x="40630" y="257429"/>
                    </a:moveTo>
                    <a:lnTo>
                      <a:pt x="40630" y="987705"/>
                    </a:lnTo>
                    <a:lnTo>
                      <a:pt x="566401" y="682743"/>
                    </a:lnTo>
                    <a:lnTo>
                      <a:pt x="566401" y="61049"/>
                    </a:lnTo>
                    <a:lnTo>
                      <a:pt x="406169" y="41382"/>
                    </a:lnTo>
                    <a:lnTo>
                      <a:pt x="40630" y="257429"/>
                    </a:ln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593" name="Graphic 2">
              <a:extLst>
                <a:ext uri="{FF2B5EF4-FFF2-40B4-BE49-F238E27FC236}">
                  <a16:creationId xmlns:a16="http://schemas.microsoft.com/office/drawing/2014/main" id="{3F8D3722-5AB3-155C-9A3B-4FDAF8BBB928}"/>
                </a:ext>
              </a:extLst>
            </p:cNvPr>
            <p:cNvGrpSpPr/>
            <p:nvPr/>
          </p:nvGrpSpPr>
          <p:grpSpPr>
            <a:xfrm>
              <a:off x="18584772" y="5070737"/>
              <a:ext cx="353741" cy="712755"/>
              <a:chOff x="18584772" y="5070737"/>
              <a:chExt cx="353741" cy="712755"/>
            </a:xfrm>
          </p:grpSpPr>
          <p:sp>
            <p:nvSpPr>
              <p:cNvPr id="3595" name="Freeform 302">
                <a:extLst>
                  <a:ext uri="{FF2B5EF4-FFF2-40B4-BE49-F238E27FC236}">
                    <a16:creationId xmlns:a16="http://schemas.microsoft.com/office/drawing/2014/main" id="{18B521E5-BF55-33E9-826E-CEF7CF5E8414}"/>
                  </a:ext>
                </a:extLst>
              </p:cNvPr>
              <p:cNvSpPr/>
              <p:nvPr/>
            </p:nvSpPr>
            <p:spPr>
              <a:xfrm>
                <a:off x="18624524" y="5489728"/>
                <a:ext cx="203655" cy="293765"/>
              </a:xfrm>
              <a:custGeom>
                <a:avLst/>
                <a:gdLst>
                  <a:gd name="connsiteX0" fmla="*/ 159090 w 203655"/>
                  <a:gd name="connsiteY0" fmla="*/ 0 h 293765"/>
                  <a:gd name="connsiteX1" fmla="*/ 159090 w 203655"/>
                  <a:gd name="connsiteY1" fmla="*/ 233327 h 293765"/>
                  <a:gd name="connsiteX2" fmla="*/ 0 w 203655"/>
                  <a:gd name="connsiteY2" fmla="*/ 141441 h 293765"/>
                  <a:gd name="connsiteX3" fmla="*/ 0 w 203655"/>
                  <a:gd name="connsiteY3" fmla="*/ 187936 h 293765"/>
                  <a:gd name="connsiteX4" fmla="*/ 10538 w 203655"/>
                  <a:gd name="connsiteY4" fmla="*/ 206220 h 293765"/>
                  <a:gd name="connsiteX5" fmla="*/ 154392 w 203655"/>
                  <a:gd name="connsiteY5" fmla="*/ 289319 h 293765"/>
                  <a:gd name="connsiteX6" fmla="*/ 203655 w 203655"/>
                  <a:gd name="connsiteY6" fmla="*/ 260879 h 293765"/>
                  <a:gd name="connsiteX7" fmla="*/ 203655 w 203655"/>
                  <a:gd name="connsiteY7" fmla="*/ 25749 h 293765"/>
                  <a:gd name="connsiteX8" fmla="*/ 159090 w 203655"/>
                  <a:gd name="connsiteY8" fmla="*/ 0 h 293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655" h="293765">
                    <a:moveTo>
                      <a:pt x="159090" y="0"/>
                    </a:moveTo>
                    <a:lnTo>
                      <a:pt x="159090" y="233327"/>
                    </a:lnTo>
                    <a:lnTo>
                      <a:pt x="0" y="141441"/>
                    </a:lnTo>
                    <a:lnTo>
                      <a:pt x="0" y="187936"/>
                    </a:lnTo>
                    <a:cubicBezTo>
                      <a:pt x="0" y="195478"/>
                      <a:pt x="4062" y="202448"/>
                      <a:pt x="10538" y="206220"/>
                    </a:cubicBezTo>
                    <a:lnTo>
                      <a:pt x="154392" y="289319"/>
                    </a:lnTo>
                    <a:cubicBezTo>
                      <a:pt x="176357" y="301953"/>
                      <a:pt x="203655" y="286158"/>
                      <a:pt x="203655" y="260879"/>
                    </a:cubicBezTo>
                    <a:lnTo>
                      <a:pt x="203655" y="25749"/>
                    </a:lnTo>
                    <a:lnTo>
                      <a:pt x="159090" y="0"/>
                    </a:ln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96" name="Freeform 303">
                <a:extLst>
                  <a:ext uri="{FF2B5EF4-FFF2-40B4-BE49-F238E27FC236}">
                    <a16:creationId xmlns:a16="http://schemas.microsoft.com/office/drawing/2014/main" id="{DF8EADD6-BA26-1766-9D76-C9D7A1B9E5A1}"/>
                  </a:ext>
                </a:extLst>
              </p:cNvPr>
              <p:cNvSpPr/>
              <p:nvPr/>
            </p:nvSpPr>
            <p:spPr>
              <a:xfrm>
                <a:off x="18710862" y="5070737"/>
                <a:ext cx="227650" cy="603930"/>
              </a:xfrm>
              <a:custGeom>
                <a:avLst/>
                <a:gdLst>
                  <a:gd name="connsiteX0" fmla="*/ 27297 w 227650"/>
                  <a:gd name="connsiteY0" fmla="*/ 0 h 603930"/>
                  <a:gd name="connsiteX1" fmla="*/ 0 w 227650"/>
                  <a:gd name="connsiteY1" fmla="*/ 15769 h 603930"/>
                  <a:gd name="connsiteX2" fmla="*/ 203654 w 227650"/>
                  <a:gd name="connsiteY2" fmla="*/ 603931 h 603930"/>
                  <a:gd name="connsiteX3" fmla="*/ 227651 w 227650"/>
                  <a:gd name="connsiteY3" fmla="*/ 590130 h 603930"/>
                  <a:gd name="connsiteX4" fmla="*/ 227651 w 227650"/>
                  <a:gd name="connsiteY4" fmla="*/ 119590 h 603930"/>
                  <a:gd name="connsiteX5" fmla="*/ 27297 w 227650"/>
                  <a:gd name="connsiteY5" fmla="*/ 0 h 603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650" h="603930">
                    <a:moveTo>
                      <a:pt x="27297" y="0"/>
                    </a:moveTo>
                    <a:lnTo>
                      <a:pt x="0" y="15769"/>
                    </a:lnTo>
                    <a:lnTo>
                      <a:pt x="203654" y="603931"/>
                    </a:lnTo>
                    <a:lnTo>
                      <a:pt x="227651" y="590130"/>
                    </a:lnTo>
                    <a:lnTo>
                      <a:pt x="227651" y="119590"/>
                    </a:lnTo>
                    <a:lnTo>
                      <a:pt x="27297" y="0"/>
                    </a:ln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97" name="Freeform 304">
                <a:extLst>
                  <a:ext uri="{FF2B5EF4-FFF2-40B4-BE49-F238E27FC236}">
                    <a16:creationId xmlns:a16="http://schemas.microsoft.com/office/drawing/2014/main" id="{9D7B0388-2E0D-1D06-8D7D-1A2EFCA0AFF1}"/>
                  </a:ext>
                </a:extLst>
              </p:cNvPr>
              <p:cNvSpPr/>
              <p:nvPr/>
            </p:nvSpPr>
            <p:spPr>
              <a:xfrm>
                <a:off x="18710862" y="5086506"/>
                <a:ext cx="203653" cy="588161"/>
              </a:xfrm>
              <a:custGeom>
                <a:avLst/>
                <a:gdLst>
                  <a:gd name="connsiteX0" fmla="*/ 0 w 203653"/>
                  <a:gd name="connsiteY0" fmla="*/ 0 h 588161"/>
                  <a:gd name="connsiteX1" fmla="*/ 0 w 203653"/>
                  <a:gd name="connsiteY1" fmla="*/ 470527 h 588161"/>
                  <a:gd name="connsiteX2" fmla="*/ 203654 w 203653"/>
                  <a:gd name="connsiteY2" fmla="*/ 588161 h 588161"/>
                  <a:gd name="connsiteX3" fmla="*/ 203654 w 203653"/>
                  <a:gd name="connsiteY3" fmla="*/ 117635 h 588161"/>
                  <a:gd name="connsiteX4" fmla="*/ 0 w 203653"/>
                  <a:gd name="connsiteY4" fmla="*/ 0 h 5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653" h="588161">
                    <a:moveTo>
                      <a:pt x="0" y="0"/>
                    </a:moveTo>
                    <a:lnTo>
                      <a:pt x="0" y="470527"/>
                    </a:lnTo>
                    <a:lnTo>
                      <a:pt x="203654" y="588161"/>
                    </a:lnTo>
                    <a:lnTo>
                      <a:pt x="203654" y="1176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598" name="Freeform 305">
                <a:extLst>
                  <a:ext uri="{FF2B5EF4-FFF2-40B4-BE49-F238E27FC236}">
                    <a16:creationId xmlns:a16="http://schemas.microsoft.com/office/drawing/2014/main" id="{8E05A7A7-7CD7-D798-21D4-D5EFC8666150}"/>
                  </a:ext>
                </a:extLst>
              </p:cNvPr>
              <p:cNvSpPr/>
              <p:nvPr/>
            </p:nvSpPr>
            <p:spPr>
              <a:xfrm>
                <a:off x="18734985" y="5131579"/>
                <a:ext cx="155407" cy="492936"/>
              </a:xfrm>
              <a:custGeom>
                <a:avLst/>
                <a:gdLst>
                  <a:gd name="connsiteX0" fmla="*/ 0 w 155407"/>
                  <a:gd name="connsiteY0" fmla="*/ 0 h 492936"/>
                  <a:gd name="connsiteX1" fmla="*/ 0 w 155407"/>
                  <a:gd name="connsiteY1" fmla="*/ 403209 h 492936"/>
                  <a:gd name="connsiteX2" fmla="*/ 155407 w 155407"/>
                  <a:gd name="connsiteY2" fmla="*/ 492936 h 492936"/>
                  <a:gd name="connsiteX3" fmla="*/ 155407 w 155407"/>
                  <a:gd name="connsiteY3" fmla="*/ 89727 h 492936"/>
                  <a:gd name="connsiteX4" fmla="*/ 0 w 155407"/>
                  <a:gd name="connsiteY4" fmla="*/ 0 h 49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07" h="492936">
                    <a:moveTo>
                      <a:pt x="0" y="0"/>
                    </a:moveTo>
                    <a:lnTo>
                      <a:pt x="0" y="403209"/>
                    </a:lnTo>
                    <a:lnTo>
                      <a:pt x="155407" y="492936"/>
                    </a:lnTo>
                    <a:lnTo>
                      <a:pt x="155407" y="897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ADC1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grpSp>
            <p:nvGrpSpPr>
              <p:cNvPr id="3599" name="Graphic 2">
                <a:extLst>
                  <a:ext uri="{FF2B5EF4-FFF2-40B4-BE49-F238E27FC236}">
                    <a16:creationId xmlns:a16="http://schemas.microsoft.com/office/drawing/2014/main" id="{5EE77402-3A6C-2AA6-40D0-C4D062E2BE6D}"/>
                  </a:ext>
                </a:extLst>
              </p:cNvPr>
              <p:cNvGrpSpPr/>
              <p:nvPr/>
            </p:nvGrpSpPr>
            <p:grpSpPr>
              <a:xfrm>
                <a:off x="18734985" y="5154573"/>
                <a:ext cx="155407" cy="383617"/>
                <a:chOff x="18734985" y="5154573"/>
                <a:chExt cx="155407" cy="383617"/>
              </a:xfrm>
              <a:solidFill>
                <a:srgbClr val="FFFFFF">
                  <a:alpha val="30000"/>
                </a:srgbClr>
              </a:solidFill>
            </p:grpSpPr>
            <p:sp>
              <p:nvSpPr>
                <p:cNvPr id="3601" name="Freeform 307">
                  <a:extLst>
                    <a:ext uri="{FF2B5EF4-FFF2-40B4-BE49-F238E27FC236}">
                      <a16:creationId xmlns:a16="http://schemas.microsoft.com/office/drawing/2014/main" id="{864AB9E5-4B12-ED74-8292-409394CDCBD6}"/>
                    </a:ext>
                  </a:extLst>
                </p:cNvPr>
                <p:cNvSpPr/>
                <p:nvPr/>
              </p:nvSpPr>
              <p:spPr>
                <a:xfrm>
                  <a:off x="18734985" y="5154573"/>
                  <a:ext cx="119730" cy="253603"/>
                </a:xfrm>
                <a:custGeom>
                  <a:avLst/>
                  <a:gdLst>
                    <a:gd name="connsiteX0" fmla="*/ 39868 w 119730"/>
                    <a:gd name="connsiteY0" fmla="*/ 0 h 253603"/>
                    <a:gd name="connsiteX1" fmla="*/ 0 w 119730"/>
                    <a:gd name="connsiteY1" fmla="*/ 68981 h 253603"/>
                    <a:gd name="connsiteX2" fmla="*/ 0 w 119730"/>
                    <a:gd name="connsiteY2" fmla="*/ 253604 h 253603"/>
                    <a:gd name="connsiteX3" fmla="*/ 119730 w 119730"/>
                    <a:gd name="connsiteY3" fmla="*/ 46165 h 253603"/>
                    <a:gd name="connsiteX4" fmla="*/ 39868 w 119730"/>
                    <a:gd name="connsiteY4" fmla="*/ 0 h 253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730" h="253603">
                      <a:moveTo>
                        <a:pt x="39868" y="0"/>
                      </a:moveTo>
                      <a:lnTo>
                        <a:pt x="0" y="68981"/>
                      </a:lnTo>
                      <a:lnTo>
                        <a:pt x="0" y="253604"/>
                      </a:lnTo>
                      <a:lnTo>
                        <a:pt x="119730" y="46165"/>
                      </a:lnTo>
                      <a:lnTo>
                        <a:pt x="39868" y="0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602" name="Freeform 308">
                  <a:extLst>
                    <a:ext uri="{FF2B5EF4-FFF2-40B4-BE49-F238E27FC236}">
                      <a16:creationId xmlns:a16="http://schemas.microsoft.com/office/drawing/2014/main" id="{ABB71609-F994-E5AF-77D9-8E1886C9E1D3}"/>
                    </a:ext>
                  </a:extLst>
                </p:cNvPr>
                <p:cNvSpPr/>
                <p:nvPr/>
              </p:nvSpPr>
              <p:spPr>
                <a:xfrm>
                  <a:off x="18734985" y="5217130"/>
                  <a:ext cx="155407" cy="321061"/>
                </a:xfrm>
                <a:custGeom>
                  <a:avLst/>
                  <a:gdLst>
                    <a:gd name="connsiteX0" fmla="*/ 155407 w 155407"/>
                    <a:gd name="connsiteY0" fmla="*/ 4177 h 321061"/>
                    <a:gd name="connsiteX1" fmla="*/ 148171 w 155407"/>
                    <a:gd name="connsiteY1" fmla="*/ 0 h 321061"/>
                    <a:gd name="connsiteX2" fmla="*/ 0 w 155407"/>
                    <a:gd name="connsiteY2" fmla="*/ 256613 h 321061"/>
                    <a:gd name="connsiteX3" fmla="*/ 0 w 155407"/>
                    <a:gd name="connsiteY3" fmla="*/ 317658 h 321061"/>
                    <a:gd name="connsiteX4" fmla="*/ 5842 w 155407"/>
                    <a:gd name="connsiteY4" fmla="*/ 321061 h 321061"/>
                    <a:gd name="connsiteX5" fmla="*/ 155407 w 155407"/>
                    <a:gd name="connsiteY5" fmla="*/ 62099 h 321061"/>
                    <a:gd name="connsiteX6" fmla="*/ 155407 w 155407"/>
                    <a:gd name="connsiteY6" fmla="*/ 4177 h 321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407" h="321061">
                      <a:moveTo>
                        <a:pt x="155407" y="4177"/>
                      </a:moveTo>
                      <a:lnTo>
                        <a:pt x="148171" y="0"/>
                      </a:lnTo>
                      <a:lnTo>
                        <a:pt x="0" y="256613"/>
                      </a:lnTo>
                      <a:lnTo>
                        <a:pt x="0" y="317658"/>
                      </a:lnTo>
                      <a:lnTo>
                        <a:pt x="5842" y="321061"/>
                      </a:lnTo>
                      <a:lnTo>
                        <a:pt x="155407" y="62099"/>
                      </a:lnTo>
                      <a:lnTo>
                        <a:pt x="155407" y="4177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sp>
            <p:nvSpPr>
              <p:cNvPr id="3600" name="Freeform 309">
                <a:extLst>
                  <a:ext uri="{FF2B5EF4-FFF2-40B4-BE49-F238E27FC236}">
                    <a16:creationId xmlns:a16="http://schemas.microsoft.com/office/drawing/2014/main" id="{E10CEDE1-A300-CE8B-CC3D-1FCEE03AE25B}"/>
                  </a:ext>
                </a:extLst>
              </p:cNvPr>
              <p:cNvSpPr/>
              <p:nvPr/>
            </p:nvSpPr>
            <p:spPr>
              <a:xfrm>
                <a:off x="18584772" y="5599184"/>
                <a:ext cx="78235" cy="134638"/>
              </a:xfrm>
              <a:custGeom>
                <a:avLst/>
                <a:gdLst>
                  <a:gd name="connsiteX0" fmla="*/ 78235 w 78235"/>
                  <a:gd name="connsiteY0" fmla="*/ 67320 h 134638"/>
                  <a:gd name="connsiteX1" fmla="*/ 39117 w 78235"/>
                  <a:gd name="connsiteY1" fmla="*/ 134639 h 134638"/>
                  <a:gd name="connsiteX2" fmla="*/ -1 w 78235"/>
                  <a:gd name="connsiteY2" fmla="*/ 67320 h 134638"/>
                  <a:gd name="connsiteX3" fmla="*/ 39117 w 78235"/>
                  <a:gd name="connsiteY3" fmla="*/ 0 h 134638"/>
                  <a:gd name="connsiteX4" fmla="*/ 78235 w 78235"/>
                  <a:gd name="connsiteY4" fmla="*/ 67320 h 13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35" h="134638">
                    <a:moveTo>
                      <a:pt x="78235" y="67320"/>
                    </a:moveTo>
                    <a:cubicBezTo>
                      <a:pt x="78235" y="104499"/>
                      <a:pt x="60721" y="134639"/>
                      <a:pt x="39117" y="134639"/>
                    </a:cubicBezTo>
                    <a:cubicBezTo>
                      <a:pt x="17513" y="134639"/>
                      <a:pt x="-1" y="104499"/>
                      <a:pt x="-1" y="67320"/>
                    </a:cubicBezTo>
                    <a:cubicBezTo>
                      <a:pt x="-1" y="30140"/>
                      <a:pt x="17513" y="0"/>
                      <a:pt x="39117" y="0"/>
                    </a:cubicBezTo>
                    <a:cubicBezTo>
                      <a:pt x="60721" y="0"/>
                      <a:pt x="78235" y="30140"/>
                      <a:pt x="78235" y="67320"/>
                    </a:cubicBez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sp>
          <p:nvSpPr>
            <p:cNvPr id="3594" name="Freeform 310">
              <a:extLst>
                <a:ext uri="{FF2B5EF4-FFF2-40B4-BE49-F238E27FC236}">
                  <a16:creationId xmlns:a16="http://schemas.microsoft.com/office/drawing/2014/main" id="{D8F62D73-56F8-F746-DADD-67BBEBA43CEF}"/>
                </a:ext>
              </a:extLst>
            </p:cNvPr>
            <p:cNvSpPr/>
            <p:nvPr/>
          </p:nvSpPr>
          <p:spPr>
            <a:xfrm>
              <a:off x="11852806" y="6054070"/>
              <a:ext cx="1734050" cy="3003732"/>
            </a:xfrm>
            <a:custGeom>
              <a:avLst/>
              <a:gdLst>
                <a:gd name="connsiteX0" fmla="*/ 27869 w 1734050"/>
                <a:gd name="connsiteY0" fmla="*/ 48260 h 3003732"/>
                <a:gd name="connsiteX1" fmla="*/ 1706246 w 1734050"/>
                <a:gd name="connsiteY1" fmla="*/ 1017323 h 3003732"/>
                <a:gd name="connsiteX2" fmla="*/ 1706246 w 1734050"/>
                <a:gd name="connsiteY2" fmla="*/ 2955472 h 3003732"/>
                <a:gd name="connsiteX3" fmla="*/ 27869 w 1734050"/>
                <a:gd name="connsiteY3" fmla="*/ 1986398 h 3003732"/>
                <a:gd name="connsiteX4" fmla="*/ 27869 w 1734050"/>
                <a:gd name="connsiteY4" fmla="*/ 48260 h 3003732"/>
                <a:gd name="connsiteX5" fmla="*/ 0 w 1734050"/>
                <a:gd name="connsiteY5" fmla="*/ 0 h 3003732"/>
                <a:gd name="connsiteX6" fmla="*/ 0 w 1734050"/>
                <a:gd name="connsiteY6" fmla="*/ 2002484 h 3003732"/>
                <a:gd name="connsiteX7" fmla="*/ 1734051 w 1734050"/>
                <a:gd name="connsiteY7" fmla="*/ 3003733 h 3003732"/>
                <a:gd name="connsiteX8" fmla="*/ 1734051 w 1734050"/>
                <a:gd name="connsiteY8" fmla="*/ 1001249 h 3003732"/>
                <a:gd name="connsiteX9" fmla="*/ 0 w 1734050"/>
                <a:gd name="connsiteY9" fmla="*/ 0 h 3003732"/>
                <a:gd name="connsiteX10" fmla="*/ 0 w 1734050"/>
                <a:gd name="connsiteY10" fmla="*/ 0 h 300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050" h="3003732">
                  <a:moveTo>
                    <a:pt x="27869" y="48260"/>
                  </a:moveTo>
                  <a:lnTo>
                    <a:pt x="1706246" y="1017323"/>
                  </a:lnTo>
                  <a:lnTo>
                    <a:pt x="1706246" y="2955472"/>
                  </a:lnTo>
                  <a:lnTo>
                    <a:pt x="27869" y="1986398"/>
                  </a:lnTo>
                  <a:lnTo>
                    <a:pt x="27869" y="48260"/>
                  </a:lnTo>
                  <a:moveTo>
                    <a:pt x="0" y="0"/>
                  </a:moveTo>
                  <a:lnTo>
                    <a:pt x="0" y="2002484"/>
                  </a:lnTo>
                  <a:lnTo>
                    <a:pt x="1734051" y="3003733"/>
                  </a:lnTo>
                  <a:lnTo>
                    <a:pt x="1734051" y="10012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32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</p:grpSp>
      <p:grpSp>
        <p:nvGrpSpPr>
          <p:cNvPr id="3661" name="Graphic 2">
            <a:extLst>
              <a:ext uri="{FF2B5EF4-FFF2-40B4-BE49-F238E27FC236}">
                <a16:creationId xmlns:a16="http://schemas.microsoft.com/office/drawing/2014/main" id="{1DEB2A83-07E4-6913-AD2B-5F5F05165375}"/>
              </a:ext>
            </a:extLst>
          </p:cNvPr>
          <p:cNvGrpSpPr/>
          <p:nvPr/>
        </p:nvGrpSpPr>
        <p:grpSpPr>
          <a:xfrm>
            <a:off x="15760532" y="8096549"/>
            <a:ext cx="4533099" cy="3829982"/>
            <a:chOff x="15760532" y="7432055"/>
            <a:chExt cx="4533099" cy="3829982"/>
          </a:xfrm>
        </p:grpSpPr>
        <p:sp>
          <p:nvSpPr>
            <p:cNvPr id="3662" name="Freeform 312">
              <a:extLst>
                <a:ext uri="{FF2B5EF4-FFF2-40B4-BE49-F238E27FC236}">
                  <a16:creationId xmlns:a16="http://schemas.microsoft.com/office/drawing/2014/main" id="{FFAA8197-8397-B9B6-B413-E0929D964522}"/>
                </a:ext>
              </a:extLst>
            </p:cNvPr>
            <p:cNvSpPr/>
            <p:nvPr/>
          </p:nvSpPr>
          <p:spPr>
            <a:xfrm>
              <a:off x="17383931" y="8628388"/>
              <a:ext cx="2909700" cy="1679022"/>
            </a:xfrm>
            <a:custGeom>
              <a:avLst/>
              <a:gdLst>
                <a:gd name="connsiteX0" fmla="*/ 1294936 w 2909700"/>
                <a:gd name="connsiteY0" fmla="*/ 0 h 1679022"/>
                <a:gd name="connsiteX1" fmla="*/ 0 w 2909700"/>
                <a:gd name="connsiteY1" fmla="*/ 746591 h 1679022"/>
                <a:gd name="connsiteX2" fmla="*/ 1614892 w 2909700"/>
                <a:gd name="connsiteY2" fmla="*/ 1679023 h 1679022"/>
                <a:gd name="connsiteX3" fmla="*/ 2909700 w 2909700"/>
                <a:gd name="connsiteY3" fmla="*/ 932432 h 1679022"/>
                <a:gd name="connsiteX4" fmla="*/ 1294936 w 2909700"/>
                <a:gd name="connsiteY4" fmla="*/ 0 h 167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9700" h="1679022">
                  <a:moveTo>
                    <a:pt x="1294936" y="0"/>
                  </a:moveTo>
                  <a:lnTo>
                    <a:pt x="0" y="746591"/>
                  </a:lnTo>
                  <a:lnTo>
                    <a:pt x="1614892" y="1679023"/>
                  </a:lnTo>
                  <a:lnTo>
                    <a:pt x="2909700" y="932432"/>
                  </a:lnTo>
                  <a:lnTo>
                    <a:pt x="1294936" y="0"/>
                  </a:lnTo>
                  <a:close/>
                </a:path>
              </a:pathLst>
            </a:custGeom>
            <a:solidFill>
              <a:srgbClr val="8094A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sp>
          <p:nvSpPr>
            <p:cNvPr id="3663" name="Freeform 313">
              <a:extLst>
                <a:ext uri="{FF2B5EF4-FFF2-40B4-BE49-F238E27FC236}">
                  <a16:creationId xmlns:a16="http://schemas.microsoft.com/office/drawing/2014/main" id="{0A6B1045-7EC4-C5FC-EB29-40FFA737707B}"/>
                </a:ext>
              </a:extLst>
            </p:cNvPr>
            <p:cNvSpPr/>
            <p:nvPr/>
          </p:nvSpPr>
          <p:spPr>
            <a:xfrm>
              <a:off x="15789099" y="9583027"/>
              <a:ext cx="2909827" cy="1679010"/>
            </a:xfrm>
            <a:custGeom>
              <a:avLst/>
              <a:gdLst>
                <a:gd name="connsiteX0" fmla="*/ 1294936 w 2909827"/>
                <a:gd name="connsiteY0" fmla="*/ 0 h 1679010"/>
                <a:gd name="connsiteX1" fmla="*/ 0 w 2909827"/>
                <a:gd name="connsiteY1" fmla="*/ 746579 h 1679010"/>
                <a:gd name="connsiteX2" fmla="*/ 1614892 w 2909827"/>
                <a:gd name="connsiteY2" fmla="*/ 1679011 h 1679010"/>
                <a:gd name="connsiteX3" fmla="*/ 2909827 w 2909827"/>
                <a:gd name="connsiteY3" fmla="*/ 932433 h 1679010"/>
                <a:gd name="connsiteX4" fmla="*/ 1294936 w 2909827"/>
                <a:gd name="connsiteY4" fmla="*/ 0 h 167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9827" h="1679010">
                  <a:moveTo>
                    <a:pt x="1294936" y="0"/>
                  </a:moveTo>
                  <a:lnTo>
                    <a:pt x="0" y="746579"/>
                  </a:lnTo>
                  <a:lnTo>
                    <a:pt x="1614892" y="1679011"/>
                  </a:lnTo>
                  <a:lnTo>
                    <a:pt x="2909827" y="932433"/>
                  </a:lnTo>
                  <a:lnTo>
                    <a:pt x="1294936" y="0"/>
                  </a:lnTo>
                  <a:close/>
                </a:path>
              </a:pathLst>
            </a:custGeom>
            <a:solidFill>
              <a:srgbClr val="8094A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grpSp>
          <p:nvGrpSpPr>
            <p:cNvPr id="3664" name="Graphic 2">
              <a:extLst>
                <a:ext uri="{FF2B5EF4-FFF2-40B4-BE49-F238E27FC236}">
                  <a16:creationId xmlns:a16="http://schemas.microsoft.com/office/drawing/2014/main" id="{DCB26213-DC3F-310E-25D0-7D379C58D17B}"/>
                </a:ext>
              </a:extLst>
            </p:cNvPr>
            <p:cNvGrpSpPr/>
            <p:nvPr/>
          </p:nvGrpSpPr>
          <p:grpSpPr>
            <a:xfrm>
              <a:off x="17577047" y="8514017"/>
              <a:ext cx="2589744" cy="1721519"/>
              <a:chOff x="17577047" y="8514017"/>
              <a:chExt cx="2589744" cy="1721519"/>
            </a:xfrm>
          </p:grpSpPr>
          <p:sp>
            <p:nvSpPr>
              <p:cNvPr id="3705" name="Freeform 315">
                <a:extLst>
                  <a:ext uri="{FF2B5EF4-FFF2-40B4-BE49-F238E27FC236}">
                    <a16:creationId xmlns:a16="http://schemas.microsoft.com/office/drawing/2014/main" id="{08E6372B-AE40-2692-29FC-A601AB1D35A1}"/>
                  </a:ext>
                </a:extLst>
              </p:cNvPr>
              <p:cNvSpPr/>
              <p:nvPr/>
            </p:nvSpPr>
            <p:spPr>
              <a:xfrm>
                <a:off x="17577047" y="8514017"/>
                <a:ext cx="2588855" cy="1494806"/>
              </a:xfrm>
              <a:custGeom>
                <a:avLst/>
                <a:gdLst>
                  <a:gd name="connsiteX0" fmla="*/ 0 w 2588855"/>
                  <a:gd name="connsiteY0" fmla="*/ 747403 h 1494806"/>
                  <a:gd name="connsiteX1" fmla="*/ 1294427 w 2588855"/>
                  <a:gd name="connsiteY1" fmla="*/ 1494807 h 1494806"/>
                  <a:gd name="connsiteX2" fmla="*/ 2588856 w 2588855"/>
                  <a:gd name="connsiteY2" fmla="*/ 747403 h 1494806"/>
                  <a:gd name="connsiteX3" fmla="*/ 1294427 w 2588855"/>
                  <a:gd name="connsiteY3" fmla="*/ 0 h 1494806"/>
                  <a:gd name="connsiteX4" fmla="*/ 0 w 2588855"/>
                  <a:gd name="connsiteY4" fmla="*/ 747403 h 149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8855" h="1494806">
                    <a:moveTo>
                      <a:pt x="0" y="747403"/>
                    </a:moveTo>
                    <a:lnTo>
                      <a:pt x="1294427" y="1494807"/>
                    </a:lnTo>
                    <a:lnTo>
                      <a:pt x="2588856" y="747403"/>
                    </a:lnTo>
                    <a:lnTo>
                      <a:pt x="1294427" y="0"/>
                    </a:lnTo>
                    <a:lnTo>
                      <a:pt x="0" y="747403"/>
                    </a:lnTo>
                    <a:close/>
                  </a:path>
                </a:pathLst>
              </a:custGeom>
              <a:solidFill>
                <a:srgbClr val="E27F5A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06" name="Freeform 316">
                <a:extLst>
                  <a:ext uri="{FF2B5EF4-FFF2-40B4-BE49-F238E27FC236}">
                    <a16:creationId xmlns:a16="http://schemas.microsoft.com/office/drawing/2014/main" id="{62AFB680-54AD-7B0B-549E-76987BC673B1}"/>
                  </a:ext>
                </a:extLst>
              </p:cNvPr>
              <p:cNvSpPr/>
              <p:nvPr/>
            </p:nvSpPr>
            <p:spPr>
              <a:xfrm>
                <a:off x="18871474" y="9261420"/>
                <a:ext cx="1295316" cy="974116"/>
              </a:xfrm>
              <a:custGeom>
                <a:avLst/>
                <a:gdLst>
                  <a:gd name="connsiteX0" fmla="*/ 0 w 1295316"/>
                  <a:gd name="connsiteY0" fmla="*/ 974116 h 974116"/>
                  <a:gd name="connsiteX1" fmla="*/ 1295317 w 1295316"/>
                  <a:gd name="connsiteY1" fmla="*/ 226192 h 974116"/>
                  <a:gd name="connsiteX2" fmla="*/ 1294429 w 1295316"/>
                  <a:gd name="connsiteY2" fmla="*/ 0 h 974116"/>
                  <a:gd name="connsiteX3" fmla="*/ 0 w 1295316"/>
                  <a:gd name="connsiteY3" fmla="*/ 747404 h 974116"/>
                  <a:gd name="connsiteX4" fmla="*/ 0 w 1295316"/>
                  <a:gd name="connsiteY4" fmla="*/ 974116 h 97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316" h="974116">
                    <a:moveTo>
                      <a:pt x="0" y="974116"/>
                    </a:moveTo>
                    <a:lnTo>
                      <a:pt x="1295317" y="226192"/>
                    </a:lnTo>
                    <a:lnTo>
                      <a:pt x="1294429" y="0"/>
                    </a:lnTo>
                    <a:lnTo>
                      <a:pt x="0" y="747404"/>
                    </a:lnTo>
                    <a:lnTo>
                      <a:pt x="0" y="974116"/>
                    </a:lnTo>
                    <a:close/>
                  </a:path>
                </a:pathLst>
              </a:custGeom>
              <a:solidFill>
                <a:srgbClr val="A93B4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07" name="Freeform 317">
                <a:extLst>
                  <a:ext uri="{FF2B5EF4-FFF2-40B4-BE49-F238E27FC236}">
                    <a16:creationId xmlns:a16="http://schemas.microsoft.com/office/drawing/2014/main" id="{602CD320-CA58-751B-0E9C-E1B35292D6F5}"/>
                  </a:ext>
                </a:extLst>
              </p:cNvPr>
              <p:cNvSpPr/>
              <p:nvPr/>
            </p:nvSpPr>
            <p:spPr>
              <a:xfrm>
                <a:off x="17577047" y="9261420"/>
                <a:ext cx="1294427" cy="974116"/>
              </a:xfrm>
              <a:custGeom>
                <a:avLst/>
                <a:gdLst>
                  <a:gd name="connsiteX0" fmla="*/ 0 w 1294427"/>
                  <a:gd name="connsiteY0" fmla="*/ 0 h 974116"/>
                  <a:gd name="connsiteX1" fmla="*/ 0 w 1294427"/>
                  <a:gd name="connsiteY1" fmla="*/ 225786 h 974116"/>
                  <a:gd name="connsiteX2" fmla="*/ 227017 w 1294427"/>
                  <a:gd name="connsiteY2" fmla="*/ 357044 h 974116"/>
                  <a:gd name="connsiteX3" fmla="*/ 227017 w 1294427"/>
                  <a:gd name="connsiteY3" fmla="*/ 222535 h 974116"/>
                  <a:gd name="connsiteX4" fmla="*/ 457335 w 1294427"/>
                  <a:gd name="connsiteY4" fmla="*/ 355559 h 974116"/>
                  <a:gd name="connsiteX5" fmla="*/ 457335 w 1294427"/>
                  <a:gd name="connsiteY5" fmla="*/ 490220 h 974116"/>
                  <a:gd name="connsiteX6" fmla="*/ 692478 w 1294427"/>
                  <a:gd name="connsiteY6" fmla="*/ 626151 h 974116"/>
                  <a:gd name="connsiteX7" fmla="*/ 692478 w 1294427"/>
                  <a:gd name="connsiteY7" fmla="*/ 491972 h 974116"/>
                  <a:gd name="connsiteX8" fmla="*/ 922796 w 1294427"/>
                  <a:gd name="connsiteY8" fmla="*/ 624982 h 974116"/>
                  <a:gd name="connsiteX9" fmla="*/ 922796 w 1294427"/>
                  <a:gd name="connsiteY9" fmla="*/ 759326 h 974116"/>
                  <a:gd name="connsiteX10" fmla="*/ 1294427 w 1294427"/>
                  <a:gd name="connsiteY10" fmla="*/ 974116 h 974116"/>
                  <a:gd name="connsiteX11" fmla="*/ 1294427 w 1294427"/>
                  <a:gd name="connsiteY11" fmla="*/ 747404 h 974116"/>
                  <a:gd name="connsiteX12" fmla="*/ 0 w 1294427"/>
                  <a:gd name="connsiteY12" fmla="*/ 0 h 97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4427" h="974116">
                    <a:moveTo>
                      <a:pt x="0" y="0"/>
                    </a:moveTo>
                    <a:lnTo>
                      <a:pt x="0" y="225786"/>
                    </a:lnTo>
                    <a:lnTo>
                      <a:pt x="227017" y="357044"/>
                    </a:lnTo>
                    <a:lnTo>
                      <a:pt x="227017" y="222535"/>
                    </a:lnTo>
                    <a:lnTo>
                      <a:pt x="457335" y="355559"/>
                    </a:lnTo>
                    <a:lnTo>
                      <a:pt x="457335" y="490220"/>
                    </a:lnTo>
                    <a:lnTo>
                      <a:pt x="692478" y="626151"/>
                    </a:lnTo>
                    <a:lnTo>
                      <a:pt x="692478" y="491972"/>
                    </a:lnTo>
                    <a:lnTo>
                      <a:pt x="922796" y="624982"/>
                    </a:lnTo>
                    <a:lnTo>
                      <a:pt x="922796" y="759326"/>
                    </a:lnTo>
                    <a:lnTo>
                      <a:pt x="1294427" y="974116"/>
                    </a:lnTo>
                    <a:lnTo>
                      <a:pt x="1294427" y="7474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5B4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665" name="Graphic 2">
              <a:extLst>
                <a:ext uri="{FF2B5EF4-FFF2-40B4-BE49-F238E27FC236}">
                  <a16:creationId xmlns:a16="http://schemas.microsoft.com/office/drawing/2014/main" id="{32EB1113-A085-CA2C-C385-9AFDA5DB711B}"/>
                </a:ext>
              </a:extLst>
            </p:cNvPr>
            <p:cNvGrpSpPr/>
            <p:nvPr/>
          </p:nvGrpSpPr>
          <p:grpSpPr>
            <a:xfrm>
              <a:off x="17830981" y="7432055"/>
              <a:ext cx="2080861" cy="2402988"/>
              <a:chOff x="17830981" y="7432055"/>
              <a:chExt cx="2080861" cy="2402988"/>
            </a:xfrm>
          </p:grpSpPr>
          <p:sp>
            <p:nvSpPr>
              <p:cNvPr id="3693" name="Freeform 319">
                <a:extLst>
                  <a:ext uri="{FF2B5EF4-FFF2-40B4-BE49-F238E27FC236}">
                    <a16:creationId xmlns:a16="http://schemas.microsoft.com/office/drawing/2014/main" id="{FCBD8DF9-EAA6-5AF8-9BFC-746664407283}"/>
                  </a:ext>
                </a:extLst>
              </p:cNvPr>
              <p:cNvSpPr/>
              <p:nvPr/>
            </p:nvSpPr>
            <p:spPr>
              <a:xfrm>
                <a:off x="17830981" y="7432055"/>
                <a:ext cx="2080861" cy="1201500"/>
              </a:xfrm>
              <a:custGeom>
                <a:avLst/>
                <a:gdLst>
                  <a:gd name="connsiteX0" fmla="*/ 0 w 2080861"/>
                  <a:gd name="connsiteY0" fmla="*/ 600756 h 1201500"/>
                  <a:gd name="connsiteX1" fmla="*/ 1040493 w 2080861"/>
                  <a:gd name="connsiteY1" fmla="*/ 1201501 h 1201500"/>
                  <a:gd name="connsiteX2" fmla="*/ 2080861 w 2080861"/>
                  <a:gd name="connsiteY2" fmla="*/ 600756 h 1201500"/>
                  <a:gd name="connsiteX3" fmla="*/ 1040493 w 2080861"/>
                  <a:gd name="connsiteY3" fmla="*/ 0 h 1201500"/>
                  <a:gd name="connsiteX4" fmla="*/ 0 w 2080861"/>
                  <a:gd name="connsiteY4" fmla="*/ 600756 h 120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0861" h="1201500">
                    <a:moveTo>
                      <a:pt x="0" y="600756"/>
                    </a:moveTo>
                    <a:lnTo>
                      <a:pt x="1040493" y="1201501"/>
                    </a:lnTo>
                    <a:lnTo>
                      <a:pt x="2080861" y="600756"/>
                    </a:lnTo>
                    <a:lnTo>
                      <a:pt x="1040493" y="0"/>
                    </a:lnTo>
                    <a:lnTo>
                      <a:pt x="0" y="600756"/>
                    </a:lnTo>
                    <a:close/>
                  </a:path>
                </a:pathLst>
              </a:custGeom>
              <a:solidFill>
                <a:srgbClr val="D4AB93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94" name="Freeform 320">
                <a:extLst>
                  <a:ext uri="{FF2B5EF4-FFF2-40B4-BE49-F238E27FC236}">
                    <a16:creationId xmlns:a16="http://schemas.microsoft.com/office/drawing/2014/main" id="{E3F45DE7-B414-8AD5-CDD5-394B51BE0D7F}"/>
                  </a:ext>
                </a:extLst>
              </p:cNvPr>
              <p:cNvSpPr/>
              <p:nvPr/>
            </p:nvSpPr>
            <p:spPr>
              <a:xfrm>
                <a:off x="17830981" y="8032812"/>
                <a:ext cx="1040493" cy="1802232"/>
              </a:xfrm>
              <a:custGeom>
                <a:avLst/>
                <a:gdLst>
                  <a:gd name="connsiteX0" fmla="*/ 0 w 1040493"/>
                  <a:gd name="connsiteY0" fmla="*/ 0 h 1802232"/>
                  <a:gd name="connsiteX1" fmla="*/ 0 w 1040493"/>
                  <a:gd name="connsiteY1" fmla="*/ 1201488 h 1802232"/>
                  <a:gd name="connsiteX2" fmla="*/ 1040493 w 1040493"/>
                  <a:gd name="connsiteY2" fmla="*/ 1802232 h 1802232"/>
                  <a:gd name="connsiteX3" fmla="*/ 1040493 w 1040493"/>
                  <a:gd name="connsiteY3" fmla="*/ 600744 h 1802232"/>
                  <a:gd name="connsiteX4" fmla="*/ 0 w 1040493"/>
                  <a:gd name="connsiteY4" fmla="*/ 0 h 180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493" h="1802232">
                    <a:moveTo>
                      <a:pt x="0" y="0"/>
                    </a:moveTo>
                    <a:lnTo>
                      <a:pt x="0" y="1201488"/>
                    </a:lnTo>
                    <a:lnTo>
                      <a:pt x="1040493" y="1802232"/>
                    </a:lnTo>
                    <a:lnTo>
                      <a:pt x="1040493" y="6007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9B7D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95" name="Freeform 321">
                <a:extLst>
                  <a:ext uri="{FF2B5EF4-FFF2-40B4-BE49-F238E27FC236}">
                    <a16:creationId xmlns:a16="http://schemas.microsoft.com/office/drawing/2014/main" id="{E243C8D4-E2A1-760A-A2F2-FDC7FD1E22DD}"/>
                  </a:ext>
                </a:extLst>
              </p:cNvPr>
              <p:cNvSpPr/>
              <p:nvPr/>
            </p:nvSpPr>
            <p:spPr>
              <a:xfrm>
                <a:off x="18871474" y="8032812"/>
                <a:ext cx="1040367" cy="1802232"/>
              </a:xfrm>
              <a:custGeom>
                <a:avLst/>
                <a:gdLst>
                  <a:gd name="connsiteX0" fmla="*/ 1040368 w 1040367"/>
                  <a:gd name="connsiteY0" fmla="*/ 0 h 1802232"/>
                  <a:gd name="connsiteX1" fmla="*/ 1040368 w 1040367"/>
                  <a:gd name="connsiteY1" fmla="*/ 1201488 h 1802232"/>
                  <a:gd name="connsiteX2" fmla="*/ 0 w 1040367"/>
                  <a:gd name="connsiteY2" fmla="*/ 1802232 h 1802232"/>
                  <a:gd name="connsiteX3" fmla="*/ 0 w 1040367"/>
                  <a:gd name="connsiteY3" fmla="*/ 600744 h 1802232"/>
                  <a:gd name="connsiteX4" fmla="*/ 1040368 w 1040367"/>
                  <a:gd name="connsiteY4" fmla="*/ 0 h 180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367" h="1802232">
                    <a:moveTo>
                      <a:pt x="1040368" y="0"/>
                    </a:moveTo>
                    <a:lnTo>
                      <a:pt x="1040368" y="1201488"/>
                    </a:lnTo>
                    <a:lnTo>
                      <a:pt x="0" y="1802232"/>
                    </a:lnTo>
                    <a:lnTo>
                      <a:pt x="0" y="600744"/>
                    </a:lnTo>
                    <a:lnTo>
                      <a:pt x="1040368" y="0"/>
                    </a:lnTo>
                    <a:close/>
                  </a:path>
                </a:pathLst>
              </a:custGeom>
              <a:solidFill>
                <a:srgbClr val="8F624B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grpSp>
            <p:nvGrpSpPr>
              <p:cNvPr id="3696" name="Graphic 2">
                <a:extLst>
                  <a:ext uri="{FF2B5EF4-FFF2-40B4-BE49-F238E27FC236}">
                    <a16:creationId xmlns:a16="http://schemas.microsoft.com/office/drawing/2014/main" id="{058AA132-792A-458D-6F2C-88DAB7652F09}"/>
                  </a:ext>
                </a:extLst>
              </p:cNvPr>
              <p:cNvGrpSpPr/>
              <p:nvPr/>
            </p:nvGrpSpPr>
            <p:grpSpPr>
              <a:xfrm>
                <a:off x="17830981" y="8421229"/>
                <a:ext cx="2080861" cy="1025385"/>
                <a:chOff x="17830981" y="8421229"/>
                <a:chExt cx="2080861" cy="1025385"/>
              </a:xfrm>
              <a:solidFill>
                <a:srgbClr val="D4AB93"/>
              </a:solidFill>
            </p:grpSpPr>
            <p:sp>
              <p:nvSpPr>
                <p:cNvPr id="3703" name="Freeform 323">
                  <a:extLst>
                    <a:ext uri="{FF2B5EF4-FFF2-40B4-BE49-F238E27FC236}">
                      <a16:creationId xmlns:a16="http://schemas.microsoft.com/office/drawing/2014/main" id="{32D20458-EE08-7638-81ED-A05A5FD54A2F}"/>
                    </a:ext>
                  </a:extLst>
                </p:cNvPr>
                <p:cNvSpPr/>
                <p:nvPr/>
              </p:nvSpPr>
              <p:spPr>
                <a:xfrm>
                  <a:off x="17830981" y="8421229"/>
                  <a:ext cx="2080861" cy="624880"/>
                </a:xfrm>
                <a:custGeom>
                  <a:avLst/>
                  <a:gdLst>
                    <a:gd name="connsiteX0" fmla="*/ 1040493 w 2080861"/>
                    <a:gd name="connsiteY0" fmla="*/ 624880 h 624880"/>
                    <a:gd name="connsiteX1" fmla="*/ 2080861 w 2080861"/>
                    <a:gd name="connsiteY1" fmla="*/ 24124 h 624880"/>
                    <a:gd name="connsiteX2" fmla="*/ 2080861 w 2080861"/>
                    <a:gd name="connsiteY2" fmla="*/ 0 h 624880"/>
                    <a:gd name="connsiteX3" fmla="*/ 1040493 w 2080861"/>
                    <a:gd name="connsiteY3" fmla="*/ 600744 h 624880"/>
                    <a:gd name="connsiteX4" fmla="*/ 0 w 2080861"/>
                    <a:gd name="connsiteY4" fmla="*/ 13 h 624880"/>
                    <a:gd name="connsiteX5" fmla="*/ 0 w 2080861"/>
                    <a:gd name="connsiteY5" fmla="*/ 24136 h 624880"/>
                    <a:gd name="connsiteX6" fmla="*/ 1035289 w 2080861"/>
                    <a:gd name="connsiteY6" fmla="*/ 621859 h 624880"/>
                    <a:gd name="connsiteX7" fmla="*/ 1040493 w 2080861"/>
                    <a:gd name="connsiteY7" fmla="*/ 624880 h 624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80861" h="624880">
                      <a:moveTo>
                        <a:pt x="1040493" y="624880"/>
                      </a:moveTo>
                      <a:lnTo>
                        <a:pt x="2080861" y="24124"/>
                      </a:lnTo>
                      <a:lnTo>
                        <a:pt x="2080861" y="0"/>
                      </a:lnTo>
                      <a:lnTo>
                        <a:pt x="1040493" y="600744"/>
                      </a:lnTo>
                      <a:lnTo>
                        <a:pt x="0" y="13"/>
                      </a:lnTo>
                      <a:lnTo>
                        <a:pt x="0" y="24136"/>
                      </a:lnTo>
                      <a:lnTo>
                        <a:pt x="1035289" y="621859"/>
                      </a:lnTo>
                      <a:lnTo>
                        <a:pt x="1040493" y="624880"/>
                      </a:lnTo>
                      <a:close/>
                    </a:path>
                  </a:pathLst>
                </a:custGeom>
                <a:solidFill>
                  <a:srgbClr val="D4AB93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704" name="Freeform 324">
                  <a:extLst>
                    <a:ext uri="{FF2B5EF4-FFF2-40B4-BE49-F238E27FC236}">
                      <a16:creationId xmlns:a16="http://schemas.microsoft.com/office/drawing/2014/main" id="{699C32ED-B95C-C26F-38BE-9D51E99D6C06}"/>
                    </a:ext>
                  </a:extLst>
                </p:cNvPr>
                <p:cNvSpPr/>
                <p:nvPr/>
              </p:nvSpPr>
              <p:spPr>
                <a:xfrm>
                  <a:off x="17830981" y="8821733"/>
                  <a:ext cx="2080861" cy="624880"/>
                </a:xfrm>
                <a:custGeom>
                  <a:avLst/>
                  <a:gdLst>
                    <a:gd name="connsiteX0" fmla="*/ 1040493 w 2080861"/>
                    <a:gd name="connsiteY0" fmla="*/ 600744 h 624880"/>
                    <a:gd name="connsiteX1" fmla="*/ 0 w 2080861"/>
                    <a:gd name="connsiteY1" fmla="*/ 0 h 624880"/>
                    <a:gd name="connsiteX2" fmla="*/ 0 w 2080861"/>
                    <a:gd name="connsiteY2" fmla="*/ 24124 h 624880"/>
                    <a:gd name="connsiteX3" fmla="*/ 1035289 w 2080861"/>
                    <a:gd name="connsiteY3" fmla="*/ 621859 h 624880"/>
                    <a:gd name="connsiteX4" fmla="*/ 1040493 w 2080861"/>
                    <a:gd name="connsiteY4" fmla="*/ 624880 h 624880"/>
                    <a:gd name="connsiteX5" fmla="*/ 2080861 w 2080861"/>
                    <a:gd name="connsiteY5" fmla="*/ 24124 h 624880"/>
                    <a:gd name="connsiteX6" fmla="*/ 2080861 w 2080861"/>
                    <a:gd name="connsiteY6" fmla="*/ 0 h 624880"/>
                    <a:gd name="connsiteX7" fmla="*/ 1040493 w 2080861"/>
                    <a:gd name="connsiteY7" fmla="*/ 600744 h 624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80861" h="624880">
                      <a:moveTo>
                        <a:pt x="1040493" y="600744"/>
                      </a:moveTo>
                      <a:lnTo>
                        <a:pt x="0" y="0"/>
                      </a:lnTo>
                      <a:lnTo>
                        <a:pt x="0" y="24124"/>
                      </a:lnTo>
                      <a:lnTo>
                        <a:pt x="1035289" y="621859"/>
                      </a:lnTo>
                      <a:lnTo>
                        <a:pt x="1040493" y="624880"/>
                      </a:lnTo>
                      <a:lnTo>
                        <a:pt x="2080861" y="24124"/>
                      </a:lnTo>
                      <a:lnTo>
                        <a:pt x="2080861" y="0"/>
                      </a:lnTo>
                      <a:lnTo>
                        <a:pt x="1040493" y="600744"/>
                      </a:lnTo>
                      <a:close/>
                    </a:path>
                  </a:pathLst>
                </a:custGeom>
                <a:solidFill>
                  <a:srgbClr val="D4AB93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grpSp>
            <p:nvGrpSpPr>
              <p:cNvPr id="3697" name="Graphic 2">
                <a:extLst>
                  <a:ext uri="{FF2B5EF4-FFF2-40B4-BE49-F238E27FC236}">
                    <a16:creationId xmlns:a16="http://schemas.microsoft.com/office/drawing/2014/main" id="{1C9EC44F-4B47-A34C-A29F-DDA2DC5DA912}"/>
                  </a:ext>
                </a:extLst>
              </p:cNvPr>
              <p:cNvGrpSpPr/>
              <p:nvPr/>
            </p:nvGrpSpPr>
            <p:grpSpPr>
              <a:xfrm>
                <a:off x="18167316" y="7626276"/>
                <a:ext cx="1408190" cy="2014546"/>
                <a:chOff x="18167316" y="7626276"/>
                <a:chExt cx="1408190" cy="2014546"/>
              </a:xfrm>
              <a:solidFill>
                <a:srgbClr val="CA9B7D"/>
              </a:solidFill>
            </p:grpSpPr>
            <p:sp>
              <p:nvSpPr>
                <p:cNvPr id="3701" name="Freeform 326">
                  <a:extLst>
                    <a:ext uri="{FF2B5EF4-FFF2-40B4-BE49-F238E27FC236}">
                      <a16:creationId xmlns:a16="http://schemas.microsoft.com/office/drawing/2014/main" id="{89619B60-472A-7F88-0A52-BC9212895D2C}"/>
                    </a:ext>
                  </a:extLst>
                </p:cNvPr>
                <p:cNvSpPr/>
                <p:nvPr/>
              </p:nvSpPr>
              <p:spPr>
                <a:xfrm>
                  <a:off x="18514189" y="7626276"/>
                  <a:ext cx="1061317" cy="1814294"/>
                </a:xfrm>
                <a:custGeom>
                  <a:avLst/>
                  <a:gdLst>
                    <a:gd name="connsiteX0" fmla="*/ 20823 w 1061317"/>
                    <a:gd name="connsiteY0" fmla="*/ 0 h 1814294"/>
                    <a:gd name="connsiteX1" fmla="*/ 0 w 1061317"/>
                    <a:gd name="connsiteY1" fmla="*/ 12062 h 1814294"/>
                    <a:gd name="connsiteX2" fmla="*/ 1040368 w 1061317"/>
                    <a:gd name="connsiteY2" fmla="*/ 612793 h 1814294"/>
                    <a:gd name="connsiteX3" fmla="*/ 1040368 w 1061317"/>
                    <a:gd name="connsiteY3" fmla="*/ 1814294 h 1814294"/>
                    <a:gd name="connsiteX4" fmla="*/ 1061318 w 1061317"/>
                    <a:gd name="connsiteY4" fmla="*/ 1802232 h 1814294"/>
                    <a:gd name="connsiteX5" fmla="*/ 1061318 w 1061317"/>
                    <a:gd name="connsiteY5" fmla="*/ 600744 h 1814294"/>
                    <a:gd name="connsiteX6" fmla="*/ 20823 w 1061317"/>
                    <a:gd name="connsiteY6" fmla="*/ 0 h 181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1317" h="1814294">
                      <a:moveTo>
                        <a:pt x="20823" y="0"/>
                      </a:moveTo>
                      <a:lnTo>
                        <a:pt x="0" y="12062"/>
                      </a:lnTo>
                      <a:lnTo>
                        <a:pt x="1040368" y="612793"/>
                      </a:lnTo>
                      <a:lnTo>
                        <a:pt x="1040368" y="1814294"/>
                      </a:lnTo>
                      <a:lnTo>
                        <a:pt x="1061318" y="1802232"/>
                      </a:lnTo>
                      <a:lnTo>
                        <a:pt x="1061318" y="600744"/>
                      </a:lnTo>
                      <a:lnTo>
                        <a:pt x="20823" y="0"/>
                      </a:lnTo>
                      <a:close/>
                    </a:path>
                  </a:pathLst>
                </a:custGeom>
                <a:solidFill>
                  <a:srgbClr val="CA9B7D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702" name="Freeform 327">
                  <a:extLst>
                    <a:ext uri="{FF2B5EF4-FFF2-40B4-BE49-F238E27FC236}">
                      <a16:creationId xmlns:a16="http://schemas.microsoft.com/office/drawing/2014/main" id="{D630F8C9-3804-C49D-D6DC-79110E54A062}"/>
                    </a:ext>
                  </a:extLst>
                </p:cNvPr>
                <p:cNvSpPr/>
                <p:nvPr/>
              </p:nvSpPr>
              <p:spPr>
                <a:xfrm>
                  <a:off x="18167316" y="7826528"/>
                  <a:ext cx="1061316" cy="1814294"/>
                </a:xfrm>
                <a:custGeom>
                  <a:avLst/>
                  <a:gdLst>
                    <a:gd name="connsiteX0" fmla="*/ 20950 w 1061316"/>
                    <a:gd name="connsiteY0" fmla="*/ 0 h 1814294"/>
                    <a:gd name="connsiteX1" fmla="*/ 0 w 1061316"/>
                    <a:gd name="connsiteY1" fmla="*/ 12062 h 1814294"/>
                    <a:gd name="connsiteX2" fmla="*/ 1040493 w 1061316"/>
                    <a:gd name="connsiteY2" fmla="*/ 612806 h 1814294"/>
                    <a:gd name="connsiteX3" fmla="*/ 1040493 w 1061316"/>
                    <a:gd name="connsiteY3" fmla="*/ 1814294 h 1814294"/>
                    <a:gd name="connsiteX4" fmla="*/ 1061316 w 1061316"/>
                    <a:gd name="connsiteY4" fmla="*/ 1802232 h 1814294"/>
                    <a:gd name="connsiteX5" fmla="*/ 1061316 w 1061316"/>
                    <a:gd name="connsiteY5" fmla="*/ 600757 h 1814294"/>
                    <a:gd name="connsiteX6" fmla="*/ 20950 w 1061316"/>
                    <a:gd name="connsiteY6" fmla="*/ 0 h 181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1316" h="1814294">
                      <a:moveTo>
                        <a:pt x="20950" y="0"/>
                      </a:moveTo>
                      <a:lnTo>
                        <a:pt x="0" y="12062"/>
                      </a:lnTo>
                      <a:lnTo>
                        <a:pt x="1040493" y="612806"/>
                      </a:lnTo>
                      <a:lnTo>
                        <a:pt x="1040493" y="1814294"/>
                      </a:lnTo>
                      <a:lnTo>
                        <a:pt x="1061316" y="1802232"/>
                      </a:lnTo>
                      <a:lnTo>
                        <a:pt x="1061316" y="600757"/>
                      </a:lnTo>
                      <a:lnTo>
                        <a:pt x="20950" y="0"/>
                      </a:lnTo>
                      <a:close/>
                    </a:path>
                  </a:pathLst>
                </a:custGeom>
                <a:solidFill>
                  <a:srgbClr val="CA9B7D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grpSp>
            <p:nvGrpSpPr>
              <p:cNvPr id="3698" name="Graphic 2">
                <a:extLst>
                  <a:ext uri="{FF2B5EF4-FFF2-40B4-BE49-F238E27FC236}">
                    <a16:creationId xmlns:a16="http://schemas.microsoft.com/office/drawing/2014/main" id="{C2921035-600B-1893-0062-0AB05777A5C3}"/>
                  </a:ext>
                </a:extLst>
              </p:cNvPr>
              <p:cNvGrpSpPr/>
              <p:nvPr/>
            </p:nvGrpSpPr>
            <p:grpSpPr>
              <a:xfrm>
                <a:off x="18167316" y="7626276"/>
                <a:ext cx="1408190" cy="2014546"/>
                <a:chOff x="18167316" y="7626276"/>
                <a:chExt cx="1408190" cy="2014546"/>
              </a:xfrm>
              <a:solidFill>
                <a:srgbClr val="8F624B"/>
              </a:solidFill>
            </p:grpSpPr>
            <p:sp>
              <p:nvSpPr>
                <p:cNvPr id="3699" name="Freeform 329">
                  <a:extLst>
                    <a:ext uri="{FF2B5EF4-FFF2-40B4-BE49-F238E27FC236}">
                      <a16:creationId xmlns:a16="http://schemas.microsoft.com/office/drawing/2014/main" id="{464D0BB7-F562-EBBD-C2CE-E096B653B08C}"/>
                    </a:ext>
                  </a:extLst>
                </p:cNvPr>
                <p:cNvSpPr/>
                <p:nvPr/>
              </p:nvSpPr>
              <p:spPr>
                <a:xfrm>
                  <a:off x="18514189" y="7826528"/>
                  <a:ext cx="1061317" cy="1814294"/>
                </a:xfrm>
                <a:custGeom>
                  <a:avLst/>
                  <a:gdLst>
                    <a:gd name="connsiteX0" fmla="*/ 1061318 w 1061317"/>
                    <a:gd name="connsiteY0" fmla="*/ 12062 h 1814294"/>
                    <a:gd name="connsiteX1" fmla="*/ 1040368 w 1061317"/>
                    <a:gd name="connsiteY1" fmla="*/ 0 h 1814294"/>
                    <a:gd name="connsiteX2" fmla="*/ 0 w 1061317"/>
                    <a:gd name="connsiteY2" fmla="*/ 600757 h 1814294"/>
                    <a:gd name="connsiteX3" fmla="*/ 0 w 1061317"/>
                    <a:gd name="connsiteY3" fmla="*/ 1802232 h 1814294"/>
                    <a:gd name="connsiteX4" fmla="*/ 20823 w 1061317"/>
                    <a:gd name="connsiteY4" fmla="*/ 1814294 h 1814294"/>
                    <a:gd name="connsiteX5" fmla="*/ 20823 w 1061317"/>
                    <a:gd name="connsiteY5" fmla="*/ 612806 h 1814294"/>
                    <a:gd name="connsiteX6" fmla="*/ 1061318 w 1061317"/>
                    <a:gd name="connsiteY6" fmla="*/ 12062 h 181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1317" h="1814294">
                      <a:moveTo>
                        <a:pt x="1061318" y="12062"/>
                      </a:moveTo>
                      <a:lnTo>
                        <a:pt x="1040368" y="0"/>
                      </a:lnTo>
                      <a:lnTo>
                        <a:pt x="0" y="600757"/>
                      </a:lnTo>
                      <a:lnTo>
                        <a:pt x="0" y="1802232"/>
                      </a:lnTo>
                      <a:lnTo>
                        <a:pt x="20823" y="1814294"/>
                      </a:lnTo>
                      <a:lnTo>
                        <a:pt x="20823" y="612806"/>
                      </a:lnTo>
                      <a:lnTo>
                        <a:pt x="1061318" y="12062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700" name="Freeform 330">
                  <a:extLst>
                    <a:ext uri="{FF2B5EF4-FFF2-40B4-BE49-F238E27FC236}">
                      <a16:creationId xmlns:a16="http://schemas.microsoft.com/office/drawing/2014/main" id="{7F826954-6119-8668-C0CC-29F9A3D041BD}"/>
                    </a:ext>
                  </a:extLst>
                </p:cNvPr>
                <p:cNvSpPr/>
                <p:nvPr/>
              </p:nvSpPr>
              <p:spPr>
                <a:xfrm>
                  <a:off x="18167316" y="7626276"/>
                  <a:ext cx="1061316" cy="1814294"/>
                </a:xfrm>
                <a:custGeom>
                  <a:avLst/>
                  <a:gdLst>
                    <a:gd name="connsiteX0" fmla="*/ 1061316 w 1061316"/>
                    <a:gd name="connsiteY0" fmla="*/ 12062 h 1814294"/>
                    <a:gd name="connsiteX1" fmla="*/ 1040493 w 1061316"/>
                    <a:gd name="connsiteY1" fmla="*/ 0 h 1814294"/>
                    <a:gd name="connsiteX2" fmla="*/ 5206 w 1061316"/>
                    <a:gd name="connsiteY2" fmla="*/ 597722 h 1814294"/>
                    <a:gd name="connsiteX3" fmla="*/ 0 w 1061316"/>
                    <a:gd name="connsiteY3" fmla="*/ 600744 h 1814294"/>
                    <a:gd name="connsiteX4" fmla="*/ 0 w 1061316"/>
                    <a:gd name="connsiteY4" fmla="*/ 1802232 h 1814294"/>
                    <a:gd name="connsiteX5" fmla="*/ 20950 w 1061316"/>
                    <a:gd name="connsiteY5" fmla="*/ 1814294 h 1814294"/>
                    <a:gd name="connsiteX6" fmla="*/ 20950 w 1061316"/>
                    <a:gd name="connsiteY6" fmla="*/ 612793 h 1814294"/>
                    <a:gd name="connsiteX7" fmla="*/ 1061316 w 1061316"/>
                    <a:gd name="connsiteY7" fmla="*/ 12062 h 181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1316" h="1814294">
                      <a:moveTo>
                        <a:pt x="1061316" y="12062"/>
                      </a:moveTo>
                      <a:lnTo>
                        <a:pt x="1040493" y="0"/>
                      </a:lnTo>
                      <a:lnTo>
                        <a:pt x="5206" y="597722"/>
                      </a:lnTo>
                      <a:lnTo>
                        <a:pt x="0" y="600744"/>
                      </a:lnTo>
                      <a:lnTo>
                        <a:pt x="0" y="1802232"/>
                      </a:lnTo>
                      <a:lnTo>
                        <a:pt x="20950" y="1814294"/>
                      </a:lnTo>
                      <a:lnTo>
                        <a:pt x="20950" y="612793"/>
                      </a:lnTo>
                      <a:lnTo>
                        <a:pt x="1061316" y="12062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</p:grpSp>
        <p:grpSp>
          <p:nvGrpSpPr>
            <p:cNvPr id="3666" name="Graphic 2">
              <a:extLst>
                <a:ext uri="{FF2B5EF4-FFF2-40B4-BE49-F238E27FC236}">
                  <a16:creationId xmlns:a16="http://schemas.microsoft.com/office/drawing/2014/main" id="{0AE4958F-DBAC-8A1E-D2E0-71D9915B92BA}"/>
                </a:ext>
              </a:extLst>
            </p:cNvPr>
            <p:cNvGrpSpPr/>
            <p:nvPr/>
          </p:nvGrpSpPr>
          <p:grpSpPr>
            <a:xfrm>
              <a:off x="17831235" y="8186492"/>
              <a:ext cx="2080988" cy="1428682"/>
              <a:chOff x="17831235" y="8186492"/>
              <a:chExt cx="2080988" cy="1428682"/>
            </a:xfrm>
          </p:grpSpPr>
          <p:sp>
            <p:nvSpPr>
              <p:cNvPr id="3689" name="Freeform 332">
                <a:extLst>
                  <a:ext uri="{FF2B5EF4-FFF2-40B4-BE49-F238E27FC236}">
                    <a16:creationId xmlns:a16="http://schemas.microsoft.com/office/drawing/2014/main" id="{A47096D7-0A21-5731-C4FC-A73D0A882707}"/>
                  </a:ext>
                </a:extLst>
              </p:cNvPr>
              <p:cNvSpPr/>
              <p:nvPr/>
            </p:nvSpPr>
            <p:spPr>
              <a:xfrm>
                <a:off x="17831235" y="8186492"/>
                <a:ext cx="2080988" cy="1428682"/>
              </a:xfrm>
              <a:custGeom>
                <a:avLst/>
                <a:gdLst>
                  <a:gd name="connsiteX0" fmla="*/ 1039987 w 2080988"/>
                  <a:gd name="connsiteY0" fmla="*/ 601518 h 1428682"/>
                  <a:gd name="connsiteX1" fmla="*/ 0 w 2080988"/>
                  <a:gd name="connsiteY1" fmla="*/ 0 h 1428682"/>
                  <a:gd name="connsiteX2" fmla="*/ 0 w 2080988"/>
                  <a:gd name="connsiteY2" fmla="*/ 827558 h 1428682"/>
                  <a:gd name="connsiteX3" fmla="*/ 1039987 w 2080988"/>
                  <a:gd name="connsiteY3" fmla="*/ 1428683 h 1428682"/>
                  <a:gd name="connsiteX4" fmla="*/ 2080988 w 2080988"/>
                  <a:gd name="connsiteY4" fmla="*/ 827964 h 1428682"/>
                  <a:gd name="connsiteX5" fmla="*/ 2080988 w 2080988"/>
                  <a:gd name="connsiteY5" fmla="*/ 0 h 1428682"/>
                  <a:gd name="connsiteX6" fmla="*/ 1039987 w 2080988"/>
                  <a:gd name="connsiteY6" fmla="*/ 601518 h 1428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988" h="1428682">
                    <a:moveTo>
                      <a:pt x="1039987" y="601518"/>
                    </a:moveTo>
                    <a:lnTo>
                      <a:pt x="0" y="0"/>
                    </a:lnTo>
                    <a:lnTo>
                      <a:pt x="0" y="827558"/>
                    </a:lnTo>
                    <a:lnTo>
                      <a:pt x="1039987" y="1428683"/>
                    </a:lnTo>
                    <a:lnTo>
                      <a:pt x="2080988" y="827964"/>
                    </a:lnTo>
                    <a:lnTo>
                      <a:pt x="2080988" y="0"/>
                    </a:lnTo>
                    <a:lnTo>
                      <a:pt x="1039987" y="601518"/>
                    </a:lnTo>
                    <a:close/>
                  </a:path>
                </a:pathLst>
              </a:custGeom>
              <a:solidFill>
                <a:srgbClr val="E0C0AB">
                  <a:alpha val="7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90" name="Freeform 333">
                <a:extLst>
                  <a:ext uri="{FF2B5EF4-FFF2-40B4-BE49-F238E27FC236}">
                    <a16:creationId xmlns:a16="http://schemas.microsoft.com/office/drawing/2014/main" id="{237C1C72-6ED6-51AD-6EEB-EC90CDB990F0}"/>
                  </a:ext>
                </a:extLst>
              </p:cNvPr>
              <p:cNvSpPr/>
              <p:nvPr/>
            </p:nvSpPr>
            <p:spPr>
              <a:xfrm>
                <a:off x="17831235" y="8287063"/>
                <a:ext cx="2080988" cy="808525"/>
              </a:xfrm>
              <a:custGeom>
                <a:avLst/>
                <a:gdLst>
                  <a:gd name="connsiteX0" fmla="*/ 1039987 w 2080988"/>
                  <a:gd name="connsiteY0" fmla="*/ 601506 h 808525"/>
                  <a:gd name="connsiteX1" fmla="*/ 0 w 2080988"/>
                  <a:gd name="connsiteY1" fmla="*/ 0 h 808525"/>
                  <a:gd name="connsiteX2" fmla="*/ 0 w 2080988"/>
                  <a:gd name="connsiteY2" fmla="*/ 207400 h 808525"/>
                  <a:gd name="connsiteX3" fmla="*/ 1039987 w 2080988"/>
                  <a:gd name="connsiteY3" fmla="*/ 808525 h 808525"/>
                  <a:gd name="connsiteX4" fmla="*/ 2080988 w 2080988"/>
                  <a:gd name="connsiteY4" fmla="*/ 207807 h 808525"/>
                  <a:gd name="connsiteX5" fmla="*/ 2080988 w 2080988"/>
                  <a:gd name="connsiteY5" fmla="*/ 0 h 808525"/>
                  <a:gd name="connsiteX6" fmla="*/ 1039987 w 2080988"/>
                  <a:gd name="connsiteY6" fmla="*/ 601506 h 80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988" h="808525">
                    <a:moveTo>
                      <a:pt x="1039987" y="601506"/>
                    </a:moveTo>
                    <a:lnTo>
                      <a:pt x="0" y="0"/>
                    </a:lnTo>
                    <a:lnTo>
                      <a:pt x="0" y="207400"/>
                    </a:lnTo>
                    <a:lnTo>
                      <a:pt x="1039987" y="808525"/>
                    </a:lnTo>
                    <a:lnTo>
                      <a:pt x="2080988" y="207807"/>
                    </a:lnTo>
                    <a:lnTo>
                      <a:pt x="2080988" y="0"/>
                    </a:lnTo>
                    <a:lnTo>
                      <a:pt x="1039987" y="601506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91" name="Freeform 334">
                <a:extLst>
                  <a:ext uri="{FF2B5EF4-FFF2-40B4-BE49-F238E27FC236}">
                    <a16:creationId xmlns:a16="http://schemas.microsoft.com/office/drawing/2014/main" id="{3118C759-E673-0DFA-BC8C-EB30BA5C5E47}"/>
                  </a:ext>
                </a:extLst>
              </p:cNvPr>
              <p:cNvSpPr/>
              <p:nvPr/>
            </p:nvSpPr>
            <p:spPr>
              <a:xfrm>
                <a:off x="17831235" y="8625671"/>
                <a:ext cx="2080988" cy="660075"/>
              </a:xfrm>
              <a:custGeom>
                <a:avLst/>
                <a:gdLst>
                  <a:gd name="connsiteX0" fmla="*/ 1039987 w 2080988"/>
                  <a:gd name="connsiteY0" fmla="*/ 601518 h 660075"/>
                  <a:gd name="connsiteX1" fmla="*/ 0 w 2080988"/>
                  <a:gd name="connsiteY1" fmla="*/ 0 h 660075"/>
                  <a:gd name="connsiteX2" fmla="*/ 0 w 2080988"/>
                  <a:gd name="connsiteY2" fmla="*/ 58951 h 660075"/>
                  <a:gd name="connsiteX3" fmla="*/ 1039987 w 2080988"/>
                  <a:gd name="connsiteY3" fmla="*/ 660075 h 660075"/>
                  <a:gd name="connsiteX4" fmla="*/ 2080988 w 2080988"/>
                  <a:gd name="connsiteY4" fmla="*/ 59357 h 660075"/>
                  <a:gd name="connsiteX5" fmla="*/ 2080988 w 2080988"/>
                  <a:gd name="connsiteY5" fmla="*/ 0 h 660075"/>
                  <a:gd name="connsiteX6" fmla="*/ 1039987 w 2080988"/>
                  <a:gd name="connsiteY6" fmla="*/ 601518 h 66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988" h="660075">
                    <a:moveTo>
                      <a:pt x="1039987" y="601518"/>
                    </a:moveTo>
                    <a:lnTo>
                      <a:pt x="0" y="0"/>
                    </a:lnTo>
                    <a:lnTo>
                      <a:pt x="0" y="58951"/>
                    </a:lnTo>
                    <a:lnTo>
                      <a:pt x="1039987" y="660075"/>
                    </a:lnTo>
                    <a:lnTo>
                      <a:pt x="2080988" y="59357"/>
                    </a:lnTo>
                    <a:lnTo>
                      <a:pt x="2080988" y="0"/>
                    </a:lnTo>
                    <a:lnTo>
                      <a:pt x="1039987" y="601518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92" name="Freeform 335">
                <a:extLst>
                  <a:ext uri="{FF2B5EF4-FFF2-40B4-BE49-F238E27FC236}">
                    <a16:creationId xmlns:a16="http://schemas.microsoft.com/office/drawing/2014/main" id="{BA00FFCD-0B72-B6D0-A10B-27AA4E2B6777}"/>
                  </a:ext>
                </a:extLst>
              </p:cNvPr>
              <p:cNvSpPr/>
              <p:nvPr/>
            </p:nvSpPr>
            <p:spPr>
              <a:xfrm>
                <a:off x="17831235" y="8653706"/>
                <a:ext cx="2080988" cy="880934"/>
              </a:xfrm>
              <a:custGeom>
                <a:avLst/>
                <a:gdLst>
                  <a:gd name="connsiteX0" fmla="*/ 1039987 w 2080988"/>
                  <a:gd name="connsiteY0" fmla="*/ 601518 h 880934"/>
                  <a:gd name="connsiteX1" fmla="*/ 0 w 2080988"/>
                  <a:gd name="connsiteY1" fmla="*/ 0 h 880934"/>
                  <a:gd name="connsiteX2" fmla="*/ 0 w 2080988"/>
                  <a:gd name="connsiteY2" fmla="*/ 279809 h 880934"/>
                  <a:gd name="connsiteX3" fmla="*/ 1039987 w 2080988"/>
                  <a:gd name="connsiteY3" fmla="*/ 880935 h 880934"/>
                  <a:gd name="connsiteX4" fmla="*/ 2080988 w 2080988"/>
                  <a:gd name="connsiteY4" fmla="*/ 280215 h 880934"/>
                  <a:gd name="connsiteX5" fmla="*/ 2080988 w 2080988"/>
                  <a:gd name="connsiteY5" fmla="*/ 0 h 880934"/>
                  <a:gd name="connsiteX6" fmla="*/ 1039987 w 2080988"/>
                  <a:gd name="connsiteY6" fmla="*/ 601518 h 880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988" h="880934">
                    <a:moveTo>
                      <a:pt x="1039987" y="601518"/>
                    </a:moveTo>
                    <a:lnTo>
                      <a:pt x="0" y="0"/>
                    </a:lnTo>
                    <a:lnTo>
                      <a:pt x="0" y="279809"/>
                    </a:lnTo>
                    <a:lnTo>
                      <a:pt x="1039987" y="880935"/>
                    </a:lnTo>
                    <a:lnTo>
                      <a:pt x="2080988" y="280215"/>
                    </a:lnTo>
                    <a:lnTo>
                      <a:pt x="2080988" y="0"/>
                    </a:lnTo>
                    <a:lnTo>
                      <a:pt x="1039987" y="601518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667" name="Graphic 2">
              <a:extLst>
                <a:ext uri="{FF2B5EF4-FFF2-40B4-BE49-F238E27FC236}">
                  <a16:creationId xmlns:a16="http://schemas.microsoft.com/office/drawing/2014/main" id="{154B934F-7337-BB1C-9932-2B9F96FF57B5}"/>
                </a:ext>
              </a:extLst>
            </p:cNvPr>
            <p:cNvGrpSpPr/>
            <p:nvPr/>
          </p:nvGrpSpPr>
          <p:grpSpPr>
            <a:xfrm>
              <a:off x="15760532" y="9338755"/>
              <a:ext cx="2589744" cy="1721519"/>
              <a:chOff x="15760532" y="9338755"/>
              <a:chExt cx="2589744" cy="1721519"/>
            </a:xfrm>
          </p:grpSpPr>
          <p:sp>
            <p:nvSpPr>
              <p:cNvPr id="3686" name="Freeform 337">
                <a:extLst>
                  <a:ext uri="{FF2B5EF4-FFF2-40B4-BE49-F238E27FC236}">
                    <a16:creationId xmlns:a16="http://schemas.microsoft.com/office/drawing/2014/main" id="{7240CF75-437B-FCD9-85D4-134F9AC9419D}"/>
                  </a:ext>
                </a:extLst>
              </p:cNvPr>
              <p:cNvSpPr/>
              <p:nvPr/>
            </p:nvSpPr>
            <p:spPr>
              <a:xfrm>
                <a:off x="15760532" y="9338755"/>
                <a:ext cx="2588854" cy="1494806"/>
              </a:xfrm>
              <a:custGeom>
                <a:avLst/>
                <a:gdLst>
                  <a:gd name="connsiteX0" fmla="*/ 0 w 2588854"/>
                  <a:gd name="connsiteY0" fmla="*/ 747404 h 1494806"/>
                  <a:gd name="connsiteX1" fmla="*/ 1294427 w 2588854"/>
                  <a:gd name="connsiteY1" fmla="*/ 1494807 h 1494806"/>
                  <a:gd name="connsiteX2" fmla="*/ 2588855 w 2588854"/>
                  <a:gd name="connsiteY2" fmla="*/ 747404 h 1494806"/>
                  <a:gd name="connsiteX3" fmla="*/ 1294427 w 2588854"/>
                  <a:gd name="connsiteY3" fmla="*/ 0 h 1494806"/>
                  <a:gd name="connsiteX4" fmla="*/ 0 w 2588854"/>
                  <a:gd name="connsiteY4" fmla="*/ 747404 h 149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8854" h="1494806">
                    <a:moveTo>
                      <a:pt x="0" y="747404"/>
                    </a:moveTo>
                    <a:lnTo>
                      <a:pt x="1294427" y="1494807"/>
                    </a:lnTo>
                    <a:lnTo>
                      <a:pt x="2588855" y="747404"/>
                    </a:lnTo>
                    <a:lnTo>
                      <a:pt x="1294427" y="0"/>
                    </a:lnTo>
                    <a:lnTo>
                      <a:pt x="0" y="747404"/>
                    </a:lnTo>
                    <a:close/>
                  </a:path>
                </a:pathLst>
              </a:custGeom>
              <a:solidFill>
                <a:srgbClr val="E27F5A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87" name="Freeform 338">
                <a:extLst>
                  <a:ext uri="{FF2B5EF4-FFF2-40B4-BE49-F238E27FC236}">
                    <a16:creationId xmlns:a16="http://schemas.microsoft.com/office/drawing/2014/main" id="{7FD3F7AC-E068-882E-B614-6F23F6C19C81}"/>
                  </a:ext>
                </a:extLst>
              </p:cNvPr>
              <p:cNvSpPr/>
              <p:nvPr/>
            </p:nvSpPr>
            <p:spPr>
              <a:xfrm>
                <a:off x="17054959" y="10086159"/>
                <a:ext cx="1295316" cy="974115"/>
              </a:xfrm>
              <a:custGeom>
                <a:avLst/>
                <a:gdLst>
                  <a:gd name="connsiteX0" fmla="*/ 0 w 1295316"/>
                  <a:gd name="connsiteY0" fmla="*/ 974115 h 974115"/>
                  <a:gd name="connsiteX1" fmla="*/ 1295317 w 1295316"/>
                  <a:gd name="connsiteY1" fmla="*/ 226204 h 974115"/>
                  <a:gd name="connsiteX2" fmla="*/ 1294427 w 1295316"/>
                  <a:gd name="connsiteY2" fmla="*/ 0 h 974115"/>
                  <a:gd name="connsiteX3" fmla="*/ 0 w 1295316"/>
                  <a:gd name="connsiteY3" fmla="*/ 747403 h 974115"/>
                  <a:gd name="connsiteX4" fmla="*/ 0 w 1295316"/>
                  <a:gd name="connsiteY4" fmla="*/ 974115 h 97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316" h="974115">
                    <a:moveTo>
                      <a:pt x="0" y="974115"/>
                    </a:moveTo>
                    <a:lnTo>
                      <a:pt x="1295317" y="226204"/>
                    </a:lnTo>
                    <a:lnTo>
                      <a:pt x="1294427" y="0"/>
                    </a:lnTo>
                    <a:lnTo>
                      <a:pt x="0" y="747403"/>
                    </a:lnTo>
                    <a:lnTo>
                      <a:pt x="0" y="974115"/>
                    </a:lnTo>
                    <a:close/>
                  </a:path>
                </a:pathLst>
              </a:custGeom>
              <a:solidFill>
                <a:srgbClr val="A93B4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88" name="Freeform 339">
                <a:extLst>
                  <a:ext uri="{FF2B5EF4-FFF2-40B4-BE49-F238E27FC236}">
                    <a16:creationId xmlns:a16="http://schemas.microsoft.com/office/drawing/2014/main" id="{535DBBA7-DAFE-4D92-39B4-4039B1E52D78}"/>
                  </a:ext>
                </a:extLst>
              </p:cNvPr>
              <p:cNvSpPr/>
              <p:nvPr/>
            </p:nvSpPr>
            <p:spPr>
              <a:xfrm>
                <a:off x="15760532" y="10086159"/>
                <a:ext cx="1294427" cy="974115"/>
              </a:xfrm>
              <a:custGeom>
                <a:avLst/>
                <a:gdLst>
                  <a:gd name="connsiteX0" fmla="*/ 0 w 1294427"/>
                  <a:gd name="connsiteY0" fmla="*/ 0 h 974115"/>
                  <a:gd name="connsiteX1" fmla="*/ 0 w 1294427"/>
                  <a:gd name="connsiteY1" fmla="*/ 225798 h 974115"/>
                  <a:gd name="connsiteX2" fmla="*/ 227015 w 1294427"/>
                  <a:gd name="connsiteY2" fmla="*/ 357043 h 974115"/>
                  <a:gd name="connsiteX3" fmla="*/ 227015 w 1294427"/>
                  <a:gd name="connsiteY3" fmla="*/ 222535 h 974115"/>
                  <a:gd name="connsiteX4" fmla="*/ 457461 w 1294427"/>
                  <a:gd name="connsiteY4" fmla="*/ 355558 h 974115"/>
                  <a:gd name="connsiteX5" fmla="*/ 457461 w 1294427"/>
                  <a:gd name="connsiteY5" fmla="*/ 490219 h 974115"/>
                  <a:gd name="connsiteX6" fmla="*/ 692477 w 1294427"/>
                  <a:gd name="connsiteY6" fmla="*/ 626150 h 974115"/>
                  <a:gd name="connsiteX7" fmla="*/ 692477 w 1294427"/>
                  <a:gd name="connsiteY7" fmla="*/ 491971 h 974115"/>
                  <a:gd name="connsiteX8" fmla="*/ 922922 w 1294427"/>
                  <a:gd name="connsiteY8" fmla="*/ 624994 h 974115"/>
                  <a:gd name="connsiteX9" fmla="*/ 922922 w 1294427"/>
                  <a:gd name="connsiteY9" fmla="*/ 759338 h 974115"/>
                  <a:gd name="connsiteX10" fmla="*/ 1294427 w 1294427"/>
                  <a:gd name="connsiteY10" fmla="*/ 974115 h 974115"/>
                  <a:gd name="connsiteX11" fmla="*/ 1294427 w 1294427"/>
                  <a:gd name="connsiteY11" fmla="*/ 747403 h 974115"/>
                  <a:gd name="connsiteX12" fmla="*/ 0 w 1294427"/>
                  <a:gd name="connsiteY12" fmla="*/ 0 h 97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4427" h="974115">
                    <a:moveTo>
                      <a:pt x="0" y="0"/>
                    </a:moveTo>
                    <a:lnTo>
                      <a:pt x="0" y="225798"/>
                    </a:lnTo>
                    <a:lnTo>
                      <a:pt x="227015" y="357043"/>
                    </a:lnTo>
                    <a:lnTo>
                      <a:pt x="227015" y="222535"/>
                    </a:lnTo>
                    <a:lnTo>
                      <a:pt x="457461" y="355558"/>
                    </a:lnTo>
                    <a:lnTo>
                      <a:pt x="457461" y="490219"/>
                    </a:lnTo>
                    <a:lnTo>
                      <a:pt x="692477" y="626150"/>
                    </a:lnTo>
                    <a:lnTo>
                      <a:pt x="692477" y="491971"/>
                    </a:lnTo>
                    <a:lnTo>
                      <a:pt x="922922" y="624994"/>
                    </a:lnTo>
                    <a:lnTo>
                      <a:pt x="922922" y="759338"/>
                    </a:lnTo>
                    <a:lnTo>
                      <a:pt x="1294427" y="974115"/>
                    </a:lnTo>
                    <a:lnTo>
                      <a:pt x="1294427" y="7474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5B4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668" name="Graphic 2">
              <a:extLst>
                <a:ext uri="{FF2B5EF4-FFF2-40B4-BE49-F238E27FC236}">
                  <a16:creationId xmlns:a16="http://schemas.microsoft.com/office/drawing/2014/main" id="{0B842245-51F6-F5F3-879E-85C7871CE7AF}"/>
                </a:ext>
              </a:extLst>
            </p:cNvPr>
            <p:cNvGrpSpPr/>
            <p:nvPr/>
          </p:nvGrpSpPr>
          <p:grpSpPr>
            <a:xfrm>
              <a:off x="16014591" y="8256807"/>
              <a:ext cx="2080861" cy="2402976"/>
              <a:chOff x="16014591" y="8256807"/>
              <a:chExt cx="2080861" cy="2402976"/>
            </a:xfrm>
          </p:grpSpPr>
          <p:sp>
            <p:nvSpPr>
              <p:cNvPr id="3674" name="Freeform 341">
                <a:extLst>
                  <a:ext uri="{FF2B5EF4-FFF2-40B4-BE49-F238E27FC236}">
                    <a16:creationId xmlns:a16="http://schemas.microsoft.com/office/drawing/2014/main" id="{51E31FF2-9886-12DD-5FC0-BD257DD5A701}"/>
                  </a:ext>
                </a:extLst>
              </p:cNvPr>
              <p:cNvSpPr/>
              <p:nvPr/>
            </p:nvSpPr>
            <p:spPr>
              <a:xfrm>
                <a:off x="16014591" y="8256807"/>
                <a:ext cx="2080861" cy="1201488"/>
              </a:xfrm>
              <a:custGeom>
                <a:avLst/>
                <a:gdLst>
                  <a:gd name="connsiteX0" fmla="*/ 0 w 2080861"/>
                  <a:gd name="connsiteY0" fmla="*/ 600744 h 1201488"/>
                  <a:gd name="connsiteX1" fmla="*/ 1040368 w 2080861"/>
                  <a:gd name="connsiteY1" fmla="*/ 1201488 h 1201488"/>
                  <a:gd name="connsiteX2" fmla="*/ 2080861 w 2080861"/>
                  <a:gd name="connsiteY2" fmla="*/ 600744 h 1201488"/>
                  <a:gd name="connsiteX3" fmla="*/ 1040368 w 2080861"/>
                  <a:gd name="connsiteY3" fmla="*/ 0 h 1201488"/>
                  <a:gd name="connsiteX4" fmla="*/ 0 w 2080861"/>
                  <a:gd name="connsiteY4" fmla="*/ 600744 h 1201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0861" h="1201488">
                    <a:moveTo>
                      <a:pt x="0" y="600744"/>
                    </a:moveTo>
                    <a:lnTo>
                      <a:pt x="1040368" y="1201488"/>
                    </a:lnTo>
                    <a:lnTo>
                      <a:pt x="2080861" y="600744"/>
                    </a:lnTo>
                    <a:lnTo>
                      <a:pt x="1040368" y="0"/>
                    </a:lnTo>
                    <a:lnTo>
                      <a:pt x="0" y="600744"/>
                    </a:lnTo>
                    <a:close/>
                  </a:path>
                </a:pathLst>
              </a:custGeom>
              <a:solidFill>
                <a:srgbClr val="D4AB93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75" name="Freeform 342">
                <a:extLst>
                  <a:ext uri="{FF2B5EF4-FFF2-40B4-BE49-F238E27FC236}">
                    <a16:creationId xmlns:a16="http://schemas.microsoft.com/office/drawing/2014/main" id="{83BAA18B-9C95-DE85-689B-949D8D08FABF}"/>
                  </a:ext>
                </a:extLst>
              </p:cNvPr>
              <p:cNvSpPr/>
              <p:nvPr/>
            </p:nvSpPr>
            <p:spPr>
              <a:xfrm>
                <a:off x="16014591" y="8857551"/>
                <a:ext cx="1040367" cy="1802232"/>
              </a:xfrm>
              <a:custGeom>
                <a:avLst/>
                <a:gdLst>
                  <a:gd name="connsiteX0" fmla="*/ 0 w 1040367"/>
                  <a:gd name="connsiteY0" fmla="*/ 0 h 1802232"/>
                  <a:gd name="connsiteX1" fmla="*/ 0 w 1040367"/>
                  <a:gd name="connsiteY1" fmla="*/ 1201488 h 1802232"/>
                  <a:gd name="connsiteX2" fmla="*/ 1040368 w 1040367"/>
                  <a:gd name="connsiteY2" fmla="*/ 1802232 h 1802232"/>
                  <a:gd name="connsiteX3" fmla="*/ 1040368 w 1040367"/>
                  <a:gd name="connsiteY3" fmla="*/ 600744 h 1802232"/>
                  <a:gd name="connsiteX4" fmla="*/ 0 w 1040367"/>
                  <a:gd name="connsiteY4" fmla="*/ 0 h 180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367" h="1802232">
                    <a:moveTo>
                      <a:pt x="0" y="0"/>
                    </a:moveTo>
                    <a:lnTo>
                      <a:pt x="0" y="1201488"/>
                    </a:lnTo>
                    <a:lnTo>
                      <a:pt x="1040368" y="1802232"/>
                    </a:lnTo>
                    <a:lnTo>
                      <a:pt x="1040368" y="6007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9B7D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76" name="Freeform 343">
                <a:extLst>
                  <a:ext uri="{FF2B5EF4-FFF2-40B4-BE49-F238E27FC236}">
                    <a16:creationId xmlns:a16="http://schemas.microsoft.com/office/drawing/2014/main" id="{A8C3D731-A3A3-EB1B-6F34-E39224FD3DB8}"/>
                  </a:ext>
                </a:extLst>
              </p:cNvPr>
              <p:cNvSpPr/>
              <p:nvPr/>
            </p:nvSpPr>
            <p:spPr>
              <a:xfrm>
                <a:off x="17054959" y="8857551"/>
                <a:ext cx="1040493" cy="1802232"/>
              </a:xfrm>
              <a:custGeom>
                <a:avLst/>
                <a:gdLst>
                  <a:gd name="connsiteX0" fmla="*/ 1040493 w 1040493"/>
                  <a:gd name="connsiteY0" fmla="*/ 0 h 1802232"/>
                  <a:gd name="connsiteX1" fmla="*/ 1040493 w 1040493"/>
                  <a:gd name="connsiteY1" fmla="*/ 1201488 h 1802232"/>
                  <a:gd name="connsiteX2" fmla="*/ 0 w 1040493"/>
                  <a:gd name="connsiteY2" fmla="*/ 1802232 h 1802232"/>
                  <a:gd name="connsiteX3" fmla="*/ 0 w 1040493"/>
                  <a:gd name="connsiteY3" fmla="*/ 600744 h 1802232"/>
                  <a:gd name="connsiteX4" fmla="*/ 1040493 w 1040493"/>
                  <a:gd name="connsiteY4" fmla="*/ 0 h 180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493" h="1802232">
                    <a:moveTo>
                      <a:pt x="1040493" y="0"/>
                    </a:moveTo>
                    <a:lnTo>
                      <a:pt x="1040493" y="1201488"/>
                    </a:lnTo>
                    <a:lnTo>
                      <a:pt x="0" y="1802232"/>
                    </a:lnTo>
                    <a:lnTo>
                      <a:pt x="0" y="600744"/>
                    </a:lnTo>
                    <a:lnTo>
                      <a:pt x="1040493" y="0"/>
                    </a:lnTo>
                    <a:close/>
                  </a:path>
                </a:pathLst>
              </a:custGeom>
              <a:solidFill>
                <a:srgbClr val="8F624B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grpSp>
            <p:nvGrpSpPr>
              <p:cNvPr id="3677" name="Graphic 2">
                <a:extLst>
                  <a:ext uri="{FF2B5EF4-FFF2-40B4-BE49-F238E27FC236}">
                    <a16:creationId xmlns:a16="http://schemas.microsoft.com/office/drawing/2014/main" id="{788CB307-745A-3EA4-96E9-EF68259D9CA7}"/>
                  </a:ext>
                </a:extLst>
              </p:cNvPr>
              <p:cNvGrpSpPr/>
              <p:nvPr/>
            </p:nvGrpSpPr>
            <p:grpSpPr>
              <a:xfrm>
                <a:off x="16014591" y="9245980"/>
                <a:ext cx="2080861" cy="1025372"/>
                <a:chOff x="16014591" y="9245980"/>
                <a:chExt cx="2080861" cy="1025372"/>
              </a:xfrm>
              <a:solidFill>
                <a:srgbClr val="D4AB93"/>
              </a:solidFill>
            </p:grpSpPr>
            <p:sp>
              <p:nvSpPr>
                <p:cNvPr id="3684" name="Freeform 345">
                  <a:extLst>
                    <a:ext uri="{FF2B5EF4-FFF2-40B4-BE49-F238E27FC236}">
                      <a16:creationId xmlns:a16="http://schemas.microsoft.com/office/drawing/2014/main" id="{071DBF64-44FA-FFC3-652B-F9A8FC95199A}"/>
                    </a:ext>
                  </a:extLst>
                </p:cNvPr>
                <p:cNvSpPr/>
                <p:nvPr/>
              </p:nvSpPr>
              <p:spPr>
                <a:xfrm>
                  <a:off x="16014591" y="9245980"/>
                  <a:ext cx="2080861" cy="624868"/>
                </a:xfrm>
                <a:custGeom>
                  <a:avLst/>
                  <a:gdLst>
                    <a:gd name="connsiteX0" fmla="*/ 1040368 w 2080861"/>
                    <a:gd name="connsiteY0" fmla="*/ 624868 h 624868"/>
                    <a:gd name="connsiteX1" fmla="*/ 2080861 w 2080861"/>
                    <a:gd name="connsiteY1" fmla="*/ 24124 h 624868"/>
                    <a:gd name="connsiteX2" fmla="*/ 2080861 w 2080861"/>
                    <a:gd name="connsiteY2" fmla="*/ 0 h 624868"/>
                    <a:gd name="connsiteX3" fmla="*/ 1040368 w 2080861"/>
                    <a:gd name="connsiteY3" fmla="*/ 600744 h 624868"/>
                    <a:gd name="connsiteX4" fmla="*/ 0 w 2080861"/>
                    <a:gd name="connsiteY4" fmla="*/ 0 h 624868"/>
                    <a:gd name="connsiteX5" fmla="*/ 0 w 2080861"/>
                    <a:gd name="connsiteY5" fmla="*/ 24124 h 624868"/>
                    <a:gd name="connsiteX6" fmla="*/ 1035162 w 2080861"/>
                    <a:gd name="connsiteY6" fmla="*/ 621859 h 624868"/>
                    <a:gd name="connsiteX7" fmla="*/ 1040368 w 2080861"/>
                    <a:gd name="connsiteY7" fmla="*/ 624868 h 624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80861" h="624868">
                      <a:moveTo>
                        <a:pt x="1040368" y="624868"/>
                      </a:moveTo>
                      <a:lnTo>
                        <a:pt x="2080861" y="24124"/>
                      </a:lnTo>
                      <a:lnTo>
                        <a:pt x="2080861" y="0"/>
                      </a:lnTo>
                      <a:lnTo>
                        <a:pt x="1040368" y="600744"/>
                      </a:lnTo>
                      <a:lnTo>
                        <a:pt x="0" y="0"/>
                      </a:lnTo>
                      <a:lnTo>
                        <a:pt x="0" y="24124"/>
                      </a:lnTo>
                      <a:lnTo>
                        <a:pt x="1035162" y="621859"/>
                      </a:lnTo>
                      <a:lnTo>
                        <a:pt x="1040368" y="624868"/>
                      </a:lnTo>
                      <a:close/>
                    </a:path>
                  </a:pathLst>
                </a:custGeom>
                <a:solidFill>
                  <a:srgbClr val="D4AB93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685" name="Freeform 346">
                  <a:extLst>
                    <a:ext uri="{FF2B5EF4-FFF2-40B4-BE49-F238E27FC236}">
                      <a16:creationId xmlns:a16="http://schemas.microsoft.com/office/drawing/2014/main" id="{0070F558-90A4-C04E-F516-60A90100689D}"/>
                    </a:ext>
                  </a:extLst>
                </p:cNvPr>
                <p:cNvSpPr/>
                <p:nvPr/>
              </p:nvSpPr>
              <p:spPr>
                <a:xfrm>
                  <a:off x="16014591" y="9646473"/>
                  <a:ext cx="2080861" cy="624880"/>
                </a:xfrm>
                <a:custGeom>
                  <a:avLst/>
                  <a:gdLst>
                    <a:gd name="connsiteX0" fmla="*/ 1040368 w 2080861"/>
                    <a:gd name="connsiteY0" fmla="*/ 600756 h 624880"/>
                    <a:gd name="connsiteX1" fmla="*/ 0 w 2080861"/>
                    <a:gd name="connsiteY1" fmla="*/ 0 h 624880"/>
                    <a:gd name="connsiteX2" fmla="*/ 0 w 2080861"/>
                    <a:gd name="connsiteY2" fmla="*/ 24136 h 624880"/>
                    <a:gd name="connsiteX3" fmla="*/ 1035162 w 2080861"/>
                    <a:gd name="connsiteY3" fmla="*/ 621871 h 624880"/>
                    <a:gd name="connsiteX4" fmla="*/ 1040368 w 2080861"/>
                    <a:gd name="connsiteY4" fmla="*/ 624880 h 624880"/>
                    <a:gd name="connsiteX5" fmla="*/ 2080861 w 2080861"/>
                    <a:gd name="connsiteY5" fmla="*/ 24136 h 624880"/>
                    <a:gd name="connsiteX6" fmla="*/ 2080861 w 2080861"/>
                    <a:gd name="connsiteY6" fmla="*/ 12 h 624880"/>
                    <a:gd name="connsiteX7" fmla="*/ 1040368 w 2080861"/>
                    <a:gd name="connsiteY7" fmla="*/ 600756 h 624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80861" h="624880">
                      <a:moveTo>
                        <a:pt x="1040368" y="600756"/>
                      </a:moveTo>
                      <a:lnTo>
                        <a:pt x="0" y="0"/>
                      </a:lnTo>
                      <a:lnTo>
                        <a:pt x="0" y="24136"/>
                      </a:lnTo>
                      <a:lnTo>
                        <a:pt x="1035162" y="621871"/>
                      </a:lnTo>
                      <a:lnTo>
                        <a:pt x="1040368" y="624880"/>
                      </a:lnTo>
                      <a:lnTo>
                        <a:pt x="2080861" y="24136"/>
                      </a:lnTo>
                      <a:lnTo>
                        <a:pt x="2080861" y="12"/>
                      </a:lnTo>
                      <a:lnTo>
                        <a:pt x="1040368" y="600756"/>
                      </a:lnTo>
                      <a:close/>
                    </a:path>
                  </a:pathLst>
                </a:custGeom>
                <a:solidFill>
                  <a:srgbClr val="D4AB93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grpSp>
            <p:nvGrpSpPr>
              <p:cNvPr id="3678" name="Graphic 2">
                <a:extLst>
                  <a:ext uri="{FF2B5EF4-FFF2-40B4-BE49-F238E27FC236}">
                    <a16:creationId xmlns:a16="http://schemas.microsoft.com/office/drawing/2014/main" id="{A4D0E4AF-ECED-C220-8B3A-DDBAD7C6923A}"/>
                  </a:ext>
                </a:extLst>
              </p:cNvPr>
              <p:cNvGrpSpPr/>
              <p:nvPr/>
            </p:nvGrpSpPr>
            <p:grpSpPr>
              <a:xfrm>
                <a:off x="16350928" y="8451028"/>
                <a:ext cx="1408061" cy="2014546"/>
                <a:chOff x="16350928" y="8451028"/>
                <a:chExt cx="1408061" cy="2014546"/>
              </a:xfrm>
              <a:solidFill>
                <a:srgbClr val="8F624B"/>
              </a:solidFill>
            </p:grpSpPr>
            <p:sp>
              <p:nvSpPr>
                <p:cNvPr id="3682" name="Freeform 348">
                  <a:extLst>
                    <a:ext uri="{FF2B5EF4-FFF2-40B4-BE49-F238E27FC236}">
                      <a16:creationId xmlns:a16="http://schemas.microsoft.com/office/drawing/2014/main" id="{9D2D5B25-EDDD-D3DA-8959-B39C834D846D}"/>
                    </a:ext>
                  </a:extLst>
                </p:cNvPr>
                <p:cNvSpPr/>
                <p:nvPr/>
              </p:nvSpPr>
              <p:spPr>
                <a:xfrm>
                  <a:off x="16697674" y="8651268"/>
                  <a:ext cx="1061316" cy="1814306"/>
                </a:xfrm>
                <a:custGeom>
                  <a:avLst/>
                  <a:gdLst>
                    <a:gd name="connsiteX0" fmla="*/ 1061316 w 1061316"/>
                    <a:gd name="connsiteY0" fmla="*/ 12062 h 1814306"/>
                    <a:gd name="connsiteX1" fmla="*/ 1040493 w 1061316"/>
                    <a:gd name="connsiteY1" fmla="*/ 0 h 1814306"/>
                    <a:gd name="connsiteX2" fmla="*/ 0 w 1061316"/>
                    <a:gd name="connsiteY2" fmla="*/ 600756 h 1814306"/>
                    <a:gd name="connsiteX3" fmla="*/ 0 w 1061316"/>
                    <a:gd name="connsiteY3" fmla="*/ 1802232 h 1814306"/>
                    <a:gd name="connsiteX4" fmla="*/ 20950 w 1061316"/>
                    <a:gd name="connsiteY4" fmla="*/ 1814307 h 1814306"/>
                    <a:gd name="connsiteX5" fmla="*/ 20950 w 1061316"/>
                    <a:gd name="connsiteY5" fmla="*/ 612806 h 1814306"/>
                    <a:gd name="connsiteX6" fmla="*/ 1061316 w 1061316"/>
                    <a:gd name="connsiteY6" fmla="*/ 12062 h 1814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1316" h="1814306">
                      <a:moveTo>
                        <a:pt x="1061316" y="12062"/>
                      </a:moveTo>
                      <a:lnTo>
                        <a:pt x="1040493" y="0"/>
                      </a:lnTo>
                      <a:lnTo>
                        <a:pt x="0" y="600756"/>
                      </a:lnTo>
                      <a:lnTo>
                        <a:pt x="0" y="1802232"/>
                      </a:lnTo>
                      <a:lnTo>
                        <a:pt x="20950" y="1814307"/>
                      </a:lnTo>
                      <a:lnTo>
                        <a:pt x="20950" y="612806"/>
                      </a:lnTo>
                      <a:lnTo>
                        <a:pt x="1061316" y="12062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683" name="Freeform 349">
                  <a:extLst>
                    <a:ext uri="{FF2B5EF4-FFF2-40B4-BE49-F238E27FC236}">
                      <a16:creationId xmlns:a16="http://schemas.microsoft.com/office/drawing/2014/main" id="{2587242F-B8A5-8CED-1AE5-A00F269B57F1}"/>
                    </a:ext>
                  </a:extLst>
                </p:cNvPr>
                <p:cNvSpPr/>
                <p:nvPr/>
              </p:nvSpPr>
              <p:spPr>
                <a:xfrm>
                  <a:off x="16350928" y="8451028"/>
                  <a:ext cx="1061316" cy="1814293"/>
                </a:xfrm>
                <a:custGeom>
                  <a:avLst/>
                  <a:gdLst>
                    <a:gd name="connsiteX0" fmla="*/ 1061316 w 1061316"/>
                    <a:gd name="connsiteY0" fmla="*/ 12062 h 1814293"/>
                    <a:gd name="connsiteX1" fmla="*/ 1040366 w 1061316"/>
                    <a:gd name="connsiteY1" fmla="*/ 0 h 1814293"/>
                    <a:gd name="connsiteX2" fmla="*/ 5205 w 1061316"/>
                    <a:gd name="connsiteY2" fmla="*/ 597722 h 1814293"/>
                    <a:gd name="connsiteX3" fmla="*/ 0 w 1061316"/>
                    <a:gd name="connsiteY3" fmla="*/ 600744 h 1814293"/>
                    <a:gd name="connsiteX4" fmla="*/ 0 w 1061316"/>
                    <a:gd name="connsiteY4" fmla="*/ 1802219 h 1814293"/>
                    <a:gd name="connsiteX5" fmla="*/ 20821 w 1061316"/>
                    <a:gd name="connsiteY5" fmla="*/ 1814293 h 1814293"/>
                    <a:gd name="connsiteX6" fmla="*/ 20821 w 1061316"/>
                    <a:gd name="connsiteY6" fmla="*/ 612793 h 1814293"/>
                    <a:gd name="connsiteX7" fmla="*/ 1061316 w 1061316"/>
                    <a:gd name="connsiteY7" fmla="*/ 12062 h 1814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1316" h="1814293">
                      <a:moveTo>
                        <a:pt x="1061316" y="12062"/>
                      </a:moveTo>
                      <a:lnTo>
                        <a:pt x="1040366" y="0"/>
                      </a:lnTo>
                      <a:lnTo>
                        <a:pt x="5205" y="597722"/>
                      </a:lnTo>
                      <a:lnTo>
                        <a:pt x="0" y="600744"/>
                      </a:lnTo>
                      <a:lnTo>
                        <a:pt x="0" y="1802219"/>
                      </a:lnTo>
                      <a:lnTo>
                        <a:pt x="20821" y="1814293"/>
                      </a:lnTo>
                      <a:lnTo>
                        <a:pt x="20821" y="612793"/>
                      </a:lnTo>
                      <a:lnTo>
                        <a:pt x="1061316" y="12062"/>
                      </a:lnTo>
                      <a:close/>
                    </a:path>
                  </a:pathLst>
                </a:custGeom>
                <a:solidFill>
                  <a:srgbClr val="8F624B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grpSp>
            <p:nvGrpSpPr>
              <p:cNvPr id="3679" name="Graphic 2">
                <a:extLst>
                  <a:ext uri="{FF2B5EF4-FFF2-40B4-BE49-F238E27FC236}">
                    <a16:creationId xmlns:a16="http://schemas.microsoft.com/office/drawing/2014/main" id="{EEC7566B-CEFE-C998-D81D-A8A7CD197E3E}"/>
                  </a:ext>
                </a:extLst>
              </p:cNvPr>
              <p:cNvGrpSpPr/>
              <p:nvPr/>
            </p:nvGrpSpPr>
            <p:grpSpPr>
              <a:xfrm>
                <a:off x="16350928" y="8451015"/>
                <a:ext cx="1408061" cy="2014559"/>
                <a:chOff x="16350928" y="8451015"/>
                <a:chExt cx="1408061" cy="2014559"/>
              </a:xfrm>
              <a:solidFill>
                <a:srgbClr val="CA9B7D"/>
              </a:solidFill>
            </p:grpSpPr>
            <p:sp>
              <p:nvSpPr>
                <p:cNvPr id="3680" name="Freeform 351">
                  <a:extLst>
                    <a:ext uri="{FF2B5EF4-FFF2-40B4-BE49-F238E27FC236}">
                      <a16:creationId xmlns:a16="http://schemas.microsoft.com/office/drawing/2014/main" id="{906B7EAB-4986-BA55-97F0-7E96BBC30F3F}"/>
                    </a:ext>
                  </a:extLst>
                </p:cNvPr>
                <p:cNvSpPr/>
                <p:nvPr/>
              </p:nvSpPr>
              <p:spPr>
                <a:xfrm>
                  <a:off x="16697674" y="8451015"/>
                  <a:ext cx="1061316" cy="1814306"/>
                </a:xfrm>
                <a:custGeom>
                  <a:avLst/>
                  <a:gdLst>
                    <a:gd name="connsiteX0" fmla="*/ 20950 w 1061316"/>
                    <a:gd name="connsiteY0" fmla="*/ 0 h 1814306"/>
                    <a:gd name="connsiteX1" fmla="*/ 0 w 1061316"/>
                    <a:gd name="connsiteY1" fmla="*/ 12062 h 1814306"/>
                    <a:gd name="connsiteX2" fmla="*/ 1040493 w 1061316"/>
                    <a:gd name="connsiteY2" fmla="*/ 612806 h 1814306"/>
                    <a:gd name="connsiteX3" fmla="*/ 1040493 w 1061316"/>
                    <a:gd name="connsiteY3" fmla="*/ 1814307 h 1814306"/>
                    <a:gd name="connsiteX4" fmla="*/ 1061316 w 1061316"/>
                    <a:gd name="connsiteY4" fmla="*/ 1802245 h 1814306"/>
                    <a:gd name="connsiteX5" fmla="*/ 1061316 w 1061316"/>
                    <a:gd name="connsiteY5" fmla="*/ 600757 h 1814306"/>
                    <a:gd name="connsiteX6" fmla="*/ 20950 w 1061316"/>
                    <a:gd name="connsiteY6" fmla="*/ 0 h 1814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1316" h="1814306">
                      <a:moveTo>
                        <a:pt x="20950" y="0"/>
                      </a:moveTo>
                      <a:lnTo>
                        <a:pt x="0" y="12062"/>
                      </a:lnTo>
                      <a:lnTo>
                        <a:pt x="1040493" y="612806"/>
                      </a:lnTo>
                      <a:lnTo>
                        <a:pt x="1040493" y="1814307"/>
                      </a:lnTo>
                      <a:lnTo>
                        <a:pt x="1061316" y="1802245"/>
                      </a:lnTo>
                      <a:lnTo>
                        <a:pt x="1061316" y="600757"/>
                      </a:lnTo>
                      <a:lnTo>
                        <a:pt x="20950" y="0"/>
                      </a:lnTo>
                      <a:close/>
                    </a:path>
                  </a:pathLst>
                </a:custGeom>
                <a:solidFill>
                  <a:srgbClr val="CA9B7D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681" name="Freeform 352">
                  <a:extLst>
                    <a:ext uri="{FF2B5EF4-FFF2-40B4-BE49-F238E27FC236}">
                      <a16:creationId xmlns:a16="http://schemas.microsoft.com/office/drawing/2014/main" id="{7A60EAD1-9FEC-005B-E9FF-A36293DB8FFD}"/>
                    </a:ext>
                  </a:extLst>
                </p:cNvPr>
                <p:cNvSpPr/>
                <p:nvPr/>
              </p:nvSpPr>
              <p:spPr>
                <a:xfrm>
                  <a:off x="16350928" y="8651268"/>
                  <a:ext cx="1061316" cy="1814306"/>
                </a:xfrm>
                <a:custGeom>
                  <a:avLst/>
                  <a:gdLst>
                    <a:gd name="connsiteX0" fmla="*/ 20821 w 1061316"/>
                    <a:gd name="connsiteY0" fmla="*/ 0 h 1814306"/>
                    <a:gd name="connsiteX1" fmla="*/ 0 w 1061316"/>
                    <a:gd name="connsiteY1" fmla="*/ 12062 h 1814306"/>
                    <a:gd name="connsiteX2" fmla="*/ 1040366 w 1061316"/>
                    <a:gd name="connsiteY2" fmla="*/ 612806 h 1814306"/>
                    <a:gd name="connsiteX3" fmla="*/ 1040366 w 1061316"/>
                    <a:gd name="connsiteY3" fmla="*/ 1814307 h 1814306"/>
                    <a:gd name="connsiteX4" fmla="*/ 1061316 w 1061316"/>
                    <a:gd name="connsiteY4" fmla="*/ 1802232 h 1814306"/>
                    <a:gd name="connsiteX5" fmla="*/ 1061316 w 1061316"/>
                    <a:gd name="connsiteY5" fmla="*/ 600756 h 1814306"/>
                    <a:gd name="connsiteX6" fmla="*/ 20821 w 1061316"/>
                    <a:gd name="connsiteY6" fmla="*/ 0 h 1814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1316" h="1814306">
                      <a:moveTo>
                        <a:pt x="20821" y="0"/>
                      </a:moveTo>
                      <a:lnTo>
                        <a:pt x="0" y="12062"/>
                      </a:lnTo>
                      <a:lnTo>
                        <a:pt x="1040366" y="612806"/>
                      </a:lnTo>
                      <a:lnTo>
                        <a:pt x="1040366" y="1814307"/>
                      </a:lnTo>
                      <a:lnTo>
                        <a:pt x="1061316" y="1802232"/>
                      </a:lnTo>
                      <a:lnTo>
                        <a:pt x="1061316" y="600756"/>
                      </a:lnTo>
                      <a:lnTo>
                        <a:pt x="20821" y="0"/>
                      </a:lnTo>
                      <a:close/>
                    </a:path>
                  </a:pathLst>
                </a:custGeom>
                <a:solidFill>
                  <a:srgbClr val="CA9B7D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</p:grpSp>
        <p:grpSp>
          <p:nvGrpSpPr>
            <p:cNvPr id="3669" name="Graphic 2">
              <a:extLst>
                <a:ext uri="{FF2B5EF4-FFF2-40B4-BE49-F238E27FC236}">
                  <a16:creationId xmlns:a16="http://schemas.microsoft.com/office/drawing/2014/main" id="{0E916F19-52C1-8739-1DAB-DA2F74404D02}"/>
                </a:ext>
              </a:extLst>
            </p:cNvPr>
            <p:cNvGrpSpPr/>
            <p:nvPr/>
          </p:nvGrpSpPr>
          <p:grpSpPr>
            <a:xfrm>
              <a:off x="16014718" y="8922063"/>
              <a:ext cx="2080988" cy="1517851"/>
              <a:chOff x="16014718" y="8922063"/>
              <a:chExt cx="2080988" cy="1517851"/>
            </a:xfrm>
          </p:grpSpPr>
          <p:sp>
            <p:nvSpPr>
              <p:cNvPr id="3670" name="Freeform 354">
                <a:extLst>
                  <a:ext uri="{FF2B5EF4-FFF2-40B4-BE49-F238E27FC236}">
                    <a16:creationId xmlns:a16="http://schemas.microsoft.com/office/drawing/2014/main" id="{1CA8C922-0B66-5247-A98D-174BE7834387}"/>
                  </a:ext>
                </a:extLst>
              </p:cNvPr>
              <p:cNvSpPr/>
              <p:nvPr/>
            </p:nvSpPr>
            <p:spPr>
              <a:xfrm>
                <a:off x="16014718" y="9011244"/>
                <a:ext cx="2080988" cy="1428670"/>
              </a:xfrm>
              <a:custGeom>
                <a:avLst/>
                <a:gdLst>
                  <a:gd name="connsiteX0" fmla="*/ 1039987 w 2080988"/>
                  <a:gd name="connsiteY0" fmla="*/ 601506 h 1428670"/>
                  <a:gd name="connsiteX1" fmla="*/ 0 w 2080988"/>
                  <a:gd name="connsiteY1" fmla="*/ 0 h 1428670"/>
                  <a:gd name="connsiteX2" fmla="*/ 0 w 2080988"/>
                  <a:gd name="connsiteY2" fmla="*/ 827545 h 1428670"/>
                  <a:gd name="connsiteX3" fmla="*/ 1039987 w 2080988"/>
                  <a:gd name="connsiteY3" fmla="*/ 1428670 h 1428670"/>
                  <a:gd name="connsiteX4" fmla="*/ 2080988 w 2080988"/>
                  <a:gd name="connsiteY4" fmla="*/ 827964 h 1428670"/>
                  <a:gd name="connsiteX5" fmla="*/ 2080988 w 2080988"/>
                  <a:gd name="connsiteY5" fmla="*/ 0 h 1428670"/>
                  <a:gd name="connsiteX6" fmla="*/ 1039987 w 2080988"/>
                  <a:gd name="connsiteY6" fmla="*/ 601506 h 142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988" h="1428670">
                    <a:moveTo>
                      <a:pt x="1039987" y="601506"/>
                    </a:moveTo>
                    <a:lnTo>
                      <a:pt x="0" y="0"/>
                    </a:lnTo>
                    <a:lnTo>
                      <a:pt x="0" y="827545"/>
                    </a:lnTo>
                    <a:lnTo>
                      <a:pt x="1039987" y="1428670"/>
                    </a:lnTo>
                    <a:lnTo>
                      <a:pt x="2080988" y="827964"/>
                    </a:lnTo>
                    <a:lnTo>
                      <a:pt x="2080988" y="0"/>
                    </a:lnTo>
                    <a:lnTo>
                      <a:pt x="1039987" y="601506"/>
                    </a:lnTo>
                    <a:close/>
                  </a:path>
                </a:pathLst>
              </a:custGeom>
              <a:solidFill>
                <a:srgbClr val="E0C0AB">
                  <a:alpha val="7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71" name="Freeform 355">
                <a:extLst>
                  <a:ext uri="{FF2B5EF4-FFF2-40B4-BE49-F238E27FC236}">
                    <a16:creationId xmlns:a16="http://schemas.microsoft.com/office/drawing/2014/main" id="{29B4648A-2932-7CFF-06C8-2F311AB774B4}"/>
                  </a:ext>
                </a:extLst>
              </p:cNvPr>
              <p:cNvSpPr/>
              <p:nvPr/>
            </p:nvSpPr>
            <p:spPr>
              <a:xfrm>
                <a:off x="16014718" y="8922063"/>
                <a:ext cx="2080988" cy="808525"/>
              </a:xfrm>
              <a:custGeom>
                <a:avLst/>
                <a:gdLst>
                  <a:gd name="connsiteX0" fmla="*/ 1039987 w 2080988"/>
                  <a:gd name="connsiteY0" fmla="*/ 601506 h 808525"/>
                  <a:gd name="connsiteX1" fmla="*/ 0 w 2080988"/>
                  <a:gd name="connsiteY1" fmla="*/ 0 h 808525"/>
                  <a:gd name="connsiteX2" fmla="*/ 0 w 2080988"/>
                  <a:gd name="connsiteY2" fmla="*/ 207400 h 808525"/>
                  <a:gd name="connsiteX3" fmla="*/ 1039987 w 2080988"/>
                  <a:gd name="connsiteY3" fmla="*/ 808525 h 808525"/>
                  <a:gd name="connsiteX4" fmla="*/ 2080988 w 2080988"/>
                  <a:gd name="connsiteY4" fmla="*/ 207819 h 808525"/>
                  <a:gd name="connsiteX5" fmla="*/ 2080988 w 2080988"/>
                  <a:gd name="connsiteY5" fmla="*/ 0 h 808525"/>
                  <a:gd name="connsiteX6" fmla="*/ 1039987 w 2080988"/>
                  <a:gd name="connsiteY6" fmla="*/ 601506 h 80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988" h="808525">
                    <a:moveTo>
                      <a:pt x="1039987" y="601506"/>
                    </a:moveTo>
                    <a:lnTo>
                      <a:pt x="0" y="0"/>
                    </a:lnTo>
                    <a:lnTo>
                      <a:pt x="0" y="207400"/>
                    </a:lnTo>
                    <a:lnTo>
                      <a:pt x="1039987" y="808525"/>
                    </a:lnTo>
                    <a:lnTo>
                      <a:pt x="2080988" y="207819"/>
                    </a:lnTo>
                    <a:lnTo>
                      <a:pt x="2080988" y="0"/>
                    </a:lnTo>
                    <a:lnTo>
                      <a:pt x="1039987" y="601506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72" name="Freeform 356">
                <a:extLst>
                  <a:ext uri="{FF2B5EF4-FFF2-40B4-BE49-F238E27FC236}">
                    <a16:creationId xmlns:a16="http://schemas.microsoft.com/office/drawing/2014/main" id="{F459BA20-BECE-5E54-3820-9A4576E3C2DA}"/>
                  </a:ext>
                </a:extLst>
              </p:cNvPr>
              <p:cNvSpPr/>
              <p:nvPr/>
            </p:nvSpPr>
            <p:spPr>
              <a:xfrm>
                <a:off x="16014718" y="9397287"/>
                <a:ext cx="2080988" cy="660076"/>
              </a:xfrm>
              <a:custGeom>
                <a:avLst/>
                <a:gdLst>
                  <a:gd name="connsiteX0" fmla="*/ 1039987 w 2080988"/>
                  <a:gd name="connsiteY0" fmla="*/ 601519 h 660076"/>
                  <a:gd name="connsiteX1" fmla="*/ 0 w 2080988"/>
                  <a:gd name="connsiteY1" fmla="*/ 0 h 660076"/>
                  <a:gd name="connsiteX2" fmla="*/ 0 w 2080988"/>
                  <a:gd name="connsiteY2" fmla="*/ 58951 h 660076"/>
                  <a:gd name="connsiteX3" fmla="*/ 1039987 w 2080988"/>
                  <a:gd name="connsiteY3" fmla="*/ 660076 h 660076"/>
                  <a:gd name="connsiteX4" fmla="*/ 2080988 w 2080988"/>
                  <a:gd name="connsiteY4" fmla="*/ 59358 h 660076"/>
                  <a:gd name="connsiteX5" fmla="*/ 2080988 w 2080988"/>
                  <a:gd name="connsiteY5" fmla="*/ 0 h 660076"/>
                  <a:gd name="connsiteX6" fmla="*/ 1039987 w 2080988"/>
                  <a:gd name="connsiteY6" fmla="*/ 601519 h 66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988" h="660076">
                    <a:moveTo>
                      <a:pt x="1039987" y="601519"/>
                    </a:moveTo>
                    <a:lnTo>
                      <a:pt x="0" y="0"/>
                    </a:lnTo>
                    <a:lnTo>
                      <a:pt x="0" y="58951"/>
                    </a:lnTo>
                    <a:lnTo>
                      <a:pt x="1039987" y="660076"/>
                    </a:lnTo>
                    <a:lnTo>
                      <a:pt x="2080988" y="59358"/>
                    </a:lnTo>
                    <a:lnTo>
                      <a:pt x="2080988" y="0"/>
                    </a:lnTo>
                    <a:lnTo>
                      <a:pt x="1039987" y="601519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673" name="Freeform 357">
                <a:extLst>
                  <a:ext uri="{FF2B5EF4-FFF2-40B4-BE49-F238E27FC236}">
                    <a16:creationId xmlns:a16="http://schemas.microsoft.com/office/drawing/2014/main" id="{8927FB68-BF67-AA0D-6BD8-F403559CFD93}"/>
                  </a:ext>
                </a:extLst>
              </p:cNvPr>
              <p:cNvSpPr/>
              <p:nvPr/>
            </p:nvSpPr>
            <p:spPr>
              <a:xfrm>
                <a:off x="16014718" y="9435352"/>
                <a:ext cx="2080988" cy="708614"/>
              </a:xfrm>
              <a:custGeom>
                <a:avLst/>
                <a:gdLst>
                  <a:gd name="connsiteX0" fmla="*/ 1039987 w 2080988"/>
                  <a:gd name="connsiteY0" fmla="*/ 601506 h 708614"/>
                  <a:gd name="connsiteX1" fmla="*/ 0 w 2080988"/>
                  <a:gd name="connsiteY1" fmla="*/ 0 h 708614"/>
                  <a:gd name="connsiteX2" fmla="*/ 0 w 2080988"/>
                  <a:gd name="connsiteY2" fmla="*/ 107490 h 708614"/>
                  <a:gd name="connsiteX3" fmla="*/ 1039987 w 2080988"/>
                  <a:gd name="connsiteY3" fmla="*/ 708615 h 708614"/>
                  <a:gd name="connsiteX4" fmla="*/ 2080988 w 2080988"/>
                  <a:gd name="connsiteY4" fmla="*/ 107909 h 708614"/>
                  <a:gd name="connsiteX5" fmla="*/ 2080988 w 2080988"/>
                  <a:gd name="connsiteY5" fmla="*/ 0 h 708614"/>
                  <a:gd name="connsiteX6" fmla="*/ 1039987 w 2080988"/>
                  <a:gd name="connsiteY6" fmla="*/ 601506 h 70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988" h="708614">
                    <a:moveTo>
                      <a:pt x="1039987" y="601506"/>
                    </a:moveTo>
                    <a:lnTo>
                      <a:pt x="0" y="0"/>
                    </a:lnTo>
                    <a:lnTo>
                      <a:pt x="0" y="107490"/>
                    </a:lnTo>
                    <a:lnTo>
                      <a:pt x="1039987" y="708615"/>
                    </a:lnTo>
                    <a:lnTo>
                      <a:pt x="2080988" y="107909"/>
                    </a:lnTo>
                    <a:lnTo>
                      <a:pt x="2080988" y="0"/>
                    </a:lnTo>
                    <a:lnTo>
                      <a:pt x="1039987" y="601506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</p:grpSp>
      <p:grpSp>
        <p:nvGrpSpPr>
          <p:cNvPr id="3708" name="Graphic 2">
            <a:extLst>
              <a:ext uri="{FF2B5EF4-FFF2-40B4-BE49-F238E27FC236}">
                <a16:creationId xmlns:a16="http://schemas.microsoft.com/office/drawing/2014/main" id="{D7CF8D68-5252-EB71-BA6A-AD849805B02C}"/>
              </a:ext>
            </a:extLst>
          </p:cNvPr>
          <p:cNvGrpSpPr/>
          <p:nvPr/>
        </p:nvGrpSpPr>
        <p:grpSpPr>
          <a:xfrm>
            <a:off x="9949499" y="9195481"/>
            <a:ext cx="1358493" cy="2308272"/>
            <a:chOff x="9949499" y="8530987"/>
            <a:chExt cx="1358493" cy="2308272"/>
          </a:xfrm>
        </p:grpSpPr>
        <p:sp>
          <p:nvSpPr>
            <p:cNvPr id="3709" name="Freeform 359">
              <a:extLst>
                <a:ext uri="{FF2B5EF4-FFF2-40B4-BE49-F238E27FC236}">
                  <a16:creationId xmlns:a16="http://schemas.microsoft.com/office/drawing/2014/main" id="{4CC0B437-A013-2488-D709-9AC0ABDEAB9B}"/>
                </a:ext>
              </a:extLst>
            </p:cNvPr>
            <p:cNvSpPr/>
            <p:nvPr/>
          </p:nvSpPr>
          <p:spPr>
            <a:xfrm rot="-416937">
              <a:off x="10621364" y="10423400"/>
              <a:ext cx="666273" cy="376939"/>
            </a:xfrm>
            <a:custGeom>
              <a:avLst/>
              <a:gdLst>
                <a:gd name="connsiteX0" fmla="*/ 666274 w 666273"/>
                <a:gd name="connsiteY0" fmla="*/ 188470 h 376939"/>
                <a:gd name="connsiteX1" fmla="*/ 333137 w 666273"/>
                <a:gd name="connsiteY1" fmla="*/ 376939 h 376939"/>
                <a:gd name="connsiteX2" fmla="*/ 0 w 666273"/>
                <a:gd name="connsiteY2" fmla="*/ 188470 h 376939"/>
                <a:gd name="connsiteX3" fmla="*/ 333137 w 666273"/>
                <a:gd name="connsiteY3" fmla="*/ 0 h 376939"/>
                <a:gd name="connsiteX4" fmla="*/ 666274 w 666273"/>
                <a:gd name="connsiteY4" fmla="*/ 188470 h 3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273" h="376939">
                  <a:moveTo>
                    <a:pt x="666274" y="188470"/>
                  </a:moveTo>
                  <a:cubicBezTo>
                    <a:pt x="666274" y="292559"/>
                    <a:pt x="517123" y="376939"/>
                    <a:pt x="333137" y="376939"/>
                  </a:cubicBezTo>
                  <a:cubicBezTo>
                    <a:pt x="149150" y="376939"/>
                    <a:pt x="0" y="292559"/>
                    <a:pt x="0" y="188470"/>
                  </a:cubicBezTo>
                  <a:cubicBezTo>
                    <a:pt x="0" y="84381"/>
                    <a:pt x="149150" y="0"/>
                    <a:pt x="333137" y="0"/>
                  </a:cubicBezTo>
                  <a:cubicBezTo>
                    <a:pt x="517123" y="0"/>
                    <a:pt x="666274" y="84381"/>
                    <a:pt x="666274" y="188470"/>
                  </a:cubicBezTo>
                  <a:close/>
                </a:path>
              </a:pathLst>
            </a:custGeom>
            <a:solidFill>
              <a:srgbClr val="8094A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grpSp>
          <p:nvGrpSpPr>
            <p:cNvPr id="3710" name="Graphic 2">
              <a:extLst>
                <a:ext uri="{FF2B5EF4-FFF2-40B4-BE49-F238E27FC236}">
                  <a16:creationId xmlns:a16="http://schemas.microsoft.com/office/drawing/2014/main" id="{D3916EA1-11FD-F1B2-CDEA-21F9C1A0FE80}"/>
                </a:ext>
              </a:extLst>
            </p:cNvPr>
            <p:cNvGrpSpPr/>
            <p:nvPr/>
          </p:nvGrpSpPr>
          <p:grpSpPr>
            <a:xfrm>
              <a:off x="9949499" y="8603392"/>
              <a:ext cx="545896" cy="314932"/>
              <a:chOff x="9949499" y="8603392"/>
              <a:chExt cx="545896" cy="314932"/>
            </a:xfrm>
            <a:solidFill>
              <a:srgbClr val="E4EDF2"/>
            </a:solidFill>
          </p:grpSpPr>
          <p:sp>
            <p:nvSpPr>
              <p:cNvPr id="3727" name="Freeform 361">
                <a:extLst>
                  <a:ext uri="{FF2B5EF4-FFF2-40B4-BE49-F238E27FC236}">
                    <a16:creationId xmlns:a16="http://schemas.microsoft.com/office/drawing/2014/main" id="{056AB314-BA2D-F794-1274-B96F6395E9A9}"/>
                  </a:ext>
                </a:extLst>
              </p:cNvPr>
              <p:cNvSpPr/>
              <p:nvPr/>
            </p:nvSpPr>
            <p:spPr>
              <a:xfrm>
                <a:off x="10288602" y="8804165"/>
                <a:ext cx="206793" cy="114159"/>
              </a:xfrm>
              <a:custGeom>
                <a:avLst/>
                <a:gdLst>
                  <a:gd name="connsiteX0" fmla="*/ 74120 w 206793"/>
                  <a:gd name="connsiteY0" fmla="*/ 79808 h 114159"/>
                  <a:gd name="connsiteX1" fmla="*/ 189305 w 206793"/>
                  <a:gd name="connsiteY1" fmla="*/ 41426 h 114159"/>
                  <a:gd name="connsiteX2" fmla="*/ 206725 w 206793"/>
                  <a:gd name="connsiteY2" fmla="*/ 19257 h 114159"/>
                  <a:gd name="connsiteX3" fmla="*/ 206712 w 206793"/>
                  <a:gd name="connsiteY3" fmla="*/ 19168 h 114159"/>
                  <a:gd name="connsiteX4" fmla="*/ 182754 w 206793"/>
                  <a:gd name="connsiteY4" fmla="*/ 237 h 114159"/>
                  <a:gd name="connsiteX5" fmla="*/ 53235 w 206793"/>
                  <a:gd name="connsiteY5" fmla="*/ 43622 h 114159"/>
                  <a:gd name="connsiteX6" fmla="*/ 6384 w 206793"/>
                  <a:gd name="connsiteY6" fmla="*/ 78335 h 114159"/>
                  <a:gd name="connsiteX7" fmla="*/ 18586 w 206793"/>
                  <a:gd name="connsiteY7" fmla="*/ 114012 h 114159"/>
                  <a:gd name="connsiteX8" fmla="*/ 18789 w 206793"/>
                  <a:gd name="connsiteY8" fmla="*/ 114038 h 114159"/>
                  <a:gd name="connsiteX9" fmla="*/ 35840 w 206793"/>
                  <a:gd name="connsiteY9" fmla="*/ 108007 h 114159"/>
                  <a:gd name="connsiteX10" fmla="*/ 74120 w 206793"/>
                  <a:gd name="connsiteY10" fmla="*/ 79808 h 114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793" h="114159">
                    <a:moveTo>
                      <a:pt x="74120" y="79808"/>
                    </a:moveTo>
                    <a:cubicBezTo>
                      <a:pt x="107843" y="60344"/>
                      <a:pt x="148091" y="47533"/>
                      <a:pt x="189305" y="41426"/>
                    </a:cubicBezTo>
                    <a:cubicBezTo>
                      <a:pt x="200033" y="39826"/>
                      <a:pt x="207601" y="30075"/>
                      <a:pt x="206725" y="19257"/>
                    </a:cubicBezTo>
                    <a:lnTo>
                      <a:pt x="206712" y="19168"/>
                    </a:lnTo>
                    <a:cubicBezTo>
                      <a:pt x="205735" y="7106"/>
                      <a:pt x="194713" y="-1565"/>
                      <a:pt x="182754" y="237"/>
                    </a:cubicBezTo>
                    <a:cubicBezTo>
                      <a:pt x="135496" y="7335"/>
                      <a:pt x="90283" y="22228"/>
                      <a:pt x="53235" y="43622"/>
                    </a:cubicBezTo>
                    <a:cubicBezTo>
                      <a:pt x="35231" y="54021"/>
                      <a:pt x="19537" y="65702"/>
                      <a:pt x="6384" y="78335"/>
                    </a:cubicBezTo>
                    <a:cubicBezTo>
                      <a:pt x="-6326" y="90524"/>
                      <a:pt x="1076" y="112057"/>
                      <a:pt x="18586" y="114012"/>
                    </a:cubicBezTo>
                    <a:lnTo>
                      <a:pt x="18789" y="114038"/>
                    </a:lnTo>
                    <a:cubicBezTo>
                      <a:pt x="25099" y="114736"/>
                      <a:pt x="31243" y="112387"/>
                      <a:pt x="35840" y="108007"/>
                    </a:cubicBezTo>
                    <a:cubicBezTo>
                      <a:pt x="46315" y="98053"/>
                      <a:pt x="59011" y="88543"/>
                      <a:pt x="74120" y="79808"/>
                    </a:cubicBezTo>
                    <a:close/>
                  </a:path>
                </a:pathLst>
              </a:custGeom>
              <a:solidFill>
                <a:srgbClr val="E4EDF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28" name="Freeform 362">
                <a:extLst>
                  <a:ext uri="{FF2B5EF4-FFF2-40B4-BE49-F238E27FC236}">
                    <a16:creationId xmlns:a16="http://schemas.microsoft.com/office/drawing/2014/main" id="{CC132C2F-EEA3-9E50-FAF4-B3ECED569311}"/>
                  </a:ext>
                </a:extLst>
              </p:cNvPr>
              <p:cNvSpPr/>
              <p:nvPr/>
            </p:nvSpPr>
            <p:spPr>
              <a:xfrm>
                <a:off x="10112200" y="8700318"/>
                <a:ext cx="374765" cy="198291"/>
              </a:xfrm>
              <a:custGeom>
                <a:avLst/>
                <a:gdLst>
                  <a:gd name="connsiteX0" fmla="*/ 130717 w 374765"/>
                  <a:gd name="connsiteY0" fmla="*/ 114483 h 198291"/>
                  <a:gd name="connsiteX1" fmla="*/ 356464 w 374765"/>
                  <a:gd name="connsiteY1" fmla="*/ 41553 h 198291"/>
                  <a:gd name="connsiteX2" fmla="*/ 374697 w 374765"/>
                  <a:gd name="connsiteY2" fmla="*/ 19321 h 198291"/>
                  <a:gd name="connsiteX3" fmla="*/ 374684 w 374765"/>
                  <a:gd name="connsiteY3" fmla="*/ 19181 h 198291"/>
                  <a:gd name="connsiteX4" fmla="*/ 351500 w 374765"/>
                  <a:gd name="connsiteY4" fmla="*/ 175 h 198291"/>
                  <a:gd name="connsiteX5" fmla="*/ 109831 w 374765"/>
                  <a:gd name="connsiteY5" fmla="*/ 78297 h 198291"/>
                  <a:gd name="connsiteX6" fmla="*/ 4842 w 374765"/>
                  <a:gd name="connsiteY6" fmla="*/ 164076 h 198291"/>
                  <a:gd name="connsiteX7" fmla="*/ 18555 w 374765"/>
                  <a:gd name="connsiteY7" fmla="*/ 198167 h 198291"/>
                  <a:gd name="connsiteX8" fmla="*/ 18631 w 374765"/>
                  <a:gd name="connsiteY8" fmla="*/ 198167 h 198291"/>
                  <a:gd name="connsiteX9" fmla="*/ 37066 w 374765"/>
                  <a:gd name="connsiteY9" fmla="*/ 190510 h 198291"/>
                  <a:gd name="connsiteX10" fmla="*/ 130717 w 374765"/>
                  <a:gd name="connsiteY10" fmla="*/ 114483 h 19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765" h="198291">
                    <a:moveTo>
                      <a:pt x="130717" y="114483"/>
                    </a:moveTo>
                    <a:cubicBezTo>
                      <a:pt x="196575" y="76469"/>
                      <a:pt x="275840" y="52129"/>
                      <a:pt x="356464" y="41553"/>
                    </a:cubicBezTo>
                    <a:cubicBezTo>
                      <a:pt x="367536" y="40105"/>
                      <a:pt x="375598" y="30443"/>
                      <a:pt x="374697" y="19321"/>
                    </a:cubicBezTo>
                    <a:lnTo>
                      <a:pt x="374684" y="19181"/>
                    </a:lnTo>
                    <a:cubicBezTo>
                      <a:pt x="373732" y="7424"/>
                      <a:pt x="363194" y="-1362"/>
                      <a:pt x="351500" y="175"/>
                    </a:cubicBezTo>
                    <a:cubicBezTo>
                      <a:pt x="263207" y="11754"/>
                      <a:pt x="178444" y="38683"/>
                      <a:pt x="109831" y="78297"/>
                    </a:cubicBezTo>
                    <a:cubicBezTo>
                      <a:pt x="66434" y="103348"/>
                      <a:pt x="31048" y="132500"/>
                      <a:pt x="4842" y="164076"/>
                    </a:cubicBezTo>
                    <a:cubicBezTo>
                      <a:pt x="-5760" y="176861"/>
                      <a:pt x="2049" y="196313"/>
                      <a:pt x="18555" y="198167"/>
                    </a:cubicBezTo>
                    <a:lnTo>
                      <a:pt x="18631" y="198167"/>
                    </a:lnTo>
                    <a:cubicBezTo>
                      <a:pt x="25703" y="198953"/>
                      <a:pt x="32509" y="195983"/>
                      <a:pt x="37066" y="190510"/>
                    </a:cubicBezTo>
                    <a:cubicBezTo>
                      <a:pt x="59628" y="163365"/>
                      <a:pt x="90862" y="137502"/>
                      <a:pt x="130717" y="114483"/>
                    </a:cubicBezTo>
                    <a:close/>
                  </a:path>
                </a:pathLst>
              </a:custGeom>
              <a:solidFill>
                <a:srgbClr val="E4EDF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29" name="Freeform 363">
                <a:extLst>
                  <a:ext uri="{FF2B5EF4-FFF2-40B4-BE49-F238E27FC236}">
                    <a16:creationId xmlns:a16="http://schemas.microsoft.com/office/drawing/2014/main" id="{D22496B3-0FDE-4F66-E7C9-4DE225B29C1A}"/>
                  </a:ext>
                </a:extLst>
              </p:cNvPr>
              <p:cNvSpPr/>
              <p:nvPr/>
            </p:nvSpPr>
            <p:spPr>
              <a:xfrm>
                <a:off x="9949499" y="8603392"/>
                <a:ext cx="529595" cy="277051"/>
              </a:xfrm>
              <a:custGeom>
                <a:avLst/>
                <a:gdLst>
                  <a:gd name="connsiteX0" fmla="*/ 181801 w 529595"/>
                  <a:gd name="connsiteY0" fmla="*/ 146961 h 277051"/>
                  <a:gd name="connsiteX1" fmla="*/ 511280 w 529595"/>
                  <a:gd name="connsiteY1" fmla="*/ 41604 h 277051"/>
                  <a:gd name="connsiteX2" fmla="*/ 529525 w 529595"/>
                  <a:gd name="connsiteY2" fmla="*/ 19384 h 277051"/>
                  <a:gd name="connsiteX3" fmla="*/ 529512 w 529595"/>
                  <a:gd name="connsiteY3" fmla="*/ 19194 h 277051"/>
                  <a:gd name="connsiteX4" fmla="*/ 506341 w 529595"/>
                  <a:gd name="connsiteY4" fmla="*/ 162 h 277051"/>
                  <a:gd name="connsiteX5" fmla="*/ 160902 w 529595"/>
                  <a:gd name="connsiteY5" fmla="*/ 110775 h 277051"/>
                  <a:gd name="connsiteX6" fmla="*/ 4035 w 529595"/>
                  <a:gd name="connsiteY6" fmla="*/ 244154 h 277051"/>
                  <a:gd name="connsiteX7" fmla="*/ 18661 w 529595"/>
                  <a:gd name="connsiteY7" fmla="*/ 276924 h 277051"/>
                  <a:gd name="connsiteX8" fmla="*/ 18661 w 529595"/>
                  <a:gd name="connsiteY8" fmla="*/ 276924 h 277051"/>
                  <a:gd name="connsiteX9" fmla="*/ 37592 w 529595"/>
                  <a:gd name="connsiteY9" fmla="*/ 268595 h 277051"/>
                  <a:gd name="connsiteX10" fmla="*/ 181788 w 529595"/>
                  <a:gd name="connsiteY10" fmla="*/ 146961 h 27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595" h="277051">
                    <a:moveTo>
                      <a:pt x="181801" y="146961"/>
                    </a:moveTo>
                    <a:cubicBezTo>
                      <a:pt x="277775" y="91553"/>
                      <a:pt x="393683" y="56243"/>
                      <a:pt x="511280" y="41604"/>
                    </a:cubicBezTo>
                    <a:cubicBezTo>
                      <a:pt x="522364" y="40220"/>
                      <a:pt x="530439" y="30520"/>
                      <a:pt x="529525" y="19384"/>
                    </a:cubicBezTo>
                    <a:lnTo>
                      <a:pt x="529512" y="19194"/>
                    </a:lnTo>
                    <a:cubicBezTo>
                      <a:pt x="528560" y="7449"/>
                      <a:pt x="518022" y="-1311"/>
                      <a:pt x="506341" y="162"/>
                    </a:cubicBezTo>
                    <a:cubicBezTo>
                      <a:pt x="380073" y="15931"/>
                      <a:pt x="258730" y="54300"/>
                      <a:pt x="160902" y="110775"/>
                    </a:cubicBezTo>
                    <a:cubicBezTo>
                      <a:pt x="93902" y="149462"/>
                      <a:pt x="40893" y="194992"/>
                      <a:pt x="4035" y="244154"/>
                    </a:cubicBezTo>
                    <a:cubicBezTo>
                      <a:pt x="-5501" y="256863"/>
                      <a:pt x="2866" y="275172"/>
                      <a:pt x="18661" y="276924"/>
                    </a:cubicBezTo>
                    <a:lnTo>
                      <a:pt x="18661" y="276924"/>
                    </a:lnTo>
                    <a:cubicBezTo>
                      <a:pt x="26038" y="277749"/>
                      <a:pt x="33122" y="274525"/>
                      <a:pt x="37592" y="268595"/>
                    </a:cubicBezTo>
                    <a:cubicBezTo>
                      <a:pt x="70362" y="225058"/>
                      <a:pt x="118508" y="183502"/>
                      <a:pt x="181788" y="146961"/>
                    </a:cubicBezTo>
                    <a:close/>
                  </a:path>
                </a:pathLst>
              </a:custGeom>
              <a:solidFill>
                <a:srgbClr val="E4EDF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711" name="Graphic 2">
              <a:extLst>
                <a:ext uri="{FF2B5EF4-FFF2-40B4-BE49-F238E27FC236}">
                  <a16:creationId xmlns:a16="http://schemas.microsoft.com/office/drawing/2014/main" id="{3593BE33-84F0-8EF0-EAC5-FB4E4F610C9F}"/>
                </a:ext>
              </a:extLst>
            </p:cNvPr>
            <p:cNvGrpSpPr/>
            <p:nvPr/>
          </p:nvGrpSpPr>
          <p:grpSpPr>
            <a:xfrm>
              <a:off x="10410488" y="8530987"/>
              <a:ext cx="880841" cy="2181355"/>
              <a:chOff x="10410488" y="8530987"/>
              <a:chExt cx="880841" cy="2181355"/>
            </a:xfrm>
          </p:grpSpPr>
          <p:grpSp>
            <p:nvGrpSpPr>
              <p:cNvPr id="3712" name="Graphic 2">
                <a:extLst>
                  <a:ext uri="{FF2B5EF4-FFF2-40B4-BE49-F238E27FC236}">
                    <a16:creationId xmlns:a16="http://schemas.microsoft.com/office/drawing/2014/main" id="{33C98762-C7A7-832B-631A-B806AD35AEAF}"/>
                  </a:ext>
                </a:extLst>
              </p:cNvPr>
              <p:cNvGrpSpPr/>
              <p:nvPr/>
            </p:nvGrpSpPr>
            <p:grpSpPr>
              <a:xfrm>
                <a:off x="10410488" y="8897634"/>
                <a:ext cx="340512" cy="309507"/>
                <a:chOff x="10410488" y="8897634"/>
                <a:chExt cx="340512" cy="309507"/>
              </a:xfrm>
            </p:grpSpPr>
            <p:sp>
              <p:nvSpPr>
                <p:cNvPr id="3725" name="Freeform 366">
                  <a:extLst>
                    <a:ext uri="{FF2B5EF4-FFF2-40B4-BE49-F238E27FC236}">
                      <a16:creationId xmlns:a16="http://schemas.microsoft.com/office/drawing/2014/main" id="{772E7910-0E13-09FB-22E1-C8F5F248F634}"/>
                    </a:ext>
                  </a:extLst>
                </p:cNvPr>
                <p:cNvSpPr/>
                <p:nvPr/>
              </p:nvSpPr>
              <p:spPr>
                <a:xfrm>
                  <a:off x="10410488" y="8897634"/>
                  <a:ext cx="340512" cy="309507"/>
                </a:xfrm>
                <a:custGeom>
                  <a:avLst/>
                  <a:gdLst>
                    <a:gd name="connsiteX0" fmla="*/ 0 w 340512"/>
                    <a:gd name="connsiteY0" fmla="*/ 139524 h 309507"/>
                    <a:gd name="connsiteX1" fmla="*/ 94273 w 340512"/>
                    <a:gd name="connsiteY1" fmla="*/ 309507 h 309507"/>
                    <a:gd name="connsiteX2" fmla="*/ 340512 w 340512"/>
                    <a:gd name="connsiteY2" fmla="*/ 169983 h 309507"/>
                    <a:gd name="connsiteX3" fmla="*/ 246252 w 340512"/>
                    <a:gd name="connsiteY3" fmla="*/ 0 h 309507"/>
                    <a:gd name="connsiteX4" fmla="*/ 0 w 340512"/>
                    <a:gd name="connsiteY4" fmla="*/ 139524 h 309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512" h="309507">
                      <a:moveTo>
                        <a:pt x="0" y="139524"/>
                      </a:moveTo>
                      <a:lnTo>
                        <a:pt x="94273" y="309507"/>
                      </a:lnTo>
                      <a:lnTo>
                        <a:pt x="340512" y="169983"/>
                      </a:lnTo>
                      <a:lnTo>
                        <a:pt x="246252" y="0"/>
                      </a:lnTo>
                      <a:lnTo>
                        <a:pt x="0" y="139524"/>
                      </a:lnTo>
                      <a:close/>
                    </a:path>
                  </a:pathLst>
                </a:custGeom>
                <a:solidFill>
                  <a:srgbClr val="E4EDF2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726" name="Freeform 367">
                  <a:extLst>
                    <a:ext uri="{FF2B5EF4-FFF2-40B4-BE49-F238E27FC236}">
                      <a16:creationId xmlns:a16="http://schemas.microsoft.com/office/drawing/2014/main" id="{18FE0579-E40C-709B-E537-9EA5516E1969}"/>
                    </a:ext>
                  </a:extLst>
                </p:cNvPr>
                <p:cNvSpPr/>
                <p:nvPr/>
              </p:nvSpPr>
              <p:spPr>
                <a:xfrm>
                  <a:off x="10410488" y="8960877"/>
                  <a:ext cx="229352" cy="246264"/>
                </a:xfrm>
                <a:custGeom>
                  <a:avLst/>
                  <a:gdLst>
                    <a:gd name="connsiteX0" fmla="*/ 0 w 229352"/>
                    <a:gd name="connsiteY0" fmla="*/ 76282 h 246264"/>
                    <a:gd name="connsiteX1" fmla="*/ 94273 w 229352"/>
                    <a:gd name="connsiteY1" fmla="*/ 246265 h 246264"/>
                    <a:gd name="connsiteX2" fmla="*/ 229353 w 229352"/>
                    <a:gd name="connsiteY2" fmla="*/ 169983 h 246264"/>
                    <a:gd name="connsiteX3" fmla="*/ 135093 w 229352"/>
                    <a:gd name="connsiteY3" fmla="*/ 0 h 246264"/>
                    <a:gd name="connsiteX4" fmla="*/ 0 w 229352"/>
                    <a:gd name="connsiteY4" fmla="*/ 76282 h 24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352" h="246264">
                      <a:moveTo>
                        <a:pt x="0" y="76282"/>
                      </a:moveTo>
                      <a:lnTo>
                        <a:pt x="94273" y="246265"/>
                      </a:lnTo>
                      <a:lnTo>
                        <a:pt x="229353" y="169983"/>
                      </a:lnTo>
                      <a:lnTo>
                        <a:pt x="135093" y="0"/>
                      </a:lnTo>
                      <a:lnTo>
                        <a:pt x="0" y="76282"/>
                      </a:lnTo>
                      <a:close/>
                    </a:path>
                  </a:pathLst>
                </a:custGeom>
                <a:solidFill>
                  <a:srgbClr val="B7C3C9">
                    <a:alpha val="50000"/>
                  </a:srgb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sp>
            <p:nvSpPr>
              <p:cNvPr id="3713" name="Freeform 368">
                <a:extLst>
                  <a:ext uri="{FF2B5EF4-FFF2-40B4-BE49-F238E27FC236}">
                    <a16:creationId xmlns:a16="http://schemas.microsoft.com/office/drawing/2014/main" id="{2E73D8A1-48F1-E354-9B59-E1EA3F1816DC}"/>
                  </a:ext>
                </a:extLst>
              </p:cNvPr>
              <p:cNvSpPr/>
              <p:nvPr/>
            </p:nvSpPr>
            <p:spPr>
              <a:xfrm>
                <a:off x="10554976" y="9100819"/>
                <a:ext cx="92736" cy="108150"/>
              </a:xfrm>
              <a:custGeom>
                <a:avLst/>
                <a:gdLst>
                  <a:gd name="connsiteX0" fmla="*/ 15769 w 92736"/>
                  <a:gd name="connsiteY0" fmla="*/ 108150 h 108150"/>
                  <a:gd name="connsiteX1" fmla="*/ 0 w 92736"/>
                  <a:gd name="connsiteY1" fmla="*/ 63445 h 108150"/>
                  <a:gd name="connsiteX2" fmla="*/ 711 w 92736"/>
                  <a:gd name="connsiteY2" fmla="*/ 25610 h 108150"/>
                  <a:gd name="connsiteX3" fmla="*/ 14233 w 92736"/>
                  <a:gd name="connsiteY3" fmla="*/ 0 h 108150"/>
                  <a:gd name="connsiteX4" fmla="*/ 23120 w 92736"/>
                  <a:gd name="connsiteY4" fmla="*/ 29876 h 108150"/>
                  <a:gd name="connsiteX5" fmla="*/ 24542 w 92736"/>
                  <a:gd name="connsiteY5" fmla="*/ 48615 h 108150"/>
                  <a:gd name="connsiteX6" fmla="*/ 36173 w 92736"/>
                  <a:gd name="connsiteY6" fmla="*/ 57237 h 108150"/>
                  <a:gd name="connsiteX7" fmla="*/ 92736 w 92736"/>
                  <a:gd name="connsiteY7" fmla="*/ 25381 h 108150"/>
                  <a:gd name="connsiteX8" fmla="*/ 78859 w 92736"/>
                  <a:gd name="connsiteY8" fmla="*/ 96762 h 108150"/>
                  <a:gd name="connsiteX9" fmla="*/ 15769 w 92736"/>
                  <a:gd name="connsiteY9" fmla="*/ 108150 h 10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736" h="108150">
                    <a:moveTo>
                      <a:pt x="15769" y="108150"/>
                    </a:moveTo>
                    <a:lnTo>
                      <a:pt x="0" y="63445"/>
                    </a:lnTo>
                    <a:lnTo>
                      <a:pt x="711" y="25610"/>
                    </a:lnTo>
                    <a:lnTo>
                      <a:pt x="14233" y="0"/>
                    </a:lnTo>
                    <a:cubicBezTo>
                      <a:pt x="14233" y="0"/>
                      <a:pt x="29646" y="2959"/>
                      <a:pt x="23120" y="29876"/>
                    </a:cubicBezTo>
                    <a:lnTo>
                      <a:pt x="24542" y="48615"/>
                    </a:lnTo>
                    <a:lnTo>
                      <a:pt x="36173" y="57237"/>
                    </a:lnTo>
                    <a:lnTo>
                      <a:pt x="92736" y="25381"/>
                    </a:lnTo>
                    <a:cubicBezTo>
                      <a:pt x="92736" y="25381"/>
                      <a:pt x="91200" y="81106"/>
                      <a:pt x="78859" y="96762"/>
                    </a:cubicBezTo>
                    <a:lnTo>
                      <a:pt x="15769" y="108150"/>
                    </a:lnTo>
                    <a:close/>
                  </a:path>
                </a:pathLst>
              </a:custGeom>
              <a:solidFill>
                <a:srgbClr val="75584E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14" name="Freeform 369">
                <a:extLst>
                  <a:ext uri="{FF2B5EF4-FFF2-40B4-BE49-F238E27FC236}">
                    <a16:creationId xmlns:a16="http://schemas.microsoft.com/office/drawing/2014/main" id="{BCB10DAB-89BB-7C3B-6D5A-C2AAF7676A0E}"/>
                  </a:ext>
                </a:extLst>
              </p:cNvPr>
              <p:cNvSpPr/>
              <p:nvPr/>
            </p:nvSpPr>
            <p:spPr>
              <a:xfrm>
                <a:off x="10855202" y="8618954"/>
                <a:ext cx="226420" cy="313745"/>
              </a:xfrm>
              <a:custGeom>
                <a:avLst/>
                <a:gdLst>
                  <a:gd name="connsiteX0" fmla="*/ 226420 w 226420"/>
                  <a:gd name="connsiteY0" fmla="*/ 103719 h 313745"/>
                  <a:gd name="connsiteX1" fmla="*/ 84750 w 226420"/>
                  <a:gd name="connsiteY1" fmla="*/ 311171 h 313745"/>
                  <a:gd name="connsiteX2" fmla="*/ 0 w 226420"/>
                  <a:gd name="connsiteY2" fmla="*/ 146101 h 313745"/>
                  <a:gd name="connsiteX3" fmla="*/ 109420 w 226420"/>
                  <a:gd name="connsiteY3" fmla="*/ 0 h 313745"/>
                  <a:gd name="connsiteX4" fmla="*/ 226420 w 226420"/>
                  <a:gd name="connsiteY4" fmla="*/ 103719 h 313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20" h="313745">
                    <a:moveTo>
                      <a:pt x="226420" y="103719"/>
                    </a:moveTo>
                    <a:cubicBezTo>
                      <a:pt x="226420" y="226420"/>
                      <a:pt x="204289" y="283340"/>
                      <a:pt x="84750" y="311171"/>
                    </a:cubicBezTo>
                    <a:cubicBezTo>
                      <a:pt x="17687" y="326788"/>
                      <a:pt x="0" y="271290"/>
                      <a:pt x="0" y="146101"/>
                    </a:cubicBezTo>
                    <a:cubicBezTo>
                      <a:pt x="0" y="20912"/>
                      <a:pt x="40566" y="0"/>
                      <a:pt x="109420" y="0"/>
                    </a:cubicBezTo>
                    <a:cubicBezTo>
                      <a:pt x="178274" y="0"/>
                      <a:pt x="226420" y="41836"/>
                      <a:pt x="226420" y="103719"/>
                    </a:cubicBezTo>
                    <a:close/>
                  </a:path>
                </a:pathLst>
              </a:custGeom>
              <a:solidFill>
                <a:srgbClr val="75584E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15" name="Freeform 370">
                <a:extLst>
                  <a:ext uri="{FF2B5EF4-FFF2-40B4-BE49-F238E27FC236}">
                    <a16:creationId xmlns:a16="http://schemas.microsoft.com/office/drawing/2014/main" id="{975A1624-13DD-4EC0-3741-179CB6FB59DF}"/>
                  </a:ext>
                </a:extLst>
              </p:cNvPr>
              <p:cNvSpPr/>
              <p:nvPr/>
            </p:nvSpPr>
            <p:spPr>
              <a:xfrm>
                <a:off x="10758171" y="8545414"/>
                <a:ext cx="229533" cy="171889"/>
              </a:xfrm>
              <a:custGeom>
                <a:avLst/>
                <a:gdLst>
                  <a:gd name="connsiteX0" fmla="*/ 138460 w 229533"/>
                  <a:gd name="connsiteY0" fmla="*/ 171889 h 171889"/>
                  <a:gd name="connsiteX1" fmla="*/ 8015 w 229533"/>
                  <a:gd name="connsiteY1" fmla="*/ 6337 h 171889"/>
                  <a:gd name="connsiteX2" fmla="*/ 229533 w 229533"/>
                  <a:gd name="connsiteY2" fmla="*/ 77020 h 171889"/>
                  <a:gd name="connsiteX3" fmla="*/ 138460 w 229533"/>
                  <a:gd name="connsiteY3" fmla="*/ 171889 h 17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33" h="171889">
                    <a:moveTo>
                      <a:pt x="138460" y="171889"/>
                    </a:moveTo>
                    <a:cubicBezTo>
                      <a:pt x="138460" y="171889"/>
                      <a:pt x="-39319" y="38853"/>
                      <a:pt x="8015" y="6337"/>
                    </a:cubicBezTo>
                    <a:cubicBezTo>
                      <a:pt x="55348" y="-26179"/>
                      <a:pt x="229533" y="77020"/>
                      <a:pt x="229533" y="77020"/>
                    </a:cubicBezTo>
                    <a:lnTo>
                      <a:pt x="138460" y="171889"/>
                    </a:lnTo>
                    <a:close/>
                  </a:path>
                </a:pathLst>
              </a:custGeom>
              <a:solidFill>
                <a:srgbClr val="FBC634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16" name="Freeform 371">
                <a:extLst>
                  <a:ext uri="{FF2B5EF4-FFF2-40B4-BE49-F238E27FC236}">
                    <a16:creationId xmlns:a16="http://schemas.microsoft.com/office/drawing/2014/main" id="{9BE92142-2771-24C2-8BA2-409D9C285CE0}"/>
                  </a:ext>
                </a:extLst>
              </p:cNvPr>
              <p:cNvSpPr/>
              <p:nvPr/>
            </p:nvSpPr>
            <p:spPr>
              <a:xfrm>
                <a:off x="10704733" y="10588102"/>
                <a:ext cx="200362" cy="124240"/>
              </a:xfrm>
              <a:custGeom>
                <a:avLst/>
                <a:gdLst>
                  <a:gd name="connsiteX0" fmla="*/ 191543 w 200362"/>
                  <a:gd name="connsiteY0" fmla="*/ 21745 h 124240"/>
                  <a:gd name="connsiteX1" fmla="*/ 174720 w 200362"/>
                  <a:gd name="connsiteY1" fmla="*/ 122290 h 124240"/>
                  <a:gd name="connsiteX2" fmla="*/ 81641 w 200362"/>
                  <a:gd name="connsiteY2" fmla="*/ 90485 h 124240"/>
                  <a:gd name="connsiteX3" fmla="*/ 7847 w 200362"/>
                  <a:gd name="connsiteY3" fmla="*/ 4795 h 124240"/>
                  <a:gd name="connsiteX4" fmla="*/ 191543 w 200362"/>
                  <a:gd name="connsiteY4" fmla="*/ 21745 h 12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362" h="124240">
                    <a:moveTo>
                      <a:pt x="191543" y="21745"/>
                    </a:moveTo>
                    <a:cubicBezTo>
                      <a:pt x="191543" y="21745"/>
                      <a:pt x="219984" y="101035"/>
                      <a:pt x="174720" y="122290"/>
                    </a:cubicBezTo>
                    <a:cubicBezTo>
                      <a:pt x="150152" y="133819"/>
                      <a:pt x="81641" y="90485"/>
                      <a:pt x="81641" y="90485"/>
                    </a:cubicBezTo>
                    <a:cubicBezTo>
                      <a:pt x="81641" y="90485"/>
                      <a:pt x="-30052" y="53524"/>
                      <a:pt x="7847" y="4795"/>
                    </a:cubicBezTo>
                    <a:cubicBezTo>
                      <a:pt x="21128" y="-12282"/>
                      <a:pt x="191543" y="21745"/>
                      <a:pt x="191543" y="21745"/>
                    </a:cubicBez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17" name="Freeform 372">
                <a:extLst>
                  <a:ext uri="{FF2B5EF4-FFF2-40B4-BE49-F238E27FC236}">
                    <a16:creationId xmlns:a16="http://schemas.microsoft.com/office/drawing/2014/main" id="{B6354B25-88A9-2F29-2190-B74D422B7AA1}"/>
                  </a:ext>
                </a:extLst>
              </p:cNvPr>
              <p:cNvSpPr/>
              <p:nvPr/>
            </p:nvSpPr>
            <p:spPr>
              <a:xfrm>
                <a:off x="10962510" y="10512586"/>
                <a:ext cx="211041" cy="109157"/>
              </a:xfrm>
              <a:custGeom>
                <a:avLst/>
                <a:gdLst>
                  <a:gd name="connsiteX0" fmla="*/ 206224 w 211041"/>
                  <a:gd name="connsiteY0" fmla="*/ 15875 h 109157"/>
                  <a:gd name="connsiteX1" fmla="*/ 184576 w 211041"/>
                  <a:gd name="connsiteY1" fmla="*/ 106872 h 109157"/>
                  <a:gd name="connsiteX2" fmla="*/ 76426 w 211041"/>
                  <a:gd name="connsiteY2" fmla="*/ 81263 h 109157"/>
                  <a:gd name="connsiteX3" fmla="*/ 3369 w 211041"/>
                  <a:gd name="connsiteY3" fmla="*/ 12955 h 109157"/>
                  <a:gd name="connsiteX4" fmla="*/ 206224 w 211041"/>
                  <a:gd name="connsiteY4" fmla="*/ 15875 h 109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041" h="109157">
                    <a:moveTo>
                      <a:pt x="206224" y="15875"/>
                    </a:moveTo>
                    <a:cubicBezTo>
                      <a:pt x="206224" y="15875"/>
                      <a:pt x="226272" y="89973"/>
                      <a:pt x="184576" y="106872"/>
                    </a:cubicBezTo>
                    <a:cubicBezTo>
                      <a:pt x="155615" y="118617"/>
                      <a:pt x="76426" y="81263"/>
                      <a:pt x="76426" y="81263"/>
                    </a:cubicBezTo>
                    <a:cubicBezTo>
                      <a:pt x="76426" y="81263"/>
                      <a:pt x="-18888" y="61227"/>
                      <a:pt x="3369" y="12955"/>
                    </a:cubicBezTo>
                    <a:cubicBezTo>
                      <a:pt x="17563" y="-17809"/>
                      <a:pt x="206224" y="15875"/>
                      <a:pt x="206224" y="15875"/>
                    </a:cubicBez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18" name="Freeform 373">
                <a:extLst>
                  <a:ext uri="{FF2B5EF4-FFF2-40B4-BE49-F238E27FC236}">
                    <a16:creationId xmlns:a16="http://schemas.microsoft.com/office/drawing/2014/main" id="{7576BA8C-A455-BFDE-8866-541144EE9E07}"/>
                  </a:ext>
                </a:extLst>
              </p:cNvPr>
              <p:cNvSpPr/>
              <p:nvPr/>
            </p:nvSpPr>
            <p:spPr>
              <a:xfrm>
                <a:off x="10759697" y="9655576"/>
                <a:ext cx="471106" cy="985272"/>
              </a:xfrm>
              <a:custGeom>
                <a:avLst/>
                <a:gdLst>
                  <a:gd name="connsiteX0" fmla="*/ 67674 w 471106"/>
                  <a:gd name="connsiteY0" fmla="*/ 106259 h 985272"/>
                  <a:gd name="connsiteX1" fmla="*/ 0 w 471106"/>
                  <a:gd name="connsiteY1" fmla="*/ 493965 h 985272"/>
                  <a:gd name="connsiteX2" fmla="*/ 49340 w 471106"/>
                  <a:gd name="connsiteY2" fmla="*/ 972110 h 985272"/>
                  <a:gd name="connsiteX3" fmla="*/ 174885 w 471106"/>
                  <a:gd name="connsiteY3" fmla="*/ 954398 h 985272"/>
                  <a:gd name="connsiteX4" fmla="*/ 156855 w 471106"/>
                  <a:gd name="connsiteY4" fmla="*/ 525580 h 985272"/>
                  <a:gd name="connsiteX5" fmla="*/ 251725 w 471106"/>
                  <a:gd name="connsiteY5" fmla="*/ 304213 h 985272"/>
                  <a:gd name="connsiteX6" fmla="*/ 256473 w 471106"/>
                  <a:gd name="connsiteY6" fmla="*/ 521783 h 985272"/>
                  <a:gd name="connsiteX7" fmla="*/ 319081 w 471106"/>
                  <a:gd name="connsiteY7" fmla="*/ 899371 h 985272"/>
                  <a:gd name="connsiteX8" fmla="*/ 428183 w 471106"/>
                  <a:gd name="connsiteY8" fmla="*/ 874713 h 985272"/>
                  <a:gd name="connsiteX9" fmla="*/ 395934 w 471106"/>
                  <a:gd name="connsiteY9" fmla="*/ 505341 h 985272"/>
                  <a:gd name="connsiteX10" fmla="*/ 453805 w 471106"/>
                  <a:gd name="connsiteY10" fmla="*/ 0 h 985272"/>
                  <a:gd name="connsiteX11" fmla="*/ 67674 w 471106"/>
                  <a:gd name="connsiteY11" fmla="*/ 106259 h 98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1106" h="985272">
                    <a:moveTo>
                      <a:pt x="67674" y="106259"/>
                    </a:moveTo>
                    <a:lnTo>
                      <a:pt x="0" y="493965"/>
                    </a:lnTo>
                    <a:lnTo>
                      <a:pt x="49340" y="972110"/>
                    </a:lnTo>
                    <a:cubicBezTo>
                      <a:pt x="49340" y="972110"/>
                      <a:pt x="138204" y="1011317"/>
                      <a:pt x="174885" y="954398"/>
                    </a:cubicBezTo>
                    <a:lnTo>
                      <a:pt x="156855" y="525580"/>
                    </a:lnTo>
                    <a:cubicBezTo>
                      <a:pt x="156855" y="525580"/>
                      <a:pt x="223894" y="394029"/>
                      <a:pt x="251725" y="304213"/>
                    </a:cubicBezTo>
                    <a:lnTo>
                      <a:pt x="256473" y="521783"/>
                    </a:lnTo>
                    <a:lnTo>
                      <a:pt x="319081" y="899371"/>
                    </a:lnTo>
                    <a:cubicBezTo>
                      <a:pt x="319081" y="899371"/>
                      <a:pt x="388341" y="930998"/>
                      <a:pt x="428183" y="874713"/>
                    </a:cubicBezTo>
                    <a:lnTo>
                      <a:pt x="395934" y="505341"/>
                    </a:lnTo>
                    <a:cubicBezTo>
                      <a:pt x="395934" y="505341"/>
                      <a:pt x="514521" y="162226"/>
                      <a:pt x="453805" y="0"/>
                    </a:cubicBezTo>
                    <a:lnTo>
                      <a:pt x="67674" y="106259"/>
                    </a:ln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19" name="Freeform 374">
                <a:extLst>
                  <a:ext uri="{FF2B5EF4-FFF2-40B4-BE49-F238E27FC236}">
                    <a16:creationId xmlns:a16="http://schemas.microsoft.com/office/drawing/2014/main" id="{E693C863-3426-553A-786F-140A09AD28B6}"/>
                  </a:ext>
                </a:extLst>
              </p:cNvPr>
              <p:cNvSpPr/>
              <p:nvPr/>
            </p:nvSpPr>
            <p:spPr>
              <a:xfrm>
                <a:off x="11148991" y="8993380"/>
                <a:ext cx="142338" cy="524627"/>
              </a:xfrm>
              <a:custGeom>
                <a:avLst/>
                <a:gdLst>
                  <a:gd name="connsiteX0" fmla="*/ 0 w 142338"/>
                  <a:gd name="connsiteY0" fmla="*/ 0 h 524627"/>
                  <a:gd name="connsiteX1" fmla="*/ 84433 w 142338"/>
                  <a:gd name="connsiteY1" fmla="*/ 129963 h 524627"/>
                  <a:gd name="connsiteX2" fmla="*/ 36998 w 142338"/>
                  <a:gd name="connsiteY2" fmla="*/ 524627 h 524627"/>
                  <a:gd name="connsiteX3" fmla="*/ 0 w 142338"/>
                  <a:gd name="connsiteY3" fmla="*/ 0 h 52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338" h="524627">
                    <a:moveTo>
                      <a:pt x="0" y="0"/>
                    </a:moveTo>
                    <a:cubicBezTo>
                      <a:pt x="0" y="0"/>
                      <a:pt x="51041" y="7859"/>
                      <a:pt x="84433" y="129963"/>
                    </a:cubicBezTo>
                    <a:cubicBezTo>
                      <a:pt x="117826" y="252080"/>
                      <a:pt x="218193" y="505658"/>
                      <a:pt x="36998" y="52462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657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20" name="Freeform 375">
                <a:extLst>
                  <a:ext uri="{FF2B5EF4-FFF2-40B4-BE49-F238E27FC236}">
                    <a16:creationId xmlns:a16="http://schemas.microsoft.com/office/drawing/2014/main" id="{6D8D54ED-C73D-1B08-D639-B65A42229BA1}"/>
                  </a:ext>
                </a:extLst>
              </p:cNvPr>
              <p:cNvSpPr/>
              <p:nvPr/>
            </p:nvSpPr>
            <p:spPr>
              <a:xfrm>
                <a:off x="10559529" y="9040815"/>
                <a:ext cx="335166" cy="478402"/>
              </a:xfrm>
              <a:custGeom>
                <a:avLst/>
                <a:gdLst>
                  <a:gd name="connsiteX0" fmla="*/ 320977 w 335166"/>
                  <a:gd name="connsiteY0" fmla="*/ 0 h 478402"/>
                  <a:gd name="connsiteX1" fmla="*/ 186252 w 335166"/>
                  <a:gd name="connsiteY1" fmla="*/ 448739 h 478402"/>
                  <a:gd name="connsiteX2" fmla="*/ 1262 w 335166"/>
                  <a:gd name="connsiteY2" fmla="*/ 169818 h 478402"/>
                  <a:gd name="connsiteX3" fmla="*/ 77150 w 335166"/>
                  <a:gd name="connsiteY3" fmla="*/ 156538 h 478402"/>
                  <a:gd name="connsiteX4" fmla="*/ 126489 w 335166"/>
                  <a:gd name="connsiteY4" fmla="*/ 334888 h 478402"/>
                  <a:gd name="connsiteX5" fmla="*/ 320977 w 335166"/>
                  <a:gd name="connsiteY5" fmla="*/ 0 h 478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5166" h="478402">
                    <a:moveTo>
                      <a:pt x="320977" y="0"/>
                    </a:moveTo>
                    <a:cubicBezTo>
                      <a:pt x="320977" y="0"/>
                      <a:pt x="399709" y="305482"/>
                      <a:pt x="186252" y="448739"/>
                    </a:cubicBezTo>
                    <a:cubicBezTo>
                      <a:pt x="-27204" y="591996"/>
                      <a:pt x="1262" y="169818"/>
                      <a:pt x="1262" y="169818"/>
                    </a:cubicBezTo>
                    <a:lnTo>
                      <a:pt x="77150" y="156538"/>
                    </a:lnTo>
                    <a:lnTo>
                      <a:pt x="126489" y="334888"/>
                    </a:lnTo>
                    <a:cubicBezTo>
                      <a:pt x="126489" y="334888"/>
                      <a:pt x="180564" y="48374"/>
                      <a:pt x="320977" y="0"/>
                    </a:cubicBezTo>
                    <a:close/>
                  </a:path>
                </a:pathLst>
              </a:custGeom>
              <a:solidFill>
                <a:srgbClr val="3281A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21" name="Freeform 376">
                <a:extLst>
                  <a:ext uri="{FF2B5EF4-FFF2-40B4-BE49-F238E27FC236}">
                    <a16:creationId xmlns:a16="http://schemas.microsoft.com/office/drawing/2014/main" id="{C1E4EDD4-FFE1-2F12-F59E-38978C5AA940}"/>
                  </a:ext>
                </a:extLst>
              </p:cNvPr>
              <p:cNvSpPr/>
              <p:nvPr/>
            </p:nvSpPr>
            <p:spPr>
              <a:xfrm>
                <a:off x="10955760" y="8885852"/>
                <a:ext cx="133454" cy="151653"/>
              </a:xfrm>
              <a:custGeom>
                <a:avLst/>
                <a:gdLst>
                  <a:gd name="connsiteX0" fmla="*/ 0 w 133454"/>
                  <a:gd name="connsiteY0" fmla="*/ 5700 h 151653"/>
                  <a:gd name="connsiteX1" fmla="*/ 1905 w 133454"/>
                  <a:gd name="connsiteY1" fmla="*/ 125227 h 151653"/>
                  <a:gd name="connsiteX2" fmla="*/ 133455 w 133454"/>
                  <a:gd name="connsiteY2" fmla="*/ 125227 h 151653"/>
                  <a:gd name="connsiteX3" fmla="*/ 132820 w 133454"/>
                  <a:gd name="connsiteY3" fmla="*/ 0 h 151653"/>
                  <a:gd name="connsiteX4" fmla="*/ 0 w 133454"/>
                  <a:gd name="connsiteY4" fmla="*/ 5700 h 151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454" h="151653">
                    <a:moveTo>
                      <a:pt x="0" y="5700"/>
                    </a:moveTo>
                    <a:lnTo>
                      <a:pt x="1905" y="125227"/>
                    </a:lnTo>
                    <a:cubicBezTo>
                      <a:pt x="1905" y="125227"/>
                      <a:pt x="83493" y="184686"/>
                      <a:pt x="133455" y="125227"/>
                    </a:cubicBezTo>
                    <a:lnTo>
                      <a:pt x="132820" y="0"/>
                    </a:lnTo>
                    <a:lnTo>
                      <a:pt x="0" y="5700"/>
                    </a:lnTo>
                    <a:close/>
                  </a:path>
                </a:pathLst>
              </a:custGeom>
              <a:solidFill>
                <a:srgbClr val="75584E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22" name="Freeform 377">
                <a:extLst>
                  <a:ext uri="{FF2B5EF4-FFF2-40B4-BE49-F238E27FC236}">
                    <a16:creationId xmlns:a16="http://schemas.microsoft.com/office/drawing/2014/main" id="{F23AD46B-AA11-31ED-4FE1-540188584FE8}"/>
                  </a:ext>
                </a:extLst>
              </p:cNvPr>
              <p:cNvSpPr/>
              <p:nvPr/>
            </p:nvSpPr>
            <p:spPr>
              <a:xfrm>
                <a:off x="10940391" y="8729856"/>
                <a:ext cx="196600" cy="224621"/>
              </a:xfrm>
              <a:custGeom>
                <a:avLst/>
                <a:gdLst>
                  <a:gd name="connsiteX0" fmla="*/ 1771 w 196600"/>
                  <a:gd name="connsiteY0" fmla="*/ 17336 h 224621"/>
                  <a:gd name="connsiteX1" fmla="*/ 5097 w 196600"/>
                  <a:gd name="connsiteY1" fmla="*/ 87536 h 224621"/>
                  <a:gd name="connsiteX2" fmla="*/ 29767 w 196600"/>
                  <a:gd name="connsiteY2" fmla="*/ 62866 h 224621"/>
                  <a:gd name="connsiteX3" fmla="*/ 28345 w 196600"/>
                  <a:gd name="connsiteY3" fmla="*/ 120737 h 224621"/>
                  <a:gd name="connsiteX4" fmla="*/ 61547 w 196600"/>
                  <a:gd name="connsiteY4" fmla="*/ 224622 h 224621"/>
                  <a:gd name="connsiteX5" fmla="*/ 153572 w 196600"/>
                  <a:gd name="connsiteY5" fmla="*/ 198060 h 224621"/>
                  <a:gd name="connsiteX6" fmla="*/ 150728 w 196600"/>
                  <a:gd name="connsiteY6" fmla="*/ 139237 h 224621"/>
                  <a:gd name="connsiteX7" fmla="*/ 194836 w 196600"/>
                  <a:gd name="connsiteY7" fmla="*/ 24915 h 224621"/>
                  <a:gd name="connsiteX8" fmla="*/ 1771 w 196600"/>
                  <a:gd name="connsiteY8" fmla="*/ 17336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600" h="224621">
                    <a:moveTo>
                      <a:pt x="1771" y="17336"/>
                    </a:moveTo>
                    <a:cubicBezTo>
                      <a:pt x="1771" y="17336"/>
                      <a:pt x="-3918" y="83739"/>
                      <a:pt x="5097" y="87536"/>
                    </a:cubicBezTo>
                    <a:cubicBezTo>
                      <a:pt x="14112" y="91332"/>
                      <a:pt x="12207" y="54334"/>
                      <a:pt x="29767" y="62866"/>
                    </a:cubicBezTo>
                    <a:cubicBezTo>
                      <a:pt x="47313" y="71410"/>
                      <a:pt x="59642" y="104613"/>
                      <a:pt x="28345" y="120737"/>
                    </a:cubicBezTo>
                    <a:cubicBezTo>
                      <a:pt x="-2965" y="136862"/>
                      <a:pt x="12207" y="224622"/>
                      <a:pt x="61547" y="224622"/>
                    </a:cubicBezTo>
                    <a:cubicBezTo>
                      <a:pt x="110873" y="224622"/>
                      <a:pt x="153572" y="198060"/>
                      <a:pt x="153572" y="198060"/>
                    </a:cubicBezTo>
                    <a:lnTo>
                      <a:pt x="150728" y="139237"/>
                    </a:lnTo>
                    <a:cubicBezTo>
                      <a:pt x="150728" y="139237"/>
                      <a:pt x="207177" y="76147"/>
                      <a:pt x="194836" y="24915"/>
                    </a:cubicBezTo>
                    <a:cubicBezTo>
                      <a:pt x="182508" y="-26315"/>
                      <a:pt x="1771" y="17336"/>
                      <a:pt x="1771" y="17336"/>
                    </a:cubicBez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23" name="Freeform 378">
                <a:extLst>
                  <a:ext uri="{FF2B5EF4-FFF2-40B4-BE49-F238E27FC236}">
                    <a16:creationId xmlns:a16="http://schemas.microsoft.com/office/drawing/2014/main" id="{AC947C73-7C93-EB68-14DA-C6995E0303A2}"/>
                  </a:ext>
                </a:extLst>
              </p:cNvPr>
              <p:cNvSpPr/>
              <p:nvPr/>
            </p:nvSpPr>
            <p:spPr>
              <a:xfrm>
                <a:off x="10868477" y="8530987"/>
                <a:ext cx="274335" cy="273405"/>
              </a:xfrm>
              <a:custGeom>
                <a:avLst/>
                <a:gdLst>
                  <a:gd name="connsiteX0" fmla="*/ 181530 w 274335"/>
                  <a:gd name="connsiteY0" fmla="*/ 20917 h 273405"/>
                  <a:gd name="connsiteX1" fmla="*/ 263906 w 274335"/>
                  <a:gd name="connsiteY1" fmla="*/ 244188 h 273405"/>
                  <a:gd name="connsiteX2" fmla="*/ 85391 w 274335"/>
                  <a:gd name="connsiteY2" fmla="*/ 233116 h 273405"/>
                  <a:gd name="connsiteX3" fmla="*/ 1732 w 274335"/>
                  <a:gd name="connsiteY3" fmla="*/ 78521 h 273405"/>
                  <a:gd name="connsiteX4" fmla="*/ 181530 w 274335"/>
                  <a:gd name="connsiteY4" fmla="*/ 20917 h 273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35" h="273405">
                    <a:moveTo>
                      <a:pt x="181530" y="20917"/>
                    </a:moveTo>
                    <a:cubicBezTo>
                      <a:pt x="261532" y="75309"/>
                      <a:pt x="292461" y="196740"/>
                      <a:pt x="263906" y="244188"/>
                    </a:cubicBezTo>
                    <a:cubicBezTo>
                      <a:pt x="235351" y="291623"/>
                      <a:pt x="157457" y="276501"/>
                      <a:pt x="85391" y="233116"/>
                    </a:cubicBezTo>
                    <a:cubicBezTo>
                      <a:pt x="13324" y="189731"/>
                      <a:pt x="-6470" y="147413"/>
                      <a:pt x="1732" y="78521"/>
                    </a:cubicBezTo>
                    <a:cubicBezTo>
                      <a:pt x="9020" y="17488"/>
                      <a:pt x="108740" y="-28563"/>
                      <a:pt x="181530" y="20917"/>
                    </a:cubicBezTo>
                    <a:close/>
                  </a:path>
                </a:pathLst>
              </a:custGeom>
              <a:solidFill>
                <a:srgbClr val="FFD65C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24" name="Freeform 379">
                <a:extLst>
                  <a:ext uri="{FF2B5EF4-FFF2-40B4-BE49-F238E27FC236}">
                    <a16:creationId xmlns:a16="http://schemas.microsoft.com/office/drawing/2014/main" id="{BD40168E-97B5-F84B-2859-61BC02916462}"/>
                  </a:ext>
                </a:extLst>
              </p:cNvPr>
              <p:cNvSpPr/>
              <p:nvPr/>
            </p:nvSpPr>
            <p:spPr>
              <a:xfrm>
                <a:off x="10810294" y="8989302"/>
                <a:ext cx="403208" cy="773443"/>
              </a:xfrm>
              <a:custGeom>
                <a:avLst/>
                <a:gdLst>
                  <a:gd name="connsiteX0" fmla="*/ 338697 w 403208"/>
                  <a:gd name="connsiteY0" fmla="*/ 4079 h 773443"/>
                  <a:gd name="connsiteX1" fmla="*/ 0 w 403208"/>
                  <a:gd name="connsiteY1" fmla="*/ 116025 h 773443"/>
                  <a:gd name="connsiteX2" fmla="*/ 31310 w 403208"/>
                  <a:gd name="connsiteY2" fmla="*/ 393041 h 773443"/>
                  <a:gd name="connsiteX3" fmla="*/ 17077 w 403208"/>
                  <a:gd name="connsiteY3" fmla="*/ 772533 h 773443"/>
                  <a:gd name="connsiteX4" fmla="*/ 403208 w 403208"/>
                  <a:gd name="connsiteY4" fmla="*/ 666274 h 773443"/>
                  <a:gd name="connsiteX5" fmla="*/ 338697 w 403208"/>
                  <a:gd name="connsiteY5" fmla="*/ 4079 h 77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3208" h="773443">
                    <a:moveTo>
                      <a:pt x="338697" y="4079"/>
                    </a:moveTo>
                    <a:cubicBezTo>
                      <a:pt x="338697" y="4079"/>
                      <a:pt x="103414" y="-32933"/>
                      <a:pt x="0" y="116025"/>
                    </a:cubicBezTo>
                    <a:lnTo>
                      <a:pt x="31310" y="393041"/>
                    </a:lnTo>
                    <a:lnTo>
                      <a:pt x="17077" y="772533"/>
                    </a:lnTo>
                    <a:cubicBezTo>
                      <a:pt x="17077" y="772533"/>
                      <a:pt x="320667" y="790550"/>
                      <a:pt x="403208" y="666274"/>
                    </a:cubicBezTo>
                    <a:cubicBezTo>
                      <a:pt x="403208" y="666274"/>
                      <a:pt x="383274" y="104636"/>
                      <a:pt x="338697" y="4079"/>
                    </a:cubicBezTo>
                    <a:close/>
                  </a:path>
                </a:pathLst>
              </a:custGeom>
              <a:solidFill>
                <a:srgbClr val="3281A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</p:grpSp>
      <p:grpSp>
        <p:nvGrpSpPr>
          <p:cNvPr id="3730" name="Graphic 2">
            <a:extLst>
              <a:ext uri="{FF2B5EF4-FFF2-40B4-BE49-F238E27FC236}">
                <a16:creationId xmlns:a16="http://schemas.microsoft.com/office/drawing/2014/main" id="{7BAFDFA4-0CA4-CA64-912C-F32AD79C2E2C}"/>
              </a:ext>
            </a:extLst>
          </p:cNvPr>
          <p:cNvGrpSpPr/>
          <p:nvPr/>
        </p:nvGrpSpPr>
        <p:grpSpPr>
          <a:xfrm>
            <a:off x="7377313" y="6061446"/>
            <a:ext cx="1162396" cy="2216176"/>
            <a:chOff x="7377313" y="5396952"/>
            <a:chExt cx="1162396" cy="2216176"/>
          </a:xfrm>
        </p:grpSpPr>
        <p:sp>
          <p:nvSpPr>
            <p:cNvPr id="3731" name="Freeform 381">
              <a:extLst>
                <a:ext uri="{FF2B5EF4-FFF2-40B4-BE49-F238E27FC236}">
                  <a16:creationId xmlns:a16="http://schemas.microsoft.com/office/drawing/2014/main" id="{25586463-D181-6EAF-595A-33000EA94757}"/>
                </a:ext>
              </a:extLst>
            </p:cNvPr>
            <p:cNvSpPr/>
            <p:nvPr/>
          </p:nvSpPr>
          <p:spPr>
            <a:xfrm rot="-416937">
              <a:off x="7387930" y="7119218"/>
              <a:ext cx="347498" cy="196593"/>
            </a:xfrm>
            <a:custGeom>
              <a:avLst/>
              <a:gdLst>
                <a:gd name="connsiteX0" fmla="*/ 347498 w 347498"/>
                <a:gd name="connsiteY0" fmla="*/ 98297 h 196593"/>
                <a:gd name="connsiteX1" fmla="*/ 173750 w 347498"/>
                <a:gd name="connsiteY1" fmla="*/ 196594 h 196593"/>
                <a:gd name="connsiteX2" fmla="*/ 1 w 347498"/>
                <a:gd name="connsiteY2" fmla="*/ 98297 h 196593"/>
                <a:gd name="connsiteX3" fmla="*/ 173750 w 347498"/>
                <a:gd name="connsiteY3" fmla="*/ 0 h 196593"/>
                <a:gd name="connsiteX4" fmla="*/ 347498 w 347498"/>
                <a:gd name="connsiteY4" fmla="*/ 98297 h 19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98" h="196593">
                  <a:moveTo>
                    <a:pt x="347498" y="98297"/>
                  </a:moveTo>
                  <a:cubicBezTo>
                    <a:pt x="347498" y="152585"/>
                    <a:pt x="269708" y="196594"/>
                    <a:pt x="173750" y="196594"/>
                  </a:cubicBezTo>
                  <a:cubicBezTo>
                    <a:pt x="77791" y="196594"/>
                    <a:pt x="1" y="152585"/>
                    <a:pt x="1" y="98297"/>
                  </a:cubicBezTo>
                  <a:cubicBezTo>
                    <a:pt x="1" y="44009"/>
                    <a:pt x="77791" y="0"/>
                    <a:pt x="173750" y="0"/>
                  </a:cubicBezTo>
                  <a:cubicBezTo>
                    <a:pt x="269709" y="0"/>
                    <a:pt x="347498" y="44009"/>
                    <a:pt x="347498" y="98297"/>
                  </a:cubicBezTo>
                  <a:close/>
                </a:path>
              </a:pathLst>
            </a:custGeom>
            <a:solidFill>
              <a:srgbClr val="8094A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sp>
          <p:nvSpPr>
            <p:cNvPr id="3732" name="Freeform 382">
              <a:extLst>
                <a:ext uri="{FF2B5EF4-FFF2-40B4-BE49-F238E27FC236}">
                  <a16:creationId xmlns:a16="http://schemas.microsoft.com/office/drawing/2014/main" id="{7BCB8FBB-30A5-6E09-CFBA-B65AB369A3D8}"/>
                </a:ext>
              </a:extLst>
            </p:cNvPr>
            <p:cNvSpPr/>
            <p:nvPr/>
          </p:nvSpPr>
          <p:spPr>
            <a:xfrm rot="-416937">
              <a:off x="7751758" y="7419778"/>
              <a:ext cx="309778" cy="175254"/>
            </a:xfrm>
            <a:custGeom>
              <a:avLst/>
              <a:gdLst>
                <a:gd name="connsiteX0" fmla="*/ 309779 w 309778"/>
                <a:gd name="connsiteY0" fmla="*/ 87628 h 175254"/>
                <a:gd name="connsiteX1" fmla="*/ 154889 w 309778"/>
                <a:gd name="connsiteY1" fmla="*/ 175255 h 175254"/>
                <a:gd name="connsiteX2" fmla="*/ -1 w 309778"/>
                <a:gd name="connsiteY2" fmla="*/ 87628 h 175254"/>
                <a:gd name="connsiteX3" fmla="*/ 154889 w 309778"/>
                <a:gd name="connsiteY3" fmla="*/ 0 h 175254"/>
                <a:gd name="connsiteX4" fmla="*/ 309779 w 309778"/>
                <a:gd name="connsiteY4" fmla="*/ 87628 h 17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78" h="175254">
                  <a:moveTo>
                    <a:pt x="309779" y="87628"/>
                  </a:moveTo>
                  <a:cubicBezTo>
                    <a:pt x="309779" y="136023"/>
                    <a:pt x="240432" y="175255"/>
                    <a:pt x="154889" y="175255"/>
                  </a:cubicBezTo>
                  <a:cubicBezTo>
                    <a:pt x="69346" y="175255"/>
                    <a:pt x="-1" y="136023"/>
                    <a:pt x="-1" y="87628"/>
                  </a:cubicBezTo>
                  <a:cubicBezTo>
                    <a:pt x="-1" y="39232"/>
                    <a:pt x="69346" y="0"/>
                    <a:pt x="154889" y="0"/>
                  </a:cubicBezTo>
                  <a:cubicBezTo>
                    <a:pt x="240432" y="0"/>
                    <a:pt x="309779" y="39232"/>
                    <a:pt x="309779" y="87628"/>
                  </a:cubicBezTo>
                  <a:close/>
                </a:path>
              </a:pathLst>
            </a:custGeom>
            <a:solidFill>
              <a:srgbClr val="8094A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/>
            </a:p>
          </p:txBody>
        </p:sp>
        <p:grpSp>
          <p:nvGrpSpPr>
            <p:cNvPr id="3733" name="Graphic 2">
              <a:extLst>
                <a:ext uri="{FF2B5EF4-FFF2-40B4-BE49-F238E27FC236}">
                  <a16:creationId xmlns:a16="http://schemas.microsoft.com/office/drawing/2014/main" id="{BC16D916-C1E2-BC09-4371-A9F975FB255C}"/>
                </a:ext>
              </a:extLst>
            </p:cNvPr>
            <p:cNvGrpSpPr/>
            <p:nvPr/>
          </p:nvGrpSpPr>
          <p:grpSpPr>
            <a:xfrm>
              <a:off x="8099654" y="5499015"/>
              <a:ext cx="440056" cy="497801"/>
              <a:chOff x="8099654" y="5499015"/>
              <a:chExt cx="440056" cy="497801"/>
            </a:xfrm>
            <a:solidFill>
              <a:srgbClr val="E4EDF2"/>
            </a:solidFill>
          </p:grpSpPr>
          <p:sp>
            <p:nvSpPr>
              <p:cNvPr id="3751" name="Freeform 384">
                <a:extLst>
                  <a:ext uri="{FF2B5EF4-FFF2-40B4-BE49-F238E27FC236}">
                    <a16:creationId xmlns:a16="http://schemas.microsoft.com/office/drawing/2014/main" id="{83FC8294-2B24-3D5F-2101-06D45FDF6B29}"/>
                  </a:ext>
                </a:extLst>
              </p:cNvPr>
              <p:cNvSpPr/>
              <p:nvPr/>
            </p:nvSpPr>
            <p:spPr>
              <a:xfrm>
                <a:off x="8189156" y="5828318"/>
                <a:ext cx="169830" cy="168497"/>
              </a:xfrm>
              <a:custGeom>
                <a:avLst/>
                <a:gdLst>
                  <a:gd name="connsiteX0" fmla="*/ 53029 w 169830"/>
                  <a:gd name="connsiteY0" fmla="*/ 65329 h 168497"/>
                  <a:gd name="connsiteX1" fmla="*/ 131101 w 169830"/>
                  <a:gd name="connsiteY1" fmla="*/ 158294 h 168497"/>
                  <a:gd name="connsiteX2" fmla="*/ 158120 w 169830"/>
                  <a:gd name="connsiteY2" fmla="*/ 166344 h 168497"/>
                  <a:gd name="connsiteX3" fmla="*/ 158208 w 169830"/>
                  <a:gd name="connsiteY3" fmla="*/ 166306 h 168497"/>
                  <a:gd name="connsiteX4" fmla="*/ 166994 w 169830"/>
                  <a:gd name="connsiteY4" fmla="*/ 137053 h 168497"/>
                  <a:gd name="connsiteX5" fmla="*/ 78994 w 169830"/>
                  <a:gd name="connsiteY5" fmla="*/ 32584 h 168497"/>
                  <a:gd name="connsiteX6" fmla="*/ 30023 w 169830"/>
                  <a:gd name="connsiteY6" fmla="*/ 2036 h 168497"/>
                  <a:gd name="connsiteX7" fmla="*/ 770 w 169830"/>
                  <a:gd name="connsiteY7" fmla="*/ 26211 h 168497"/>
                  <a:gd name="connsiteX8" fmla="*/ 845 w 169830"/>
                  <a:gd name="connsiteY8" fmla="*/ 26465 h 168497"/>
                  <a:gd name="connsiteX9" fmla="*/ 12730 w 169830"/>
                  <a:gd name="connsiteY9" fmla="*/ 40101 h 168497"/>
                  <a:gd name="connsiteX10" fmla="*/ 53029 w 169830"/>
                  <a:gd name="connsiteY10" fmla="*/ 65329 h 16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830" h="168497">
                    <a:moveTo>
                      <a:pt x="53029" y="65329"/>
                    </a:moveTo>
                    <a:cubicBezTo>
                      <a:pt x="83539" y="89516"/>
                      <a:pt x="110253" y="122236"/>
                      <a:pt x="131101" y="158294"/>
                    </a:cubicBezTo>
                    <a:cubicBezTo>
                      <a:pt x="136535" y="167690"/>
                      <a:pt x="148381" y="171144"/>
                      <a:pt x="158120" y="166344"/>
                    </a:cubicBezTo>
                    <a:lnTo>
                      <a:pt x="158208" y="166306"/>
                    </a:lnTo>
                    <a:cubicBezTo>
                      <a:pt x="169051" y="160961"/>
                      <a:pt x="173064" y="147515"/>
                      <a:pt x="166994" y="137053"/>
                    </a:cubicBezTo>
                    <a:cubicBezTo>
                      <a:pt x="142997" y="95725"/>
                      <a:pt x="112526" y="59171"/>
                      <a:pt x="78994" y="32584"/>
                    </a:cubicBezTo>
                    <a:cubicBezTo>
                      <a:pt x="62881" y="19799"/>
                      <a:pt x="46427" y="9603"/>
                      <a:pt x="30023" y="2036"/>
                    </a:cubicBezTo>
                    <a:cubicBezTo>
                      <a:pt x="13758" y="-5467"/>
                      <a:pt x="-3928" y="8931"/>
                      <a:pt x="770" y="26211"/>
                    </a:cubicBezTo>
                    <a:lnTo>
                      <a:pt x="845" y="26465"/>
                    </a:lnTo>
                    <a:cubicBezTo>
                      <a:pt x="2509" y="32584"/>
                      <a:pt x="6965" y="37435"/>
                      <a:pt x="12730" y="40101"/>
                    </a:cubicBezTo>
                    <a:cubicBezTo>
                      <a:pt x="25833" y="46170"/>
                      <a:pt x="39355" y="54486"/>
                      <a:pt x="53029" y="65329"/>
                    </a:cubicBezTo>
                    <a:close/>
                  </a:path>
                </a:pathLst>
              </a:custGeom>
              <a:solidFill>
                <a:srgbClr val="E4EDF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52" name="Freeform 385">
                <a:extLst>
                  <a:ext uri="{FF2B5EF4-FFF2-40B4-BE49-F238E27FC236}">
                    <a16:creationId xmlns:a16="http://schemas.microsoft.com/office/drawing/2014/main" id="{8E06FEA4-3477-0483-0EB8-8AE4C364C46E}"/>
                  </a:ext>
                </a:extLst>
              </p:cNvPr>
              <p:cNvSpPr/>
              <p:nvPr/>
            </p:nvSpPr>
            <p:spPr>
              <a:xfrm>
                <a:off x="8142594" y="5656921"/>
                <a:ext cx="309906" cy="293817"/>
              </a:xfrm>
              <a:custGeom>
                <a:avLst/>
                <a:gdLst>
                  <a:gd name="connsiteX0" fmla="*/ 119829 w 309906"/>
                  <a:gd name="connsiteY0" fmla="*/ 99869 h 293817"/>
                  <a:gd name="connsiteX1" fmla="*/ 270665 w 309906"/>
                  <a:gd name="connsiteY1" fmla="*/ 282892 h 293817"/>
                  <a:gd name="connsiteX2" fmla="*/ 298141 w 309906"/>
                  <a:gd name="connsiteY2" fmla="*/ 291691 h 293817"/>
                  <a:gd name="connsiteX3" fmla="*/ 298218 w 309906"/>
                  <a:gd name="connsiteY3" fmla="*/ 291652 h 293817"/>
                  <a:gd name="connsiteX4" fmla="*/ 307359 w 309906"/>
                  <a:gd name="connsiteY4" fmla="*/ 263110 h 293817"/>
                  <a:gd name="connsiteX5" fmla="*/ 145794 w 309906"/>
                  <a:gd name="connsiteY5" fmla="*/ 67124 h 293817"/>
                  <a:gd name="connsiteX6" fmla="*/ 27409 w 309906"/>
                  <a:gd name="connsiteY6" fmla="*/ 1063 h 293817"/>
                  <a:gd name="connsiteX7" fmla="*/ 759 w 309906"/>
                  <a:gd name="connsiteY7" fmla="*/ 26368 h 293817"/>
                  <a:gd name="connsiteX8" fmla="*/ 772 w 309906"/>
                  <a:gd name="connsiteY8" fmla="*/ 26431 h 293817"/>
                  <a:gd name="connsiteX9" fmla="*/ 14675 w 309906"/>
                  <a:gd name="connsiteY9" fmla="*/ 40753 h 293817"/>
                  <a:gd name="connsiteX10" fmla="*/ 119829 w 309906"/>
                  <a:gd name="connsiteY10" fmla="*/ 99869 h 29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9906" h="293817">
                    <a:moveTo>
                      <a:pt x="119829" y="99869"/>
                    </a:moveTo>
                    <a:cubicBezTo>
                      <a:pt x="179389" y="147101"/>
                      <a:pt x="231179" y="211828"/>
                      <a:pt x="270665" y="282892"/>
                    </a:cubicBezTo>
                    <a:cubicBezTo>
                      <a:pt x="276100" y="292668"/>
                      <a:pt x="288111" y="296630"/>
                      <a:pt x="298141" y="291691"/>
                    </a:cubicBezTo>
                    <a:lnTo>
                      <a:pt x="298218" y="291652"/>
                    </a:lnTo>
                    <a:cubicBezTo>
                      <a:pt x="308781" y="286447"/>
                      <a:pt x="313085" y="273407"/>
                      <a:pt x="307359" y="263110"/>
                    </a:cubicBezTo>
                    <a:cubicBezTo>
                      <a:pt x="264101" y="185267"/>
                      <a:pt x="207881" y="116349"/>
                      <a:pt x="145794" y="67124"/>
                    </a:cubicBezTo>
                    <a:cubicBezTo>
                      <a:pt x="106523" y="35992"/>
                      <a:pt x="66414" y="13823"/>
                      <a:pt x="27409" y="1063"/>
                    </a:cubicBezTo>
                    <a:cubicBezTo>
                      <a:pt x="11615" y="-4092"/>
                      <a:pt x="-3609" y="10332"/>
                      <a:pt x="759" y="26368"/>
                    </a:cubicBezTo>
                    <a:lnTo>
                      <a:pt x="772" y="26431"/>
                    </a:lnTo>
                    <a:cubicBezTo>
                      <a:pt x="2638" y="33300"/>
                      <a:pt x="7908" y="38531"/>
                      <a:pt x="14675" y="40753"/>
                    </a:cubicBezTo>
                    <a:cubicBezTo>
                      <a:pt x="48220" y="51748"/>
                      <a:pt x="83758" y="71276"/>
                      <a:pt x="119829" y="99869"/>
                    </a:cubicBezTo>
                    <a:close/>
                  </a:path>
                </a:pathLst>
              </a:custGeom>
              <a:solidFill>
                <a:srgbClr val="E4EDF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53" name="Freeform 386">
                <a:extLst>
                  <a:ext uri="{FF2B5EF4-FFF2-40B4-BE49-F238E27FC236}">
                    <a16:creationId xmlns:a16="http://schemas.microsoft.com/office/drawing/2014/main" id="{A2DC3197-F830-24E6-4FC8-C33863F3F9CA}"/>
                  </a:ext>
                </a:extLst>
              </p:cNvPr>
              <p:cNvSpPr/>
              <p:nvPr/>
            </p:nvSpPr>
            <p:spPr>
              <a:xfrm>
                <a:off x="8099654" y="5499015"/>
                <a:ext cx="440056" cy="408780"/>
              </a:xfrm>
              <a:custGeom>
                <a:avLst/>
                <a:gdLst>
                  <a:gd name="connsiteX0" fmla="*/ 181624 w 440056"/>
                  <a:gd name="connsiteY0" fmla="*/ 130263 h 408780"/>
                  <a:gd name="connsiteX1" fmla="*/ 400793 w 440056"/>
                  <a:gd name="connsiteY1" fmla="*/ 397833 h 408780"/>
                  <a:gd name="connsiteX2" fmla="*/ 428231 w 440056"/>
                  <a:gd name="connsiteY2" fmla="*/ 406644 h 408780"/>
                  <a:gd name="connsiteX3" fmla="*/ 428371 w 440056"/>
                  <a:gd name="connsiteY3" fmla="*/ 406581 h 408780"/>
                  <a:gd name="connsiteX4" fmla="*/ 437551 w 440056"/>
                  <a:gd name="connsiteY4" fmla="*/ 378026 h 408780"/>
                  <a:gd name="connsiteX5" fmla="*/ 207588 w 440056"/>
                  <a:gd name="connsiteY5" fmla="*/ 97518 h 408780"/>
                  <a:gd name="connsiteX6" fmla="*/ 25847 w 440056"/>
                  <a:gd name="connsiteY6" fmla="*/ 731 h 408780"/>
                  <a:gd name="connsiteX7" fmla="*/ 746 w 440056"/>
                  <a:gd name="connsiteY7" fmla="*/ 26391 h 408780"/>
                  <a:gd name="connsiteX8" fmla="*/ 746 w 440056"/>
                  <a:gd name="connsiteY8" fmla="*/ 26391 h 408780"/>
                  <a:gd name="connsiteX9" fmla="*/ 15475 w 440056"/>
                  <a:gd name="connsiteY9" fmla="*/ 40929 h 408780"/>
                  <a:gd name="connsiteX10" fmla="*/ 181624 w 440056"/>
                  <a:gd name="connsiteY10" fmla="*/ 130263 h 40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056" h="408780">
                    <a:moveTo>
                      <a:pt x="181624" y="130263"/>
                    </a:moveTo>
                    <a:cubicBezTo>
                      <a:pt x="268456" y="199117"/>
                      <a:pt x="343925" y="293898"/>
                      <a:pt x="400793" y="397833"/>
                    </a:cubicBezTo>
                    <a:cubicBezTo>
                      <a:pt x="406165" y="407647"/>
                      <a:pt x="418201" y="411596"/>
                      <a:pt x="428231" y="406644"/>
                    </a:cubicBezTo>
                    <a:lnTo>
                      <a:pt x="428371" y="406581"/>
                    </a:lnTo>
                    <a:cubicBezTo>
                      <a:pt x="438935" y="401375"/>
                      <a:pt x="443201" y="388361"/>
                      <a:pt x="437551" y="378026"/>
                    </a:cubicBezTo>
                    <a:cubicBezTo>
                      <a:pt x="376416" y="266422"/>
                      <a:pt x="296097" y="167705"/>
                      <a:pt x="207588" y="97518"/>
                    </a:cubicBezTo>
                    <a:cubicBezTo>
                      <a:pt x="146961" y="49448"/>
                      <a:pt x="85116" y="16919"/>
                      <a:pt x="25847" y="731"/>
                    </a:cubicBezTo>
                    <a:cubicBezTo>
                      <a:pt x="10523" y="-3459"/>
                      <a:pt x="-3418" y="11066"/>
                      <a:pt x="746" y="26391"/>
                    </a:cubicBezTo>
                    <a:lnTo>
                      <a:pt x="746" y="26391"/>
                    </a:lnTo>
                    <a:cubicBezTo>
                      <a:pt x="2701" y="33552"/>
                      <a:pt x="8313" y="38961"/>
                      <a:pt x="15475" y="40929"/>
                    </a:cubicBezTo>
                    <a:cubicBezTo>
                      <a:pt x="68000" y="55377"/>
                      <a:pt x="124361" y="84859"/>
                      <a:pt x="181624" y="130263"/>
                    </a:cubicBezTo>
                    <a:close/>
                  </a:path>
                </a:pathLst>
              </a:custGeom>
              <a:solidFill>
                <a:srgbClr val="E4EDF2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3734" name="Graphic 2">
              <a:extLst>
                <a:ext uri="{FF2B5EF4-FFF2-40B4-BE49-F238E27FC236}">
                  <a16:creationId xmlns:a16="http://schemas.microsoft.com/office/drawing/2014/main" id="{DD764AD0-14EA-A23A-FB55-406F9E2DA630}"/>
                </a:ext>
              </a:extLst>
            </p:cNvPr>
            <p:cNvGrpSpPr/>
            <p:nvPr/>
          </p:nvGrpSpPr>
          <p:grpSpPr>
            <a:xfrm>
              <a:off x="7462083" y="5396952"/>
              <a:ext cx="674756" cy="2134148"/>
              <a:chOff x="7462083" y="5396952"/>
              <a:chExt cx="674756" cy="2134148"/>
            </a:xfrm>
          </p:grpSpPr>
          <p:sp>
            <p:nvSpPr>
              <p:cNvPr id="3735" name="Freeform 388">
                <a:extLst>
                  <a:ext uri="{FF2B5EF4-FFF2-40B4-BE49-F238E27FC236}">
                    <a16:creationId xmlns:a16="http://schemas.microsoft.com/office/drawing/2014/main" id="{DCA5FD84-E90F-9CCC-A989-853EED3EF863}"/>
                  </a:ext>
                </a:extLst>
              </p:cNvPr>
              <p:cNvSpPr/>
              <p:nvPr/>
            </p:nvSpPr>
            <p:spPr>
              <a:xfrm>
                <a:off x="7859811" y="5782945"/>
                <a:ext cx="127433" cy="460425"/>
              </a:xfrm>
              <a:custGeom>
                <a:avLst/>
                <a:gdLst>
                  <a:gd name="connsiteX0" fmla="*/ 0 w 127433"/>
                  <a:gd name="connsiteY0" fmla="*/ 0 h 460425"/>
                  <a:gd name="connsiteX1" fmla="*/ 96774 w 127433"/>
                  <a:gd name="connsiteY1" fmla="*/ 185308 h 460425"/>
                  <a:gd name="connsiteX2" fmla="*/ 99935 w 127433"/>
                  <a:gd name="connsiteY2" fmla="*/ 457271 h 460425"/>
                  <a:gd name="connsiteX3" fmla="*/ 0 w 127433"/>
                  <a:gd name="connsiteY3" fmla="*/ 304530 h 460425"/>
                  <a:gd name="connsiteX4" fmla="*/ 0 w 127433"/>
                  <a:gd name="connsiteY4" fmla="*/ 0 h 4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433" h="460425">
                    <a:moveTo>
                      <a:pt x="0" y="0"/>
                    </a:moveTo>
                    <a:cubicBezTo>
                      <a:pt x="0" y="0"/>
                      <a:pt x="62620" y="8215"/>
                      <a:pt x="96774" y="185308"/>
                    </a:cubicBezTo>
                    <a:cubicBezTo>
                      <a:pt x="124110" y="327079"/>
                      <a:pt x="147853" y="441185"/>
                      <a:pt x="99935" y="457271"/>
                    </a:cubicBezTo>
                    <a:cubicBezTo>
                      <a:pt x="13281" y="486372"/>
                      <a:pt x="0" y="304530"/>
                      <a:pt x="0" y="30453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657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36" name="Freeform 389">
                <a:extLst>
                  <a:ext uri="{FF2B5EF4-FFF2-40B4-BE49-F238E27FC236}">
                    <a16:creationId xmlns:a16="http://schemas.microsoft.com/office/drawing/2014/main" id="{A5066176-4B58-3D28-0DAC-58EEF864314D}"/>
                  </a:ext>
                </a:extLst>
              </p:cNvPr>
              <p:cNvSpPr/>
              <p:nvPr/>
            </p:nvSpPr>
            <p:spPr>
              <a:xfrm>
                <a:off x="7462083" y="6991861"/>
                <a:ext cx="180144" cy="238730"/>
              </a:xfrm>
              <a:custGeom>
                <a:avLst/>
                <a:gdLst>
                  <a:gd name="connsiteX0" fmla="*/ 65202 w 180144"/>
                  <a:gd name="connsiteY0" fmla="*/ 0 h 238730"/>
                  <a:gd name="connsiteX1" fmla="*/ 195 w 180144"/>
                  <a:gd name="connsiteY1" fmla="*/ 76485 h 238730"/>
                  <a:gd name="connsiteX2" fmla="*/ 46105 w 180144"/>
                  <a:gd name="connsiteY2" fmla="*/ 136337 h 238730"/>
                  <a:gd name="connsiteX3" fmla="*/ 155678 w 180144"/>
                  <a:gd name="connsiteY3" fmla="*/ 238392 h 238730"/>
                  <a:gd name="connsiteX4" fmla="*/ 142309 w 180144"/>
                  <a:gd name="connsiteY4" fmla="*/ 97511 h 238730"/>
                  <a:gd name="connsiteX5" fmla="*/ 145940 w 180144"/>
                  <a:gd name="connsiteY5" fmla="*/ 36490 h 238730"/>
                  <a:gd name="connsiteX6" fmla="*/ 65202 w 180144"/>
                  <a:gd name="connsiteY6" fmla="*/ 0 h 23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144" h="238730">
                    <a:moveTo>
                      <a:pt x="65202" y="0"/>
                    </a:moveTo>
                    <a:cubicBezTo>
                      <a:pt x="65202" y="0"/>
                      <a:pt x="-4135" y="52754"/>
                      <a:pt x="195" y="76485"/>
                    </a:cubicBezTo>
                    <a:cubicBezTo>
                      <a:pt x="6060" y="108684"/>
                      <a:pt x="46105" y="136337"/>
                      <a:pt x="46105" y="136337"/>
                    </a:cubicBezTo>
                    <a:cubicBezTo>
                      <a:pt x="46105" y="136337"/>
                      <a:pt x="100181" y="245566"/>
                      <a:pt x="155678" y="238392"/>
                    </a:cubicBezTo>
                    <a:cubicBezTo>
                      <a:pt x="211176" y="231219"/>
                      <a:pt x="156948" y="160625"/>
                      <a:pt x="142309" y="97511"/>
                    </a:cubicBezTo>
                    <a:cubicBezTo>
                      <a:pt x="135986" y="70225"/>
                      <a:pt x="145940" y="36490"/>
                      <a:pt x="145940" y="36490"/>
                    </a:cubicBezTo>
                    <a:lnTo>
                      <a:pt x="65202" y="0"/>
                    </a:ln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37" name="Freeform 390">
                <a:extLst>
                  <a:ext uri="{FF2B5EF4-FFF2-40B4-BE49-F238E27FC236}">
                    <a16:creationId xmlns:a16="http://schemas.microsoft.com/office/drawing/2014/main" id="{5507B160-674A-FB06-635D-C313CEA1058B}"/>
                  </a:ext>
                </a:extLst>
              </p:cNvPr>
              <p:cNvSpPr/>
              <p:nvPr/>
            </p:nvSpPr>
            <p:spPr>
              <a:xfrm>
                <a:off x="7520174" y="6317235"/>
                <a:ext cx="476701" cy="759122"/>
              </a:xfrm>
              <a:custGeom>
                <a:avLst/>
                <a:gdLst>
                  <a:gd name="connsiteX0" fmla="*/ 408770 w 476701"/>
                  <a:gd name="connsiteY0" fmla="*/ 0 h 759122"/>
                  <a:gd name="connsiteX1" fmla="*/ 470565 w 476701"/>
                  <a:gd name="connsiteY1" fmla="*/ 438455 h 759122"/>
                  <a:gd name="connsiteX2" fmla="*/ 87277 w 476701"/>
                  <a:gd name="connsiteY2" fmla="*/ 759123 h 759122"/>
                  <a:gd name="connsiteX3" fmla="*/ 0 w 476701"/>
                  <a:gd name="connsiteY3" fmla="*/ 657282 h 759122"/>
                  <a:gd name="connsiteX4" fmla="*/ 288405 w 476701"/>
                  <a:gd name="connsiteY4" fmla="*/ 389116 h 759122"/>
                  <a:gd name="connsiteX5" fmla="*/ 212505 w 476701"/>
                  <a:gd name="connsiteY5" fmla="*/ 96914 h 759122"/>
                  <a:gd name="connsiteX6" fmla="*/ 408770 w 476701"/>
                  <a:gd name="connsiteY6" fmla="*/ 0 h 75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701" h="759122">
                    <a:moveTo>
                      <a:pt x="408770" y="0"/>
                    </a:moveTo>
                    <a:cubicBezTo>
                      <a:pt x="408770" y="0"/>
                      <a:pt x="500923" y="378996"/>
                      <a:pt x="470565" y="438455"/>
                    </a:cubicBezTo>
                    <a:cubicBezTo>
                      <a:pt x="452510" y="473815"/>
                      <a:pt x="87277" y="759123"/>
                      <a:pt x="87277" y="759123"/>
                    </a:cubicBezTo>
                    <a:cubicBezTo>
                      <a:pt x="87277" y="759123"/>
                      <a:pt x="1269" y="752787"/>
                      <a:pt x="0" y="657282"/>
                    </a:cubicBezTo>
                    <a:lnTo>
                      <a:pt x="288405" y="389116"/>
                    </a:lnTo>
                    <a:lnTo>
                      <a:pt x="212505" y="96914"/>
                    </a:lnTo>
                    <a:lnTo>
                      <a:pt x="408770" y="0"/>
                    </a:lnTo>
                    <a:close/>
                  </a:path>
                </a:pathLst>
              </a:custGeom>
              <a:solidFill>
                <a:srgbClr val="293445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38" name="Freeform 391">
                <a:extLst>
                  <a:ext uri="{FF2B5EF4-FFF2-40B4-BE49-F238E27FC236}">
                    <a16:creationId xmlns:a16="http://schemas.microsoft.com/office/drawing/2014/main" id="{1460ABA5-F250-B7EC-2912-AECEFD8D6E4B}"/>
                  </a:ext>
                </a:extLst>
              </p:cNvPr>
              <p:cNvSpPr/>
              <p:nvPr/>
            </p:nvSpPr>
            <p:spPr>
              <a:xfrm>
                <a:off x="7784641" y="7309100"/>
                <a:ext cx="232940" cy="221999"/>
              </a:xfrm>
              <a:custGeom>
                <a:avLst/>
                <a:gdLst>
                  <a:gd name="connsiteX0" fmla="*/ 10506 w 232940"/>
                  <a:gd name="connsiteY0" fmla="*/ 6551 h 221999"/>
                  <a:gd name="connsiteX1" fmla="*/ 6544 w 232940"/>
                  <a:gd name="connsiteY1" fmla="*/ 103415 h 221999"/>
                  <a:gd name="connsiteX2" fmla="*/ 65051 w 232940"/>
                  <a:gd name="connsiteY2" fmla="*/ 148627 h 221999"/>
                  <a:gd name="connsiteX3" fmla="*/ 217157 w 232940"/>
                  <a:gd name="connsiteY3" fmla="*/ 216301 h 221999"/>
                  <a:gd name="connsiteX4" fmla="*/ 141269 w 232940"/>
                  <a:gd name="connsiteY4" fmla="*/ 67991 h 221999"/>
                  <a:gd name="connsiteX5" fmla="*/ 117552 w 232940"/>
                  <a:gd name="connsiteY5" fmla="*/ 0 h 221999"/>
                  <a:gd name="connsiteX6" fmla="*/ 10506 w 232940"/>
                  <a:gd name="connsiteY6" fmla="*/ 6551 h 22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940" h="221999">
                    <a:moveTo>
                      <a:pt x="10506" y="6551"/>
                    </a:moveTo>
                    <a:cubicBezTo>
                      <a:pt x="10506" y="6551"/>
                      <a:pt x="-10215" y="80586"/>
                      <a:pt x="6544" y="103415"/>
                    </a:cubicBezTo>
                    <a:cubicBezTo>
                      <a:pt x="21412" y="123653"/>
                      <a:pt x="65051" y="148627"/>
                      <a:pt x="65051" y="148627"/>
                    </a:cubicBezTo>
                    <a:cubicBezTo>
                      <a:pt x="65051" y="148627"/>
                      <a:pt x="166408" y="246215"/>
                      <a:pt x="217157" y="216301"/>
                    </a:cubicBezTo>
                    <a:cubicBezTo>
                      <a:pt x="267918" y="186387"/>
                      <a:pt x="183676" y="130992"/>
                      <a:pt x="141269" y="67991"/>
                    </a:cubicBezTo>
                    <a:cubicBezTo>
                      <a:pt x="122936" y="40757"/>
                      <a:pt x="117552" y="0"/>
                      <a:pt x="117552" y="0"/>
                    </a:cubicBezTo>
                    <a:lnTo>
                      <a:pt x="10506" y="6551"/>
                    </a:lnTo>
                    <a:close/>
                  </a:path>
                </a:pathLst>
              </a:custGeom>
              <a:solidFill>
                <a:srgbClr val="19232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39" name="Freeform 392">
                <a:extLst>
                  <a:ext uri="{FF2B5EF4-FFF2-40B4-BE49-F238E27FC236}">
                    <a16:creationId xmlns:a16="http://schemas.microsoft.com/office/drawing/2014/main" id="{BD832B44-1141-1003-8C5C-7672D6CCB33D}"/>
                  </a:ext>
                </a:extLst>
              </p:cNvPr>
              <p:cNvSpPr/>
              <p:nvPr/>
            </p:nvSpPr>
            <p:spPr>
              <a:xfrm>
                <a:off x="7560017" y="5772409"/>
                <a:ext cx="368927" cy="667995"/>
              </a:xfrm>
              <a:custGeom>
                <a:avLst/>
                <a:gdLst>
                  <a:gd name="connsiteX0" fmla="*/ 0 w 368927"/>
                  <a:gd name="connsiteY0" fmla="*/ 86437 h 667995"/>
                  <a:gd name="connsiteX1" fmla="*/ 299794 w 368927"/>
                  <a:gd name="connsiteY1" fmla="*/ 10536 h 667995"/>
                  <a:gd name="connsiteX2" fmla="*/ 328260 w 368927"/>
                  <a:gd name="connsiteY2" fmla="*/ 166121 h 667995"/>
                  <a:gd name="connsiteX3" fmla="*/ 323766 w 368927"/>
                  <a:gd name="connsiteY3" fmla="*/ 296960 h 667995"/>
                  <a:gd name="connsiteX4" fmla="*/ 329149 w 368927"/>
                  <a:gd name="connsiteY4" fmla="*/ 379197 h 667995"/>
                  <a:gd name="connsiteX5" fmla="*/ 368928 w 368927"/>
                  <a:gd name="connsiteY5" fmla="*/ 544825 h 667995"/>
                  <a:gd name="connsiteX6" fmla="*/ 50279 w 368927"/>
                  <a:gd name="connsiteY6" fmla="*/ 667996 h 667995"/>
                  <a:gd name="connsiteX7" fmla="*/ 10437 w 368927"/>
                  <a:gd name="connsiteY7" fmla="*/ 368201 h 667995"/>
                  <a:gd name="connsiteX8" fmla="*/ 0 w 368927"/>
                  <a:gd name="connsiteY8" fmla="*/ 86437 h 66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8927" h="667995">
                    <a:moveTo>
                      <a:pt x="0" y="86437"/>
                    </a:moveTo>
                    <a:cubicBezTo>
                      <a:pt x="0" y="86437"/>
                      <a:pt x="125227" y="-35947"/>
                      <a:pt x="299794" y="10536"/>
                    </a:cubicBezTo>
                    <a:cubicBezTo>
                      <a:pt x="299794" y="10536"/>
                      <a:pt x="323563" y="92836"/>
                      <a:pt x="328260" y="166121"/>
                    </a:cubicBezTo>
                    <a:cubicBezTo>
                      <a:pt x="331231" y="212527"/>
                      <a:pt x="327409" y="263162"/>
                      <a:pt x="323766" y="296960"/>
                    </a:cubicBezTo>
                    <a:cubicBezTo>
                      <a:pt x="320807" y="324487"/>
                      <a:pt x="322686" y="352267"/>
                      <a:pt x="329149" y="379197"/>
                    </a:cubicBezTo>
                    <a:lnTo>
                      <a:pt x="368928" y="544825"/>
                    </a:lnTo>
                    <a:cubicBezTo>
                      <a:pt x="368928" y="544825"/>
                      <a:pt x="323511" y="656607"/>
                      <a:pt x="50279" y="667996"/>
                    </a:cubicBezTo>
                    <a:lnTo>
                      <a:pt x="10437" y="368201"/>
                    </a:lnTo>
                    <a:lnTo>
                      <a:pt x="0" y="86437"/>
                    </a:lnTo>
                    <a:close/>
                  </a:path>
                </a:pathLst>
              </a:custGeom>
              <a:solidFill>
                <a:srgbClr val="3281A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40" name="Freeform 393">
                <a:extLst>
                  <a:ext uri="{FF2B5EF4-FFF2-40B4-BE49-F238E27FC236}">
                    <a16:creationId xmlns:a16="http://schemas.microsoft.com/office/drawing/2014/main" id="{AC30B4DE-10DE-51E0-7AFA-899D064BAB48}"/>
                  </a:ext>
                </a:extLst>
              </p:cNvPr>
              <p:cNvSpPr/>
              <p:nvPr/>
            </p:nvSpPr>
            <p:spPr>
              <a:xfrm>
                <a:off x="7527429" y="5858846"/>
                <a:ext cx="287791" cy="338024"/>
              </a:xfrm>
              <a:custGeom>
                <a:avLst/>
                <a:gdLst>
                  <a:gd name="connsiteX0" fmla="*/ 32588 w 287791"/>
                  <a:gd name="connsiteY0" fmla="*/ 0 h 338024"/>
                  <a:gd name="connsiteX1" fmla="*/ 8871 w 287791"/>
                  <a:gd name="connsiteY1" fmla="*/ 334888 h 338024"/>
                  <a:gd name="connsiteX2" fmla="*/ 287791 w 287791"/>
                  <a:gd name="connsiteY2" fmla="*/ 306422 h 338024"/>
                  <a:gd name="connsiteX3" fmla="*/ 283995 w 287791"/>
                  <a:gd name="connsiteY3" fmla="*/ 254251 h 338024"/>
                  <a:gd name="connsiteX4" fmla="*/ 110381 w 287791"/>
                  <a:gd name="connsiteY4" fmla="*/ 247611 h 338024"/>
                  <a:gd name="connsiteX5" fmla="*/ 32588 w 287791"/>
                  <a:gd name="connsiteY5" fmla="*/ 0 h 338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7791" h="338024">
                    <a:moveTo>
                      <a:pt x="32588" y="0"/>
                    </a:moveTo>
                    <a:cubicBezTo>
                      <a:pt x="32588" y="0"/>
                      <a:pt x="-20535" y="98666"/>
                      <a:pt x="8871" y="334888"/>
                    </a:cubicBezTo>
                    <a:cubicBezTo>
                      <a:pt x="8871" y="334888"/>
                      <a:pt x="193874" y="351965"/>
                      <a:pt x="287791" y="306422"/>
                    </a:cubicBezTo>
                    <a:lnTo>
                      <a:pt x="283995" y="254251"/>
                    </a:lnTo>
                    <a:lnTo>
                      <a:pt x="110381" y="247611"/>
                    </a:lnTo>
                    <a:cubicBezTo>
                      <a:pt x="110381" y="247611"/>
                      <a:pt x="140751" y="0"/>
                      <a:pt x="32588" y="0"/>
                    </a:cubicBezTo>
                    <a:close/>
                  </a:path>
                </a:pathLst>
              </a:custGeom>
              <a:solidFill>
                <a:srgbClr val="38657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41" name="Freeform 394">
                <a:extLst>
                  <a:ext uri="{FF2B5EF4-FFF2-40B4-BE49-F238E27FC236}">
                    <a16:creationId xmlns:a16="http://schemas.microsoft.com/office/drawing/2014/main" id="{FB8EC84D-C07C-7999-CAC7-57170970D832}"/>
                  </a:ext>
                </a:extLst>
              </p:cNvPr>
              <p:cNvSpPr/>
              <p:nvPr/>
            </p:nvSpPr>
            <p:spPr>
              <a:xfrm>
                <a:off x="7610296" y="6388857"/>
                <a:ext cx="349777" cy="948663"/>
              </a:xfrm>
              <a:custGeom>
                <a:avLst/>
                <a:gdLst>
                  <a:gd name="connsiteX0" fmla="*/ 0 w 349777"/>
                  <a:gd name="connsiteY0" fmla="*/ 51549 h 948663"/>
                  <a:gd name="connsiteX1" fmla="*/ 170135 w 349777"/>
                  <a:gd name="connsiteY1" fmla="*/ 452536 h 948663"/>
                  <a:gd name="connsiteX2" fmla="*/ 171722 w 349777"/>
                  <a:gd name="connsiteY2" fmla="*/ 933525 h 948663"/>
                  <a:gd name="connsiteX3" fmla="*/ 300746 w 349777"/>
                  <a:gd name="connsiteY3" fmla="*/ 927202 h 948663"/>
                  <a:gd name="connsiteX4" fmla="*/ 349374 w 349777"/>
                  <a:gd name="connsiteY4" fmla="*/ 414369 h 948663"/>
                  <a:gd name="connsiteX5" fmla="*/ 346048 w 349777"/>
                  <a:gd name="connsiteY5" fmla="*/ 380025 h 948663"/>
                  <a:gd name="connsiteX6" fmla="*/ 233708 w 349777"/>
                  <a:gd name="connsiteY6" fmla="*/ 0 h 948663"/>
                  <a:gd name="connsiteX7" fmla="*/ 0 w 349777"/>
                  <a:gd name="connsiteY7" fmla="*/ 51549 h 94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9777" h="948663">
                    <a:moveTo>
                      <a:pt x="0" y="51549"/>
                    </a:moveTo>
                    <a:cubicBezTo>
                      <a:pt x="0" y="51549"/>
                      <a:pt x="6957" y="218510"/>
                      <a:pt x="170135" y="452536"/>
                    </a:cubicBezTo>
                    <a:lnTo>
                      <a:pt x="171722" y="933525"/>
                    </a:lnTo>
                    <a:cubicBezTo>
                      <a:pt x="171722" y="933525"/>
                      <a:pt x="245084" y="971475"/>
                      <a:pt x="300746" y="927202"/>
                    </a:cubicBezTo>
                    <a:lnTo>
                      <a:pt x="349374" y="414369"/>
                    </a:lnTo>
                    <a:cubicBezTo>
                      <a:pt x="350466" y="402815"/>
                      <a:pt x="349337" y="391147"/>
                      <a:pt x="346048" y="380025"/>
                    </a:cubicBezTo>
                    <a:lnTo>
                      <a:pt x="233708" y="0"/>
                    </a:lnTo>
                    <a:lnTo>
                      <a:pt x="0" y="51549"/>
                    </a:lnTo>
                    <a:close/>
                  </a:path>
                </a:pathLst>
              </a:custGeom>
              <a:solidFill>
                <a:srgbClr val="373C4F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42" name="Freeform 395">
                <a:extLst>
                  <a:ext uri="{FF2B5EF4-FFF2-40B4-BE49-F238E27FC236}">
                    <a16:creationId xmlns:a16="http://schemas.microsoft.com/office/drawing/2014/main" id="{D5AD730E-033A-0490-AE84-225389425EBB}"/>
                  </a:ext>
                </a:extLst>
              </p:cNvPr>
              <p:cNvSpPr/>
              <p:nvPr/>
            </p:nvSpPr>
            <p:spPr>
              <a:xfrm>
                <a:off x="7682083" y="5667202"/>
                <a:ext cx="120061" cy="156800"/>
              </a:xfrm>
              <a:custGeom>
                <a:avLst/>
                <a:gdLst>
                  <a:gd name="connsiteX0" fmla="*/ 0 w 120061"/>
                  <a:gd name="connsiteY0" fmla="*/ 0 h 156800"/>
                  <a:gd name="connsiteX1" fmla="*/ 0 w 120061"/>
                  <a:gd name="connsiteY1" fmla="*/ 121431 h 156800"/>
                  <a:gd name="connsiteX2" fmla="*/ 101205 w 120061"/>
                  <a:gd name="connsiteY2" fmla="*/ 154950 h 156800"/>
                  <a:gd name="connsiteX3" fmla="*/ 95504 w 120061"/>
                  <a:gd name="connsiteY3" fmla="*/ 101193 h 156800"/>
                  <a:gd name="connsiteX4" fmla="*/ 95504 w 120061"/>
                  <a:gd name="connsiteY4" fmla="*/ 27831 h 156800"/>
                  <a:gd name="connsiteX5" fmla="*/ 0 w 120061"/>
                  <a:gd name="connsiteY5" fmla="*/ 0 h 15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061" h="156800">
                    <a:moveTo>
                      <a:pt x="0" y="0"/>
                    </a:moveTo>
                    <a:lnTo>
                      <a:pt x="0" y="121431"/>
                    </a:lnTo>
                    <a:cubicBezTo>
                      <a:pt x="0" y="121431"/>
                      <a:pt x="55662" y="166339"/>
                      <a:pt x="101205" y="154950"/>
                    </a:cubicBezTo>
                    <a:cubicBezTo>
                      <a:pt x="146736" y="143574"/>
                      <a:pt x="95504" y="101193"/>
                      <a:pt x="95504" y="101193"/>
                    </a:cubicBezTo>
                    <a:lnTo>
                      <a:pt x="95504" y="278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A394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43" name="Freeform 396">
                <a:extLst>
                  <a:ext uri="{FF2B5EF4-FFF2-40B4-BE49-F238E27FC236}">
                    <a16:creationId xmlns:a16="http://schemas.microsoft.com/office/drawing/2014/main" id="{F4CE753E-3A26-B400-61A5-34A38AA424C1}"/>
                  </a:ext>
                </a:extLst>
              </p:cNvPr>
              <p:cNvSpPr/>
              <p:nvPr/>
            </p:nvSpPr>
            <p:spPr>
              <a:xfrm>
                <a:off x="7672915" y="5516035"/>
                <a:ext cx="177349" cy="230864"/>
              </a:xfrm>
              <a:custGeom>
                <a:avLst/>
                <a:gdLst>
                  <a:gd name="connsiteX0" fmla="*/ 175037 w 177349"/>
                  <a:gd name="connsiteY0" fmla="*/ 102780 h 230864"/>
                  <a:gd name="connsiteX1" fmla="*/ 123336 w 177349"/>
                  <a:gd name="connsiteY1" fmla="*/ 230864 h 230864"/>
                  <a:gd name="connsiteX2" fmla="*/ 0 w 177349"/>
                  <a:gd name="connsiteY2" fmla="*/ 114397 h 230864"/>
                  <a:gd name="connsiteX3" fmla="*/ 97917 w 177349"/>
                  <a:gd name="connsiteY3" fmla="*/ 0 h 230864"/>
                  <a:gd name="connsiteX4" fmla="*/ 175037 w 177349"/>
                  <a:gd name="connsiteY4" fmla="*/ 102780 h 23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349" h="230864">
                    <a:moveTo>
                      <a:pt x="175037" y="102780"/>
                    </a:moveTo>
                    <a:cubicBezTo>
                      <a:pt x="168396" y="177259"/>
                      <a:pt x="172345" y="230864"/>
                      <a:pt x="123336" y="230864"/>
                    </a:cubicBezTo>
                    <a:cubicBezTo>
                      <a:pt x="74314" y="230864"/>
                      <a:pt x="0" y="177576"/>
                      <a:pt x="0" y="114397"/>
                    </a:cubicBezTo>
                    <a:cubicBezTo>
                      <a:pt x="0" y="51218"/>
                      <a:pt x="13040" y="0"/>
                      <a:pt x="97917" y="0"/>
                    </a:cubicBezTo>
                    <a:cubicBezTo>
                      <a:pt x="182807" y="0"/>
                      <a:pt x="180649" y="39855"/>
                      <a:pt x="175037" y="102780"/>
                    </a:cubicBezTo>
                    <a:close/>
                  </a:path>
                </a:pathLst>
              </a:custGeom>
              <a:solidFill>
                <a:srgbClr val="E5B9A8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44" name="Freeform 397">
                <a:extLst>
                  <a:ext uri="{FF2B5EF4-FFF2-40B4-BE49-F238E27FC236}">
                    <a16:creationId xmlns:a16="http://schemas.microsoft.com/office/drawing/2014/main" id="{45A725EF-1D6C-47F3-9E8E-39BED57E21D3}"/>
                  </a:ext>
                </a:extLst>
              </p:cNvPr>
              <p:cNvSpPr/>
              <p:nvPr/>
            </p:nvSpPr>
            <p:spPr>
              <a:xfrm>
                <a:off x="7621791" y="5520505"/>
                <a:ext cx="129880" cy="192544"/>
              </a:xfrm>
              <a:custGeom>
                <a:avLst/>
                <a:gdLst>
                  <a:gd name="connsiteX0" fmla="*/ 129235 w 129880"/>
                  <a:gd name="connsiteY0" fmla="*/ 41225 h 192544"/>
                  <a:gd name="connsiteX1" fmla="*/ 102991 w 129880"/>
                  <a:gd name="connsiteY1" fmla="*/ 116657 h 192544"/>
                  <a:gd name="connsiteX2" fmla="*/ 89393 w 129880"/>
                  <a:gd name="connsiteY2" fmla="*/ 70643 h 192544"/>
                  <a:gd name="connsiteX3" fmla="*/ 68519 w 129880"/>
                  <a:gd name="connsiteY3" fmla="*/ 112695 h 192544"/>
                  <a:gd name="connsiteX4" fmla="*/ 64025 w 129880"/>
                  <a:gd name="connsiteY4" fmla="*/ 130420 h 192544"/>
                  <a:gd name="connsiteX5" fmla="*/ 60292 w 129880"/>
                  <a:gd name="connsiteY5" fmla="*/ 133734 h 192544"/>
                  <a:gd name="connsiteX6" fmla="*/ 60292 w 129880"/>
                  <a:gd name="connsiteY6" fmla="*/ 192545 h 192544"/>
                  <a:gd name="connsiteX7" fmla="*/ 27573 w 129880"/>
                  <a:gd name="connsiteY7" fmla="*/ 140209 h 192544"/>
                  <a:gd name="connsiteX8" fmla="*/ 2738 w 129880"/>
                  <a:gd name="connsiteY8" fmla="*/ 26688 h 192544"/>
                  <a:gd name="connsiteX9" fmla="*/ 129235 w 129880"/>
                  <a:gd name="connsiteY9" fmla="*/ 41225 h 192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880" h="192544">
                    <a:moveTo>
                      <a:pt x="129235" y="41225"/>
                    </a:moveTo>
                    <a:cubicBezTo>
                      <a:pt x="129235" y="41225"/>
                      <a:pt x="136396" y="120999"/>
                      <a:pt x="102991" y="116657"/>
                    </a:cubicBezTo>
                    <a:cubicBezTo>
                      <a:pt x="92948" y="115349"/>
                      <a:pt x="97494" y="78058"/>
                      <a:pt x="89393" y="70643"/>
                    </a:cubicBezTo>
                    <a:cubicBezTo>
                      <a:pt x="59416" y="43219"/>
                      <a:pt x="43698" y="97840"/>
                      <a:pt x="68519" y="112695"/>
                    </a:cubicBezTo>
                    <a:cubicBezTo>
                      <a:pt x="76214" y="117304"/>
                      <a:pt x="70729" y="124465"/>
                      <a:pt x="64025" y="130420"/>
                    </a:cubicBezTo>
                    <a:lnTo>
                      <a:pt x="60292" y="133734"/>
                    </a:lnTo>
                    <a:lnTo>
                      <a:pt x="60292" y="192545"/>
                    </a:lnTo>
                    <a:cubicBezTo>
                      <a:pt x="60292" y="192545"/>
                      <a:pt x="16882" y="176852"/>
                      <a:pt x="27573" y="140209"/>
                    </a:cubicBezTo>
                    <a:cubicBezTo>
                      <a:pt x="29782" y="132629"/>
                      <a:pt x="-10695" y="81715"/>
                      <a:pt x="2738" y="26688"/>
                    </a:cubicBezTo>
                    <a:cubicBezTo>
                      <a:pt x="19257" y="-40909"/>
                      <a:pt x="129235" y="41225"/>
                      <a:pt x="129235" y="41225"/>
                    </a:cubicBezTo>
                    <a:close/>
                  </a:path>
                </a:pathLst>
              </a:custGeom>
              <a:solidFill>
                <a:srgbClr val="293445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45" name="Freeform 398">
                <a:extLst>
                  <a:ext uri="{FF2B5EF4-FFF2-40B4-BE49-F238E27FC236}">
                    <a16:creationId xmlns:a16="http://schemas.microsoft.com/office/drawing/2014/main" id="{E4B677D7-CC5F-7406-39AB-6E080808C3E7}"/>
                  </a:ext>
                </a:extLst>
              </p:cNvPr>
              <p:cNvSpPr/>
              <p:nvPr/>
            </p:nvSpPr>
            <p:spPr>
              <a:xfrm>
                <a:off x="7623909" y="5396952"/>
                <a:ext cx="264759" cy="184618"/>
              </a:xfrm>
              <a:custGeom>
                <a:avLst/>
                <a:gdLst>
                  <a:gd name="connsiteX0" fmla="*/ 620 w 264759"/>
                  <a:gd name="connsiteY0" fmla="*/ 150241 h 184618"/>
                  <a:gd name="connsiteX1" fmla="*/ 79365 w 264759"/>
                  <a:gd name="connsiteY1" fmla="*/ 183912 h 184618"/>
                  <a:gd name="connsiteX2" fmla="*/ 264368 w 264759"/>
                  <a:gd name="connsiteY2" fmla="*/ 109446 h 184618"/>
                  <a:gd name="connsiteX3" fmla="*/ 141033 w 264759"/>
                  <a:gd name="connsiteY3" fmla="*/ 813 h 184618"/>
                  <a:gd name="connsiteX4" fmla="*/ 620 w 264759"/>
                  <a:gd name="connsiteY4" fmla="*/ 150241 h 18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759" h="184618">
                    <a:moveTo>
                      <a:pt x="620" y="150241"/>
                    </a:moveTo>
                    <a:cubicBezTo>
                      <a:pt x="620" y="150241"/>
                      <a:pt x="29086" y="170162"/>
                      <a:pt x="79365" y="183912"/>
                    </a:cubicBezTo>
                    <a:cubicBezTo>
                      <a:pt x="106827" y="191429"/>
                      <a:pt x="273891" y="137113"/>
                      <a:pt x="264368" y="109446"/>
                    </a:cubicBezTo>
                    <a:cubicBezTo>
                      <a:pt x="246339" y="57110"/>
                      <a:pt x="217555" y="-8036"/>
                      <a:pt x="141033" y="813"/>
                    </a:cubicBezTo>
                    <a:cubicBezTo>
                      <a:pt x="-17409" y="19147"/>
                      <a:pt x="620" y="150241"/>
                      <a:pt x="620" y="150241"/>
                    </a:cubicBezTo>
                    <a:close/>
                  </a:path>
                </a:pathLst>
              </a:custGeom>
              <a:solidFill>
                <a:srgbClr val="FFD65C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3746" name="Freeform 399">
                <a:extLst>
                  <a:ext uri="{FF2B5EF4-FFF2-40B4-BE49-F238E27FC236}">
                    <a16:creationId xmlns:a16="http://schemas.microsoft.com/office/drawing/2014/main" id="{14E1C687-4A51-3E0A-938B-8E2BAC1D9AE5}"/>
                  </a:ext>
                </a:extLst>
              </p:cNvPr>
              <p:cNvSpPr/>
              <p:nvPr/>
            </p:nvSpPr>
            <p:spPr>
              <a:xfrm>
                <a:off x="7703274" y="5506398"/>
                <a:ext cx="234216" cy="122828"/>
              </a:xfrm>
              <a:custGeom>
                <a:avLst/>
                <a:gdLst>
                  <a:gd name="connsiteX0" fmla="*/ 0 w 234216"/>
                  <a:gd name="connsiteY0" fmla="*/ 74466 h 122828"/>
                  <a:gd name="connsiteX1" fmla="*/ 211565 w 234216"/>
                  <a:gd name="connsiteY1" fmla="*/ 113369 h 122828"/>
                  <a:gd name="connsiteX2" fmla="*/ 185003 w 234216"/>
                  <a:gd name="connsiteY2" fmla="*/ 0 h 122828"/>
                  <a:gd name="connsiteX3" fmla="*/ 0 w 234216"/>
                  <a:gd name="connsiteY3" fmla="*/ 74466 h 12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216" h="122828">
                    <a:moveTo>
                      <a:pt x="0" y="74466"/>
                    </a:moveTo>
                    <a:cubicBezTo>
                      <a:pt x="0" y="74466"/>
                      <a:pt x="148107" y="148501"/>
                      <a:pt x="211565" y="113369"/>
                    </a:cubicBezTo>
                    <a:cubicBezTo>
                      <a:pt x="275022" y="78237"/>
                      <a:pt x="185003" y="0"/>
                      <a:pt x="185003" y="0"/>
                    </a:cubicBezTo>
                    <a:lnTo>
                      <a:pt x="0" y="74466"/>
                    </a:lnTo>
                    <a:close/>
                  </a:path>
                </a:pathLst>
              </a:custGeom>
              <a:solidFill>
                <a:srgbClr val="FBC634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grpSp>
            <p:nvGrpSpPr>
              <p:cNvPr id="3747" name="Graphic 2">
                <a:extLst>
                  <a:ext uri="{FF2B5EF4-FFF2-40B4-BE49-F238E27FC236}">
                    <a16:creationId xmlns:a16="http://schemas.microsoft.com/office/drawing/2014/main" id="{5A52CBFF-7223-04F5-75D9-A066DEC8B386}"/>
                  </a:ext>
                </a:extLst>
              </p:cNvPr>
              <p:cNvGrpSpPr/>
              <p:nvPr/>
            </p:nvGrpSpPr>
            <p:grpSpPr>
              <a:xfrm>
                <a:off x="7860750" y="5929998"/>
                <a:ext cx="276089" cy="307945"/>
                <a:chOff x="7860750" y="5929998"/>
                <a:chExt cx="276089" cy="307945"/>
              </a:xfrm>
            </p:grpSpPr>
            <p:sp>
              <p:nvSpPr>
                <p:cNvPr id="3749" name="Freeform 401">
                  <a:extLst>
                    <a:ext uri="{FF2B5EF4-FFF2-40B4-BE49-F238E27FC236}">
                      <a16:creationId xmlns:a16="http://schemas.microsoft.com/office/drawing/2014/main" id="{BAF5D6FD-3035-B991-B06C-FD35F10B93BC}"/>
                    </a:ext>
                  </a:extLst>
                </p:cNvPr>
                <p:cNvSpPr/>
                <p:nvPr/>
              </p:nvSpPr>
              <p:spPr>
                <a:xfrm>
                  <a:off x="7860750" y="5929998"/>
                  <a:ext cx="276089" cy="307945"/>
                </a:xfrm>
                <a:custGeom>
                  <a:avLst/>
                  <a:gdLst>
                    <a:gd name="connsiteX0" fmla="*/ 29838 w 276089"/>
                    <a:gd name="connsiteY0" fmla="*/ 139524 h 307945"/>
                    <a:gd name="connsiteX1" fmla="*/ 0 w 276089"/>
                    <a:gd name="connsiteY1" fmla="*/ 307946 h 307945"/>
                    <a:gd name="connsiteX2" fmla="*/ 246253 w 276089"/>
                    <a:gd name="connsiteY2" fmla="*/ 168421 h 307945"/>
                    <a:gd name="connsiteX3" fmla="*/ 276090 w 276089"/>
                    <a:gd name="connsiteY3" fmla="*/ 0 h 307945"/>
                    <a:gd name="connsiteX4" fmla="*/ 29838 w 276089"/>
                    <a:gd name="connsiteY4" fmla="*/ 139524 h 307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089" h="307945">
                      <a:moveTo>
                        <a:pt x="29838" y="139524"/>
                      </a:moveTo>
                      <a:lnTo>
                        <a:pt x="0" y="307946"/>
                      </a:lnTo>
                      <a:lnTo>
                        <a:pt x="246253" y="168421"/>
                      </a:lnTo>
                      <a:lnTo>
                        <a:pt x="276090" y="0"/>
                      </a:lnTo>
                      <a:lnTo>
                        <a:pt x="29838" y="139524"/>
                      </a:lnTo>
                      <a:close/>
                    </a:path>
                  </a:pathLst>
                </a:custGeom>
                <a:solidFill>
                  <a:srgbClr val="E4EDF2"/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  <p:sp>
              <p:nvSpPr>
                <p:cNvPr id="3750" name="Freeform 402">
                  <a:extLst>
                    <a:ext uri="{FF2B5EF4-FFF2-40B4-BE49-F238E27FC236}">
                      <a16:creationId xmlns:a16="http://schemas.microsoft.com/office/drawing/2014/main" id="{DCB77E1C-EE92-E2BF-5040-08144E85EEBE}"/>
                    </a:ext>
                  </a:extLst>
                </p:cNvPr>
                <p:cNvSpPr/>
                <p:nvPr/>
              </p:nvSpPr>
              <p:spPr>
                <a:xfrm>
                  <a:off x="7860750" y="5993939"/>
                  <a:ext cx="163228" cy="244004"/>
                </a:xfrm>
                <a:custGeom>
                  <a:avLst/>
                  <a:gdLst>
                    <a:gd name="connsiteX0" fmla="*/ 29838 w 163228"/>
                    <a:gd name="connsiteY0" fmla="*/ 75583 h 244004"/>
                    <a:gd name="connsiteX1" fmla="*/ 0 w 163228"/>
                    <a:gd name="connsiteY1" fmla="*/ 244005 h 244004"/>
                    <a:gd name="connsiteX2" fmla="*/ 125901 w 163228"/>
                    <a:gd name="connsiteY2" fmla="*/ 172675 h 244004"/>
                    <a:gd name="connsiteX3" fmla="*/ 163229 w 163228"/>
                    <a:gd name="connsiteY3" fmla="*/ 0 h 244004"/>
                    <a:gd name="connsiteX4" fmla="*/ 29838 w 163228"/>
                    <a:gd name="connsiteY4" fmla="*/ 75583 h 244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228" h="244004">
                      <a:moveTo>
                        <a:pt x="29838" y="75583"/>
                      </a:moveTo>
                      <a:lnTo>
                        <a:pt x="0" y="244005"/>
                      </a:lnTo>
                      <a:lnTo>
                        <a:pt x="125901" y="172675"/>
                      </a:lnTo>
                      <a:lnTo>
                        <a:pt x="163229" y="0"/>
                      </a:lnTo>
                      <a:lnTo>
                        <a:pt x="29838" y="75583"/>
                      </a:lnTo>
                      <a:close/>
                    </a:path>
                  </a:pathLst>
                </a:custGeom>
                <a:solidFill>
                  <a:srgbClr val="B7C3C9">
                    <a:alpha val="50000"/>
                  </a:srgb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V"/>
                </a:p>
              </p:txBody>
            </p:sp>
          </p:grpSp>
          <p:sp>
            <p:nvSpPr>
              <p:cNvPr id="3748" name="Freeform 403">
                <a:extLst>
                  <a:ext uri="{FF2B5EF4-FFF2-40B4-BE49-F238E27FC236}">
                    <a16:creationId xmlns:a16="http://schemas.microsoft.com/office/drawing/2014/main" id="{446121F5-487A-B2DF-D136-6A3667CD8D94}"/>
                  </a:ext>
                </a:extLst>
              </p:cNvPr>
              <p:cNvSpPr/>
              <p:nvPr/>
            </p:nvSpPr>
            <p:spPr>
              <a:xfrm>
                <a:off x="7811423" y="6079184"/>
                <a:ext cx="150608" cy="93993"/>
              </a:xfrm>
              <a:custGeom>
                <a:avLst/>
                <a:gdLst>
                  <a:gd name="connsiteX0" fmla="*/ 0 w 150608"/>
                  <a:gd name="connsiteY0" fmla="*/ 33913 h 93993"/>
                  <a:gd name="connsiteX1" fmla="*/ 41506 w 150608"/>
                  <a:gd name="connsiteY1" fmla="*/ 7352 h 93993"/>
                  <a:gd name="connsiteX2" fmla="*/ 76613 w 150608"/>
                  <a:gd name="connsiteY2" fmla="*/ 5206 h 93993"/>
                  <a:gd name="connsiteX3" fmla="*/ 70442 w 150608"/>
                  <a:gd name="connsiteY3" fmla="*/ 39842 h 93993"/>
                  <a:gd name="connsiteX4" fmla="*/ 98667 w 150608"/>
                  <a:gd name="connsiteY4" fmla="*/ 43397 h 93993"/>
                  <a:gd name="connsiteX5" fmla="*/ 115109 w 150608"/>
                  <a:gd name="connsiteY5" fmla="*/ 28530 h 93993"/>
                  <a:gd name="connsiteX6" fmla="*/ 138280 w 150608"/>
                  <a:gd name="connsiteY6" fmla="*/ 0 h 93993"/>
                  <a:gd name="connsiteX7" fmla="*/ 136617 w 150608"/>
                  <a:gd name="connsiteY7" fmla="*/ 12405 h 93993"/>
                  <a:gd name="connsiteX8" fmla="*/ 150608 w 150608"/>
                  <a:gd name="connsiteY8" fmla="*/ 6869 h 93993"/>
                  <a:gd name="connsiteX9" fmla="*/ 147053 w 150608"/>
                  <a:gd name="connsiteY9" fmla="*/ 52882 h 93993"/>
                  <a:gd name="connsiteX10" fmla="*/ 105306 w 150608"/>
                  <a:gd name="connsiteY10" fmla="*/ 93993 h 93993"/>
                  <a:gd name="connsiteX11" fmla="*/ 3796 w 150608"/>
                  <a:gd name="connsiteY11" fmla="*/ 86084 h 93993"/>
                  <a:gd name="connsiteX12" fmla="*/ 0 w 150608"/>
                  <a:gd name="connsiteY12" fmla="*/ 33913 h 93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0608" h="93993">
                    <a:moveTo>
                      <a:pt x="0" y="33913"/>
                    </a:moveTo>
                    <a:lnTo>
                      <a:pt x="41506" y="7352"/>
                    </a:lnTo>
                    <a:lnTo>
                      <a:pt x="76613" y="5206"/>
                    </a:lnTo>
                    <a:lnTo>
                      <a:pt x="70442" y="39842"/>
                    </a:lnTo>
                    <a:lnTo>
                      <a:pt x="98667" y="43397"/>
                    </a:lnTo>
                    <a:lnTo>
                      <a:pt x="115109" y="28530"/>
                    </a:lnTo>
                    <a:cubicBezTo>
                      <a:pt x="115109" y="28530"/>
                      <a:pt x="116937" y="940"/>
                      <a:pt x="138280" y="0"/>
                    </a:cubicBezTo>
                    <a:lnTo>
                      <a:pt x="136617" y="12405"/>
                    </a:lnTo>
                    <a:cubicBezTo>
                      <a:pt x="136617" y="12405"/>
                      <a:pt x="143257" y="4495"/>
                      <a:pt x="150608" y="6869"/>
                    </a:cubicBezTo>
                    <a:lnTo>
                      <a:pt x="147053" y="52882"/>
                    </a:lnTo>
                    <a:lnTo>
                      <a:pt x="105306" y="93993"/>
                    </a:lnTo>
                    <a:lnTo>
                      <a:pt x="3796" y="86084"/>
                    </a:lnTo>
                    <a:lnTo>
                      <a:pt x="0" y="33913"/>
                    </a:lnTo>
                    <a:close/>
                  </a:path>
                </a:pathLst>
              </a:custGeom>
              <a:solidFill>
                <a:srgbClr val="E5B9A8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5156E6-58F2-E73F-5C70-216C8C65501E}"/>
              </a:ext>
            </a:extLst>
          </p:cNvPr>
          <p:cNvSpPr txBox="1"/>
          <p:nvPr/>
        </p:nvSpPr>
        <p:spPr>
          <a:xfrm>
            <a:off x="4246126" y="346658"/>
            <a:ext cx="16398876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/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413093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5156E6-58F2-E73F-5C70-216C8C65501E}"/>
              </a:ext>
            </a:extLst>
          </p:cNvPr>
          <p:cNvSpPr txBox="1"/>
          <p:nvPr/>
        </p:nvSpPr>
        <p:spPr>
          <a:xfrm>
            <a:off x="1520996" y="785246"/>
            <a:ext cx="21335830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/>
              <a:t>Credits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F8626-75BE-3533-8EF8-FF0ECB22D58E}"/>
              </a:ext>
            </a:extLst>
          </p:cNvPr>
          <p:cNvSpPr txBox="1"/>
          <p:nvPr/>
        </p:nvSpPr>
        <p:spPr>
          <a:xfrm>
            <a:off x="3574362" y="3179220"/>
            <a:ext cx="17228926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000" spc="300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Arimo" panose="020B0604020202020204" pitchFamily="34" charset="0"/>
              </a:rPr>
              <a:t>Font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833F11-EDF7-0F14-9975-38ED8F98E585}"/>
              </a:ext>
            </a:extLst>
          </p:cNvPr>
          <p:cNvSpPr txBox="1"/>
          <p:nvPr/>
        </p:nvSpPr>
        <p:spPr>
          <a:xfrm>
            <a:off x="3574362" y="4182742"/>
            <a:ext cx="17228926" cy="572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err="1">
                <a:latin typeface="Josefin Sans" pitchFamily="2" charset="77"/>
              </a:rPr>
              <a:t>Josefin</a:t>
            </a:r>
            <a:r>
              <a:rPr lang="en-US" sz="2900">
                <a:latin typeface="Josefin Sans" pitchFamily="2" charset="77"/>
              </a:rPr>
              <a:t> Sans: https://</a:t>
            </a:r>
            <a:r>
              <a:rPr lang="en-US" sz="2900" err="1">
                <a:latin typeface="Josefin Sans" pitchFamily="2" charset="77"/>
              </a:rPr>
              <a:t>fonts.google.com</a:t>
            </a:r>
            <a:r>
              <a:rPr lang="en-US" sz="2900">
                <a:latin typeface="Josefin Sans" pitchFamily="2" charset="77"/>
              </a:rPr>
              <a:t>/specimen/</a:t>
            </a:r>
            <a:r>
              <a:rPr lang="en-US" sz="2900" err="1">
                <a:latin typeface="Josefin Sans" pitchFamily="2" charset="77"/>
              </a:rPr>
              <a:t>Josefin+Sans</a:t>
            </a:r>
            <a:endParaRPr lang="en-US" sz="2900">
              <a:latin typeface="Josefin Sans" pitchFamily="2" charset="77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5FBFDE-718B-1D8D-A78E-B45038DFF743}"/>
              </a:ext>
            </a:extLst>
          </p:cNvPr>
          <p:cNvGrpSpPr/>
          <p:nvPr/>
        </p:nvGrpSpPr>
        <p:grpSpPr>
          <a:xfrm>
            <a:off x="11147426" y="7329292"/>
            <a:ext cx="13444011" cy="11671032"/>
            <a:chOff x="10101789" y="498106"/>
            <a:chExt cx="11238912" cy="975673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17B6E7B-3BD4-09EA-C87E-7BE8435BB9C1}"/>
                </a:ext>
              </a:extLst>
            </p:cNvPr>
            <p:cNvSpPr/>
            <p:nvPr/>
          </p:nvSpPr>
          <p:spPr>
            <a:xfrm>
              <a:off x="11460750" y="667410"/>
              <a:ext cx="2222570" cy="1342075"/>
            </a:xfrm>
            <a:custGeom>
              <a:avLst/>
              <a:gdLst>
                <a:gd name="connsiteX0" fmla="*/ 69962 w 2222570"/>
                <a:gd name="connsiteY0" fmla="*/ 923428 h 1342075"/>
                <a:gd name="connsiteX1" fmla="*/ 817292 w 2222570"/>
                <a:gd name="connsiteY1" fmla="*/ 1161758 h 1342075"/>
                <a:gd name="connsiteX2" fmla="*/ 1937913 w 2222570"/>
                <a:gd name="connsiteY2" fmla="*/ 986039 h 1342075"/>
                <a:gd name="connsiteX3" fmla="*/ 900905 w 2222570"/>
                <a:gd name="connsiteY3" fmla="*/ 26941 h 1342075"/>
                <a:gd name="connsiteX4" fmla="*/ 69962 w 2222570"/>
                <a:gd name="connsiteY4" fmla="*/ 923428 h 134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70" h="1342075">
                  <a:moveTo>
                    <a:pt x="69962" y="923428"/>
                  </a:moveTo>
                  <a:cubicBezTo>
                    <a:pt x="-250141" y="1640707"/>
                    <a:pt x="620861" y="1234715"/>
                    <a:pt x="817292" y="1161758"/>
                  </a:cubicBezTo>
                  <a:cubicBezTo>
                    <a:pt x="1173747" y="1029368"/>
                    <a:pt x="1619157" y="1192579"/>
                    <a:pt x="1937913" y="986039"/>
                  </a:cubicBezTo>
                  <a:cubicBezTo>
                    <a:pt x="2829322" y="408445"/>
                    <a:pt x="1386071" y="-127650"/>
                    <a:pt x="900905" y="26941"/>
                  </a:cubicBezTo>
                  <a:cubicBezTo>
                    <a:pt x="380603" y="192728"/>
                    <a:pt x="343401" y="614794"/>
                    <a:pt x="69962" y="923428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6429EF9-FC97-4D92-6354-F27C9E88A706}"/>
                </a:ext>
              </a:extLst>
            </p:cNvPr>
            <p:cNvSpPr/>
            <p:nvPr/>
          </p:nvSpPr>
          <p:spPr>
            <a:xfrm>
              <a:off x="10101789" y="3575148"/>
              <a:ext cx="2222570" cy="1342075"/>
            </a:xfrm>
            <a:custGeom>
              <a:avLst/>
              <a:gdLst>
                <a:gd name="connsiteX0" fmla="*/ 69962 w 2222570"/>
                <a:gd name="connsiteY0" fmla="*/ 923428 h 1342075"/>
                <a:gd name="connsiteX1" fmla="*/ 817292 w 2222570"/>
                <a:gd name="connsiteY1" fmla="*/ 1161758 h 1342075"/>
                <a:gd name="connsiteX2" fmla="*/ 1937913 w 2222570"/>
                <a:gd name="connsiteY2" fmla="*/ 986039 h 1342075"/>
                <a:gd name="connsiteX3" fmla="*/ 900905 w 2222570"/>
                <a:gd name="connsiteY3" fmla="*/ 26941 h 1342075"/>
                <a:gd name="connsiteX4" fmla="*/ 69962 w 2222570"/>
                <a:gd name="connsiteY4" fmla="*/ 923428 h 134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70" h="1342075">
                  <a:moveTo>
                    <a:pt x="69962" y="923428"/>
                  </a:moveTo>
                  <a:cubicBezTo>
                    <a:pt x="-250141" y="1640707"/>
                    <a:pt x="620860" y="1234715"/>
                    <a:pt x="817292" y="1161758"/>
                  </a:cubicBezTo>
                  <a:cubicBezTo>
                    <a:pt x="1173747" y="1029367"/>
                    <a:pt x="1619158" y="1192579"/>
                    <a:pt x="1937913" y="986039"/>
                  </a:cubicBezTo>
                  <a:cubicBezTo>
                    <a:pt x="2829322" y="408445"/>
                    <a:pt x="1386071" y="-127650"/>
                    <a:pt x="900905" y="26941"/>
                  </a:cubicBezTo>
                  <a:cubicBezTo>
                    <a:pt x="380603" y="192728"/>
                    <a:pt x="343401" y="614794"/>
                    <a:pt x="69962" y="923428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98506E0-79B4-EBEF-F354-5E993F9E78C7}"/>
                </a:ext>
              </a:extLst>
            </p:cNvPr>
            <p:cNvSpPr/>
            <p:nvPr/>
          </p:nvSpPr>
          <p:spPr>
            <a:xfrm>
              <a:off x="14192368" y="598626"/>
              <a:ext cx="1516728" cy="1105461"/>
            </a:xfrm>
            <a:custGeom>
              <a:avLst/>
              <a:gdLst>
                <a:gd name="connsiteX0" fmla="*/ 28795 w 1516728"/>
                <a:gd name="connsiteY0" fmla="*/ 581984 h 1105461"/>
                <a:gd name="connsiteX1" fmla="*/ 404742 w 1516728"/>
                <a:gd name="connsiteY1" fmla="*/ 736884 h 1105461"/>
                <a:gd name="connsiteX2" fmla="*/ 1424140 w 1516728"/>
                <a:gd name="connsiteY2" fmla="*/ 970105 h 1105461"/>
                <a:gd name="connsiteX3" fmla="*/ 1141316 w 1516728"/>
                <a:gd name="connsiteY3" fmla="*/ 152836 h 1105461"/>
                <a:gd name="connsiteX4" fmla="*/ 378319 w 1516728"/>
                <a:gd name="connsiteY4" fmla="*/ 25464 h 1105461"/>
                <a:gd name="connsiteX5" fmla="*/ 28795 w 1516728"/>
                <a:gd name="connsiteY5" fmla="*/ 581984 h 110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728" h="1105461">
                  <a:moveTo>
                    <a:pt x="28795" y="581984"/>
                  </a:moveTo>
                  <a:cubicBezTo>
                    <a:pt x="145707" y="870504"/>
                    <a:pt x="226789" y="669817"/>
                    <a:pt x="404742" y="736884"/>
                  </a:cubicBezTo>
                  <a:cubicBezTo>
                    <a:pt x="691921" y="845115"/>
                    <a:pt x="1138312" y="1340439"/>
                    <a:pt x="1424140" y="970105"/>
                  </a:cubicBezTo>
                  <a:cubicBezTo>
                    <a:pt x="1663442" y="660052"/>
                    <a:pt x="1391886" y="307004"/>
                    <a:pt x="1141316" y="152836"/>
                  </a:cubicBezTo>
                  <a:cubicBezTo>
                    <a:pt x="913678" y="11711"/>
                    <a:pt x="639520" y="-34056"/>
                    <a:pt x="378319" y="25464"/>
                  </a:cubicBezTo>
                  <a:cubicBezTo>
                    <a:pt x="167395" y="74664"/>
                    <a:pt x="-86418" y="297654"/>
                    <a:pt x="28795" y="581984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D58D49A-1250-C100-DD87-3801CC9E8B8C}"/>
                </a:ext>
              </a:extLst>
            </p:cNvPr>
            <p:cNvSpPr/>
            <p:nvPr/>
          </p:nvSpPr>
          <p:spPr>
            <a:xfrm>
              <a:off x="13747558" y="2156959"/>
              <a:ext cx="549690" cy="417099"/>
            </a:xfrm>
            <a:custGeom>
              <a:avLst/>
              <a:gdLst>
                <a:gd name="connsiteX0" fmla="*/ 74866 w 549690"/>
                <a:gd name="connsiteY0" fmla="*/ 23336 h 417099"/>
                <a:gd name="connsiteX1" fmla="*/ 76491 w 549690"/>
                <a:gd name="connsiteY1" fmla="*/ 237751 h 417099"/>
                <a:gd name="connsiteX2" fmla="*/ 340841 w 549690"/>
                <a:gd name="connsiteY2" fmla="*/ 414423 h 417099"/>
                <a:gd name="connsiteX3" fmla="*/ 548863 w 549690"/>
                <a:gd name="connsiteY3" fmla="*/ 261917 h 417099"/>
                <a:gd name="connsiteX4" fmla="*/ 346125 w 549690"/>
                <a:gd name="connsiteY4" fmla="*/ 55498 h 417099"/>
                <a:gd name="connsiteX5" fmla="*/ 74866 w 549690"/>
                <a:gd name="connsiteY5" fmla="*/ 23336 h 41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690" h="417099">
                  <a:moveTo>
                    <a:pt x="74866" y="23336"/>
                  </a:moveTo>
                  <a:cubicBezTo>
                    <a:pt x="-65380" y="18666"/>
                    <a:pt x="24949" y="191081"/>
                    <a:pt x="76491" y="237751"/>
                  </a:cubicBezTo>
                  <a:cubicBezTo>
                    <a:pt x="145009" y="299792"/>
                    <a:pt x="252435" y="394538"/>
                    <a:pt x="340841" y="414423"/>
                  </a:cubicBezTo>
                  <a:cubicBezTo>
                    <a:pt x="414118" y="430905"/>
                    <a:pt x="562058" y="370185"/>
                    <a:pt x="548863" y="261917"/>
                  </a:cubicBezTo>
                  <a:cubicBezTo>
                    <a:pt x="539904" y="188397"/>
                    <a:pt x="398901" y="86981"/>
                    <a:pt x="346125" y="55498"/>
                  </a:cubicBezTo>
                  <a:cubicBezTo>
                    <a:pt x="277564" y="14597"/>
                    <a:pt x="123192" y="-27469"/>
                    <a:pt x="74866" y="23336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2F04B5F-1BCE-C6F5-9F17-5B087C5A22D4}"/>
                </a:ext>
              </a:extLst>
            </p:cNvPr>
            <p:cNvSpPr/>
            <p:nvPr/>
          </p:nvSpPr>
          <p:spPr>
            <a:xfrm>
              <a:off x="19295123" y="5250264"/>
              <a:ext cx="549690" cy="417098"/>
            </a:xfrm>
            <a:custGeom>
              <a:avLst/>
              <a:gdLst>
                <a:gd name="connsiteX0" fmla="*/ 74865 w 549690"/>
                <a:gd name="connsiteY0" fmla="*/ 23335 h 417098"/>
                <a:gd name="connsiteX1" fmla="*/ 76492 w 549690"/>
                <a:gd name="connsiteY1" fmla="*/ 237750 h 417098"/>
                <a:gd name="connsiteX2" fmla="*/ 340842 w 549690"/>
                <a:gd name="connsiteY2" fmla="*/ 414422 h 417098"/>
                <a:gd name="connsiteX3" fmla="*/ 548864 w 549690"/>
                <a:gd name="connsiteY3" fmla="*/ 261915 h 417098"/>
                <a:gd name="connsiteX4" fmla="*/ 346126 w 549690"/>
                <a:gd name="connsiteY4" fmla="*/ 55496 h 417098"/>
                <a:gd name="connsiteX5" fmla="*/ 74865 w 549690"/>
                <a:gd name="connsiteY5" fmla="*/ 23335 h 41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690" h="417098">
                  <a:moveTo>
                    <a:pt x="74865" y="23335"/>
                  </a:moveTo>
                  <a:cubicBezTo>
                    <a:pt x="-65380" y="18665"/>
                    <a:pt x="24949" y="191080"/>
                    <a:pt x="76492" y="237750"/>
                  </a:cubicBezTo>
                  <a:cubicBezTo>
                    <a:pt x="145010" y="299791"/>
                    <a:pt x="252436" y="394537"/>
                    <a:pt x="340842" y="414422"/>
                  </a:cubicBezTo>
                  <a:cubicBezTo>
                    <a:pt x="414118" y="430904"/>
                    <a:pt x="562058" y="370185"/>
                    <a:pt x="548864" y="261915"/>
                  </a:cubicBezTo>
                  <a:cubicBezTo>
                    <a:pt x="539905" y="188395"/>
                    <a:pt x="398901" y="86980"/>
                    <a:pt x="346126" y="55496"/>
                  </a:cubicBezTo>
                  <a:cubicBezTo>
                    <a:pt x="277564" y="14597"/>
                    <a:pt x="123193" y="-27468"/>
                    <a:pt x="74865" y="23335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E3231D7-FB53-FCAF-2DC0-1BB0DA000F41}"/>
                </a:ext>
              </a:extLst>
            </p:cNvPr>
            <p:cNvSpPr/>
            <p:nvPr/>
          </p:nvSpPr>
          <p:spPr>
            <a:xfrm>
              <a:off x="20776799" y="4801819"/>
              <a:ext cx="563902" cy="457069"/>
            </a:xfrm>
            <a:custGeom>
              <a:avLst/>
              <a:gdLst>
                <a:gd name="connsiteX0" fmla="*/ 68224 w 563902"/>
                <a:gd name="connsiteY0" fmla="*/ 15107 h 457069"/>
                <a:gd name="connsiteX1" fmla="*/ 90703 w 563902"/>
                <a:gd name="connsiteY1" fmla="*/ 277721 h 457069"/>
                <a:gd name="connsiteX2" fmla="*/ 355054 w 563902"/>
                <a:gd name="connsiteY2" fmla="*/ 454393 h 457069"/>
                <a:gd name="connsiteX3" fmla="*/ 563076 w 563902"/>
                <a:gd name="connsiteY3" fmla="*/ 301887 h 457069"/>
                <a:gd name="connsiteX4" fmla="*/ 360338 w 563902"/>
                <a:gd name="connsiteY4" fmla="*/ 95468 h 457069"/>
                <a:gd name="connsiteX5" fmla="*/ 68224 w 563902"/>
                <a:gd name="connsiteY5" fmla="*/ 15107 h 45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902" h="457069">
                  <a:moveTo>
                    <a:pt x="68224" y="15107"/>
                  </a:moveTo>
                  <a:cubicBezTo>
                    <a:pt x="-72021" y="10437"/>
                    <a:pt x="39161" y="231051"/>
                    <a:pt x="90703" y="277721"/>
                  </a:cubicBezTo>
                  <a:cubicBezTo>
                    <a:pt x="159221" y="339762"/>
                    <a:pt x="266647" y="434508"/>
                    <a:pt x="355054" y="454393"/>
                  </a:cubicBezTo>
                  <a:cubicBezTo>
                    <a:pt x="428330" y="470875"/>
                    <a:pt x="576269" y="410155"/>
                    <a:pt x="563076" y="301887"/>
                  </a:cubicBezTo>
                  <a:cubicBezTo>
                    <a:pt x="554116" y="228365"/>
                    <a:pt x="413113" y="126950"/>
                    <a:pt x="360338" y="95468"/>
                  </a:cubicBezTo>
                  <a:cubicBezTo>
                    <a:pt x="291775" y="54567"/>
                    <a:pt x="116552" y="-35697"/>
                    <a:pt x="68224" y="15107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152B84B-3397-A470-5AC2-E542CB6A22D5}"/>
                </a:ext>
              </a:extLst>
            </p:cNvPr>
            <p:cNvSpPr/>
            <p:nvPr/>
          </p:nvSpPr>
          <p:spPr>
            <a:xfrm>
              <a:off x="16633464" y="667411"/>
              <a:ext cx="922964" cy="616044"/>
            </a:xfrm>
            <a:custGeom>
              <a:avLst/>
              <a:gdLst>
                <a:gd name="connsiteX0" fmla="*/ 256000 w 922964"/>
                <a:gd name="connsiteY0" fmla="*/ 18764 h 616044"/>
                <a:gd name="connsiteX1" fmla="*/ 51272 w 922964"/>
                <a:gd name="connsiteY1" fmla="*/ 484303 h 616044"/>
                <a:gd name="connsiteX2" fmla="*/ 539149 w 922964"/>
                <a:gd name="connsiteY2" fmla="*/ 602438 h 616044"/>
                <a:gd name="connsiteX3" fmla="*/ 917836 w 922964"/>
                <a:gd name="connsiteY3" fmla="*/ 414685 h 616044"/>
                <a:gd name="connsiteX4" fmla="*/ 636007 w 922964"/>
                <a:gd name="connsiteY4" fmla="*/ 22205 h 616044"/>
                <a:gd name="connsiteX5" fmla="*/ 256000 w 922964"/>
                <a:gd name="connsiteY5" fmla="*/ 18764 h 61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964" h="616044">
                  <a:moveTo>
                    <a:pt x="256000" y="18764"/>
                  </a:moveTo>
                  <a:cubicBezTo>
                    <a:pt x="116308" y="1984"/>
                    <a:pt x="-99358" y="216782"/>
                    <a:pt x="51272" y="484303"/>
                  </a:cubicBezTo>
                  <a:cubicBezTo>
                    <a:pt x="180133" y="713162"/>
                    <a:pt x="382085" y="560277"/>
                    <a:pt x="539149" y="602438"/>
                  </a:cubicBezTo>
                  <a:cubicBezTo>
                    <a:pt x="635823" y="628389"/>
                    <a:pt x="869061" y="640374"/>
                    <a:pt x="917836" y="414685"/>
                  </a:cubicBezTo>
                  <a:cubicBezTo>
                    <a:pt x="961750" y="211485"/>
                    <a:pt x="711335" y="54152"/>
                    <a:pt x="636007" y="22205"/>
                  </a:cubicBezTo>
                  <a:cubicBezTo>
                    <a:pt x="503944" y="-33803"/>
                    <a:pt x="402589" y="35900"/>
                    <a:pt x="256000" y="18764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6D23CB1-E795-11F2-4163-7BFB078678AE}"/>
                </a:ext>
              </a:extLst>
            </p:cNvPr>
            <p:cNvSpPr/>
            <p:nvPr/>
          </p:nvSpPr>
          <p:spPr>
            <a:xfrm>
              <a:off x="16235922" y="1869774"/>
              <a:ext cx="795083" cy="382879"/>
            </a:xfrm>
            <a:custGeom>
              <a:avLst/>
              <a:gdLst>
                <a:gd name="connsiteX0" fmla="*/ 205717 w 795083"/>
                <a:gd name="connsiteY0" fmla="*/ 19361 h 382879"/>
                <a:gd name="connsiteX1" fmla="*/ 24783 w 795083"/>
                <a:gd name="connsiteY1" fmla="*/ 285439 h 382879"/>
                <a:gd name="connsiteX2" fmla="*/ 403697 w 795083"/>
                <a:gd name="connsiteY2" fmla="*/ 342374 h 382879"/>
                <a:gd name="connsiteX3" fmla="*/ 777285 w 795083"/>
                <a:gd name="connsiteY3" fmla="*/ 288345 h 382879"/>
                <a:gd name="connsiteX4" fmla="*/ 569736 w 795083"/>
                <a:gd name="connsiteY4" fmla="*/ 54905 h 382879"/>
                <a:gd name="connsiteX5" fmla="*/ 205717 w 795083"/>
                <a:gd name="connsiteY5" fmla="*/ 19361 h 38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5083" h="382879">
                  <a:moveTo>
                    <a:pt x="205717" y="19361"/>
                  </a:moveTo>
                  <a:cubicBezTo>
                    <a:pt x="114219" y="59997"/>
                    <a:pt x="-65778" y="128802"/>
                    <a:pt x="24783" y="285439"/>
                  </a:cubicBezTo>
                  <a:cubicBezTo>
                    <a:pt x="92992" y="403414"/>
                    <a:pt x="299217" y="324021"/>
                    <a:pt x="403697" y="342374"/>
                  </a:cubicBezTo>
                  <a:cubicBezTo>
                    <a:pt x="529389" y="364454"/>
                    <a:pt x="685235" y="445350"/>
                    <a:pt x="777285" y="288345"/>
                  </a:cubicBezTo>
                  <a:cubicBezTo>
                    <a:pt x="854480" y="156677"/>
                    <a:pt x="661094" y="98722"/>
                    <a:pt x="569736" y="54905"/>
                  </a:cubicBezTo>
                  <a:cubicBezTo>
                    <a:pt x="436671" y="-8917"/>
                    <a:pt x="355466" y="-11864"/>
                    <a:pt x="205717" y="19361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DD80131-28F1-6B9E-044D-66D580CA1033}"/>
                </a:ext>
              </a:extLst>
            </p:cNvPr>
            <p:cNvSpPr/>
            <p:nvPr/>
          </p:nvSpPr>
          <p:spPr>
            <a:xfrm>
              <a:off x="18293418" y="498106"/>
              <a:ext cx="762437" cy="379375"/>
            </a:xfrm>
            <a:custGeom>
              <a:avLst/>
              <a:gdLst>
                <a:gd name="connsiteX0" fmla="*/ 214153 w 762437"/>
                <a:gd name="connsiteY0" fmla="*/ 14606 h 379375"/>
                <a:gd name="connsiteX1" fmla="*/ 4513 w 762437"/>
                <a:gd name="connsiteY1" fmla="*/ 216756 h 379375"/>
                <a:gd name="connsiteX2" fmla="*/ 368558 w 762437"/>
                <a:gd name="connsiteY2" fmla="*/ 317762 h 379375"/>
                <a:gd name="connsiteX3" fmla="*/ 740468 w 762437"/>
                <a:gd name="connsiteY3" fmla="*/ 318574 h 379375"/>
                <a:gd name="connsiteX4" fmla="*/ 619021 w 762437"/>
                <a:gd name="connsiteY4" fmla="*/ 84262 h 379375"/>
                <a:gd name="connsiteX5" fmla="*/ 214153 w 762437"/>
                <a:gd name="connsiteY5" fmla="*/ 14606 h 3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437" h="379375">
                  <a:moveTo>
                    <a:pt x="214153" y="14606"/>
                  </a:moveTo>
                  <a:cubicBezTo>
                    <a:pt x="102079" y="-14379"/>
                    <a:pt x="-25759" y="65264"/>
                    <a:pt x="4513" y="216756"/>
                  </a:cubicBezTo>
                  <a:cubicBezTo>
                    <a:pt x="48678" y="437776"/>
                    <a:pt x="235924" y="314754"/>
                    <a:pt x="368558" y="317762"/>
                  </a:cubicBezTo>
                  <a:cubicBezTo>
                    <a:pt x="476970" y="320221"/>
                    <a:pt x="660028" y="454619"/>
                    <a:pt x="740468" y="318574"/>
                  </a:cubicBezTo>
                  <a:cubicBezTo>
                    <a:pt x="811582" y="198302"/>
                    <a:pt x="693701" y="136093"/>
                    <a:pt x="619021" y="84262"/>
                  </a:cubicBezTo>
                  <a:cubicBezTo>
                    <a:pt x="502471" y="3371"/>
                    <a:pt x="407926" y="-17962"/>
                    <a:pt x="214153" y="14606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78BF9E4-82C4-FCDD-A3F4-AE75297BD6D4}"/>
                </a:ext>
              </a:extLst>
            </p:cNvPr>
            <p:cNvSpPr/>
            <p:nvPr/>
          </p:nvSpPr>
          <p:spPr>
            <a:xfrm>
              <a:off x="18874229" y="6905185"/>
              <a:ext cx="650482" cy="1185402"/>
            </a:xfrm>
            <a:custGeom>
              <a:avLst/>
              <a:gdLst>
                <a:gd name="connsiteX0" fmla="*/ 347001 w 650482"/>
                <a:gd name="connsiteY0" fmla="*/ 50166 h 1185402"/>
                <a:gd name="connsiteX1" fmla="*/ 8725 w 650482"/>
                <a:gd name="connsiteY1" fmla="*/ 288277 h 1185402"/>
                <a:gd name="connsiteX2" fmla="*/ 67267 w 650482"/>
                <a:gd name="connsiteY2" fmla="*/ 585085 h 1185402"/>
                <a:gd name="connsiteX3" fmla="*/ 105544 w 650482"/>
                <a:gd name="connsiteY3" fmla="*/ 959892 h 1185402"/>
                <a:gd name="connsiteX4" fmla="*/ 422453 w 650482"/>
                <a:gd name="connsiteY4" fmla="*/ 1128730 h 1185402"/>
                <a:gd name="connsiteX5" fmla="*/ 626514 w 650482"/>
                <a:gd name="connsiteY5" fmla="*/ 496456 h 1185402"/>
                <a:gd name="connsiteX6" fmla="*/ 347001 w 650482"/>
                <a:gd name="connsiteY6" fmla="*/ 50166 h 118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482" h="1185402">
                  <a:moveTo>
                    <a:pt x="347001" y="50166"/>
                  </a:moveTo>
                  <a:cubicBezTo>
                    <a:pt x="304005" y="-91193"/>
                    <a:pt x="59772" y="91079"/>
                    <a:pt x="8725" y="288277"/>
                  </a:cubicBezTo>
                  <a:cubicBezTo>
                    <a:pt x="-23214" y="411663"/>
                    <a:pt x="40854" y="502434"/>
                    <a:pt x="67267" y="585085"/>
                  </a:cubicBezTo>
                  <a:cubicBezTo>
                    <a:pt x="106317" y="707282"/>
                    <a:pt x="96021" y="819077"/>
                    <a:pt x="105544" y="959892"/>
                  </a:cubicBezTo>
                  <a:cubicBezTo>
                    <a:pt x="118584" y="1152688"/>
                    <a:pt x="225453" y="1257282"/>
                    <a:pt x="422453" y="1128730"/>
                  </a:cubicBezTo>
                  <a:cubicBezTo>
                    <a:pt x="690538" y="953791"/>
                    <a:pt x="665408" y="689867"/>
                    <a:pt x="626514" y="496456"/>
                  </a:cubicBezTo>
                  <a:cubicBezTo>
                    <a:pt x="591148" y="320600"/>
                    <a:pt x="551294" y="123524"/>
                    <a:pt x="347001" y="50166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AB5190-EF24-EB8B-7320-9D98A5AF4A0B}"/>
                </a:ext>
              </a:extLst>
            </p:cNvPr>
            <p:cNvSpPr/>
            <p:nvPr/>
          </p:nvSpPr>
          <p:spPr>
            <a:xfrm>
              <a:off x="11587483" y="5458814"/>
              <a:ext cx="869747" cy="1039159"/>
            </a:xfrm>
            <a:custGeom>
              <a:avLst/>
              <a:gdLst>
                <a:gd name="connsiteX0" fmla="*/ 174983 w 869747"/>
                <a:gd name="connsiteY0" fmla="*/ 19120 h 1039159"/>
                <a:gd name="connsiteX1" fmla="*/ 19072 w 869747"/>
                <a:gd name="connsiteY1" fmla="*/ 402052 h 1039159"/>
                <a:gd name="connsiteX2" fmla="*/ 228835 w 869747"/>
                <a:gd name="connsiteY2" fmla="*/ 620233 h 1039159"/>
                <a:gd name="connsiteX3" fmla="*/ 463725 w 869747"/>
                <a:gd name="connsiteY3" fmla="*/ 914991 h 1039159"/>
                <a:gd name="connsiteX4" fmla="*/ 821713 w 869747"/>
                <a:gd name="connsiteY4" fmla="*/ 886051 h 1039159"/>
                <a:gd name="connsiteX5" fmla="*/ 651534 w 869747"/>
                <a:gd name="connsiteY5" fmla="*/ 243848 h 1039159"/>
                <a:gd name="connsiteX6" fmla="*/ 174983 w 869747"/>
                <a:gd name="connsiteY6" fmla="*/ 19120 h 103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747" h="1039159">
                  <a:moveTo>
                    <a:pt x="174983" y="19120"/>
                  </a:moveTo>
                  <a:cubicBezTo>
                    <a:pt x="62361" y="-76633"/>
                    <a:pt x="-44607" y="208556"/>
                    <a:pt x="19072" y="402052"/>
                  </a:cubicBezTo>
                  <a:cubicBezTo>
                    <a:pt x="58915" y="523122"/>
                    <a:pt x="161915" y="564934"/>
                    <a:pt x="228835" y="620233"/>
                  </a:cubicBezTo>
                  <a:cubicBezTo>
                    <a:pt x="327776" y="701993"/>
                    <a:pt x="379564" y="801629"/>
                    <a:pt x="463725" y="914991"/>
                  </a:cubicBezTo>
                  <a:cubicBezTo>
                    <a:pt x="578952" y="1070198"/>
                    <a:pt x="725446" y="1100545"/>
                    <a:pt x="821713" y="886051"/>
                  </a:cubicBezTo>
                  <a:cubicBezTo>
                    <a:pt x="952717" y="594160"/>
                    <a:pt x="788852" y="385621"/>
                    <a:pt x="651534" y="243848"/>
                  </a:cubicBezTo>
                  <a:cubicBezTo>
                    <a:pt x="526679" y="114943"/>
                    <a:pt x="386570" y="-29395"/>
                    <a:pt x="174983" y="19120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0F94B7E-8B60-3281-ADF5-C637A80EFD3E}"/>
                </a:ext>
              </a:extLst>
            </p:cNvPr>
            <p:cNvSpPr/>
            <p:nvPr/>
          </p:nvSpPr>
          <p:spPr>
            <a:xfrm>
              <a:off x="12706597" y="4827650"/>
              <a:ext cx="1283701" cy="1150743"/>
            </a:xfrm>
            <a:custGeom>
              <a:avLst/>
              <a:gdLst>
                <a:gd name="connsiteX0" fmla="*/ 147948 w 1283701"/>
                <a:gd name="connsiteY0" fmla="*/ 62323 h 1150743"/>
                <a:gd name="connsiteX1" fmla="*/ 100987 w 1283701"/>
                <a:gd name="connsiteY1" fmla="*/ 595038 h 1150743"/>
                <a:gd name="connsiteX2" fmla="*/ 443424 w 1283701"/>
                <a:gd name="connsiteY2" fmla="*/ 785091 h 1150743"/>
                <a:gd name="connsiteX3" fmla="*/ 846085 w 1283701"/>
                <a:gd name="connsiteY3" fmla="*/ 1060277 h 1150743"/>
                <a:gd name="connsiteX4" fmla="*/ 1277692 w 1283701"/>
                <a:gd name="connsiteY4" fmla="*/ 888455 h 1150743"/>
                <a:gd name="connsiteX5" fmla="*/ 822739 w 1283701"/>
                <a:gd name="connsiteY5" fmla="*/ 159088 h 1150743"/>
                <a:gd name="connsiteX6" fmla="*/ 147948 w 1283701"/>
                <a:gd name="connsiteY6" fmla="*/ 62323 h 115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3701" h="1150743">
                  <a:moveTo>
                    <a:pt x="147948" y="62323"/>
                  </a:moveTo>
                  <a:cubicBezTo>
                    <a:pt x="-27762" y="-13272"/>
                    <a:pt x="-51426" y="379994"/>
                    <a:pt x="100987" y="595038"/>
                  </a:cubicBezTo>
                  <a:cubicBezTo>
                    <a:pt x="196351" y="729592"/>
                    <a:pt x="339624" y="742148"/>
                    <a:pt x="443424" y="785091"/>
                  </a:cubicBezTo>
                  <a:cubicBezTo>
                    <a:pt x="596890" y="848583"/>
                    <a:pt x="698861" y="952095"/>
                    <a:pt x="846085" y="1060277"/>
                  </a:cubicBezTo>
                  <a:cubicBezTo>
                    <a:pt x="1047655" y="1208392"/>
                    <a:pt x="1240340" y="1190244"/>
                    <a:pt x="1277692" y="888455"/>
                  </a:cubicBezTo>
                  <a:cubicBezTo>
                    <a:pt x="1328523" y="477769"/>
                    <a:pt x="1046508" y="282196"/>
                    <a:pt x="822739" y="159088"/>
                  </a:cubicBezTo>
                  <a:cubicBezTo>
                    <a:pt x="619282" y="47153"/>
                    <a:pt x="391086" y="-78068"/>
                    <a:pt x="147948" y="62323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E195049-C710-3751-0697-0B0761451FEF}"/>
                </a:ext>
              </a:extLst>
            </p:cNvPr>
            <p:cNvSpPr/>
            <p:nvPr/>
          </p:nvSpPr>
          <p:spPr>
            <a:xfrm>
              <a:off x="11059146" y="7493421"/>
              <a:ext cx="307858" cy="282921"/>
            </a:xfrm>
            <a:custGeom>
              <a:avLst/>
              <a:gdLst>
                <a:gd name="connsiteX0" fmla="*/ 22663 w 307858"/>
                <a:gd name="connsiteY0" fmla="*/ 24720 h 282921"/>
                <a:gd name="connsiteX1" fmla="*/ 239618 w 307858"/>
                <a:gd name="connsiteY1" fmla="*/ 279906 h 282921"/>
                <a:gd name="connsiteX2" fmla="*/ 220260 w 307858"/>
                <a:gd name="connsiteY2" fmla="*/ 50579 h 282921"/>
                <a:gd name="connsiteX3" fmla="*/ 43544 w 307858"/>
                <a:gd name="connsiteY3" fmla="*/ 10766 h 282921"/>
                <a:gd name="connsiteX4" fmla="*/ 22663 w 307858"/>
                <a:gd name="connsiteY4" fmla="*/ 24720 h 28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58" h="282921">
                  <a:moveTo>
                    <a:pt x="22663" y="24720"/>
                  </a:moveTo>
                  <a:cubicBezTo>
                    <a:pt x="-66620" y="105465"/>
                    <a:pt x="129266" y="310105"/>
                    <a:pt x="239618" y="279906"/>
                  </a:cubicBezTo>
                  <a:cubicBezTo>
                    <a:pt x="370606" y="244050"/>
                    <a:pt x="283928" y="108947"/>
                    <a:pt x="220260" y="50579"/>
                  </a:cubicBezTo>
                  <a:cubicBezTo>
                    <a:pt x="178281" y="12096"/>
                    <a:pt x="98413" y="-16475"/>
                    <a:pt x="43544" y="10766"/>
                  </a:cubicBezTo>
                  <a:cubicBezTo>
                    <a:pt x="35975" y="14438"/>
                    <a:pt x="28949" y="19133"/>
                    <a:pt x="22663" y="24720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2F89565-9E60-D1C0-1877-CDFD094EA74B}"/>
                </a:ext>
              </a:extLst>
            </p:cNvPr>
            <p:cNvSpPr/>
            <p:nvPr/>
          </p:nvSpPr>
          <p:spPr>
            <a:xfrm>
              <a:off x="14143321" y="8312975"/>
              <a:ext cx="307858" cy="282921"/>
            </a:xfrm>
            <a:custGeom>
              <a:avLst/>
              <a:gdLst>
                <a:gd name="connsiteX0" fmla="*/ 22663 w 307858"/>
                <a:gd name="connsiteY0" fmla="*/ 24720 h 282921"/>
                <a:gd name="connsiteX1" fmla="*/ 239618 w 307858"/>
                <a:gd name="connsiteY1" fmla="*/ 279906 h 282921"/>
                <a:gd name="connsiteX2" fmla="*/ 220260 w 307858"/>
                <a:gd name="connsiteY2" fmla="*/ 50579 h 282921"/>
                <a:gd name="connsiteX3" fmla="*/ 43544 w 307858"/>
                <a:gd name="connsiteY3" fmla="*/ 10766 h 282921"/>
                <a:gd name="connsiteX4" fmla="*/ 22663 w 307858"/>
                <a:gd name="connsiteY4" fmla="*/ 24720 h 28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58" h="282921">
                  <a:moveTo>
                    <a:pt x="22663" y="24720"/>
                  </a:moveTo>
                  <a:cubicBezTo>
                    <a:pt x="-66620" y="105465"/>
                    <a:pt x="129266" y="310105"/>
                    <a:pt x="239618" y="279906"/>
                  </a:cubicBezTo>
                  <a:cubicBezTo>
                    <a:pt x="370606" y="244050"/>
                    <a:pt x="283928" y="108947"/>
                    <a:pt x="220260" y="50579"/>
                  </a:cubicBezTo>
                  <a:cubicBezTo>
                    <a:pt x="178281" y="12096"/>
                    <a:pt x="98413" y="-16475"/>
                    <a:pt x="43544" y="10766"/>
                  </a:cubicBezTo>
                  <a:cubicBezTo>
                    <a:pt x="35975" y="14438"/>
                    <a:pt x="28949" y="19134"/>
                    <a:pt x="22663" y="24720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F4B8D4D-B2AE-216C-7B8A-017DC9F49B3E}"/>
                </a:ext>
              </a:extLst>
            </p:cNvPr>
            <p:cNvSpPr/>
            <p:nvPr/>
          </p:nvSpPr>
          <p:spPr>
            <a:xfrm>
              <a:off x="16716985" y="4686189"/>
              <a:ext cx="307858" cy="282921"/>
            </a:xfrm>
            <a:custGeom>
              <a:avLst/>
              <a:gdLst>
                <a:gd name="connsiteX0" fmla="*/ 22663 w 307858"/>
                <a:gd name="connsiteY0" fmla="*/ 24720 h 282921"/>
                <a:gd name="connsiteX1" fmla="*/ 239617 w 307858"/>
                <a:gd name="connsiteY1" fmla="*/ 279906 h 282921"/>
                <a:gd name="connsiteX2" fmla="*/ 220261 w 307858"/>
                <a:gd name="connsiteY2" fmla="*/ 50579 h 282921"/>
                <a:gd name="connsiteX3" fmla="*/ 43544 w 307858"/>
                <a:gd name="connsiteY3" fmla="*/ 10766 h 282921"/>
                <a:gd name="connsiteX4" fmla="*/ 22663 w 307858"/>
                <a:gd name="connsiteY4" fmla="*/ 24720 h 28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58" h="282921">
                  <a:moveTo>
                    <a:pt x="22663" y="24720"/>
                  </a:moveTo>
                  <a:cubicBezTo>
                    <a:pt x="-66620" y="105465"/>
                    <a:pt x="129266" y="310106"/>
                    <a:pt x="239617" y="279906"/>
                  </a:cubicBezTo>
                  <a:cubicBezTo>
                    <a:pt x="370607" y="244051"/>
                    <a:pt x="283928" y="108947"/>
                    <a:pt x="220261" y="50579"/>
                  </a:cubicBezTo>
                  <a:cubicBezTo>
                    <a:pt x="178281" y="12096"/>
                    <a:pt x="98412" y="-16475"/>
                    <a:pt x="43544" y="10766"/>
                  </a:cubicBezTo>
                  <a:cubicBezTo>
                    <a:pt x="35975" y="14438"/>
                    <a:pt x="28949" y="19133"/>
                    <a:pt x="22663" y="24720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7911E63-EE43-A9D4-5F8E-4DD462814AED}"/>
                </a:ext>
              </a:extLst>
            </p:cNvPr>
            <p:cNvSpPr/>
            <p:nvPr/>
          </p:nvSpPr>
          <p:spPr>
            <a:xfrm>
              <a:off x="12720702" y="2415062"/>
              <a:ext cx="627746" cy="576897"/>
            </a:xfrm>
            <a:custGeom>
              <a:avLst/>
              <a:gdLst>
                <a:gd name="connsiteX0" fmla="*/ 46211 w 627746"/>
                <a:gd name="connsiteY0" fmla="*/ 50406 h 576897"/>
                <a:gd name="connsiteX1" fmla="*/ 488598 w 627746"/>
                <a:gd name="connsiteY1" fmla="*/ 570748 h 576897"/>
                <a:gd name="connsiteX2" fmla="*/ 449125 w 627746"/>
                <a:gd name="connsiteY2" fmla="*/ 103135 h 576897"/>
                <a:gd name="connsiteX3" fmla="*/ 88787 w 627746"/>
                <a:gd name="connsiteY3" fmla="*/ 21952 h 576897"/>
                <a:gd name="connsiteX4" fmla="*/ 46211 w 627746"/>
                <a:gd name="connsiteY4" fmla="*/ 50406 h 57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746" h="576897">
                  <a:moveTo>
                    <a:pt x="46211" y="50406"/>
                  </a:moveTo>
                  <a:cubicBezTo>
                    <a:pt x="-135844" y="215051"/>
                    <a:pt x="263583" y="632328"/>
                    <a:pt x="488598" y="570748"/>
                  </a:cubicBezTo>
                  <a:cubicBezTo>
                    <a:pt x="755694" y="497637"/>
                    <a:pt x="578951" y="222151"/>
                    <a:pt x="449125" y="103135"/>
                  </a:cubicBezTo>
                  <a:cubicBezTo>
                    <a:pt x="363525" y="24665"/>
                    <a:pt x="200668" y="-33593"/>
                    <a:pt x="88787" y="21952"/>
                  </a:cubicBezTo>
                  <a:cubicBezTo>
                    <a:pt x="73355" y="29440"/>
                    <a:pt x="59028" y="39014"/>
                    <a:pt x="46211" y="50406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A106E1C-0E3A-F884-CD99-498F248435E7}"/>
                </a:ext>
              </a:extLst>
            </p:cNvPr>
            <p:cNvSpPr/>
            <p:nvPr/>
          </p:nvSpPr>
          <p:spPr>
            <a:xfrm>
              <a:off x="17251641" y="2650857"/>
              <a:ext cx="307858" cy="282921"/>
            </a:xfrm>
            <a:custGeom>
              <a:avLst/>
              <a:gdLst>
                <a:gd name="connsiteX0" fmla="*/ 22663 w 307858"/>
                <a:gd name="connsiteY0" fmla="*/ 24720 h 282921"/>
                <a:gd name="connsiteX1" fmla="*/ 239617 w 307858"/>
                <a:gd name="connsiteY1" fmla="*/ 279905 h 282921"/>
                <a:gd name="connsiteX2" fmla="*/ 220260 w 307858"/>
                <a:gd name="connsiteY2" fmla="*/ 50579 h 282921"/>
                <a:gd name="connsiteX3" fmla="*/ 43544 w 307858"/>
                <a:gd name="connsiteY3" fmla="*/ 10766 h 282921"/>
                <a:gd name="connsiteX4" fmla="*/ 22663 w 307858"/>
                <a:gd name="connsiteY4" fmla="*/ 24720 h 28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58" h="282921">
                  <a:moveTo>
                    <a:pt x="22663" y="24720"/>
                  </a:moveTo>
                  <a:cubicBezTo>
                    <a:pt x="-66620" y="105465"/>
                    <a:pt x="129266" y="310106"/>
                    <a:pt x="239617" y="279905"/>
                  </a:cubicBezTo>
                  <a:cubicBezTo>
                    <a:pt x="370607" y="244050"/>
                    <a:pt x="283928" y="108947"/>
                    <a:pt x="220260" y="50579"/>
                  </a:cubicBezTo>
                  <a:cubicBezTo>
                    <a:pt x="178281" y="12096"/>
                    <a:pt x="98412" y="-16475"/>
                    <a:pt x="43544" y="10766"/>
                  </a:cubicBezTo>
                  <a:cubicBezTo>
                    <a:pt x="35976" y="14438"/>
                    <a:pt x="28949" y="19133"/>
                    <a:pt x="22663" y="24720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265D101-C96B-9C16-B633-C2F8A384FBBE}"/>
                </a:ext>
              </a:extLst>
            </p:cNvPr>
            <p:cNvSpPr/>
            <p:nvPr/>
          </p:nvSpPr>
          <p:spPr>
            <a:xfrm>
              <a:off x="15125704" y="2509396"/>
              <a:ext cx="307858" cy="282921"/>
            </a:xfrm>
            <a:custGeom>
              <a:avLst/>
              <a:gdLst>
                <a:gd name="connsiteX0" fmla="*/ 22663 w 307858"/>
                <a:gd name="connsiteY0" fmla="*/ 24720 h 282921"/>
                <a:gd name="connsiteX1" fmla="*/ 239618 w 307858"/>
                <a:gd name="connsiteY1" fmla="*/ 279905 h 282921"/>
                <a:gd name="connsiteX2" fmla="*/ 220259 w 307858"/>
                <a:gd name="connsiteY2" fmla="*/ 50579 h 282921"/>
                <a:gd name="connsiteX3" fmla="*/ 43543 w 307858"/>
                <a:gd name="connsiteY3" fmla="*/ 10766 h 282921"/>
                <a:gd name="connsiteX4" fmla="*/ 22663 w 307858"/>
                <a:gd name="connsiteY4" fmla="*/ 24720 h 28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58" h="282921">
                  <a:moveTo>
                    <a:pt x="22663" y="24720"/>
                  </a:moveTo>
                  <a:cubicBezTo>
                    <a:pt x="-66620" y="105465"/>
                    <a:pt x="129266" y="310105"/>
                    <a:pt x="239618" y="279905"/>
                  </a:cubicBezTo>
                  <a:cubicBezTo>
                    <a:pt x="370606" y="244050"/>
                    <a:pt x="283928" y="108947"/>
                    <a:pt x="220259" y="50579"/>
                  </a:cubicBezTo>
                  <a:cubicBezTo>
                    <a:pt x="178280" y="12096"/>
                    <a:pt x="98411" y="-16475"/>
                    <a:pt x="43543" y="10766"/>
                  </a:cubicBezTo>
                  <a:cubicBezTo>
                    <a:pt x="35975" y="14438"/>
                    <a:pt x="28949" y="19133"/>
                    <a:pt x="22663" y="24720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2A3001D-8A68-588E-4E70-005780FDBBC4}"/>
                </a:ext>
              </a:extLst>
            </p:cNvPr>
            <p:cNvSpPr/>
            <p:nvPr/>
          </p:nvSpPr>
          <p:spPr>
            <a:xfrm>
              <a:off x="11587483" y="2616319"/>
              <a:ext cx="219168" cy="351996"/>
            </a:xfrm>
            <a:custGeom>
              <a:avLst/>
              <a:gdLst>
                <a:gd name="connsiteX0" fmla="*/ 114619 w 219168"/>
                <a:gd name="connsiteY0" fmla="*/ 872 h 351996"/>
                <a:gd name="connsiteX1" fmla="*/ 52676 w 219168"/>
                <a:gd name="connsiteY1" fmla="*/ 329908 h 351996"/>
                <a:gd name="connsiteX2" fmla="*/ 218874 w 219168"/>
                <a:gd name="connsiteY2" fmla="*/ 170539 h 351996"/>
                <a:gd name="connsiteX3" fmla="*/ 138616 w 219168"/>
                <a:gd name="connsiteY3" fmla="*/ 8298 h 351996"/>
                <a:gd name="connsiteX4" fmla="*/ 114619 w 219168"/>
                <a:gd name="connsiteY4" fmla="*/ 872 h 35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68" h="351996">
                  <a:moveTo>
                    <a:pt x="114619" y="872"/>
                  </a:moveTo>
                  <a:cubicBezTo>
                    <a:pt x="-4385" y="-17615"/>
                    <a:pt x="-40272" y="263252"/>
                    <a:pt x="52676" y="329908"/>
                  </a:cubicBezTo>
                  <a:cubicBezTo>
                    <a:pt x="163012" y="409025"/>
                    <a:pt x="213547" y="256702"/>
                    <a:pt x="218874" y="170539"/>
                  </a:cubicBezTo>
                  <a:cubicBezTo>
                    <a:pt x="222386" y="113729"/>
                    <a:pt x="194340" y="33746"/>
                    <a:pt x="138616" y="8298"/>
                  </a:cubicBezTo>
                  <a:cubicBezTo>
                    <a:pt x="130996" y="4734"/>
                    <a:pt x="122921" y="2235"/>
                    <a:pt x="114619" y="872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E20637-34CF-0FA1-4B07-8521A9F4C8FC}"/>
                </a:ext>
              </a:extLst>
            </p:cNvPr>
            <p:cNvSpPr/>
            <p:nvPr/>
          </p:nvSpPr>
          <p:spPr>
            <a:xfrm>
              <a:off x="11213075" y="799668"/>
              <a:ext cx="247675" cy="351528"/>
            </a:xfrm>
            <a:custGeom>
              <a:avLst/>
              <a:gdLst>
                <a:gd name="connsiteX0" fmla="*/ 21889 w 247675"/>
                <a:gd name="connsiteY0" fmla="*/ 325840 h 351528"/>
                <a:gd name="connsiteX1" fmla="*/ 244959 w 247675"/>
                <a:gd name="connsiteY1" fmla="*/ 77608 h 351528"/>
                <a:gd name="connsiteX2" fmla="*/ 43958 w 247675"/>
                <a:gd name="connsiteY2" fmla="*/ 100385 h 351528"/>
                <a:gd name="connsiteX3" fmla="*/ 9591 w 247675"/>
                <a:gd name="connsiteY3" fmla="*/ 302066 h 351528"/>
                <a:gd name="connsiteX4" fmla="*/ 21889 w 247675"/>
                <a:gd name="connsiteY4" fmla="*/ 325840 h 35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75" h="351528">
                  <a:moveTo>
                    <a:pt x="21889" y="325840"/>
                  </a:moveTo>
                  <a:cubicBezTo>
                    <a:pt x="92953" y="427428"/>
                    <a:pt x="271772" y="203380"/>
                    <a:pt x="244959" y="77608"/>
                  </a:cubicBezTo>
                  <a:cubicBezTo>
                    <a:pt x="213124" y="-71687"/>
                    <a:pt x="94938" y="27589"/>
                    <a:pt x="43958" y="100385"/>
                  </a:cubicBezTo>
                  <a:cubicBezTo>
                    <a:pt x="10347" y="148384"/>
                    <a:pt x="-14459" y="239567"/>
                    <a:pt x="9591" y="302066"/>
                  </a:cubicBezTo>
                  <a:cubicBezTo>
                    <a:pt x="12713" y="310458"/>
                    <a:pt x="16843" y="318441"/>
                    <a:pt x="21889" y="325840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B05829C-ACDE-4482-CA89-7799CA6DC724}"/>
                </a:ext>
              </a:extLst>
            </p:cNvPr>
            <p:cNvSpPr/>
            <p:nvPr/>
          </p:nvSpPr>
          <p:spPr>
            <a:xfrm>
              <a:off x="13331133" y="3397536"/>
              <a:ext cx="1722468" cy="1227242"/>
            </a:xfrm>
            <a:custGeom>
              <a:avLst/>
              <a:gdLst>
                <a:gd name="connsiteX0" fmla="*/ 1228590 w 1722468"/>
                <a:gd name="connsiteY0" fmla="*/ 901 h 1227242"/>
                <a:gd name="connsiteX1" fmla="*/ 827152 w 1722468"/>
                <a:gd name="connsiteY1" fmla="*/ 224724 h 1227242"/>
                <a:gd name="connsiteX2" fmla="*/ 337926 w 1722468"/>
                <a:gd name="connsiteY2" fmla="*/ 351395 h 1227242"/>
                <a:gd name="connsiteX3" fmla="*/ 7996 w 1722468"/>
                <a:gd name="connsiteY3" fmla="*/ 448684 h 1227242"/>
                <a:gd name="connsiteX4" fmla="*/ 129104 w 1722468"/>
                <a:gd name="connsiteY4" fmla="*/ 873145 h 1227242"/>
                <a:gd name="connsiteX5" fmla="*/ 1720045 w 1722468"/>
                <a:gd name="connsiteY5" fmla="*/ 764263 h 1227242"/>
                <a:gd name="connsiteX6" fmla="*/ 1228590 w 1722468"/>
                <a:gd name="connsiteY6" fmla="*/ 901 h 122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2468" h="1227242">
                  <a:moveTo>
                    <a:pt x="1228590" y="901"/>
                  </a:moveTo>
                  <a:cubicBezTo>
                    <a:pt x="1091415" y="-12958"/>
                    <a:pt x="992803" y="136307"/>
                    <a:pt x="827152" y="224724"/>
                  </a:cubicBezTo>
                  <a:cubicBezTo>
                    <a:pt x="676881" y="306232"/>
                    <a:pt x="508910" y="349724"/>
                    <a:pt x="337926" y="351395"/>
                  </a:cubicBezTo>
                  <a:cubicBezTo>
                    <a:pt x="227397" y="351567"/>
                    <a:pt x="70337" y="299155"/>
                    <a:pt x="7996" y="448684"/>
                  </a:cubicBezTo>
                  <a:cubicBezTo>
                    <a:pt x="-30898" y="541971"/>
                    <a:pt x="82263" y="802277"/>
                    <a:pt x="129104" y="873145"/>
                  </a:cubicBezTo>
                  <a:cubicBezTo>
                    <a:pt x="378347" y="1250238"/>
                    <a:pt x="1788685" y="1473626"/>
                    <a:pt x="1720045" y="764263"/>
                  </a:cubicBezTo>
                  <a:cubicBezTo>
                    <a:pt x="1693623" y="491199"/>
                    <a:pt x="1515200" y="29858"/>
                    <a:pt x="1228590" y="901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1935866-E8B8-6054-BDA4-83D0E71BF50F}"/>
                </a:ext>
              </a:extLst>
            </p:cNvPr>
            <p:cNvSpPr/>
            <p:nvPr/>
          </p:nvSpPr>
          <p:spPr>
            <a:xfrm>
              <a:off x="14933251" y="5030354"/>
              <a:ext cx="1551691" cy="1301687"/>
            </a:xfrm>
            <a:custGeom>
              <a:avLst/>
              <a:gdLst>
                <a:gd name="connsiteX0" fmla="*/ 282209 w 1551691"/>
                <a:gd name="connsiteY0" fmla="*/ 1173286 h 1301687"/>
                <a:gd name="connsiteX1" fmla="*/ 15370 w 1551691"/>
                <a:gd name="connsiteY1" fmla="*/ 895294 h 1301687"/>
                <a:gd name="connsiteX2" fmla="*/ 113005 w 1551691"/>
                <a:gd name="connsiteY2" fmla="*/ 457226 h 1301687"/>
                <a:gd name="connsiteX3" fmla="*/ 588734 w 1551691"/>
                <a:gd name="connsiteY3" fmla="*/ 518773 h 1301687"/>
                <a:gd name="connsiteX4" fmla="*/ 855520 w 1551691"/>
                <a:gd name="connsiteY4" fmla="*/ 298423 h 1301687"/>
                <a:gd name="connsiteX5" fmla="*/ 1005195 w 1551691"/>
                <a:gd name="connsiteY5" fmla="*/ 15821 h 1301687"/>
                <a:gd name="connsiteX6" fmla="*/ 1382415 w 1551691"/>
                <a:gd name="connsiteY6" fmla="*/ 197656 h 1301687"/>
                <a:gd name="connsiteX7" fmla="*/ 1369829 w 1551691"/>
                <a:gd name="connsiteY7" fmla="*/ 426071 h 1301687"/>
                <a:gd name="connsiteX8" fmla="*/ 1462155 w 1551691"/>
                <a:gd name="connsiteY8" fmla="*/ 583453 h 1301687"/>
                <a:gd name="connsiteX9" fmla="*/ 1436846 w 1551691"/>
                <a:gd name="connsiteY9" fmla="*/ 976970 h 1301687"/>
                <a:gd name="connsiteX10" fmla="*/ 1195689 w 1551691"/>
                <a:gd name="connsiteY10" fmla="*/ 1127320 h 1301687"/>
                <a:gd name="connsiteX11" fmla="*/ 826757 w 1551691"/>
                <a:gd name="connsiteY11" fmla="*/ 1145190 h 1301687"/>
                <a:gd name="connsiteX12" fmla="*/ 664554 w 1551691"/>
                <a:gd name="connsiteY12" fmla="*/ 1278637 h 1301687"/>
                <a:gd name="connsiteX13" fmla="*/ 453853 w 1551691"/>
                <a:gd name="connsiteY13" fmla="*/ 1272283 h 1301687"/>
                <a:gd name="connsiteX14" fmla="*/ 282209 w 1551691"/>
                <a:gd name="connsiteY14" fmla="*/ 1173286 h 130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1691" h="1301687">
                  <a:moveTo>
                    <a:pt x="282209" y="1173286"/>
                  </a:moveTo>
                  <a:cubicBezTo>
                    <a:pt x="148151" y="1203320"/>
                    <a:pt x="48444" y="1019719"/>
                    <a:pt x="15370" y="895294"/>
                  </a:cubicBezTo>
                  <a:cubicBezTo>
                    <a:pt x="-22610" y="752417"/>
                    <a:pt x="9747" y="560057"/>
                    <a:pt x="113005" y="457226"/>
                  </a:cubicBezTo>
                  <a:cubicBezTo>
                    <a:pt x="281593" y="289337"/>
                    <a:pt x="414793" y="525788"/>
                    <a:pt x="588734" y="518773"/>
                  </a:cubicBezTo>
                  <a:cubicBezTo>
                    <a:pt x="682172" y="515004"/>
                    <a:pt x="804374" y="385306"/>
                    <a:pt x="855520" y="298423"/>
                  </a:cubicBezTo>
                  <a:cubicBezTo>
                    <a:pt x="910843" y="204443"/>
                    <a:pt x="897000" y="66019"/>
                    <a:pt x="1005195" y="15821"/>
                  </a:cubicBezTo>
                  <a:cubicBezTo>
                    <a:pt x="1132223" y="-43115"/>
                    <a:pt x="1318304" y="72633"/>
                    <a:pt x="1382415" y="197656"/>
                  </a:cubicBezTo>
                  <a:cubicBezTo>
                    <a:pt x="1431711" y="293790"/>
                    <a:pt x="1399466" y="334000"/>
                    <a:pt x="1369829" y="426071"/>
                  </a:cubicBezTo>
                  <a:cubicBezTo>
                    <a:pt x="1337293" y="527150"/>
                    <a:pt x="1389689" y="527495"/>
                    <a:pt x="1462155" y="583453"/>
                  </a:cubicBezTo>
                  <a:cubicBezTo>
                    <a:pt x="1605072" y="693815"/>
                    <a:pt x="1562171" y="857357"/>
                    <a:pt x="1436846" y="976970"/>
                  </a:cubicBezTo>
                  <a:cubicBezTo>
                    <a:pt x="1372898" y="1038002"/>
                    <a:pt x="1278283" y="1105298"/>
                    <a:pt x="1195689" y="1127320"/>
                  </a:cubicBezTo>
                  <a:cubicBezTo>
                    <a:pt x="1076830" y="1159015"/>
                    <a:pt x="947382" y="1121825"/>
                    <a:pt x="826757" y="1145190"/>
                  </a:cubicBezTo>
                  <a:cubicBezTo>
                    <a:pt x="740849" y="1161830"/>
                    <a:pt x="733428" y="1236487"/>
                    <a:pt x="664554" y="1278637"/>
                  </a:cubicBezTo>
                  <a:cubicBezTo>
                    <a:pt x="598377" y="1319113"/>
                    <a:pt x="520689" y="1299336"/>
                    <a:pt x="453853" y="1272283"/>
                  </a:cubicBezTo>
                  <a:cubicBezTo>
                    <a:pt x="422973" y="1259786"/>
                    <a:pt x="309103" y="1167262"/>
                    <a:pt x="282209" y="1173286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5AA7AB1-FACC-CD45-CAB3-764B4873BDEA}"/>
                </a:ext>
              </a:extLst>
            </p:cNvPr>
            <p:cNvSpPr/>
            <p:nvPr/>
          </p:nvSpPr>
          <p:spPr>
            <a:xfrm>
              <a:off x="15709096" y="9649277"/>
              <a:ext cx="588527" cy="605568"/>
            </a:xfrm>
            <a:custGeom>
              <a:avLst/>
              <a:gdLst>
                <a:gd name="connsiteX0" fmla="*/ 86476 w 588527"/>
                <a:gd name="connsiteY0" fmla="*/ 93952 h 605568"/>
                <a:gd name="connsiteX1" fmla="*/ 82996 w 588527"/>
                <a:gd name="connsiteY1" fmla="*/ 98825 h 605568"/>
                <a:gd name="connsiteX2" fmla="*/ 666 w 588527"/>
                <a:gd name="connsiteY2" fmla="*/ 303342 h 605568"/>
                <a:gd name="connsiteX3" fmla="*/ 104720 w 588527"/>
                <a:gd name="connsiteY3" fmla="*/ 498972 h 605568"/>
                <a:gd name="connsiteX4" fmla="*/ 512442 w 588527"/>
                <a:gd name="connsiteY4" fmla="*/ 524870 h 605568"/>
                <a:gd name="connsiteX5" fmla="*/ 498059 w 588527"/>
                <a:gd name="connsiteY5" fmla="*/ 112951 h 605568"/>
                <a:gd name="connsiteX6" fmla="*/ 175055 w 588527"/>
                <a:gd name="connsiteY6" fmla="*/ 14754 h 605568"/>
                <a:gd name="connsiteX7" fmla="*/ 86476 w 588527"/>
                <a:gd name="connsiteY7" fmla="*/ 93952 h 60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527" h="605568">
                  <a:moveTo>
                    <a:pt x="86476" y="93952"/>
                  </a:moveTo>
                  <a:cubicBezTo>
                    <a:pt x="85305" y="95569"/>
                    <a:pt x="84145" y="97193"/>
                    <a:pt x="82996" y="98825"/>
                  </a:cubicBezTo>
                  <a:cubicBezTo>
                    <a:pt x="40836" y="158668"/>
                    <a:pt x="-6165" y="220425"/>
                    <a:pt x="666" y="303342"/>
                  </a:cubicBezTo>
                  <a:cubicBezTo>
                    <a:pt x="7152" y="382065"/>
                    <a:pt x="55423" y="450096"/>
                    <a:pt x="104720" y="498972"/>
                  </a:cubicBezTo>
                  <a:cubicBezTo>
                    <a:pt x="217416" y="610703"/>
                    <a:pt x="397294" y="657571"/>
                    <a:pt x="512442" y="524870"/>
                  </a:cubicBezTo>
                  <a:cubicBezTo>
                    <a:pt x="619220" y="406008"/>
                    <a:pt x="612867" y="224092"/>
                    <a:pt x="498059" y="112951"/>
                  </a:cubicBezTo>
                  <a:cubicBezTo>
                    <a:pt x="419454" y="33109"/>
                    <a:pt x="277709" y="-29713"/>
                    <a:pt x="175055" y="14754"/>
                  </a:cubicBezTo>
                  <a:cubicBezTo>
                    <a:pt x="139054" y="32888"/>
                    <a:pt x="108495" y="60211"/>
                    <a:pt x="86476" y="93952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912DEDCF-5297-EE3C-AB41-F62EE22891A7}"/>
                </a:ext>
              </a:extLst>
            </p:cNvPr>
            <p:cNvSpPr/>
            <p:nvPr/>
          </p:nvSpPr>
          <p:spPr>
            <a:xfrm>
              <a:off x="15754860" y="3397536"/>
              <a:ext cx="962126" cy="628021"/>
            </a:xfrm>
            <a:custGeom>
              <a:avLst/>
              <a:gdLst>
                <a:gd name="connsiteX0" fmla="*/ 214146 w 962126"/>
                <a:gd name="connsiteY0" fmla="*/ 88843 h 628021"/>
                <a:gd name="connsiteX1" fmla="*/ 3903 w 962126"/>
                <a:gd name="connsiteY1" fmla="*/ 263584 h 628021"/>
                <a:gd name="connsiteX2" fmla="*/ 290224 w 962126"/>
                <a:gd name="connsiteY2" fmla="*/ 375929 h 628021"/>
                <a:gd name="connsiteX3" fmla="*/ 804259 w 962126"/>
                <a:gd name="connsiteY3" fmla="*/ 610976 h 628021"/>
                <a:gd name="connsiteX4" fmla="*/ 746168 w 962126"/>
                <a:gd name="connsiteY4" fmla="*/ 132343 h 628021"/>
                <a:gd name="connsiteX5" fmla="*/ 518721 w 962126"/>
                <a:gd name="connsiteY5" fmla="*/ 370 h 628021"/>
                <a:gd name="connsiteX6" fmla="*/ 214146 w 962126"/>
                <a:gd name="connsiteY6" fmla="*/ 88843 h 62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2126" h="628021">
                  <a:moveTo>
                    <a:pt x="214146" y="88843"/>
                  </a:moveTo>
                  <a:cubicBezTo>
                    <a:pt x="146602" y="92222"/>
                    <a:pt x="-28226" y="143606"/>
                    <a:pt x="3903" y="263584"/>
                  </a:cubicBezTo>
                  <a:cubicBezTo>
                    <a:pt x="23196" y="335632"/>
                    <a:pt x="230219" y="343567"/>
                    <a:pt x="290224" y="375929"/>
                  </a:cubicBezTo>
                  <a:cubicBezTo>
                    <a:pt x="454366" y="464454"/>
                    <a:pt x="591154" y="691676"/>
                    <a:pt x="804259" y="610976"/>
                  </a:cubicBezTo>
                  <a:cubicBezTo>
                    <a:pt x="1106423" y="496551"/>
                    <a:pt x="910900" y="241256"/>
                    <a:pt x="746168" y="132343"/>
                  </a:cubicBezTo>
                  <a:cubicBezTo>
                    <a:pt x="691284" y="96056"/>
                    <a:pt x="580721" y="5353"/>
                    <a:pt x="518721" y="370"/>
                  </a:cubicBezTo>
                  <a:cubicBezTo>
                    <a:pt x="429548" y="-6796"/>
                    <a:pt x="318694" y="92427"/>
                    <a:pt x="214146" y="88843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C81A97E-8DC2-848C-5AD3-1C9CB23CE6CF}"/>
                </a:ext>
              </a:extLst>
            </p:cNvPr>
            <p:cNvSpPr/>
            <p:nvPr/>
          </p:nvSpPr>
          <p:spPr>
            <a:xfrm>
              <a:off x="12252646" y="7634881"/>
              <a:ext cx="936112" cy="574518"/>
            </a:xfrm>
            <a:custGeom>
              <a:avLst/>
              <a:gdLst>
                <a:gd name="connsiteX0" fmla="*/ 116089 w 936112"/>
                <a:gd name="connsiteY0" fmla="*/ 305305 h 574518"/>
                <a:gd name="connsiteX1" fmla="*/ 49697 w 936112"/>
                <a:gd name="connsiteY1" fmla="*/ 564315 h 574518"/>
                <a:gd name="connsiteX2" fmla="*/ 345193 w 936112"/>
                <a:gd name="connsiteY2" fmla="*/ 478909 h 574518"/>
                <a:gd name="connsiteX3" fmla="*/ 896055 w 936112"/>
                <a:gd name="connsiteY3" fmla="*/ 352019 h 574518"/>
                <a:gd name="connsiteX4" fmla="*/ 514354 w 936112"/>
                <a:gd name="connsiteY4" fmla="*/ 24155 h 574518"/>
                <a:gd name="connsiteX5" fmla="*/ 116089 w 936112"/>
                <a:gd name="connsiteY5" fmla="*/ 305305 h 57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6112" h="574518">
                  <a:moveTo>
                    <a:pt x="116089" y="305305"/>
                  </a:moveTo>
                  <a:cubicBezTo>
                    <a:pt x="17930" y="387959"/>
                    <a:pt x="-51629" y="486801"/>
                    <a:pt x="49697" y="564315"/>
                  </a:cubicBezTo>
                  <a:cubicBezTo>
                    <a:pt x="108971" y="609659"/>
                    <a:pt x="277882" y="489820"/>
                    <a:pt x="345193" y="478909"/>
                  </a:cubicBezTo>
                  <a:cubicBezTo>
                    <a:pt x="529317" y="449063"/>
                    <a:pt x="776431" y="545797"/>
                    <a:pt x="896055" y="352019"/>
                  </a:cubicBezTo>
                  <a:cubicBezTo>
                    <a:pt x="1048584" y="104939"/>
                    <a:pt x="731610" y="-65336"/>
                    <a:pt x="514354" y="24155"/>
                  </a:cubicBezTo>
                  <a:cubicBezTo>
                    <a:pt x="386285" y="76907"/>
                    <a:pt x="224004" y="214436"/>
                    <a:pt x="116089" y="305305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878B77C-8014-B0F4-14B8-635343B4B1A3}"/>
                </a:ext>
              </a:extLst>
            </p:cNvPr>
            <p:cNvSpPr/>
            <p:nvPr/>
          </p:nvSpPr>
          <p:spPr>
            <a:xfrm>
              <a:off x="17075368" y="8140425"/>
              <a:ext cx="962126" cy="628021"/>
            </a:xfrm>
            <a:custGeom>
              <a:avLst/>
              <a:gdLst>
                <a:gd name="connsiteX0" fmla="*/ 214146 w 962126"/>
                <a:gd name="connsiteY0" fmla="*/ 88842 h 628021"/>
                <a:gd name="connsiteX1" fmla="*/ 3903 w 962126"/>
                <a:gd name="connsiteY1" fmla="*/ 263584 h 628021"/>
                <a:gd name="connsiteX2" fmla="*/ 290224 w 962126"/>
                <a:gd name="connsiteY2" fmla="*/ 375929 h 628021"/>
                <a:gd name="connsiteX3" fmla="*/ 804259 w 962126"/>
                <a:gd name="connsiteY3" fmla="*/ 610976 h 628021"/>
                <a:gd name="connsiteX4" fmla="*/ 746167 w 962126"/>
                <a:gd name="connsiteY4" fmla="*/ 132342 h 628021"/>
                <a:gd name="connsiteX5" fmla="*/ 518720 w 962126"/>
                <a:gd name="connsiteY5" fmla="*/ 370 h 628021"/>
                <a:gd name="connsiteX6" fmla="*/ 214146 w 962126"/>
                <a:gd name="connsiteY6" fmla="*/ 88842 h 62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2126" h="628021">
                  <a:moveTo>
                    <a:pt x="214146" y="88842"/>
                  </a:moveTo>
                  <a:cubicBezTo>
                    <a:pt x="146602" y="92222"/>
                    <a:pt x="-28227" y="143606"/>
                    <a:pt x="3903" y="263584"/>
                  </a:cubicBezTo>
                  <a:cubicBezTo>
                    <a:pt x="23196" y="335632"/>
                    <a:pt x="230218" y="343567"/>
                    <a:pt x="290224" y="375929"/>
                  </a:cubicBezTo>
                  <a:cubicBezTo>
                    <a:pt x="454366" y="464454"/>
                    <a:pt x="591153" y="691676"/>
                    <a:pt x="804259" y="610976"/>
                  </a:cubicBezTo>
                  <a:cubicBezTo>
                    <a:pt x="1106423" y="496551"/>
                    <a:pt x="910899" y="241256"/>
                    <a:pt x="746167" y="132342"/>
                  </a:cubicBezTo>
                  <a:cubicBezTo>
                    <a:pt x="691284" y="96056"/>
                    <a:pt x="580721" y="5352"/>
                    <a:pt x="518720" y="370"/>
                  </a:cubicBezTo>
                  <a:cubicBezTo>
                    <a:pt x="429547" y="-6796"/>
                    <a:pt x="318693" y="92426"/>
                    <a:pt x="214146" y="88842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F1D5EDB-8C78-192B-CD46-7444C95860D8}"/>
                </a:ext>
              </a:extLst>
            </p:cNvPr>
            <p:cNvSpPr/>
            <p:nvPr/>
          </p:nvSpPr>
          <p:spPr>
            <a:xfrm>
              <a:off x="18105320" y="2528118"/>
              <a:ext cx="723652" cy="528397"/>
            </a:xfrm>
            <a:custGeom>
              <a:avLst/>
              <a:gdLst>
                <a:gd name="connsiteX0" fmla="*/ 531823 w 723652"/>
                <a:gd name="connsiteY0" fmla="*/ 503320 h 528397"/>
                <a:gd name="connsiteX1" fmla="*/ 723463 w 723652"/>
                <a:gd name="connsiteY1" fmla="*/ 400071 h 528397"/>
                <a:gd name="connsiteX2" fmla="*/ 517761 w 723652"/>
                <a:gd name="connsiteY2" fmla="*/ 267311 h 528397"/>
                <a:gd name="connsiteX3" fmla="*/ 153724 w 723652"/>
                <a:gd name="connsiteY3" fmla="*/ 2938 h 528397"/>
                <a:gd name="connsiteX4" fmla="*/ 123526 w 723652"/>
                <a:gd name="connsiteY4" fmla="*/ 385589 h 528397"/>
                <a:gd name="connsiteX5" fmla="*/ 280188 w 723652"/>
                <a:gd name="connsiteY5" fmla="*/ 524393 h 528397"/>
                <a:gd name="connsiteX6" fmla="*/ 531823 w 723652"/>
                <a:gd name="connsiteY6" fmla="*/ 503320 h 52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652" h="528397">
                  <a:moveTo>
                    <a:pt x="531823" y="503320"/>
                  </a:moveTo>
                  <a:cubicBezTo>
                    <a:pt x="585064" y="511321"/>
                    <a:pt x="729601" y="498756"/>
                    <a:pt x="723463" y="400071"/>
                  </a:cubicBezTo>
                  <a:cubicBezTo>
                    <a:pt x="719777" y="340810"/>
                    <a:pt x="559479" y="302015"/>
                    <a:pt x="517761" y="267311"/>
                  </a:cubicBezTo>
                  <a:cubicBezTo>
                    <a:pt x="403642" y="172380"/>
                    <a:pt x="332756" y="-26475"/>
                    <a:pt x="153724" y="2938"/>
                  </a:cubicBezTo>
                  <a:cubicBezTo>
                    <a:pt x="-100127" y="44643"/>
                    <a:pt x="12163" y="274655"/>
                    <a:pt x="123526" y="385589"/>
                  </a:cubicBezTo>
                  <a:cubicBezTo>
                    <a:pt x="160627" y="422548"/>
                    <a:pt x="232592" y="510741"/>
                    <a:pt x="280188" y="524393"/>
                  </a:cubicBezTo>
                  <a:cubicBezTo>
                    <a:pt x="348641" y="544029"/>
                    <a:pt x="450803" y="484059"/>
                    <a:pt x="531823" y="503320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03A73A1-58FA-6EA4-4ECC-172BCA2EFB41}"/>
                </a:ext>
              </a:extLst>
            </p:cNvPr>
            <p:cNvSpPr/>
            <p:nvPr/>
          </p:nvSpPr>
          <p:spPr>
            <a:xfrm>
              <a:off x="16881144" y="6560766"/>
              <a:ext cx="740997" cy="688839"/>
            </a:xfrm>
            <a:custGeom>
              <a:avLst/>
              <a:gdLst>
                <a:gd name="connsiteX0" fmla="*/ 113979 w 740997"/>
                <a:gd name="connsiteY0" fmla="*/ 18216 h 688839"/>
                <a:gd name="connsiteX1" fmla="*/ 652135 w 740997"/>
                <a:gd name="connsiteY1" fmla="*/ 653314 h 688839"/>
                <a:gd name="connsiteX2" fmla="*/ 113979 w 740997"/>
                <a:gd name="connsiteY2" fmla="*/ 18216 h 68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0997" h="688839">
                  <a:moveTo>
                    <a:pt x="113979" y="18216"/>
                  </a:moveTo>
                  <a:cubicBezTo>
                    <a:pt x="-278238" y="259715"/>
                    <a:pt x="451604" y="837123"/>
                    <a:pt x="652135" y="653314"/>
                  </a:cubicBezTo>
                  <a:cubicBezTo>
                    <a:pt x="949221" y="381001"/>
                    <a:pt x="432431" y="-99448"/>
                    <a:pt x="113979" y="18216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B86304B1-921C-06B3-90D4-C68B279AA1FB}"/>
                </a:ext>
              </a:extLst>
            </p:cNvPr>
            <p:cNvSpPr/>
            <p:nvPr/>
          </p:nvSpPr>
          <p:spPr>
            <a:xfrm>
              <a:off x="19474317" y="1716794"/>
              <a:ext cx="740997" cy="688840"/>
            </a:xfrm>
            <a:custGeom>
              <a:avLst/>
              <a:gdLst>
                <a:gd name="connsiteX0" fmla="*/ 113979 w 740997"/>
                <a:gd name="connsiteY0" fmla="*/ 18216 h 688840"/>
                <a:gd name="connsiteX1" fmla="*/ 652135 w 740997"/>
                <a:gd name="connsiteY1" fmla="*/ 653314 h 688840"/>
                <a:gd name="connsiteX2" fmla="*/ 113979 w 740997"/>
                <a:gd name="connsiteY2" fmla="*/ 18216 h 6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0997" h="688840">
                  <a:moveTo>
                    <a:pt x="113979" y="18216"/>
                  </a:moveTo>
                  <a:cubicBezTo>
                    <a:pt x="-278237" y="259714"/>
                    <a:pt x="451603" y="837123"/>
                    <a:pt x="652135" y="653314"/>
                  </a:cubicBezTo>
                  <a:cubicBezTo>
                    <a:pt x="949221" y="381001"/>
                    <a:pt x="432431" y="-99448"/>
                    <a:pt x="113979" y="18216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FC6A25A-CD97-4A23-C77A-64B5EBC75313}"/>
                </a:ext>
              </a:extLst>
            </p:cNvPr>
            <p:cNvSpPr/>
            <p:nvPr/>
          </p:nvSpPr>
          <p:spPr>
            <a:xfrm>
              <a:off x="14026382" y="6012827"/>
              <a:ext cx="541736" cy="1095876"/>
            </a:xfrm>
            <a:custGeom>
              <a:avLst/>
              <a:gdLst>
                <a:gd name="connsiteX0" fmla="*/ 521004 w 541736"/>
                <a:gd name="connsiteY0" fmla="*/ 122205 h 1095876"/>
                <a:gd name="connsiteX1" fmla="*/ 173580 w 541736"/>
                <a:gd name="connsiteY1" fmla="*/ 388198 h 1095876"/>
                <a:gd name="connsiteX2" fmla="*/ 54133 w 541736"/>
                <a:gd name="connsiteY2" fmla="*/ 1024025 h 1095876"/>
                <a:gd name="connsiteX3" fmla="*/ 521004 w 541736"/>
                <a:gd name="connsiteY3" fmla="*/ 122205 h 109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736" h="1095876">
                  <a:moveTo>
                    <a:pt x="521004" y="122205"/>
                  </a:moveTo>
                  <a:cubicBezTo>
                    <a:pt x="336450" y="-212740"/>
                    <a:pt x="216785" y="230105"/>
                    <a:pt x="173580" y="388198"/>
                  </a:cubicBezTo>
                  <a:cubicBezTo>
                    <a:pt x="123722" y="570636"/>
                    <a:pt x="-101803" y="853704"/>
                    <a:pt x="54133" y="1024025"/>
                  </a:cubicBezTo>
                  <a:cubicBezTo>
                    <a:pt x="363995" y="1362474"/>
                    <a:pt x="617296" y="411243"/>
                    <a:pt x="521004" y="122205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9A16CE9-979E-9A90-70EB-9B9F5D2ABC6F}"/>
                </a:ext>
              </a:extLst>
            </p:cNvPr>
            <p:cNvSpPr/>
            <p:nvPr/>
          </p:nvSpPr>
          <p:spPr>
            <a:xfrm>
              <a:off x="15709096" y="7082543"/>
              <a:ext cx="427411" cy="1104676"/>
            </a:xfrm>
            <a:custGeom>
              <a:avLst/>
              <a:gdLst>
                <a:gd name="connsiteX0" fmla="*/ 237557 w 427411"/>
                <a:gd name="connsiteY0" fmla="*/ 67643 h 1104676"/>
                <a:gd name="connsiteX1" fmla="*/ 19370 w 427411"/>
                <a:gd name="connsiteY1" fmla="*/ 446724 h 1104676"/>
                <a:gd name="connsiteX2" fmla="*/ 154080 w 427411"/>
                <a:gd name="connsiteY2" fmla="*/ 1079500 h 1104676"/>
                <a:gd name="connsiteX3" fmla="*/ 237557 w 427411"/>
                <a:gd name="connsiteY3" fmla="*/ 67643 h 110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411" h="1104676">
                  <a:moveTo>
                    <a:pt x="237557" y="67643"/>
                  </a:moveTo>
                  <a:cubicBezTo>
                    <a:pt x="-61820" y="-170545"/>
                    <a:pt x="-1659" y="284197"/>
                    <a:pt x="19370" y="446724"/>
                  </a:cubicBezTo>
                  <a:cubicBezTo>
                    <a:pt x="43637" y="634278"/>
                    <a:pt x="-55463" y="982251"/>
                    <a:pt x="154080" y="1079500"/>
                  </a:cubicBezTo>
                  <a:cubicBezTo>
                    <a:pt x="570462" y="1272744"/>
                    <a:pt x="437785" y="297395"/>
                    <a:pt x="237557" y="67643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EFAD980-66AD-DA39-1F5E-51CE7B1C3A0A}"/>
                </a:ext>
              </a:extLst>
            </p:cNvPr>
            <p:cNvSpPr/>
            <p:nvPr/>
          </p:nvSpPr>
          <p:spPr>
            <a:xfrm>
              <a:off x="17559502" y="4011157"/>
              <a:ext cx="694088" cy="1967236"/>
            </a:xfrm>
            <a:custGeom>
              <a:avLst/>
              <a:gdLst>
                <a:gd name="connsiteX0" fmla="*/ 141599 w 694088"/>
                <a:gd name="connsiteY0" fmla="*/ 9419 h 1967236"/>
                <a:gd name="connsiteX1" fmla="*/ 28173 w 694088"/>
                <a:gd name="connsiteY1" fmla="*/ 328604 h 1967236"/>
                <a:gd name="connsiteX2" fmla="*/ 149215 w 694088"/>
                <a:gd name="connsiteY2" fmla="*/ 825488 h 1967236"/>
                <a:gd name="connsiteX3" fmla="*/ 115373 w 694088"/>
                <a:gd name="connsiteY3" fmla="*/ 1273675 h 1967236"/>
                <a:gd name="connsiteX4" fmla="*/ 1289 w 694088"/>
                <a:gd name="connsiteY4" fmla="*/ 1657488 h 1967236"/>
                <a:gd name="connsiteX5" fmla="*/ 236288 w 694088"/>
                <a:gd name="connsiteY5" fmla="*/ 1954064 h 1967236"/>
                <a:gd name="connsiteX6" fmla="*/ 639508 w 694088"/>
                <a:gd name="connsiteY6" fmla="*/ 1731563 h 1967236"/>
                <a:gd name="connsiteX7" fmla="*/ 667170 w 694088"/>
                <a:gd name="connsiteY7" fmla="*/ 827858 h 1967236"/>
                <a:gd name="connsiteX8" fmla="*/ 517688 w 694088"/>
                <a:gd name="connsiteY8" fmla="*/ 312368 h 1967236"/>
                <a:gd name="connsiteX9" fmla="*/ 141599 w 694088"/>
                <a:gd name="connsiteY9" fmla="*/ 9419 h 196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4088" h="1967236">
                  <a:moveTo>
                    <a:pt x="141599" y="9419"/>
                  </a:moveTo>
                  <a:cubicBezTo>
                    <a:pt x="24559" y="-53802"/>
                    <a:pt x="3221" y="217874"/>
                    <a:pt x="28173" y="328604"/>
                  </a:cubicBezTo>
                  <a:cubicBezTo>
                    <a:pt x="69433" y="511704"/>
                    <a:pt x="158041" y="622267"/>
                    <a:pt x="149215" y="825488"/>
                  </a:cubicBezTo>
                  <a:cubicBezTo>
                    <a:pt x="142910" y="970680"/>
                    <a:pt x="134200" y="1131682"/>
                    <a:pt x="115373" y="1273675"/>
                  </a:cubicBezTo>
                  <a:cubicBezTo>
                    <a:pt x="101569" y="1377775"/>
                    <a:pt x="-13372" y="1560768"/>
                    <a:pt x="1289" y="1657488"/>
                  </a:cubicBezTo>
                  <a:cubicBezTo>
                    <a:pt x="9678" y="1712831"/>
                    <a:pt x="194012" y="1935819"/>
                    <a:pt x="236288" y="1954064"/>
                  </a:cubicBezTo>
                  <a:cubicBezTo>
                    <a:pt x="367393" y="2010646"/>
                    <a:pt x="573586" y="1875323"/>
                    <a:pt x="639508" y="1731563"/>
                  </a:cubicBezTo>
                  <a:cubicBezTo>
                    <a:pt x="732860" y="1527989"/>
                    <a:pt x="681220" y="1063638"/>
                    <a:pt x="667170" y="827858"/>
                  </a:cubicBezTo>
                  <a:cubicBezTo>
                    <a:pt x="656785" y="653590"/>
                    <a:pt x="582940" y="465345"/>
                    <a:pt x="517688" y="312368"/>
                  </a:cubicBezTo>
                  <a:cubicBezTo>
                    <a:pt x="434904" y="118288"/>
                    <a:pt x="318564" y="106196"/>
                    <a:pt x="141599" y="9419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262392A-0E9F-9FA0-536C-ABADA774DF88}"/>
                </a:ext>
              </a:extLst>
            </p:cNvPr>
            <p:cNvSpPr/>
            <p:nvPr/>
          </p:nvSpPr>
          <p:spPr>
            <a:xfrm>
              <a:off x="19569975" y="3846485"/>
              <a:ext cx="267381" cy="329852"/>
            </a:xfrm>
            <a:custGeom>
              <a:avLst/>
              <a:gdLst>
                <a:gd name="connsiteX0" fmla="*/ 102650 w 267381"/>
                <a:gd name="connsiteY0" fmla="*/ 22055 h 329852"/>
                <a:gd name="connsiteX1" fmla="*/ 58993 w 267381"/>
                <a:gd name="connsiteY1" fmla="*/ 75618 h 329852"/>
                <a:gd name="connsiteX2" fmla="*/ 0 w 267381"/>
                <a:gd name="connsiteY2" fmla="*/ 250518 h 329852"/>
                <a:gd name="connsiteX3" fmla="*/ 115134 w 267381"/>
                <a:gd name="connsiteY3" fmla="*/ 327517 h 329852"/>
                <a:gd name="connsiteX4" fmla="*/ 218461 w 267381"/>
                <a:gd name="connsiteY4" fmla="*/ 264726 h 329852"/>
                <a:gd name="connsiteX5" fmla="*/ 261364 w 267381"/>
                <a:gd name="connsiteY5" fmla="*/ 79250 h 329852"/>
                <a:gd name="connsiteX6" fmla="*/ 207814 w 267381"/>
                <a:gd name="connsiteY6" fmla="*/ 15982 h 329852"/>
                <a:gd name="connsiteX7" fmla="*/ 148408 w 267381"/>
                <a:gd name="connsiteY7" fmla="*/ 15 h 329852"/>
                <a:gd name="connsiteX8" fmla="*/ 102650 w 267381"/>
                <a:gd name="connsiteY8" fmla="*/ 22054 h 32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381" h="329852">
                  <a:moveTo>
                    <a:pt x="102650" y="22055"/>
                  </a:moveTo>
                  <a:cubicBezTo>
                    <a:pt x="85133" y="37279"/>
                    <a:pt x="70366" y="55397"/>
                    <a:pt x="58993" y="75618"/>
                  </a:cubicBezTo>
                  <a:cubicBezTo>
                    <a:pt x="24590" y="127875"/>
                    <a:pt x="4271" y="188118"/>
                    <a:pt x="0" y="250518"/>
                  </a:cubicBezTo>
                  <a:cubicBezTo>
                    <a:pt x="611" y="324448"/>
                    <a:pt x="62026" y="335859"/>
                    <a:pt x="115134" y="327517"/>
                  </a:cubicBezTo>
                  <a:cubicBezTo>
                    <a:pt x="156162" y="320067"/>
                    <a:pt x="192973" y="297697"/>
                    <a:pt x="218461" y="264726"/>
                  </a:cubicBezTo>
                  <a:cubicBezTo>
                    <a:pt x="261317" y="213157"/>
                    <a:pt x="277228" y="144375"/>
                    <a:pt x="261364" y="79250"/>
                  </a:cubicBezTo>
                  <a:cubicBezTo>
                    <a:pt x="253324" y="51518"/>
                    <a:pt x="233853" y="28512"/>
                    <a:pt x="207814" y="15982"/>
                  </a:cubicBezTo>
                  <a:cubicBezTo>
                    <a:pt x="189901" y="5204"/>
                    <a:pt x="169317" y="-329"/>
                    <a:pt x="148408" y="15"/>
                  </a:cubicBezTo>
                  <a:cubicBezTo>
                    <a:pt x="131429" y="3055"/>
                    <a:pt x="115606" y="10677"/>
                    <a:pt x="102650" y="22054"/>
                  </a:cubicBezTo>
                  <a:close/>
                </a:path>
              </a:pathLst>
            </a:custGeom>
            <a:solidFill>
              <a:srgbClr val="FAC96A">
                <a:alpha val="27638"/>
              </a:srgbClr>
            </a:solidFill>
            <a:ln w="26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Box 2">
            <a:extLst>
              <a:ext uri="{FF2B5EF4-FFF2-40B4-BE49-F238E27FC236}">
                <a16:creationId xmlns:a16="http://schemas.microsoft.com/office/drawing/2014/main" id="{09A553A8-83FB-8456-F28E-3F81D2EB4B70}"/>
              </a:ext>
            </a:extLst>
          </p:cNvPr>
          <p:cNvSpPr txBox="1"/>
          <p:nvPr/>
        </p:nvSpPr>
        <p:spPr>
          <a:xfrm>
            <a:off x="3574362" y="5199563"/>
            <a:ext cx="17228926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000" spc="300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Arimo" panose="020B0604020202020204" pitchFamily="34" charset="0"/>
              </a:rPr>
              <a:t>Illustration + animation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12C2C92E-F27B-5431-CB3B-C84AF6B008B0}"/>
              </a:ext>
            </a:extLst>
          </p:cNvPr>
          <p:cNvSpPr txBox="1"/>
          <p:nvPr/>
        </p:nvSpPr>
        <p:spPr>
          <a:xfrm>
            <a:off x="3574362" y="6086876"/>
            <a:ext cx="17228926" cy="38252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err="1">
                <a:latin typeface="Josefin Sans" pitchFamily="2" charset="77"/>
              </a:rPr>
              <a:t>Slidenest</a:t>
            </a:r>
            <a:r>
              <a:rPr lang="en-US" sz="2900">
                <a:latin typeface="Josefin Sans" pitchFamily="2" charset="77"/>
              </a:rPr>
              <a:t> : </a:t>
            </a:r>
            <a:r>
              <a:rPr lang="en-US" sz="2900">
                <a:latin typeface="Josefin Sans" pitchFamily="2" charset="77"/>
                <a:hlinkClick r:id="rId2"/>
              </a:rPr>
              <a:t>https://slidenest.com/</a:t>
            </a:r>
            <a:endParaRPr lang="en-US" sz="2900">
              <a:latin typeface="Josefin Sans" pitchFamily="2" charset="77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>
                <a:latin typeface="Josefin Sans" pitchFamily="2" charset="77"/>
              </a:rPr>
              <a:t>Images : </a:t>
            </a:r>
          </a:p>
          <a:p>
            <a:pPr marL="2171334" lvl="2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>
                <a:latin typeface="Josefin Sans" pitchFamily="2" charset="77"/>
                <a:hlinkClick r:id="rId3"/>
              </a:rPr>
              <a:t>https://unblast.com/problem-solving-illustration-ai/</a:t>
            </a:r>
            <a:endParaRPr lang="en-US" sz="2900">
              <a:latin typeface="Josefin Sans" pitchFamily="2" charset="77"/>
            </a:endParaRPr>
          </a:p>
          <a:p>
            <a:pPr marL="2171334" lvl="2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>
                <a:latin typeface="Josefin Sans" pitchFamily="2" charset="77"/>
                <a:hlinkClick r:id="rId4"/>
              </a:rPr>
              <a:t>https://www.vecteezy.com/vector-art/2766892-mosaic-linear-icon-search-for-missing-piece-challenge-for-logic-solving-maze-jigsaw-thin-line-customizable-illustration-contour-symbol-vector-isolated-outline-drawing-editable-stroke</a:t>
            </a:r>
            <a:endParaRPr lang="en-US" sz="2900">
              <a:latin typeface="Josefin Sans" pitchFamily="2" charset="77"/>
            </a:endParaRPr>
          </a:p>
          <a:p>
            <a:pPr marL="2171334" lvl="2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900">
              <a:latin typeface="Josefin Sans" pitchFamily="2" charset="77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805294C2-BF2D-006F-32D5-40465C3F796E}"/>
              </a:ext>
            </a:extLst>
          </p:cNvPr>
          <p:cNvSpPr txBox="1"/>
          <p:nvPr/>
        </p:nvSpPr>
        <p:spPr>
          <a:xfrm>
            <a:off x="3574363" y="10830370"/>
            <a:ext cx="17228926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000" spc="300">
                <a:solidFill>
                  <a:schemeClr val="tx2"/>
                </a:solidFill>
                <a:latin typeface="Josefin Sans" pitchFamily="2" charset="77"/>
                <a:ea typeface="Arimo" panose="020B0604020202020204" pitchFamily="34" charset="0"/>
                <a:cs typeface="Arimo" panose="020B0604020202020204" pitchFamily="34" charset="0"/>
              </a:rPr>
              <a:t>Scientific article 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4CBDFB22-0148-3D53-109E-C348CD9F147A}"/>
              </a:ext>
            </a:extLst>
          </p:cNvPr>
          <p:cNvSpPr txBox="1"/>
          <p:nvPr/>
        </p:nvSpPr>
        <p:spPr>
          <a:xfrm>
            <a:off x="3574362" y="11717683"/>
            <a:ext cx="18898929" cy="11399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>
                <a:latin typeface="Josefin Sans" pitchFamily="2" charset="77"/>
              </a:rPr>
              <a:t>Constraint Programming to Improve Hub Utilization in Autonomous Transfer Hub Networks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>
                <a:latin typeface="Josefin Sans" pitchFamily="2" charset="77"/>
              </a:rPr>
              <a:t>Optimizing Autonomous Transfer Hub Networks : Quantifying the Potential Impact of Self-Driving Trucks</a:t>
            </a:r>
          </a:p>
        </p:txBody>
      </p:sp>
    </p:spTree>
    <p:extLst>
      <p:ext uri="{BB962C8B-B14F-4D97-AF65-F5344CB8AC3E}">
        <p14:creationId xmlns:p14="http://schemas.microsoft.com/office/powerpoint/2010/main" val="29962888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3">
      <a:dk1>
        <a:srgbClr val="747A94"/>
      </a:dk1>
      <a:lt1>
        <a:srgbClr val="FFFFFF"/>
      </a:lt1>
      <a:dk2>
        <a:srgbClr val="411A0B"/>
      </a:dk2>
      <a:lt2>
        <a:srgbClr val="FFFFFF"/>
      </a:lt2>
      <a:accent1>
        <a:srgbClr val="00858C"/>
      </a:accent1>
      <a:accent2>
        <a:srgbClr val="37BCBF"/>
      </a:accent2>
      <a:accent3>
        <a:srgbClr val="5D50B2"/>
      </a:accent3>
      <a:accent4>
        <a:srgbClr val="9967F0"/>
      </a:accent4>
      <a:accent5>
        <a:srgbClr val="FF8B61"/>
      </a:accent5>
      <a:accent6>
        <a:srgbClr val="C4C8CE"/>
      </a:accent6>
      <a:hlink>
        <a:srgbClr val="32A79F"/>
      </a:hlink>
      <a:folHlink>
        <a:srgbClr val="89E1D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75B7AA903124EB90D94408966C78A" ma:contentTypeVersion="14" ma:contentTypeDescription="Crée un document." ma:contentTypeScope="" ma:versionID="bcb7694d74d897d61cf9c16a7493b0e0">
  <xsd:schema xmlns:xsd="http://www.w3.org/2001/XMLSchema" xmlns:xs="http://www.w3.org/2001/XMLSchema" xmlns:p="http://schemas.microsoft.com/office/2006/metadata/properties" xmlns:ns3="45db0422-c1ef-449c-ac0d-5b2a67ce696e" xmlns:ns4="9e249085-e449-4a61-8e4d-cade11050b19" targetNamespace="http://schemas.microsoft.com/office/2006/metadata/properties" ma:root="true" ma:fieldsID="21673cd57a86f8f7893b302db23d77a5" ns3:_="" ns4:_="">
    <xsd:import namespace="45db0422-c1ef-449c-ac0d-5b2a67ce696e"/>
    <xsd:import namespace="9e249085-e449-4a61-8e4d-cade11050b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b0422-c1ef-449c-ac0d-5b2a67ce6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49085-e449-4a61-8e4d-cade11050b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db0422-c1ef-449c-ac0d-5b2a67ce696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89F04C-EEDB-40F0-973E-2E2C6306CCF5}">
  <ds:schemaRefs>
    <ds:schemaRef ds:uri="45db0422-c1ef-449c-ac0d-5b2a67ce696e"/>
    <ds:schemaRef ds:uri="9e249085-e449-4a61-8e4d-cade11050b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0EEE8FC-3968-488F-8B6D-893B95E45F86}">
  <ds:schemaRefs>
    <ds:schemaRef ds:uri="45db0422-c1ef-449c-ac0d-5b2a67ce696e"/>
    <ds:schemaRef ds:uri="9e249085-e449-4a61-8e4d-cade11050b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BD241BB-E519-4FB5-9665-2D4B56272A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Personnalisé</PresentationFormat>
  <Slides>9</Slides>
  <Notes>2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Default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Shadow</dc:creator>
  <cp:keywords/>
  <dc:description/>
  <cp:revision>19</cp:revision>
  <cp:lastPrinted>2019-09-18T23:04:43Z</cp:lastPrinted>
  <dcterms:created xsi:type="dcterms:W3CDTF">2014-11-12T21:47:38Z</dcterms:created>
  <dcterms:modified xsi:type="dcterms:W3CDTF">2024-04-13T15:49:48Z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0x010100B0075B7AA903124EB90D94408966C78A</vt:lpwstr>
  </property>
</Properties>
</file>