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2" r:id="rId4"/>
    <p:sldId id="274" r:id="rId5"/>
    <p:sldId id="276" r:id="rId6"/>
    <p:sldId id="296" r:id="rId7"/>
    <p:sldId id="271" r:id="rId8"/>
    <p:sldId id="270" r:id="rId9"/>
    <p:sldId id="280" r:id="rId10"/>
    <p:sldId id="281" r:id="rId11"/>
    <p:sldId id="261" r:id="rId12"/>
    <p:sldId id="269" r:id="rId13"/>
    <p:sldId id="272" r:id="rId14"/>
    <p:sldId id="262" r:id="rId15"/>
    <p:sldId id="263" r:id="rId16"/>
    <p:sldId id="264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2" r:id="rId25"/>
    <p:sldId id="293" r:id="rId26"/>
    <p:sldId id="29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5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1F3C-68A6-7341-BC45-5FAF2130194A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7C9E-8CC1-7B43-A0BC-E664ADF942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7C9E-8CC1-7B43-A0BC-E664ADF94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590A-60E6-4D28-9547-0606454F2A75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DE6D-889E-4C12-B780-DF69E93412B4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Android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INF8405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09600"/>
            <a:ext cx="2743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563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Source: Android – Google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‘Android runtime’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Machine virtuelle DALVIK</a:t>
            </a:r>
          </a:p>
          <a:p>
            <a:r>
              <a:rPr lang="en-CA" dirty="0"/>
              <a:t>Execute code .</a:t>
            </a:r>
            <a:r>
              <a:rPr lang="en-CA" dirty="0" err="1"/>
              <a:t>dex</a:t>
            </a:r>
            <a:r>
              <a:rPr lang="en-CA" dirty="0"/>
              <a:t> et </a:t>
            </a:r>
            <a:r>
              <a:rPr lang="en-CA" dirty="0" err="1"/>
              <a:t>Dalvik</a:t>
            </a:r>
            <a:r>
              <a:rPr lang="en-CA" dirty="0"/>
              <a:t> ‘</a:t>
            </a:r>
            <a:r>
              <a:rPr lang="en-CA" dirty="0" err="1"/>
              <a:t>bytecode</a:t>
            </a:r>
            <a:r>
              <a:rPr lang="en-CA" dirty="0"/>
              <a:t>’</a:t>
            </a:r>
          </a:p>
          <a:p>
            <a:r>
              <a:rPr lang="en-CA" dirty="0" err="1"/>
              <a:t>Classe</a:t>
            </a:r>
            <a:r>
              <a:rPr lang="en-CA" dirty="0"/>
              <a:t> Java (</a:t>
            </a:r>
            <a:r>
              <a:rPr lang="en-CA" dirty="0" err="1"/>
              <a:t>fichier</a:t>
            </a:r>
            <a:r>
              <a:rPr lang="en-CA" dirty="0"/>
              <a:t> .jar) </a:t>
            </a:r>
            <a:r>
              <a:rPr lang="en-CA" dirty="0">
                <a:sym typeface="Wingdings" pitchFamily="2" charset="2"/>
              </a:rPr>
              <a:t> .</a:t>
            </a:r>
            <a:r>
              <a:rPr lang="en-CA" dirty="0" err="1">
                <a:sym typeface="Wingdings" pitchFamily="2" charset="2"/>
              </a:rPr>
              <a:t>dex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5" y="3657600"/>
            <a:ext cx="71310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3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Android</a:t>
            </a:r>
            <a:r>
              <a:rPr lang="fr-CA" dirty="0"/>
              <a:t> et Java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417" y="1600200"/>
            <a:ext cx="33631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876800" y="6324600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Source : http://marakana.com/training/android/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Framework </a:t>
            </a:r>
            <a:r>
              <a:rPr lang="fr-CA" dirty="0" err="1"/>
              <a:t>Android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431" y="1600200"/>
            <a:ext cx="63171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486400"/>
            <a:ext cx="900112" cy="102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914400" y="2286000"/>
            <a:ext cx="74676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Android</a:t>
            </a:r>
            <a:r>
              <a:rPr lang="fr-CA" dirty="0"/>
              <a:t> : Framework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Activity manager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contrôle le cycle de vie de l’application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Content providers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encapsule les données qui sont partagées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(e.g. contacts)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Resource manager : 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gestion de tout sauf du code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Location manager : 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localisation du dispositif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(GPS, GSM,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Notification manager : 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gestion d’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évenements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 d’arrivé de messages, rendez-vous, etc. </a:t>
            </a:r>
          </a:p>
          <a:p>
            <a:r>
              <a:rPr lang="fr-CA" dirty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, Bluetooth, USB, capteurs (‘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sensor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Applications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638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114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4000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66689" y="6383179"/>
            <a:ext cx="2598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>
                <a:latin typeface="Times New Roman" pitchFamily="18" charset="0"/>
                <a:cs typeface="Times New Roman" pitchFamily="18" charset="0"/>
              </a:rPr>
              <a:t>Source : http://marakana.com/training/android/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25525" y="64008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/>
              <a:t>Source : http://</a:t>
            </a:r>
            <a:r>
              <a:rPr lang="fr-CA" sz="1000" dirty="0">
                <a:latin typeface="Times New Roman" pitchFamily="18" charset="0"/>
                <a:cs typeface="Times New Roman" pitchFamily="18" charset="0"/>
              </a:rPr>
              <a:t>www.android.com</a:t>
            </a:r>
            <a:r>
              <a:rPr lang="fr-CA" sz="1000" dirty="0"/>
              <a:t>/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Système d’exploitation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fr-CA" dirty="0"/>
              <a:t>Système de fichiers :</a:t>
            </a:r>
          </a:p>
          <a:p>
            <a:pPr lvl="1"/>
            <a:r>
              <a:rPr lang="fr-CA" dirty="0"/>
              <a:t>Un répertoire pour le système</a:t>
            </a:r>
          </a:p>
          <a:p>
            <a:pPr lvl="1"/>
            <a:r>
              <a:rPr lang="fr-CA" dirty="0"/>
              <a:t>Un répertoire pour les applications :</a:t>
            </a:r>
          </a:p>
          <a:p>
            <a:pPr lvl="2"/>
            <a:r>
              <a:rPr lang="fr-CA" dirty="0"/>
              <a:t>Chaque application a un répertoire (data/data)</a:t>
            </a:r>
          </a:p>
          <a:p>
            <a:pPr lvl="1"/>
            <a:r>
              <a:rPr lang="fr-CA" dirty="0"/>
              <a:t>Un répertoire pour le reste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0"/>
            <a:ext cx="1257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876800" y="6324600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Source : http://marakana.com/training/android/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Système d’exploitation - sécurité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525963"/>
          </a:xfrm>
        </p:spPr>
        <p:txBody>
          <a:bodyPr/>
          <a:lstStyle/>
          <a:p>
            <a:pPr lvl="1"/>
            <a:r>
              <a:rPr lang="fr-CA" dirty="0"/>
              <a:t>Chaque application a un ‘</a:t>
            </a:r>
            <a:r>
              <a:rPr lang="fr-CA" dirty="0" err="1"/>
              <a:t>sandbox</a:t>
            </a:r>
            <a:r>
              <a:rPr lang="fr-CA" dirty="0"/>
              <a:t>’ accessible uniquement pour elle : base de données, système de fichiers, préférences </a:t>
            </a:r>
          </a:p>
          <a:p>
            <a:pPr lvl="1"/>
            <a:r>
              <a:rPr lang="fr-CA" dirty="0"/>
              <a:t>Chaque application exécutée dans son propre processus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29925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3124200" cy="228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295400" y="6324600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Source : http://marakana.com/training/android/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</a:t>
            </a:r>
            <a:r>
              <a:rPr lang="fr-CA" i="1" dirty="0"/>
              <a:t>démarrage</a:t>
            </a:r>
            <a:r>
              <a:rPr lang="fr-CA" dirty="0"/>
              <a:t> (‘boot’) charge le </a:t>
            </a:r>
            <a:r>
              <a:rPr lang="fr-CA" dirty="0" err="1"/>
              <a:t>kernel</a:t>
            </a:r>
            <a:r>
              <a:rPr lang="fr-CA" dirty="0"/>
              <a:t> de Linux, et crée le processus </a:t>
            </a:r>
            <a:r>
              <a:rPr lang="fr-CA" dirty="0" err="1"/>
              <a:t>Init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03" y="3200400"/>
            <a:ext cx="2743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9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Init</a:t>
            </a:r>
            <a:r>
              <a:rPr lang="fr-CA" dirty="0"/>
              <a:t> crée les ‘daemons’ : USB, ‘</a:t>
            </a:r>
            <a:r>
              <a:rPr lang="fr-CA" dirty="0" err="1"/>
              <a:t>android</a:t>
            </a:r>
            <a:r>
              <a:rPr lang="fr-CA" dirty="0"/>
              <a:t> </a:t>
            </a:r>
            <a:r>
              <a:rPr lang="fr-CA" dirty="0" err="1"/>
              <a:t>debug</a:t>
            </a:r>
            <a:r>
              <a:rPr lang="fr-CA" dirty="0"/>
              <a:t> bridge’ (</a:t>
            </a:r>
            <a:r>
              <a:rPr lang="fr-CA" dirty="0" err="1"/>
              <a:t>abdb</a:t>
            </a:r>
            <a:r>
              <a:rPr lang="fr-CA" dirty="0"/>
              <a:t>), ‘debugger daemon’ (</a:t>
            </a:r>
            <a:r>
              <a:rPr lang="fr-CA" dirty="0" err="1"/>
              <a:t>debuggerd</a:t>
            </a:r>
            <a:r>
              <a:rPr lang="fr-CA" dirty="0"/>
              <a:t>) et ‘radio interface layer daemon’ pour gérer les communications radio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6" y="4038600"/>
            <a:ext cx="74580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6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Init</a:t>
            </a:r>
            <a:r>
              <a:rPr lang="fr-CA" dirty="0"/>
              <a:t> crée le processus Zygote</a:t>
            </a:r>
          </a:p>
          <a:p>
            <a:r>
              <a:rPr lang="fr-CA" dirty="0"/>
              <a:t>Ce processus initialise la machine </a:t>
            </a:r>
            <a:r>
              <a:rPr lang="fr-CA" dirty="0" err="1"/>
              <a:t>Dalvik</a:t>
            </a:r>
            <a:endParaRPr lang="fr-CA" dirty="0"/>
          </a:p>
          <a:p>
            <a:r>
              <a:rPr lang="fr-CA" dirty="0"/>
              <a:t>Charge les classes et écoute les sockets pour les requêtes de VM</a:t>
            </a:r>
          </a:p>
          <a:p>
            <a:r>
              <a:rPr lang="fr-CA" dirty="0"/>
              <a:t>Crée (‘</a:t>
            </a:r>
            <a:r>
              <a:rPr lang="fr-CA" dirty="0" err="1"/>
              <a:t>fork</a:t>
            </a:r>
            <a:r>
              <a:rPr lang="fr-CA" dirty="0"/>
              <a:t>’) sur demande instances de VM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6596063" cy="205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88668"/>
            <a:ext cx="168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/>
              <a:t>Source : http://www.android.com</a:t>
            </a:r>
            <a:r>
              <a:rPr lang="fr-CA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Architecture </a:t>
            </a:r>
            <a:r>
              <a:rPr lang="fr-CA" dirty="0" err="1"/>
              <a:t>Android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431" y="1600200"/>
            <a:ext cx="63171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486400"/>
            <a:ext cx="900112" cy="102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Init</a:t>
            </a:r>
            <a:r>
              <a:rPr lang="fr-CA" dirty="0"/>
              <a:t> crée le processus ‘</a:t>
            </a:r>
            <a:r>
              <a:rPr lang="fr-CA" dirty="0" err="1"/>
              <a:t>runtime</a:t>
            </a:r>
            <a:r>
              <a:rPr lang="fr-CA" dirty="0"/>
              <a:t>’ et initialise le ‘service manager’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905500" cy="277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12468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3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“</a:t>
            </a:r>
            <a:r>
              <a:rPr lang="fr-CA" dirty="0" err="1"/>
              <a:t>runtime</a:t>
            </a:r>
            <a:r>
              <a:rPr lang="fr-CA" dirty="0"/>
              <a:t>’ envoi requête </a:t>
            </a:r>
            <a:r>
              <a:rPr lang="fr-CA" dirty="0">
                <a:sym typeface="Wingdings" pitchFamily="2" charset="2"/>
              </a:rPr>
              <a:t></a:t>
            </a:r>
            <a:r>
              <a:rPr lang="fr-CA" dirty="0"/>
              <a:t>Zygote pour créer le ‘system server’</a:t>
            </a:r>
          </a:p>
          <a:p>
            <a:r>
              <a:rPr lang="fr-CA" dirty="0"/>
              <a:t>Zygote crée (‘</a:t>
            </a:r>
            <a:r>
              <a:rPr lang="fr-CA" dirty="0" err="1"/>
              <a:t>fork</a:t>
            </a:r>
            <a:r>
              <a:rPr lang="fr-CA" dirty="0"/>
              <a:t>’) une nouvelle VM pour le ‘system service’ et commence le service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6934200" cy="216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fr-CA" dirty="0"/>
              <a:t>System service crée les serveurs de base: ‘audio </a:t>
            </a:r>
            <a:r>
              <a:rPr lang="fr-CA" dirty="0" err="1"/>
              <a:t>flinger</a:t>
            </a:r>
            <a:r>
              <a:rPr lang="fr-CA" dirty="0"/>
              <a:t>’ (gère toutes les sortis audio du dispositif)  et ‘surface </a:t>
            </a:r>
            <a:r>
              <a:rPr lang="fr-CA" dirty="0" err="1"/>
              <a:t>flinger</a:t>
            </a:r>
            <a:r>
              <a:rPr lang="fr-CA" dirty="0"/>
              <a:t>’.</a:t>
            </a:r>
          </a:p>
          <a:p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28" y="3124200"/>
            <a:ext cx="3962400" cy="183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1" y="5181600"/>
            <a:ext cx="393107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181600"/>
            <a:ext cx="4095949" cy="100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7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‘system service’ crée tous les services de gestion</a:t>
            </a:r>
          </a:p>
          <a:p>
            <a:endParaRPr lang="fr-C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727700" cy="34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2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/>
              <a:t>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fr-CA" dirty="0"/>
              <a:t>Après que le ‘system server’ a créé tous les services, le système est prêt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651500" cy="40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8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905000"/>
            <a:ext cx="75692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4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76400"/>
            <a:ext cx="77025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9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Linux </a:t>
            </a:r>
            <a:r>
              <a:rPr lang="fr-CA" dirty="0" err="1"/>
              <a:t>Kernel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1668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867400" y="5410200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Matérielle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1200" y="3124200"/>
            <a:ext cx="3332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Gestion de :</a:t>
            </a:r>
          </a:p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Processus,</a:t>
            </a:r>
          </a:p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Réseau,</a:t>
            </a:r>
          </a:p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Communication entre processus (IPC)</a:t>
            </a:r>
          </a:p>
          <a:p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Système de fichiers, 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72200" y="617220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>
                <a:latin typeface="Times New Roman" pitchFamily="18" charset="0"/>
                <a:cs typeface="Times New Roman" pitchFamily="18" charset="0"/>
              </a:rPr>
              <a:t>Source : Karim </a:t>
            </a:r>
            <a:r>
              <a:rPr lang="fr-CA" sz="1000" dirty="0" err="1">
                <a:latin typeface="Times New Roman" pitchFamily="18" charset="0"/>
                <a:cs typeface="Times New Roman" pitchFamily="18" charset="0"/>
              </a:rPr>
              <a:t>Yaghmour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7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Modifications au </a:t>
            </a:r>
            <a:r>
              <a:rPr lang="fr-FR" dirty="0"/>
              <a:t>noyau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Alarme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Ashmem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’ : partage de mémoire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‘Binder’ -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IPC : communication interprocessus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La communication interprocessus (IPC) peut entrainer des trous de sécurité: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à son propre IPC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Il permet à plusieurs processus de partager des données, de communiquer entre eux en utilisant le partage mémoire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ashmem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driver)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Tous les appels sont synchronisés entre les processus</a:t>
            </a: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‘Power management’</a:t>
            </a:r>
          </a:p>
          <a:p>
            <a:pPr marL="0" indent="0">
              <a:buNone/>
            </a:pPr>
            <a:endParaRPr lang="fr-CA" b="1" dirty="0"/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9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‘Binder’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28800"/>
            <a:ext cx="725805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62400" y="6412468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4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Communication entre processus </a:t>
            </a:r>
            <a:br>
              <a:rPr lang="fr-CA" dirty="0"/>
            </a:br>
            <a:r>
              <a:rPr lang="fr-CA" dirty="0"/>
              <a:t>(IPC – Binder)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2" y="2091531"/>
            <a:ext cx="61626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876800" y="6324600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Source : http://marakana.com/training/android/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Bibliothèques </a:t>
            </a:r>
            <a:r>
              <a:rPr lang="fr-CA" dirty="0" err="1"/>
              <a:t>Android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431" y="1600200"/>
            <a:ext cx="63171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486400"/>
            <a:ext cx="900112" cy="102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219200" y="3429000"/>
            <a:ext cx="40386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dirty="0"/>
              <a:t>Bibliothèques </a:t>
            </a:r>
            <a:r>
              <a:rPr lang="fr-CA" dirty="0" err="1"/>
              <a:t>Android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Android dispose d’un ensemble de bibliothèques C / C++ utilisées par les différents composants du système Android. Elles sont offertes aux développeurs à travers la plateforme de développement d’Android. </a:t>
            </a:r>
          </a:p>
          <a:p>
            <a:pPr lvl="2"/>
            <a:r>
              <a:rPr lang="fr-FR" dirty="0">
                <a:latin typeface="Times New Roman" pitchFamily="18" charset="0"/>
                <a:cs typeface="Times New Roman" pitchFamily="18" charset="0"/>
              </a:rPr>
              <a:t>Système de bibliothèque C : </a:t>
            </a:r>
          </a:p>
          <a:p>
            <a:pPr lvl="3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Android ne supporte pas la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glibc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Il utilise une bibliothèque C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libc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nommé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Bionic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libc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lvl="3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Elle est optimisée pour les appareils mobiles. </a:t>
            </a:r>
          </a:p>
          <a:p>
            <a:pPr lvl="3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Elle est chargée avec chaque processus.</a:t>
            </a:r>
          </a:p>
          <a:p>
            <a:pPr lvl="3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Pas compatible avec GNU LIBC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‘Hardware abstraction layer’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fr-CA" dirty="0"/>
              <a:t>Bibliothèque</a:t>
            </a:r>
            <a:r>
              <a:rPr lang="en-CA" dirty="0"/>
              <a:t> c/</a:t>
            </a:r>
            <a:r>
              <a:rPr lang="en-CA" dirty="0" err="1"/>
              <a:t>c++</a:t>
            </a:r>
            <a:endParaRPr lang="en-CA" dirty="0"/>
          </a:p>
          <a:p>
            <a:r>
              <a:rPr lang="fr-CA" dirty="0"/>
              <a:t>Pour séparer la plateforme logique du matériel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903928" cy="38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62400" y="6400800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 : http://www.android.com/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63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842</Words>
  <Application>Microsoft Macintosh PowerPoint</Application>
  <PresentationFormat>Affichage à l'écran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Thème Office</vt:lpstr>
      <vt:lpstr>Android</vt:lpstr>
      <vt:lpstr>Architecture Android</vt:lpstr>
      <vt:lpstr>Linux Kernel</vt:lpstr>
      <vt:lpstr>Modifications au noyau</vt:lpstr>
      <vt:lpstr>‘Binder’</vt:lpstr>
      <vt:lpstr>Communication entre processus  (IPC – Binder)</vt:lpstr>
      <vt:lpstr>Bibliothèques Android</vt:lpstr>
      <vt:lpstr>Bibliothèques Android</vt:lpstr>
      <vt:lpstr>‘Hardware abstraction layer’ </vt:lpstr>
      <vt:lpstr>‘Android runtime’</vt:lpstr>
      <vt:lpstr>Android et Java</vt:lpstr>
      <vt:lpstr>Framework Android</vt:lpstr>
      <vt:lpstr>Android : Framework</vt:lpstr>
      <vt:lpstr>Applications</vt:lpstr>
      <vt:lpstr>Système d’exploitation</vt:lpstr>
      <vt:lpstr>Système d’exploitation - sécurité</vt:lpstr>
      <vt:lpstr>Runtime</vt:lpstr>
      <vt:lpstr>Runtime</vt:lpstr>
      <vt:lpstr>Runtime</vt:lpstr>
      <vt:lpstr>Runtime</vt:lpstr>
      <vt:lpstr>Runtime</vt:lpstr>
      <vt:lpstr>Runtime</vt:lpstr>
      <vt:lpstr>Runtime</vt:lpstr>
      <vt:lpstr>Runtime</vt:lpstr>
      <vt:lpstr>Runtime</vt:lpstr>
      <vt:lpstr>Runtime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</dc:title>
  <dc:creator>aquinter</dc:creator>
  <cp:lastModifiedBy>alejandro quintero</cp:lastModifiedBy>
  <cp:revision>74</cp:revision>
  <cp:lastPrinted>2013-01-15T13:07:46Z</cp:lastPrinted>
  <dcterms:created xsi:type="dcterms:W3CDTF">2012-01-18T14:51:27Z</dcterms:created>
  <dcterms:modified xsi:type="dcterms:W3CDTF">2024-01-15T16:22:08Z</dcterms:modified>
</cp:coreProperties>
</file>