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8" r:id="rId3"/>
    <p:sldId id="389" r:id="rId4"/>
    <p:sldId id="390" r:id="rId5"/>
    <p:sldId id="392" r:id="rId6"/>
    <p:sldId id="396" r:id="rId7"/>
    <p:sldId id="395" r:id="rId8"/>
    <p:sldId id="303" r:id="rId9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6" d="100"/>
          <a:sy n="116" d="100"/>
        </p:scale>
        <p:origin x="114" y="5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28/10/2014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Objets </a:t>
            </a:r>
            <a:r>
              <a:rPr lang="fr-CA" dirty="0" smtClean="0"/>
              <a:t>des catégories </a:t>
            </a:r>
            <a:r>
              <a:rPr lang="fr-CA" dirty="0" smtClean="0">
                <a:latin typeface="Courier New"/>
                <a:cs typeface="Courier New"/>
              </a:rPr>
              <a:t>signal</a:t>
            </a:r>
            <a:r>
              <a:rPr lang="fr-CA" dirty="0" smtClean="0"/>
              <a:t> et </a:t>
            </a:r>
            <a:r>
              <a:rPr lang="fr-CA" dirty="0" smtClean="0">
                <a:latin typeface="Courier New"/>
                <a:cs typeface="Courier New"/>
              </a:rPr>
              <a:t>variable</a:t>
            </a:r>
            <a:r>
              <a:rPr lang="fr-CA" dirty="0" smtClean="0"/>
              <a:t> en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Utilisation d’objets des catégories </a:t>
            </a:r>
            <a:r>
              <a:rPr lang="fr-CA" dirty="0">
                <a:latin typeface="Courier New"/>
                <a:cs typeface="Courier New"/>
              </a:rPr>
              <a:t>signal</a:t>
            </a:r>
            <a:r>
              <a:rPr lang="fr-CA" dirty="0"/>
              <a:t> et </a:t>
            </a:r>
            <a:r>
              <a:rPr lang="fr-CA" dirty="0">
                <a:latin typeface="Courier New"/>
                <a:cs typeface="Courier New"/>
              </a:rPr>
              <a:t>variable</a:t>
            </a:r>
            <a:r>
              <a:rPr lang="fr-CA" dirty="0"/>
              <a:t> en </a:t>
            </a:r>
            <a:r>
              <a:rPr lang="fr-CA" dirty="0" smtClean="0"/>
              <a:t>VHDL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Cette présentation fait suite à la présentation sur la simulation de modèles VHDL</a:t>
            </a:r>
          </a:p>
          <a:p>
            <a:endParaRPr lang="fr-CA" dirty="0"/>
          </a:p>
          <a:p>
            <a:r>
              <a:rPr lang="fr-CA" dirty="0" smtClean="0"/>
              <a:t>Assignation de valeurs à des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r>
              <a:rPr lang="fr-CA" dirty="0" smtClean="0"/>
              <a:t> et des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signals</a:t>
            </a:r>
            <a:endParaRPr lang="fr-CA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dirty="0" smtClean="0"/>
              <a:t>Exemples</a:t>
            </a:r>
          </a:p>
          <a:p>
            <a:r>
              <a:rPr lang="fr-CA" dirty="0" smtClean="0"/>
              <a:t>Formes d’un processus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Assignations à des objets des </a:t>
            </a:r>
            <a:r>
              <a:rPr lang="fr-CA" dirty="0" smtClean="0"/>
              <a:t>catégories</a:t>
            </a:r>
            <a:br>
              <a:rPr lang="fr-CA" dirty="0" smtClean="0"/>
            </a:br>
            <a:r>
              <a:rPr lang="fr-CA" dirty="0" smtClean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fr-CA" dirty="0" smtClean="0"/>
              <a:t> </a:t>
            </a:r>
            <a:r>
              <a:rPr lang="fr-CA" dirty="0" smtClean="0"/>
              <a:t>et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fr-CA" dirty="0" smtClean="0"/>
              <a:t> dans un processus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À l’intérieur d’un processus, les énoncés sont exécutés de façon séquentielle.</a:t>
            </a:r>
          </a:p>
          <a:p>
            <a:r>
              <a:rPr lang="fr-CA" dirty="0" smtClean="0"/>
              <a:t>Les assignations à des objets des catégories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fr-CA" dirty="0" smtClean="0"/>
              <a:t> et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fr-CA" dirty="0" smtClean="0"/>
              <a:t> sont traitées différemment.</a:t>
            </a:r>
          </a:p>
          <a:p>
            <a:r>
              <a:rPr lang="fr-CA" dirty="0" smtClean="0"/>
              <a:t>Quand la cible est une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fr-CA" dirty="0" smtClean="0"/>
              <a:t>, celle-ci prend immédiatement la valeur qui lui est assignée.</a:t>
            </a:r>
          </a:p>
          <a:p>
            <a:r>
              <a:rPr lang="fr-CA" dirty="0" smtClean="0"/>
              <a:t>Pour un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fr-CA" dirty="0" smtClean="0"/>
              <a:t>, l’assignation est placée sur la liste des événements:</a:t>
            </a:r>
          </a:p>
          <a:p>
            <a:pPr lvl="1"/>
            <a:r>
              <a:rPr lang="fr-CA" dirty="0" smtClean="0"/>
              <a:t>au temps courant + </a:t>
            </a:r>
            <a:r>
              <a:rPr lang="fr-CA" dirty="0" smtClean="0">
                <a:sym typeface="Symbol"/>
              </a:rPr>
              <a:t></a:t>
            </a:r>
            <a:r>
              <a:rPr lang="fr-CA" dirty="0" smtClean="0"/>
              <a:t> (clause implicite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 0 ns</a:t>
            </a:r>
            <a:r>
              <a:rPr lang="fr-CA" dirty="0" smtClean="0"/>
              <a:t>); ou,</a:t>
            </a:r>
          </a:p>
          <a:p>
            <a:pPr lvl="1"/>
            <a:r>
              <a:rPr lang="fr-CA" dirty="0" smtClean="0"/>
              <a:t>au moment spécifié par une clause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fr-CA" dirty="0" smtClean="0"/>
              <a:t> explicite</a:t>
            </a:r>
            <a:r>
              <a:rPr lang="fr-CA" dirty="0" smtClean="0"/>
              <a:t>.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L’évaluation des énoncés du processus se poursuit ensuite.</a:t>
            </a:r>
          </a:p>
          <a:p>
            <a:r>
              <a:rPr lang="fr-CA" dirty="0"/>
              <a:t>Les assignations de valeurs à des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signals</a:t>
            </a:r>
            <a:r>
              <a:rPr lang="fr-CA" dirty="0"/>
              <a:t> ne sont effectuées que lorsqu’elles sont tirées de la liste des événements:</a:t>
            </a:r>
          </a:p>
          <a:p>
            <a:pPr lvl="1"/>
            <a:r>
              <a:rPr lang="fr-CA" dirty="0"/>
              <a:t>après la fin de l’exécution du processus; ou bien,</a:t>
            </a:r>
          </a:p>
          <a:p>
            <a:pPr lvl="1"/>
            <a:r>
              <a:rPr lang="fr-CA" dirty="0"/>
              <a:t>pendant la suspension de l’exécution du processus par un énoncé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C6BD-8591-44B7-8748-5D6A294453EC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59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Expressions </a:t>
            </a:r>
            <a:r>
              <a:rPr lang="fr-CA" dirty="0" smtClean="0"/>
              <a:t>contenant des objets des </a:t>
            </a:r>
            <a:r>
              <a:rPr lang="fr-CA" dirty="0" smtClean="0"/>
              <a:t>catégories</a:t>
            </a:r>
            <a:br>
              <a:rPr lang="fr-CA" dirty="0" smtClean="0"/>
            </a:br>
            <a:r>
              <a:rPr lang="fr-CA" dirty="0" smtClean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fr-CA" dirty="0" smtClean="0"/>
              <a:t> </a:t>
            </a:r>
            <a:r>
              <a:rPr lang="fr-CA" dirty="0" smtClean="0"/>
              <a:t>et 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fr-CA" dirty="0" smtClean="0"/>
              <a:t> dans un processus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145626"/>
              </p:ext>
            </p:extLst>
          </p:nvPr>
        </p:nvGraphicFramePr>
        <p:xfrm>
          <a:off x="1676400" y="1762760"/>
          <a:ext cx="88392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Quand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urier New" pitchFamily="49" charset="0"/>
                          <a:cs typeface="Courier New" pitchFamily="49" charset="0"/>
                        </a:rPr>
                        <a:t>Variable</a:t>
                      </a:r>
                      <a:endParaRPr lang="fr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urier New" pitchFamily="49" charset="0"/>
                          <a:cs typeface="Courier New" pitchFamily="49" charset="0"/>
                        </a:rPr>
                        <a:t>Signal</a:t>
                      </a:r>
                      <a:endParaRPr lang="fr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Au début de la première exécution du processus</a:t>
                      </a:r>
                      <a:endParaRPr lang="fr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Valeur</a:t>
                      </a:r>
                      <a:r>
                        <a:rPr lang="fr-CA" baseline="0" dirty="0" smtClean="0"/>
                        <a:t> d’initialisation dans la déclaration, ou valeur par défaut correspondant au type.</a:t>
                      </a:r>
                      <a:endParaRPr lang="fr-CA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Au début des</a:t>
                      </a:r>
                      <a:r>
                        <a:rPr lang="fr-CA" baseline="0" dirty="0" smtClean="0"/>
                        <a:t> a</a:t>
                      </a:r>
                      <a:r>
                        <a:rPr lang="fr-CA" dirty="0" smtClean="0"/>
                        <a:t>utres exécutions du processus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Valeur à la fin de la dernière</a:t>
                      </a:r>
                      <a:r>
                        <a:rPr lang="fr-CA" baseline="0" dirty="0" smtClean="0"/>
                        <a:t> exécution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Valeur assignée</a:t>
                      </a:r>
                      <a:r>
                        <a:rPr lang="fr-CA" baseline="0" dirty="0" smtClean="0"/>
                        <a:t> après la fin de la dernière exécution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Pendant l’exécution d’un processus qui ne contient pas d’énoncé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wait</a:t>
                      </a:r>
                      <a:endParaRPr lang="fr-CA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Dernière valeur assignée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Valeur au lancement du</a:t>
                      </a:r>
                      <a:r>
                        <a:rPr lang="fr-CA" baseline="0" dirty="0" smtClean="0"/>
                        <a:t> processus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Pendant l’exécution</a:t>
                      </a:r>
                      <a:r>
                        <a:rPr lang="fr-CA" baseline="0" dirty="0" smtClean="0"/>
                        <a:t> d’un processus qui contient un ou des énoncés </a:t>
                      </a:r>
                      <a:r>
                        <a:rPr lang="fr-CA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wait</a:t>
                      </a:r>
                      <a:endParaRPr lang="fr-CA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Dernière valeur assignée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Valeur au lancement du</a:t>
                      </a:r>
                      <a:r>
                        <a:rPr lang="fr-CA" baseline="0" dirty="0" smtClean="0"/>
                        <a:t> processus ou bien dernière valeur assignée </a:t>
                      </a:r>
                      <a:r>
                        <a:rPr lang="fr-CA" baseline="0" dirty="0" smtClean="0"/>
                        <a:t>avant </a:t>
                      </a:r>
                      <a:r>
                        <a:rPr lang="fr-CA" baseline="0" dirty="0" smtClean="0"/>
                        <a:t>l’énoncé </a:t>
                      </a:r>
                      <a:r>
                        <a:rPr lang="fr-CA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wait</a:t>
                      </a:r>
                      <a:r>
                        <a:rPr lang="fr-CA" baseline="0" dirty="0" smtClean="0"/>
                        <a:t> qui précède l’expression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C6BD-8591-44B7-8748-5D6A294453EC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8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#1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C6BD-8591-44B7-8748-5D6A294453EC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1447800"/>
            <a:ext cx="3962400" cy="3000821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demoprocessus1 is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demoprocessus1;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arch of demoprocessus1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s1 : integer;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s2 : integer := 5;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s3 : integer := 10;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variable v1 : integer;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variable v2 : integer := 50;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v2 := v2 + 1;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s3 &lt;= 100;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s2 &lt;= s3 + v2;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wait for 4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337069"/>
              </p:ext>
            </p:extLst>
          </p:nvPr>
        </p:nvGraphicFramePr>
        <p:xfrm>
          <a:off x="5943601" y="1341446"/>
          <a:ext cx="6082270" cy="292575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75342"/>
                <a:gridCol w="1579505"/>
                <a:gridCol w="2027423"/>
              </a:tblGrid>
              <a:tr h="32854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Quand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Variable</a:t>
                      </a:r>
                      <a:endParaRPr lang="fr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Signal</a:t>
                      </a:r>
                      <a:endParaRPr lang="fr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405059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Au début de la première exécution du processus</a:t>
                      </a:r>
                      <a:endParaRPr lang="fr-CA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Valeur</a:t>
                      </a:r>
                      <a:r>
                        <a:rPr lang="fr-CA" sz="1200" baseline="0" dirty="0" smtClean="0"/>
                        <a:t> d’initialisation dans la </a:t>
                      </a:r>
                      <a:r>
                        <a:rPr lang="fr-CA" sz="1200" baseline="0" dirty="0" smtClean="0"/>
                        <a:t>déclaration</a:t>
                      </a:r>
                      <a:br>
                        <a:rPr lang="fr-CA" sz="1200" baseline="0" dirty="0" smtClean="0"/>
                      </a:br>
                      <a:r>
                        <a:rPr lang="fr-CA" sz="1200" baseline="0" dirty="0" smtClean="0"/>
                        <a:t>ou </a:t>
                      </a:r>
                      <a:r>
                        <a:rPr lang="fr-CA" sz="1200" baseline="0" dirty="0" smtClean="0"/>
                        <a:t>valeur par défaut correspondant au type.</a:t>
                      </a:r>
                      <a:endParaRPr lang="fr-CA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567083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Au début des</a:t>
                      </a:r>
                      <a:r>
                        <a:rPr lang="fr-CA" sz="1200" baseline="0" dirty="0" smtClean="0"/>
                        <a:t> a</a:t>
                      </a:r>
                      <a:r>
                        <a:rPr lang="fr-CA" sz="1200" dirty="0" smtClean="0"/>
                        <a:t>utres exécutions du processus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à la fin de la dernière</a:t>
                      </a:r>
                      <a:r>
                        <a:rPr lang="fr-CA" sz="1200" baseline="0" dirty="0" smtClean="0"/>
                        <a:t> exécution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assignée</a:t>
                      </a:r>
                      <a:r>
                        <a:rPr lang="fr-CA" sz="1200" baseline="0" dirty="0" smtClean="0"/>
                        <a:t> après la fin de la dernière exécution</a:t>
                      </a:r>
                      <a:endParaRPr lang="fr-CA" sz="1200" dirty="0"/>
                    </a:p>
                  </a:txBody>
                  <a:tcPr anchor="ctr"/>
                </a:tc>
              </a:tr>
              <a:tr h="567083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Pendant l’exécution d’un processus qui ne contient pas d’énoncé</a:t>
                      </a:r>
                      <a:r>
                        <a:rPr lang="fr-CA" sz="1200" baseline="0" dirty="0" smtClean="0"/>
                        <a:t> </a:t>
                      </a:r>
                      <a:r>
                        <a:rPr lang="fr-CA" sz="1200" baseline="0" dirty="0" err="1" smtClean="0"/>
                        <a:t>wait</a:t>
                      </a:r>
                      <a:endParaRPr lang="fr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Dernière valeur assignée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au lancement du</a:t>
                      </a:r>
                      <a:r>
                        <a:rPr lang="fr-CA" sz="1200" baseline="0" dirty="0" smtClean="0"/>
                        <a:t> processus</a:t>
                      </a:r>
                      <a:endParaRPr lang="fr-CA" sz="1200" dirty="0"/>
                    </a:p>
                  </a:txBody>
                  <a:tcPr anchor="ctr"/>
                </a:tc>
              </a:tr>
              <a:tr h="891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Pendant l’exécution</a:t>
                      </a:r>
                      <a:r>
                        <a:rPr lang="fr-CA" sz="1200" baseline="0" dirty="0" smtClean="0"/>
                        <a:t> d’un processus qui contient un ou des énoncés </a:t>
                      </a:r>
                      <a:r>
                        <a:rPr lang="fr-CA" sz="1200" baseline="0" dirty="0" err="1" smtClean="0"/>
                        <a:t>wait</a:t>
                      </a:r>
                      <a:endParaRPr lang="fr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Dernière valeur assignée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Valeur au lancement du</a:t>
                      </a:r>
                      <a:r>
                        <a:rPr lang="fr-CA" sz="1200" baseline="0" dirty="0" smtClean="0"/>
                        <a:t> processus ou bien dernière valeur assignée </a:t>
                      </a:r>
                      <a:r>
                        <a:rPr lang="fr-CA" sz="1200" baseline="0" dirty="0" smtClean="0"/>
                        <a:t>avant </a:t>
                      </a:r>
                      <a:r>
                        <a:rPr lang="fr-CA" sz="1200" baseline="0" dirty="0" smtClean="0"/>
                        <a:t>l’énoncé </a:t>
                      </a:r>
                      <a:r>
                        <a:rPr lang="fr-CA" sz="1200" baseline="0" dirty="0" err="1" smtClean="0"/>
                        <a:t>wait</a:t>
                      </a:r>
                      <a:r>
                        <a:rPr lang="fr-CA" sz="1200" baseline="0" dirty="0" smtClean="0"/>
                        <a:t> qui précède l’expression</a:t>
                      </a:r>
                      <a:endParaRPr lang="fr-CA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366" y="4457047"/>
            <a:ext cx="5580115" cy="23331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744244"/>
            <a:ext cx="5413924" cy="157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#2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C6BD-8591-44B7-8748-5D6A294453EC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784" y="4757192"/>
            <a:ext cx="883881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447800"/>
            <a:ext cx="3352800" cy="178510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demoprocessus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demoprocessus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arch of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demoprocessus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  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s1 : integer := 100;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s2, s3, s4 : integer := -100;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3800" y="1447800"/>
            <a:ext cx="2895600" cy="3139321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variable v1 : integer := 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while (v1 &gt;= 0) loop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s2 &lt;= v1 + 5;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v1 := v1 - 1;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s3 &lt;= v1 + 5;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s1 &lt;= s1 + 1;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s4 &lt;= s3 + s2;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wait for 5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s3 &lt;= s3 + v1;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s4 &lt;= s3 + s2;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wait for 5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s4 &lt;= s3;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end loop;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wait for 100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arch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038246"/>
              </p:ext>
            </p:extLst>
          </p:nvPr>
        </p:nvGraphicFramePr>
        <p:xfrm>
          <a:off x="6781800" y="1447800"/>
          <a:ext cx="5207000" cy="3114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19128"/>
                <a:gridCol w="1352206"/>
                <a:gridCol w="1735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Quand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Variable</a:t>
                      </a:r>
                      <a:endParaRPr lang="fr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Signal</a:t>
                      </a:r>
                      <a:endParaRPr lang="fr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Au début de la première exécution du processus</a:t>
                      </a:r>
                      <a:endParaRPr lang="fr-CA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Valeur</a:t>
                      </a:r>
                      <a:r>
                        <a:rPr lang="fr-CA" sz="1200" baseline="0" dirty="0" smtClean="0"/>
                        <a:t> d’initialisation dans la </a:t>
                      </a:r>
                      <a:r>
                        <a:rPr lang="fr-CA" sz="1200" baseline="0" dirty="0" smtClean="0"/>
                        <a:t>déclaration</a:t>
                      </a:r>
                      <a:br>
                        <a:rPr lang="fr-CA" sz="1200" baseline="0" dirty="0" smtClean="0"/>
                      </a:br>
                      <a:r>
                        <a:rPr lang="fr-CA" sz="1200" baseline="0" dirty="0" smtClean="0"/>
                        <a:t>ou </a:t>
                      </a:r>
                      <a:r>
                        <a:rPr lang="fr-CA" sz="1200" baseline="0" dirty="0" smtClean="0"/>
                        <a:t>valeur par défaut correspondant au type.</a:t>
                      </a:r>
                      <a:endParaRPr lang="fr-CA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Au début des</a:t>
                      </a:r>
                      <a:r>
                        <a:rPr lang="fr-CA" sz="1200" baseline="0" dirty="0" smtClean="0"/>
                        <a:t> a</a:t>
                      </a:r>
                      <a:r>
                        <a:rPr lang="fr-CA" sz="1200" dirty="0" smtClean="0"/>
                        <a:t>utres exécutions du processus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à la fin de la dernière</a:t>
                      </a:r>
                      <a:r>
                        <a:rPr lang="fr-CA" sz="1200" baseline="0" dirty="0" smtClean="0"/>
                        <a:t> exécution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assignée</a:t>
                      </a:r>
                      <a:r>
                        <a:rPr lang="fr-CA" sz="1200" baseline="0" dirty="0" smtClean="0"/>
                        <a:t> après la fin de la dernière exécution</a:t>
                      </a:r>
                      <a:endParaRPr lang="fr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Pendant l’exécution d’un processus qui ne contient pas d’énoncé</a:t>
                      </a:r>
                      <a:r>
                        <a:rPr lang="fr-CA" sz="1200" baseline="0" dirty="0" smtClean="0"/>
                        <a:t> </a:t>
                      </a:r>
                      <a:r>
                        <a:rPr lang="fr-CA" sz="1200" baseline="0" dirty="0" err="1" smtClean="0"/>
                        <a:t>wait</a:t>
                      </a:r>
                      <a:endParaRPr lang="fr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Dernière valeur assignée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Valeur au lancement du</a:t>
                      </a:r>
                      <a:r>
                        <a:rPr lang="fr-CA" sz="1200" baseline="0" dirty="0" smtClean="0"/>
                        <a:t> processus</a:t>
                      </a:r>
                      <a:endParaRPr lang="fr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Pendant l’exécution</a:t>
                      </a:r>
                      <a:r>
                        <a:rPr lang="fr-CA" sz="1200" baseline="0" dirty="0" smtClean="0"/>
                        <a:t> d’un processus qui contient un ou des énoncés </a:t>
                      </a:r>
                      <a:r>
                        <a:rPr lang="fr-CA" sz="1200" baseline="0" dirty="0" err="1" smtClean="0"/>
                        <a:t>wait</a:t>
                      </a:r>
                      <a:endParaRPr lang="fr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Dernière valeur assignée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Valeur au lancement du</a:t>
                      </a:r>
                      <a:r>
                        <a:rPr lang="fr-CA" sz="1200" baseline="0" dirty="0" smtClean="0"/>
                        <a:t> processus ou bien dernière valeur assignée </a:t>
                      </a:r>
                      <a:r>
                        <a:rPr lang="fr-CA" sz="1200" baseline="0" dirty="0" smtClean="0"/>
                        <a:t>avant </a:t>
                      </a:r>
                      <a:r>
                        <a:rPr lang="fr-CA" sz="1200" baseline="0" dirty="0" smtClean="0"/>
                        <a:t>l’énoncé </a:t>
                      </a:r>
                      <a:r>
                        <a:rPr lang="fr-CA" sz="1200" baseline="0" dirty="0" err="1" smtClean="0"/>
                        <a:t>wait</a:t>
                      </a:r>
                      <a:r>
                        <a:rPr lang="fr-CA" sz="1200" baseline="0" dirty="0" smtClean="0"/>
                        <a:t> qui précède l’expression</a:t>
                      </a:r>
                      <a:endParaRPr lang="fr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9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 format de processus choisir?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y a plusieurs façons de décrire un comportement donné en VHDL.</a:t>
            </a:r>
          </a:p>
          <a:p>
            <a:r>
              <a:rPr lang="fr-CA" dirty="0" smtClean="0"/>
              <a:t>On peut remplacer la liste de sensitivité d’un processus par un énoncé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dirty="0" smtClean="0"/>
              <a:t> </a:t>
            </a:r>
            <a:r>
              <a:rPr lang="fr-CA" dirty="0" smtClean="0"/>
              <a:t>(avec trois variations: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 for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dirty="0" smtClean="0">
                <a:latin typeface="Courier New" pitchFamily="49" charset="0"/>
                <a:cs typeface="Courier New" pitchFamily="49" charset="0"/>
              </a:rPr>
              <a:t> on</a:t>
            </a:r>
            <a:r>
              <a:rPr lang="fr-CA" dirty="0" smtClean="0"/>
              <a:t>).</a:t>
            </a:r>
          </a:p>
          <a:p>
            <a:r>
              <a:rPr lang="fr-CA" dirty="0" smtClean="0"/>
              <a:t>On peut avoir une liste de sensitivité non complète (qui n’inclut pas tous les signaux qui font partie d’expressions dans le processus).</a:t>
            </a:r>
          </a:p>
          <a:p>
            <a:r>
              <a:rPr lang="fr-CA" dirty="0" smtClean="0"/>
              <a:t>Ces approches ne sont pas recommandées pour du code qui doit être synthétisé.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FBE286-36AA-4DD4-9E4A-DDB8A09F0664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67400" y="2277070"/>
            <a:ext cx="19050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wait for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53400" y="1905000"/>
            <a:ext cx="19050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process(A, B)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24600" y="4495800"/>
            <a:ext cx="19050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wait on A, B, T1;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process;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58400" y="2900572"/>
            <a:ext cx="1905000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wait on A, B, T1;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296400" y="4576971"/>
            <a:ext cx="1905000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wait until A =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772400" y="3343870"/>
            <a:ext cx="1905000" cy="92333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process (A, B, T1)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Multiplier 11"/>
          <p:cNvSpPr/>
          <p:nvPr/>
        </p:nvSpPr>
        <p:spPr>
          <a:xfrm>
            <a:off x="9753600" y="1905000"/>
            <a:ext cx="3048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Multiplier 12"/>
          <p:cNvSpPr/>
          <p:nvPr/>
        </p:nvSpPr>
        <p:spPr>
          <a:xfrm>
            <a:off x="11658600" y="2895600"/>
            <a:ext cx="3048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Multiplier 13"/>
          <p:cNvSpPr/>
          <p:nvPr/>
        </p:nvSpPr>
        <p:spPr>
          <a:xfrm>
            <a:off x="7467600" y="2272098"/>
            <a:ext cx="3048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Multiplier 15"/>
          <p:cNvSpPr/>
          <p:nvPr/>
        </p:nvSpPr>
        <p:spPr>
          <a:xfrm>
            <a:off x="10896600" y="4571999"/>
            <a:ext cx="3048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922" y="3302601"/>
            <a:ext cx="647700" cy="6477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30" y="44237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Interpréter le modèle de simulation pour expliquer le traitement différent des objets des catégories signal et variable dans un modèle. (B2, B3)</a:t>
            </a:r>
          </a:p>
          <a:p>
            <a:r>
              <a:rPr lang="fr-CA" sz="1800" dirty="0"/>
              <a:t>Étant donné un modèle, donner la valeur des objets dans le temps. (B2, 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4647</TotalTime>
  <Words>670</Words>
  <Application>Microsoft Office PowerPoint</Application>
  <PresentationFormat>Grand écran</PresentationFormat>
  <Paragraphs>169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presentationCours</vt:lpstr>
      <vt:lpstr>Objets des catégories signal et variable en VHDL</vt:lpstr>
      <vt:lpstr>Utilisation d’objets des catégories signal et variable en VHDL Sujets de ce thème</vt:lpstr>
      <vt:lpstr>Assignations à des objets des catégories signal et variable dans un processus</vt:lpstr>
      <vt:lpstr>Expressions contenant des objets des catégories signal et variable dans un processus</vt:lpstr>
      <vt:lpstr>Exemple #1</vt:lpstr>
      <vt:lpstr>Exemple #2</vt:lpstr>
      <vt:lpstr>Quel format de processus choisir?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534</cp:revision>
  <dcterms:created xsi:type="dcterms:W3CDTF">2009-09-03T13:30:34Z</dcterms:created>
  <dcterms:modified xsi:type="dcterms:W3CDTF">2014-10-28T18:32:04Z</dcterms:modified>
</cp:coreProperties>
</file>