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2" r:id="rId1"/>
    <p:sldMasterId id="2147483694" r:id="rId2"/>
    <p:sldMasterId id="2147483706" r:id="rId3"/>
    <p:sldMasterId id="2147483718" r:id="rId4"/>
  </p:sldMasterIdLst>
  <p:notesMasterIdLst>
    <p:notesMasterId r:id="rId12"/>
  </p:notesMasterIdLst>
  <p:handoutMasterIdLst>
    <p:handoutMasterId r:id="rId13"/>
  </p:handoutMasterIdLst>
  <p:sldIdLst>
    <p:sldId id="290" r:id="rId5"/>
    <p:sldId id="257" r:id="rId6"/>
    <p:sldId id="281" r:id="rId7"/>
    <p:sldId id="282" r:id="rId8"/>
    <p:sldId id="283" r:id="rId9"/>
    <p:sldId id="284" r:id="rId10"/>
    <p:sldId id="289" r:id="rId1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177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353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53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706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5883" algn="l" defTabSz="914353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060" algn="l" defTabSz="914353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236" algn="l" defTabSz="914353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413" algn="l" defTabSz="914353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714" autoAdjust="0"/>
  </p:normalViewPr>
  <p:slideViewPr>
    <p:cSldViewPr>
      <p:cViewPr varScale="1">
        <p:scale>
          <a:sx n="70" d="100"/>
          <a:sy n="70" d="100"/>
        </p:scale>
        <p:origin x="-61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28" d="100"/>
          <a:sy n="28" d="100"/>
        </p:scale>
        <p:origin x="-1266" y="-78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7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19" rIns="99040" bIns="49519" numCol="1" anchor="t" anchorCtr="0" compatLnSpc="1">
            <a:prstTxWarp prst="textNoShape">
              <a:avLst/>
            </a:prstTxWarp>
          </a:bodyPr>
          <a:lstStyle>
            <a:lvl1pPr defTabSz="990600">
              <a:defRPr sz="13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19" rIns="99040" bIns="49519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19" rIns="99040" bIns="49519" numCol="1" anchor="b" anchorCtr="0" compatLnSpc="1">
            <a:prstTxWarp prst="textNoShape">
              <a:avLst/>
            </a:prstTxWarp>
          </a:bodyPr>
          <a:lstStyle>
            <a:lvl1pPr defTabSz="990600">
              <a:defRPr sz="13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19" rIns="99040" bIns="49519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smtClean="0"/>
            </a:lvl1pPr>
          </a:lstStyle>
          <a:p>
            <a:pPr>
              <a:defRPr/>
            </a:pPr>
            <a:fld id="{C6094ABF-9EB2-4325-B712-8ADCBE6A0FD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419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19" rIns="99040" bIns="49519" numCol="1" anchor="t" anchorCtr="0" compatLnSpc="1">
            <a:prstTxWarp prst="textNoShape">
              <a:avLst/>
            </a:prstTxWarp>
          </a:bodyPr>
          <a:lstStyle>
            <a:lvl1pPr defTabSz="990600">
              <a:defRPr sz="13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19" rIns="99040" bIns="49519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19" rIns="99040" bIns="495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19" rIns="99040" bIns="49519" numCol="1" anchor="b" anchorCtr="0" compatLnSpc="1">
            <a:prstTxWarp prst="textNoShape">
              <a:avLst/>
            </a:prstTxWarp>
          </a:bodyPr>
          <a:lstStyle>
            <a:lvl1pPr defTabSz="990600">
              <a:defRPr sz="13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19" rIns="99040" bIns="49519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smtClean="0"/>
            </a:lvl1pPr>
          </a:lstStyle>
          <a:p>
            <a:pPr>
              <a:defRPr/>
            </a:pPr>
            <a:fld id="{2A822821-0896-4DF2-81AE-2784A5BB8E9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01335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17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35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5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706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588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Q: </a:t>
            </a:r>
            <a:r>
              <a:rPr lang="en-US" dirty="0" err="1" smtClean="0"/>
              <a:t>combien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nous en </a:t>
            </a:r>
            <a:r>
              <a:rPr lang="en-US" dirty="0" err="1" smtClean="0"/>
              <a:t>couterait</a:t>
            </a:r>
            <a:r>
              <a:rPr lang="en-US" dirty="0" smtClean="0"/>
              <a:t> </a:t>
            </a:r>
            <a:r>
              <a:rPr lang="en-US" dirty="0" err="1" smtClean="0"/>
              <a:t>d’utiliser</a:t>
            </a:r>
            <a:r>
              <a:rPr lang="en-US" dirty="0" smtClean="0"/>
              <a:t> un </a:t>
            </a:r>
            <a:r>
              <a:rPr lang="en-US" dirty="0" err="1" smtClean="0"/>
              <a:t>horaire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commençant</a:t>
            </a:r>
            <a:r>
              <a:rPr lang="en-US" baseline="0" dirty="0" smtClean="0"/>
              <a:t> un </a:t>
            </a:r>
            <a:r>
              <a:rPr lang="en-US" baseline="0" dirty="0" err="1" smtClean="0"/>
              <a:t>mardi</a:t>
            </a:r>
            <a:r>
              <a:rPr lang="en-US" baseline="0" dirty="0" smtClean="0"/>
              <a:t> ?</a:t>
            </a:r>
          </a:p>
          <a:p>
            <a:r>
              <a:rPr lang="en-US" baseline="0" dirty="0" smtClean="0"/>
              <a:t>Si on </a:t>
            </a:r>
            <a:r>
              <a:rPr lang="en-US" baseline="0" dirty="0" err="1" smtClean="0"/>
              <a:t>peut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retirer</a:t>
            </a:r>
            <a:r>
              <a:rPr lang="en-US" baseline="0" dirty="0" smtClean="0"/>
              <a:t> un </a:t>
            </a:r>
            <a:r>
              <a:rPr lang="en-US" baseline="0" dirty="0" err="1" smtClean="0"/>
              <a:t>employé</a:t>
            </a:r>
            <a:r>
              <a:rPr lang="en-US" baseline="0" dirty="0" smtClean="0"/>
              <a:t> pour un jour de la </a:t>
            </a:r>
            <a:r>
              <a:rPr lang="en-US" baseline="0" dirty="0" err="1" smtClean="0"/>
              <a:t>semaine</a:t>
            </a:r>
            <a:r>
              <a:rPr lang="en-US" baseline="0" dirty="0" smtClean="0"/>
              <a:t>… </a:t>
            </a:r>
            <a:r>
              <a:rPr lang="en-US" baseline="0" dirty="0" err="1" smtClean="0"/>
              <a:t>quand</a:t>
            </a:r>
            <a:r>
              <a:rPr lang="en-US" baseline="0" dirty="0" smtClean="0"/>
              <a:t> ?</a:t>
            </a:r>
            <a:r>
              <a:rPr lang="en-US" baseline="0" dirty="0" err="1" smtClean="0"/>
              <a:t>combien</a:t>
            </a:r>
            <a:r>
              <a:rPr lang="en-US" baseline="0" dirty="0" smtClean="0"/>
              <a:t> on </a:t>
            </a:r>
            <a:r>
              <a:rPr lang="en-US" baseline="0" dirty="0" err="1" smtClean="0"/>
              <a:t>sauverait</a:t>
            </a:r>
            <a:r>
              <a:rPr lang="en-US" baseline="0" dirty="0" smtClean="0"/>
              <a:t> ? </a:t>
            </a:r>
            <a:r>
              <a:rPr lang="en-US" baseline="0" dirty="0" err="1" smtClean="0"/>
              <a:t>Pourrait</a:t>
            </a:r>
            <a:r>
              <a:rPr lang="en-US" baseline="0" dirty="0" smtClean="0"/>
              <a:t>-on en </a:t>
            </a:r>
            <a:r>
              <a:rPr lang="en-US" baseline="0" dirty="0" err="1" smtClean="0"/>
              <a:t>enlever</a:t>
            </a:r>
            <a:r>
              <a:rPr lang="en-US" baseline="0" dirty="0" smtClean="0"/>
              <a:t> 2 </a:t>
            </a:r>
            <a:r>
              <a:rPr lang="en-US" baseline="0" dirty="0" err="1" smtClean="0"/>
              <a:t>ce</a:t>
            </a:r>
            <a:r>
              <a:rPr lang="en-US" baseline="0" dirty="0" smtClean="0"/>
              <a:t> jour ?</a:t>
            </a:r>
          </a:p>
          <a:p>
            <a:r>
              <a:rPr lang="en-US" baseline="0" dirty="0" err="1" smtClean="0"/>
              <a:t>Est-ce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problème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à</a:t>
            </a:r>
            <a:r>
              <a:rPr lang="en-US" baseline="0" dirty="0" smtClean="0"/>
              <a:t> plus </a:t>
            </a:r>
            <a:r>
              <a:rPr lang="en-US" baseline="0" dirty="0" err="1" smtClean="0"/>
              <a:t>d’une</a:t>
            </a:r>
            <a:r>
              <a:rPr lang="en-US" baseline="0" dirty="0" smtClean="0"/>
              <a:t> solution </a:t>
            </a:r>
            <a:r>
              <a:rPr lang="en-US" baseline="0" dirty="0" err="1" smtClean="0"/>
              <a:t>optimale</a:t>
            </a:r>
            <a:r>
              <a:rPr lang="en-US" baseline="0" dirty="0" smtClean="0"/>
              <a:t> ?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822821-0896-4DF2-81AE-2784A5BB8E93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1777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822821-0896-4DF2-81AE-2784A5BB8E93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5118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</p:spPr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824" y="3886648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40" indent="0" algn="ctr">
              <a:buNone/>
              <a:defRPr/>
            </a:lvl2pPr>
            <a:lvl3pPr marL="642882" indent="0" algn="ctr">
              <a:buNone/>
              <a:defRPr/>
            </a:lvl3pPr>
            <a:lvl4pPr marL="964323" indent="0" algn="ctr">
              <a:buNone/>
              <a:defRPr/>
            </a:lvl4pPr>
            <a:lvl5pPr marL="1285763" indent="0" algn="ctr">
              <a:buNone/>
              <a:defRPr/>
            </a:lvl5pPr>
            <a:lvl6pPr marL="1607205" indent="0" algn="ctr">
              <a:buNone/>
              <a:defRPr/>
            </a:lvl6pPr>
            <a:lvl7pPr marL="1928645" indent="0" algn="ctr">
              <a:buNone/>
              <a:defRPr/>
            </a:lvl7pPr>
            <a:lvl8pPr marL="2250086" indent="0" algn="ctr">
              <a:buNone/>
              <a:defRPr/>
            </a:lvl8pPr>
            <a:lvl9pPr marL="2571527" indent="0" algn="ctr">
              <a:buNone/>
              <a:defRPr/>
            </a:lvl9pPr>
          </a:lstStyle>
          <a:p>
            <a:r>
              <a:rPr lang="fr-CA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8-</a:t>
            </a:r>
            <a:fld id="{FA421D23-6F92-4AD5-A88F-AAA06699876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57208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8-</a:t>
            </a:r>
            <a:fld id="{EC989C86-7121-42BF-A018-51946DB6F84C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4852147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17358" y="339329"/>
            <a:ext cx="2051596" cy="5286375"/>
          </a:xfrm>
        </p:spPr>
        <p:txBody>
          <a:bodyPr vert="eaVert"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62572" y="339329"/>
            <a:ext cx="6047631" cy="5286375"/>
          </a:xfrm>
        </p:spPr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8-</a:t>
            </a:r>
            <a:fld id="{F2521BA5-D26C-4815-9053-3B5B03AED385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7102598"/>
      </p:ext>
    </p:extLst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</p:spPr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824" y="3886650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07" indent="0" algn="ctr">
              <a:buNone/>
              <a:defRPr/>
            </a:lvl2pPr>
            <a:lvl3pPr marL="642816" indent="0" algn="ctr">
              <a:buNone/>
              <a:defRPr/>
            </a:lvl3pPr>
            <a:lvl4pPr marL="964224" indent="0" algn="ctr">
              <a:buNone/>
              <a:defRPr/>
            </a:lvl4pPr>
            <a:lvl5pPr marL="1285631" indent="0" algn="ctr">
              <a:buNone/>
              <a:defRPr/>
            </a:lvl5pPr>
            <a:lvl6pPr marL="1607041" indent="0" algn="ctr">
              <a:buNone/>
              <a:defRPr/>
            </a:lvl6pPr>
            <a:lvl7pPr marL="1928447" indent="0" algn="ctr">
              <a:buNone/>
              <a:defRPr/>
            </a:lvl7pPr>
            <a:lvl8pPr marL="2249856" indent="0" algn="ctr">
              <a:buNone/>
              <a:defRPr/>
            </a:lvl8pPr>
            <a:lvl9pPr marL="2571264" indent="0" algn="ctr">
              <a:buNone/>
              <a:defRPr/>
            </a:lvl9pPr>
          </a:lstStyle>
          <a:p>
            <a:r>
              <a:rPr lang="fr-CA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D2CAE36-9855-E245-B18F-54CE5CF862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46455"/>
      </p:ext>
    </p:extLst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57B4BE9-133D-F141-BC72-12CB5D804B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168426"/>
      </p:ext>
    </p:extLst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189" y="4406802"/>
            <a:ext cx="7772176" cy="1361777"/>
          </a:xfrm>
        </p:spPr>
        <p:txBody>
          <a:bodyPr/>
          <a:lstStyle>
            <a:lvl1pPr algn="l">
              <a:defRPr sz="2800" b="1" cap="all"/>
            </a:lvl1pPr>
          </a:lstStyle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1407" indent="0">
              <a:buNone/>
              <a:defRPr sz="1300"/>
            </a:lvl2pPr>
            <a:lvl3pPr marL="642816" indent="0">
              <a:buNone/>
              <a:defRPr sz="1100"/>
            </a:lvl3pPr>
            <a:lvl4pPr marL="964224" indent="0">
              <a:buNone/>
              <a:defRPr sz="1000"/>
            </a:lvl4pPr>
            <a:lvl5pPr marL="1285631" indent="0">
              <a:buNone/>
              <a:defRPr sz="1000"/>
            </a:lvl5pPr>
            <a:lvl6pPr marL="1607041" indent="0">
              <a:buNone/>
              <a:defRPr sz="1000"/>
            </a:lvl6pPr>
            <a:lvl7pPr marL="1928447" indent="0">
              <a:buNone/>
              <a:defRPr sz="1000"/>
            </a:lvl7pPr>
            <a:lvl8pPr marL="2249856" indent="0">
              <a:buNone/>
              <a:defRPr sz="1000"/>
            </a:lvl8pPr>
            <a:lvl9pPr marL="2571264" indent="0">
              <a:buNone/>
              <a:defRPr sz="10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430AC78-5CAB-A04F-A77A-B0CC6EDDDA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83631"/>
      </p:ext>
    </p:extLst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9297" y="928687"/>
            <a:ext cx="4424660" cy="5804297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1113" y="928687"/>
            <a:ext cx="4424660" cy="5804297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5F4F2C1-202B-CB48-B186-9F0647B98A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073337"/>
      </p:ext>
    </p:extLst>
  </p:cSld>
  <p:clrMapOvr>
    <a:masterClrMapping/>
  </p:clrMapOvr>
  <p:transition xmlns:p14="http://schemas.microsoft.com/office/powerpoint/2010/main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07" indent="0">
              <a:buNone/>
              <a:defRPr sz="1400" b="1"/>
            </a:lvl2pPr>
            <a:lvl3pPr marL="642816" indent="0">
              <a:buNone/>
              <a:defRPr sz="1300" b="1"/>
            </a:lvl3pPr>
            <a:lvl4pPr marL="964224" indent="0">
              <a:buNone/>
              <a:defRPr sz="1100" b="1"/>
            </a:lvl4pPr>
            <a:lvl5pPr marL="1285631" indent="0">
              <a:buNone/>
              <a:defRPr sz="1100" b="1"/>
            </a:lvl5pPr>
            <a:lvl6pPr marL="1607041" indent="0">
              <a:buNone/>
              <a:defRPr sz="1100" b="1"/>
            </a:lvl6pPr>
            <a:lvl7pPr marL="1928447" indent="0">
              <a:buNone/>
              <a:defRPr sz="1100" b="1"/>
            </a:lvl7pPr>
            <a:lvl8pPr marL="2249856" indent="0">
              <a:buNone/>
              <a:defRPr sz="1100" b="1"/>
            </a:lvl8pPr>
            <a:lvl9pPr marL="2571264" indent="0">
              <a:buNone/>
              <a:defRPr sz="11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07" indent="0">
              <a:buNone/>
              <a:defRPr sz="1400" b="1"/>
            </a:lvl2pPr>
            <a:lvl3pPr marL="642816" indent="0">
              <a:buNone/>
              <a:defRPr sz="1300" b="1"/>
            </a:lvl3pPr>
            <a:lvl4pPr marL="964224" indent="0">
              <a:buNone/>
              <a:defRPr sz="1100" b="1"/>
            </a:lvl4pPr>
            <a:lvl5pPr marL="1285631" indent="0">
              <a:buNone/>
              <a:defRPr sz="1100" b="1"/>
            </a:lvl5pPr>
            <a:lvl6pPr marL="1607041" indent="0">
              <a:buNone/>
              <a:defRPr sz="1100" b="1"/>
            </a:lvl6pPr>
            <a:lvl7pPr marL="1928447" indent="0">
              <a:buNone/>
              <a:defRPr sz="1100" b="1"/>
            </a:lvl7pPr>
            <a:lvl8pPr marL="2249856" indent="0">
              <a:buNone/>
              <a:defRPr sz="1100" b="1"/>
            </a:lvl8pPr>
            <a:lvl9pPr marL="2571264" indent="0">
              <a:buNone/>
              <a:defRPr sz="11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6EBDBBE-B9C6-3E4E-ADC6-1AE69360B0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133425"/>
      </p:ext>
    </p:extLst>
  </p:cSld>
  <p:clrMapOvr>
    <a:masterClrMapping/>
  </p:clrMapOvr>
  <p:transition xmlns:p14="http://schemas.microsoft.com/office/powerpoint/2010/main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851A29-B4E5-AC4D-9DA6-CF28145670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945516"/>
      </p:ext>
    </p:extLst>
  </p:cSld>
  <p:clrMapOvr>
    <a:masterClrMapping/>
  </p:clrMapOvr>
  <p:transition xmlns:p14="http://schemas.microsoft.com/office/powerpoint/2010/main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E88700B-A0B6-3B49-A47A-A6AB06C4DF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613902"/>
      </p:ext>
    </p:extLst>
  </p:cSld>
  <p:clrMapOvr>
    <a:masterClrMapping/>
  </p:clrMapOvr>
  <p:transition xmlns:p14="http://schemas.microsoft.com/office/powerpoint/2010/main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650" y="273476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224" y="273473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650" y="1435448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07" indent="0">
              <a:buNone/>
              <a:defRPr sz="800"/>
            </a:lvl2pPr>
            <a:lvl3pPr marL="642816" indent="0">
              <a:buNone/>
              <a:defRPr sz="700"/>
            </a:lvl3pPr>
            <a:lvl4pPr marL="964224" indent="0">
              <a:buNone/>
              <a:defRPr sz="600"/>
            </a:lvl4pPr>
            <a:lvl5pPr marL="1285631" indent="0">
              <a:buNone/>
              <a:defRPr sz="600"/>
            </a:lvl5pPr>
            <a:lvl6pPr marL="1607041" indent="0">
              <a:buNone/>
              <a:defRPr sz="600"/>
            </a:lvl6pPr>
            <a:lvl7pPr marL="1928447" indent="0">
              <a:buNone/>
              <a:defRPr sz="600"/>
            </a:lvl7pPr>
            <a:lvl8pPr marL="2249856" indent="0">
              <a:buNone/>
              <a:defRPr sz="600"/>
            </a:lvl8pPr>
            <a:lvl9pPr marL="2571264" indent="0">
              <a:buNone/>
              <a:defRPr sz="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6CAEE36-521C-4F4F-89F4-A8438B63FC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711771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8-</a:t>
            </a:r>
            <a:fld id="{B6BFBC75-4992-4630-9780-1960BDE2F1DC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8466868"/>
      </p:ext>
    </p:extLst>
  </p:cSld>
  <p:clrMapOvr>
    <a:masterClrMapping/>
  </p:clrMapOvr>
  <p:transition xmlns:p14="http://schemas.microsoft.com/office/powerpoint/2010/main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638" y="4800824"/>
            <a:ext cx="5486177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638" y="612800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07" indent="0">
              <a:buNone/>
              <a:defRPr sz="2000"/>
            </a:lvl2pPr>
            <a:lvl3pPr marL="642816" indent="0">
              <a:buNone/>
              <a:defRPr sz="1700"/>
            </a:lvl3pPr>
            <a:lvl4pPr marL="964224" indent="0">
              <a:buNone/>
              <a:defRPr sz="1400"/>
            </a:lvl4pPr>
            <a:lvl5pPr marL="1285631" indent="0">
              <a:buNone/>
              <a:defRPr sz="1400"/>
            </a:lvl5pPr>
            <a:lvl6pPr marL="1607041" indent="0">
              <a:buNone/>
              <a:defRPr sz="1400"/>
            </a:lvl6pPr>
            <a:lvl7pPr marL="1928447" indent="0">
              <a:buNone/>
              <a:defRPr sz="1400"/>
            </a:lvl7pPr>
            <a:lvl8pPr marL="2249856" indent="0">
              <a:buNone/>
              <a:defRPr sz="1400"/>
            </a:lvl8pPr>
            <a:lvl9pPr marL="2571264" indent="0">
              <a:buNone/>
              <a:defRPr sz="1400"/>
            </a:lvl9pPr>
          </a:lstStyle>
          <a:p>
            <a:r>
              <a:rPr lang="fr-CA" smtClean="0"/>
              <a:t>Faire glisser l'image vers l'espace réservé ou cliquer sur l'icône pour l'ajouter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638" y="5367860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07" indent="0">
              <a:buNone/>
              <a:defRPr sz="800"/>
            </a:lvl2pPr>
            <a:lvl3pPr marL="642816" indent="0">
              <a:buNone/>
              <a:defRPr sz="700"/>
            </a:lvl3pPr>
            <a:lvl4pPr marL="964224" indent="0">
              <a:buNone/>
              <a:defRPr sz="600"/>
            </a:lvl4pPr>
            <a:lvl5pPr marL="1285631" indent="0">
              <a:buNone/>
              <a:defRPr sz="600"/>
            </a:lvl5pPr>
            <a:lvl6pPr marL="1607041" indent="0">
              <a:buNone/>
              <a:defRPr sz="600"/>
            </a:lvl6pPr>
            <a:lvl7pPr marL="1928447" indent="0">
              <a:buNone/>
              <a:defRPr sz="600"/>
            </a:lvl7pPr>
            <a:lvl8pPr marL="2249856" indent="0">
              <a:buNone/>
              <a:defRPr sz="600"/>
            </a:lvl8pPr>
            <a:lvl9pPr marL="2571264" indent="0">
              <a:buNone/>
              <a:defRPr sz="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D583053-4127-3F48-81BA-78E5404AD0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15829"/>
      </p:ext>
    </p:extLst>
  </p:cSld>
  <p:clrMapOvr>
    <a:masterClrMapping/>
  </p:clrMapOvr>
  <p:transition xmlns:p14="http://schemas.microsoft.com/office/powerpoint/2010/main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157624E-7245-3942-9A38-86A000107E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991724"/>
      </p:ext>
    </p:extLst>
  </p:cSld>
  <p:clrMapOvr>
    <a:masterClrMapping/>
  </p:clrMapOvr>
  <p:transition xmlns:p14="http://schemas.microsoft.com/office/powerpoint/2010/main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06658" y="80367"/>
            <a:ext cx="2239119" cy="6652617"/>
          </a:xfrm>
        </p:spPr>
        <p:txBody>
          <a:bodyPr vert="eaVert"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9300" y="80367"/>
            <a:ext cx="6610201" cy="6652617"/>
          </a:xfrm>
        </p:spPr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2D10729-273D-4F44-B2A2-1B81CECB0A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60091"/>
      </p:ext>
    </p:extLst>
  </p:cSld>
  <p:clrMapOvr>
    <a:masterClrMapping/>
  </p:clrMapOvr>
  <p:transition xmlns:p14="http://schemas.microsoft.com/office/powerpoint/2010/main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</p:spPr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fr-CA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8-</a:t>
            </a:r>
            <a:fld id="{FA421D23-6F92-4AD5-A88F-AAA06699876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57208"/>
      </p:ext>
    </p:extLst>
  </p:cSld>
  <p:clrMapOvr>
    <a:masterClrMapping/>
  </p:clrMapOvr>
  <p:transition xmlns:p14="http://schemas.microsoft.com/office/powerpoint/2010/main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8-</a:t>
            </a:r>
            <a:fld id="{B6BFBC75-4992-4630-9780-1960BDE2F1DC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8466868"/>
      </p:ext>
    </p:extLst>
  </p:cSld>
  <p:clrMapOvr>
    <a:masterClrMapping/>
  </p:clrMapOvr>
  <p:transition xmlns:p14="http://schemas.microsoft.com/office/powerpoint/2010/main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189" y="4406801"/>
            <a:ext cx="7772176" cy="1361777"/>
          </a:xfrm>
        </p:spPr>
        <p:txBody>
          <a:bodyPr/>
          <a:lstStyle>
            <a:lvl1pPr algn="l">
              <a:defRPr sz="2800" b="1" cap="all"/>
            </a:lvl1pPr>
          </a:lstStyle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1457" indent="0">
              <a:buNone/>
              <a:defRPr sz="1300"/>
            </a:lvl2pPr>
            <a:lvl3pPr marL="642915" indent="0">
              <a:buNone/>
              <a:defRPr sz="1100"/>
            </a:lvl3pPr>
            <a:lvl4pPr marL="964372" indent="0">
              <a:buNone/>
              <a:defRPr sz="1000"/>
            </a:lvl4pPr>
            <a:lvl5pPr marL="1285829" indent="0">
              <a:buNone/>
              <a:defRPr sz="1000"/>
            </a:lvl5pPr>
            <a:lvl6pPr marL="1607287" indent="0">
              <a:buNone/>
              <a:defRPr sz="1000"/>
            </a:lvl6pPr>
            <a:lvl7pPr marL="1928744" indent="0">
              <a:buNone/>
              <a:defRPr sz="1000"/>
            </a:lvl7pPr>
            <a:lvl8pPr marL="2250201" indent="0">
              <a:buNone/>
              <a:defRPr sz="1000"/>
            </a:lvl8pPr>
            <a:lvl9pPr marL="2571659" indent="0">
              <a:buNone/>
              <a:defRPr sz="10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2B80E-4771-413E-98CD-CCD6523AEEB1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014159"/>
      </p:ext>
    </p:extLst>
  </p:cSld>
  <p:clrMapOvr>
    <a:masterClrMapping/>
  </p:clrMapOvr>
  <p:transition xmlns:p14="http://schemas.microsoft.com/office/powerpoint/2010/main"/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803797" y="3875484"/>
            <a:ext cx="2803922" cy="175021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14875" y="3875484"/>
            <a:ext cx="2803922" cy="175021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8-</a:t>
            </a:r>
            <a:fld id="{6044ABAF-8652-438B-ACB0-BE2B5D1E528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6873995"/>
      </p:ext>
    </p:extLst>
  </p:cSld>
  <p:clrMapOvr>
    <a:masterClrMapping/>
  </p:clrMapOvr>
  <p:transition xmlns:p14="http://schemas.microsoft.com/office/powerpoint/2010/main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8-</a:t>
            </a:r>
            <a:fld id="{042BBFBE-5440-4B5C-ACE3-36B65DE4359D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9319652"/>
      </p:ext>
    </p:extLst>
  </p:cSld>
  <p:clrMapOvr>
    <a:masterClrMapping/>
  </p:clrMapOvr>
  <p:transition xmlns:p14="http://schemas.microsoft.com/office/powerpoint/2010/main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8-</a:t>
            </a:r>
            <a:fld id="{A9C88D98-BBB2-41A5-935C-5F31836EFE34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4352967"/>
      </p:ext>
    </p:extLst>
  </p:cSld>
  <p:clrMapOvr>
    <a:masterClrMapping/>
  </p:clrMapOvr>
  <p:transition xmlns:p14="http://schemas.microsoft.com/office/powerpoint/2010/main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8-</a:t>
            </a:r>
            <a:fld id="{FF6AD9BB-CE39-4F5F-9228-4A0CF6063869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6147175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189" y="4406802"/>
            <a:ext cx="7772176" cy="1361777"/>
          </a:xfrm>
        </p:spPr>
        <p:txBody>
          <a:bodyPr/>
          <a:lstStyle>
            <a:lvl1pPr algn="l">
              <a:defRPr sz="2800" b="1" cap="all"/>
            </a:lvl1pPr>
          </a:lstStyle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1440" indent="0">
              <a:buNone/>
              <a:defRPr sz="1300"/>
            </a:lvl2pPr>
            <a:lvl3pPr marL="642882" indent="0">
              <a:buNone/>
              <a:defRPr sz="1100"/>
            </a:lvl3pPr>
            <a:lvl4pPr marL="964323" indent="0">
              <a:buNone/>
              <a:defRPr sz="1000"/>
            </a:lvl4pPr>
            <a:lvl5pPr marL="1285763" indent="0">
              <a:buNone/>
              <a:defRPr sz="1000"/>
            </a:lvl5pPr>
            <a:lvl6pPr marL="1607205" indent="0">
              <a:buNone/>
              <a:defRPr sz="1000"/>
            </a:lvl6pPr>
            <a:lvl7pPr marL="1928645" indent="0">
              <a:buNone/>
              <a:defRPr sz="1000"/>
            </a:lvl7pPr>
            <a:lvl8pPr marL="2250086" indent="0">
              <a:buNone/>
              <a:defRPr sz="1000"/>
            </a:lvl8pPr>
            <a:lvl9pPr marL="2571527" indent="0">
              <a:buNone/>
              <a:defRPr sz="10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2B80E-4771-413E-98CD-CCD6523AEEB1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014159"/>
      </p:ext>
    </p:extLst>
  </p:cSld>
  <p:clrMapOvr>
    <a:masterClrMapping/>
  </p:clrMapOvr>
  <p:transition xmlns:p14="http://schemas.microsoft.com/office/powerpoint/2010/main"/>
  <p:hf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224" y="273472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647" y="1435448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8-</a:t>
            </a:r>
            <a:fld id="{FFBF2B50-E44D-4918-8D73-D41B2623BDB1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6972352"/>
      </p:ext>
    </p:extLst>
  </p:cSld>
  <p:clrMapOvr>
    <a:masterClrMapping/>
  </p:clrMapOvr>
  <p:transition xmlns:p14="http://schemas.microsoft.com/office/powerpoint/2010/main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635" y="4800824"/>
            <a:ext cx="5486177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635" y="612800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r>
              <a:rPr lang="fr-CA" smtClean="0"/>
              <a:t>Faire glisser l'image vers l'espace réservé ou cliquer sur l'icône pour l'ajouter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635" y="5367859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8-</a:t>
            </a:r>
            <a:fld id="{7C4BEBC0-BB9D-477C-85FC-86613948C14C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171112"/>
      </p:ext>
    </p:extLst>
  </p:cSld>
  <p:clrMapOvr>
    <a:masterClrMapping/>
  </p:clrMapOvr>
  <p:transition xmlns:p14="http://schemas.microsoft.com/office/powerpoint/2010/main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8-</a:t>
            </a:r>
            <a:fld id="{EC989C86-7121-42BF-A018-51946DB6F84C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4852147"/>
      </p:ext>
    </p:extLst>
  </p:cSld>
  <p:clrMapOvr>
    <a:masterClrMapping/>
  </p:clrMapOvr>
  <p:transition xmlns:p14="http://schemas.microsoft.com/office/powerpoint/2010/main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17358" y="339328"/>
            <a:ext cx="2051596" cy="5286375"/>
          </a:xfrm>
        </p:spPr>
        <p:txBody>
          <a:bodyPr vert="eaVert"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62571" y="339328"/>
            <a:ext cx="6047631" cy="5286375"/>
          </a:xfrm>
        </p:spPr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8-</a:t>
            </a:r>
            <a:fld id="{F2521BA5-D26C-4815-9053-3B5B03AED385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7102598"/>
      </p:ext>
    </p:extLst>
  </p:cSld>
  <p:clrMapOvr>
    <a:masterClrMapping/>
  </p:clrMapOvr>
  <p:transition xmlns:p14="http://schemas.microsoft.com/office/powerpoint/2010/main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</p:spPr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824" y="3886649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24" indent="0" algn="ctr">
              <a:buNone/>
              <a:defRPr/>
            </a:lvl2pPr>
            <a:lvl3pPr marL="642849" indent="0" algn="ctr">
              <a:buNone/>
              <a:defRPr/>
            </a:lvl3pPr>
            <a:lvl4pPr marL="964274" indent="0" algn="ctr">
              <a:buNone/>
              <a:defRPr/>
            </a:lvl4pPr>
            <a:lvl5pPr marL="1285697" indent="0" algn="ctr">
              <a:buNone/>
              <a:defRPr/>
            </a:lvl5pPr>
            <a:lvl6pPr marL="1607123" indent="0" algn="ctr">
              <a:buNone/>
              <a:defRPr/>
            </a:lvl6pPr>
            <a:lvl7pPr marL="1928546" indent="0" algn="ctr">
              <a:buNone/>
              <a:defRPr/>
            </a:lvl7pPr>
            <a:lvl8pPr marL="2249971" indent="0" algn="ctr">
              <a:buNone/>
              <a:defRPr/>
            </a:lvl8pPr>
            <a:lvl9pPr marL="2571396" indent="0" algn="ctr">
              <a:buNone/>
              <a:defRPr/>
            </a:lvl9pPr>
          </a:lstStyle>
          <a:p>
            <a:r>
              <a:rPr lang="fr-CA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D2CAE36-9855-E245-B18F-54CE5CF862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46455"/>
      </p:ext>
    </p:extLst>
  </p:cSld>
  <p:clrMapOvr>
    <a:masterClrMapping/>
  </p:clrMapOvr>
  <p:transition xmlns:p14="http://schemas.microsoft.com/office/powerpoint/2010/main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57B4BE9-133D-F141-BC72-12CB5D804B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168426"/>
      </p:ext>
    </p:extLst>
  </p:cSld>
  <p:clrMapOvr>
    <a:masterClrMapping/>
  </p:clrMapOvr>
  <p:transition xmlns:p14="http://schemas.microsoft.com/office/powerpoint/2010/main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189" y="4406802"/>
            <a:ext cx="7772176" cy="1361777"/>
          </a:xfrm>
        </p:spPr>
        <p:txBody>
          <a:bodyPr/>
          <a:lstStyle>
            <a:lvl1pPr algn="l">
              <a:defRPr sz="2800" b="1" cap="all"/>
            </a:lvl1pPr>
          </a:lstStyle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1424" indent="0">
              <a:buNone/>
              <a:defRPr sz="1300"/>
            </a:lvl2pPr>
            <a:lvl3pPr marL="642849" indent="0">
              <a:buNone/>
              <a:defRPr sz="1100"/>
            </a:lvl3pPr>
            <a:lvl4pPr marL="964274" indent="0">
              <a:buNone/>
              <a:defRPr sz="1000"/>
            </a:lvl4pPr>
            <a:lvl5pPr marL="1285697" indent="0">
              <a:buNone/>
              <a:defRPr sz="1000"/>
            </a:lvl5pPr>
            <a:lvl6pPr marL="1607123" indent="0">
              <a:buNone/>
              <a:defRPr sz="1000"/>
            </a:lvl6pPr>
            <a:lvl7pPr marL="1928546" indent="0">
              <a:buNone/>
              <a:defRPr sz="1000"/>
            </a:lvl7pPr>
            <a:lvl8pPr marL="2249971" indent="0">
              <a:buNone/>
              <a:defRPr sz="1000"/>
            </a:lvl8pPr>
            <a:lvl9pPr marL="2571396" indent="0">
              <a:buNone/>
              <a:defRPr sz="10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430AC78-5CAB-A04F-A77A-B0CC6EDDDA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83631"/>
      </p:ext>
    </p:extLst>
  </p:cSld>
  <p:clrMapOvr>
    <a:masterClrMapping/>
  </p:clrMapOvr>
  <p:transition xmlns:p14="http://schemas.microsoft.com/office/powerpoint/2010/main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9297" y="928687"/>
            <a:ext cx="4424660" cy="5804297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1113" y="928687"/>
            <a:ext cx="4424660" cy="5804297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5F4F2C1-202B-CB48-B186-9F0647B98A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073337"/>
      </p:ext>
    </p:extLst>
  </p:cSld>
  <p:clrMapOvr>
    <a:masterClrMapping/>
  </p:clrMapOvr>
  <p:transition xmlns:p14="http://schemas.microsoft.com/office/powerpoint/2010/main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24" indent="0">
              <a:buNone/>
              <a:defRPr sz="1400" b="1"/>
            </a:lvl2pPr>
            <a:lvl3pPr marL="642849" indent="0">
              <a:buNone/>
              <a:defRPr sz="1300" b="1"/>
            </a:lvl3pPr>
            <a:lvl4pPr marL="964274" indent="0">
              <a:buNone/>
              <a:defRPr sz="1100" b="1"/>
            </a:lvl4pPr>
            <a:lvl5pPr marL="1285697" indent="0">
              <a:buNone/>
              <a:defRPr sz="1100" b="1"/>
            </a:lvl5pPr>
            <a:lvl6pPr marL="1607123" indent="0">
              <a:buNone/>
              <a:defRPr sz="1100" b="1"/>
            </a:lvl6pPr>
            <a:lvl7pPr marL="1928546" indent="0">
              <a:buNone/>
              <a:defRPr sz="1100" b="1"/>
            </a:lvl7pPr>
            <a:lvl8pPr marL="2249971" indent="0">
              <a:buNone/>
              <a:defRPr sz="1100" b="1"/>
            </a:lvl8pPr>
            <a:lvl9pPr marL="2571396" indent="0">
              <a:buNone/>
              <a:defRPr sz="11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24" indent="0">
              <a:buNone/>
              <a:defRPr sz="1400" b="1"/>
            </a:lvl2pPr>
            <a:lvl3pPr marL="642849" indent="0">
              <a:buNone/>
              <a:defRPr sz="1300" b="1"/>
            </a:lvl3pPr>
            <a:lvl4pPr marL="964274" indent="0">
              <a:buNone/>
              <a:defRPr sz="1100" b="1"/>
            </a:lvl4pPr>
            <a:lvl5pPr marL="1285697" indent="0">
              <a:buNone/>
              <a:defRPr sz="1100" b="1"/>
            </a:lvl5pPr>
            <a:lvl6pPr marL="1607123" indent="0">
              <a:buNone/>
              <a:defRPr sz="1100" b="1"/>
            </a:lvl6pPr>
            <a:lvl7pPr marL="1928546" indent="0">
              <a:buNone/>
              <a:defRPr sz="1100" b="1"/>
            </a:lvl7pPr>
            <a:lvl8pPr marL="2249971" indent="0">
              <a:buNone/>
              <a:defRPr sz="1100" b="1"/>
            </a:lvl8pPr>
            <a:lvl9pPr marL="2571396" indent="0">
              <a:buNone/>
              <a:defRPr sz="11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6EBDBBE-B9C6-3E4E-ADC6-1AE69360B0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133425"/>
      </p:ext>
    </p:extLst>
  </p:cSld>
  <p:clrMapOvr>
    <a:masterClrMapping/>
  </p:clrMapOvr>
  <p:transition xmlns:p14="http://schemas.microsoft.com/office/powerpoint/2010/main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851A29-B4E5-AC4D-9DA6-CF28145670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945516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803797" y="3875484"/>
            <a:ext cx="2803922" cy="175021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14875" y="3875484"/>
            <a:ext cx="2803922" cy="175021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8-</a:t>
            </a:r>
            <a:fld id="{6044ABAF-8652-438B-ACB0-BE2B5D1E528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6873995"/>
      </p:ext>
    </p:extLst>
  </p:cSld>
  <p:clrMapOvr>
    <a:masterClrMapping/>
  </p:clrMapOvr>
  <p:transition xmlns:p14="http://schemas.microsoft.com/office/powerpoint/2010/main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E88700B-A0B6-3B49-A47A-A6AB06C4DF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613902"/>
      </p:ext>
    </p:extLst>
  </p:cSld>
  <p:clrMapOvr>
    <a:masterClrMapping/>
  </p:clrMapOvr>
  <p:transition xmlns:p14="http://schemas.microsoft.com/office/powerpoint/2010/main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649" y="273475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224" y="273473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649" y="1435448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24" indent="0">
              <a:buNone/>
              <a:defRPr sz="800"/>
            </a:lvl2pPr>
            <a:lvl3pPr marL="642849" indent="0">
              <a:buNone/>
              <a:defRPr sz="700"/>
            </a:lvl3pPr>
            <a:lvl4pPr marL="964274" indent="0">
              <a:buNone/>
              <a:defRPr sz="600"/>
            </a:lvl4pPr>
            <a:lvl5pPr marL="1285697" indent="0">
              <a:buNone/>
              <a:defRPr sz="600"/>
            </a:lvl5pPr>
            <a:lvl6pPr marL="1607123" indent="0">
              <a:buNone/>
              <a:defRPr sz="600"/>
            </a:lvl6pPr>
            <a:lvl7pPr marL="1928546" indent="0">
              <a:buNone/>
              <a:defRPr sz="600"/>
            </a:lvl7pPr>
            <a:lvl8pPr marL="2249971" indent="0">
              <a:buNone/>
              <a:defRPr sz="600"/>
            </a:lvl8pPr>
            <a:lvl9pPr marL="2571396" indent="0">
              <a:buNone/>
              <a:defRPr sz="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6CAEE36-521C-4F4F-89F4-A8438B63FC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711771"/>
      </p:ext>
    </p:extLst>
  </p:cSld>
  <p:clrMapOvr>
    <a:masterClrMapping/>
  </p:clrMapOvr>
  <p:transition xmlns:p14="http://schemas.microsoft.com/office/powerpoint/2010/main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637" y="4800824"/>
            <a:ext cx="5486177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637" y="612800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24" indent="0">
              <a:buNone/>
              <a:defRPr sz="2000"/>
            </a:lvl2pPr>
            <a:lvl3pPr marL="642849" indent="0">
              <a:buNone/>
              <a:defRPr sz="1700"/>
            </a:lvl3pPr>
            <a:lvl4pPr marL="964274" indent="0">
              <a:buNone/>
              <a:defRPr sz="1400"/>
            </a:lvl4pPr>
            <a:lvl5pPr marL="1285697" indent="0">
              <a:buNone/>
              <a:defRPr sz="1400"/>
            </a:lvl5pPr>
            <a:lvl6pPr marL="1607123" indent="0">
              <a:buNone/>
              <a:defRPr sz="1400"/>
            </a:lvl6pPr>
            <a:lvl7pPr marL="1928546" indent="0">
              <a:buNone/>
              <a:defRPr sz="1400"/>
            </a:lvl7pPr>
            <a:lvl8pPr marL="2249971" indent="0">
              <a:buNone/>
              <a:defRPr sz="1400"/>
            </a:lvl8pPr>
            <a:lvl9pPr marL="2571396" indent="0">
              <a:buNone/>
              <a:defRPr sz="1400"/>
            </a:lvl9pPr>
          </a:lstStyle>
          <a:p>
            <a:r>
              <a:rPr lang="fr-CA" smtClean="0"/>
              <a:t>Faire glisser l'image vers l'espace réservé ou cliquer sur l'icône pour l'ajouter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637" y="5367860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24" indent="0">
              <a:buNone/>
              <a:defRPr sz="800"/>
            </a:lvl2pPr>
            <a:lvl3pPr marL="642849" indent="0">
              <a:buNone/>
              <a:defRPr sz="700"/>
            </a:lvl3pPr>
            <a:lvl4pPr marL="964274" indent="0">
              <a:buNone/>
              <a:defRPr sz="600"/>
            </a:lvl4pPr>
            <a:lvl5pPr marL="1285697" indent="0">
              <a:buNone/>
              <a:defRPr sz="600"/>
            </a:lvl5pPr>
            <a:lvl6pPr marL="1607123" indent="0">
              <a:buNone/>
              <a:defRPr sz="600"/>
            </a:lvl6pPr>
            <a:lvl7pPr marL="1928546" indent="0">
              <a:buNone/>
              <a:defRPr sz="600"/>
            </a:lvl7pPr>
            <a:lvl8pPr marL="2249971" indent="0">
              <a:buNone/>
              <a:defRPr sz="600"/>
            </a:lvl8pPr>
            <a:lvl9pPr marL="2571396" indent="0">
              <a:buNone/>
              <a:defRPr sz="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D583053-4127-3F48-81BA-78E5404AD0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15829"/>
      </p:ext>
    </p:extLst>
  </p:cSld>
  <p:clrMapOvr>
    <a:masterClrMapping/>
  </p:clrMapOvr>
  <p:transition xmlns:p14="http://schemas.microsoft.com/office/powerpoint/2010/main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157624E-7245-3942-9A38-86A000107E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991724"/>
      </p:ext>
    </p:extLst>
  </p:cSld>
  <p:clrMapOvr>
    <a:masterClrMapping/>
  </p:clrMapOvr>
  <p:transition xmlns:p14="http://schemas.microsoft.com/office/powerpoint/2010/main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06657" y="80367"/>
            <a:ext cx="2239119" cy="6652617"/>
          </a:xfrm>
        </p:spPr>
        <p:txBody>
          <a:bodyPr vert="eaVert"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9299" y="80367"/>
            <a:ext cx="6610201" cy="6652617"/>
          </a:xfrm>
        </p:spPr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2D10729-273D-4F44-B2A2-1B81CECB0A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60091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40" indent="0">
              <a:buNone/>
              <a:defRPr sz="1400" b="1"/>
            </a:lvl2pPr>
            <a:lvl3pPr marL="642882" indent="0">
              <a:buNone/>
              <a:defRPr sz="1300" b="1"/>
            </a:lvl3pPr>
            <a:lvl4pPr marL="964323" indent="0">
              <a:buNone/>
              <a:defRPr sz="1100" b="1"/>
            </a:lvl4pPr>
            <a:lvl5pPr marL="1285763" indent="0">
              <a:buNone/>
              <a:defRPr sz="1100" b="1"/>
            </a:lvl5pPr>
            <a:lvl6pPr marL="1607205" indent="0">
              <a:buNone/>
              <a:defRPr sz="1100" b="1"/>
            </a:lvl6pPr>
            <a:lvl7pPr marL="1928645" indent="0">
              <a:buNone/>
              <a:defRPr sz="1100" b="1"/>
            </a:lvl7pPr>
            <a:lvl8pPr marL="2250086" indent="0">
              <a:buNone/>
              <a:defRPr sz="1100" b="1"/>
            </a:lvl8pPr>
            <a:lvl9pPr marL="2571527" indent="0">
              <a:buNone/>
              <a:defRPr sz="11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40" indent="0">
              <a:buNone/>
              <a:defRPr sz="1400" b="1"/>
            </a:lvl2pPr>
            <a:lvl3pPr marL="642882" indent="0">
              <a:buNone/>
              <a:defRPr sz="1300" b="1"/>
            </a:lvl3pPr>
            <a:lvl4pPr marL="964323" indent="0">
              <a:buNone/>
              <a:defRPr sz="1100" b="1"/>
            </a:lvl4pPr>
            <a:lvl5pPr marL="1285763" indent="0">
              <a:buNone/>
              <a:defRPr sz="1100" b="1"/>
            </a:lvl5pPr>
            <a:lvl6pPr marL="1607205" indent="0">
              <a:buNone/>
              <a:defRPr sz="1100" b="1"/>
            </a:lvl6pPr>
            <a:lvl7pPr marL="1928645" indent="0">
              <a:buNone/>
              <a:defRPr sz="1100" b="1"/>
            </a:lvl7pPr>
            <a:lvl8pPr marL="2250086" indent="0">
              <a:buNone/>
              <a:defRPr sz="1100" b="1"/>
            </a:lvl8pPr>
            <a:lvl9pPr marL="2571527" indent="0">
              <a:buNone/>
              <a:defRPr sz="11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8-</a:t>
            </a:r>
            <a:fld id="{042BBFBE-5440-4B5C-ACE3-36B65DE4359D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9319652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8-</a:t>
            </a:r>
            <a:fld id="{A9C88D98-BBB2-41A5-935C-5F31836EFE34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4352967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8-</a:t>
            </a:r>
            <a:fld id="{FF6AD9BB-CE39-4F5F-9228-4A0CF6063869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6147175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648" y="273474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224" y="273473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648" y="1435448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40" indent="0">
              <a:buNone/>
              <a:defRPr sz="800"/>
            </a:lvl2pPr>
            <a:lvl3pPr marL="642882" indent="0">
              <a:buNone/>
              <a:defRPr sz="700"/>
            </a:lvl3pPr>
            <a:lvl4pPr marL="964323" indent="0">
              <a:buNone/>
              <a:defRPr sz="600"/>
            </a:lvl4pPr>
            <a:lvl5pPr marL="1285763" indent="0">
              <a:buNone/>
              <a:defRPr sz="600"/>
            </a:lvl5pPr>
            <a:lvl6pPr marL="1607205" indent="0">
              <a:buNone/>
              <a:defRPr sz="600"/>
            </a:lvl6pPr>
            <a:lvl7pPr marL="1928645" indent="0">
              <a:buNone/>
              <a:defRPr sz="600"/>
            </a:lvl7pPr>
            <a:lvl8pPr marL="2250086" indent="0">
              <a:buNone/>
              <a:defRPr sz="600"/>
            </a:lvl8pPr>
            <a:lvl9pPr marL="2571527" indent="0">
              <a:buNone/>
              <a:defRPr sz="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8-</a:t>
            </a:r>
            <a:fld id="{FFBF2B50-E44D-4918-8D73-D41B2623BDB1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6972352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636" y="4800824"/>
            <a:ext cx="5486177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636" y="612800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40" indent="0">
              <a:buNone/>
              <a:defRPr sz="2000"/>
            </a:lvl2pPr>
            <a:lvl3pPr marL="642882" indent="0">
              <a:buNone/>
              <a:defRPr sz="1700"/>
            </a:lvl3pPr>
            <a:lvl4pPr marL="964323" indent="0">
              <a:buNone/>
              <a:defRPr sz="1400"/>
            </a:lvl4pPr>
            <a:lvl5pPr marL="1285763" indent="0">
              <a:buNone/>
              <a:defRPr sz="1400"/>
            </a:lvl5pPr>
            <a:lvl6pPr marL="1607205" indent="0">
              <a:buNone/>
              <a:defRPr sz="1400"/>
            </a:lvl6pPr>
            <a:lvl7pPr marL="1928645" indent="0">
              <a:buNone/>
              <a:defRPr sz="1400"/>
            </a:lvl7pPr>
            <a:lvl8pPr marL="2250086" indent="0">
              <a:buNone/>
              <a:defRPr sz="1400"/>
            </a:lvl8pPr>
            <a:lvl9pPr marL="2571527" indent="0">
              <a:buNone/>
              <a:defRPr sz="1400"/>
            </a:lvl9pPr>
          </a:lstStyle>
          <a:p>
            <a:r>
              <a:rPr lang="fr-CA" smtClean="0"/>
              <a:t>Faire glisser l'image vers l'espace réservé ou cliquer sur l'icône pour l'ajouter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636" y="5367860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40" indent="0">
              <a:buNone/>
              <a:defRPr sz="800"/>
            </a:lvl2pPr>
            <a:lvl3pPr marL="642882" indent="0">
              <a:buNone/>
              <a:defRPr sz="700"/>
            </a:lvl3pPr>
            <a:lvl4pPr marL="964323" indent="0">
              <a:buNone/>
              <a:defRPr sz="600"/>
            </a:lvl4pPr>
            <a:lvl5pPr marL="1285763" indent="0">
              <a:buNone/>
              <a:defRPr sz="600"/>
            </a:lvl5pPr>
            <a:lvl6pPr marL="1607205" indent="0">
              <a:buNone/>
              <a:defRPr sz="600"/>
            </a:lvl6pPr>
            <a:lvl7pPr marL="1928645" indent="0">
              <a:buNone/>
              <a:defRPr sz="600"/>
            </a:lvl7pPr>
            <a:lvl8pPr marL="2250086" indent="0">
              <a:buNone/>
              <a:defRPr sz="600"/>
            </a:lvl8pPr>
            <a:lvl9pPr marL="2571527" indent="0">
              <a:buNone/>
              <a:defRPr sz="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8-</a:t>
            </a:r>
            <a:fld id="{7C4BEBC0-BB9D-477C-85FC-86613948C14C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171112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62570" y="339329"/>
            <a:ext cx="8206383" cy="3178969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27000" dist="114299" dir="7499982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6787" tIns="26787" rIns="26787" bIns="267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>
                <a:sym typeface="Calibri" charset="0"/>
              </a:rPr>
              <a:t>Cliquez et modifiez le titre</a:t>
            </a:r>
            <a:endParaRPr lang="en-US">
              <a:sym typeface="Calibri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03797" y="3875484"/>
            <a:ext cx="5715000" cy="175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6787" tIns="26787" rIns="26787" bIns="267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>
                <a:sym typeface="Calibri" charset="0"/>
              </a:rPr>
              <a:t>Cliquez pour modifier les styles du texte du masque</a:t>
            </a:r>
          </a:p>
          <a:p>
            <a:pPr lvl="1"/>
            <a:r>
              <a:rPr lang="fr-CA" smtClean="0">
                <a:sym typeface="Calibri" charset="0"/>
              </a:rPr>
              <a:t>Deuxième niveau</a:t>
            </a:r>
          </a:p>
          <a:p>
            <a:pPr lvl="2"/>
            <a:r>
              <a:rPr lang="fr-CA" smtClean="0">
                <a:sym typeface="Calibri" charset="0"/>
              </a:rPr>
              <a:t>Troisième niveau</a:t>
            </a:r>
          </a:p>
          <a:p>
            <a:pPr lvl="3"/>
            <a:r>
              <a:rPr lang="fr-CA" smtClean="0">
                <a:sym typeface="Calibri" charset="0"/>
              </a:rPr>
              <a:t>Quatrième niveau</a:t>
            </a:r>
          </a:p>
          <a:p>
            <a:pPr lvl="4"/>
            <a:r>
              <a:rPr lang="fr-CA" smtClean="0">
                <a:sym typeface="Calibri" charset="0"/>
              </a:rPr>
              <a:t>Cinquième niveau</a:t>
            </a:r>
            <a:endParaRPr lang="en-US">
              <a:sym typeface="Calibri" charset="0"/>
            </a:endParaRPr>
          </a:p>
        </p:txBody>
      </p:sp>
      <p:sp>
        <p:nvSpPr>
          <p:cNvPr id="1027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496599" y="6516439"/>
            <a:ext cx="189756" cy="205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64288" tIns="32144" rIns="64288" bIns="32144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78787"/>
                </a:solidFill>
                <a:latin typeface="+mn-lt"/>
                <a:ea typeface="ＭＳ Ｐゴシック" charset="0"/>
                <a:cs typeface="Calibri" charset="0"/>
                <a:sym typeface="Calibri" charset="0"/>
              </a:defRPr>
            </a:lvl1pPr>
            <a:lvl2pPr algn="l">
              <a:defRPr sz="8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2pPr>
            <a:lvl3pPr algn="l">
              <a:defRPr sz="8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3pPr>
            <a:lvl4pPr algn="l">
              <a:defRPr sz="8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4pPr>
            <a:lvl5pPr algn="l">
              <a:defRPr sz="8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9pPr>
          </a:lstStyle>
          <a:p>
            <a:pPr>
              <a:defRPr/>
            </a:pPr>
            <a:fld id="{B4A2B80E-4771-413E-98CD-CCD6523AEEB1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ransition xmlns:p14="http://schemas.microsoft.com/office/powerpoint/2010/main"/>
  <p:hf hdr="0" ftr="0" dt="0"/>
  <p:txStyles>
    <p:titleStyle>
      <a:lvl1pPr marL="1205403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+mj-lt"/>
          <a:ea typeface="+mj-ea"/>
          <a:cs typeface="+mj-cs"/>
          <a:sym typeface="Calibri" charset="0"/>
        </a:defRPr>
      </a:lvl1pPr>
      <a:lvl2pPr marL="1205403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205403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205403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205403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526844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1848285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169726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2491166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titleStyle>
    <p:bodyStyle>
      <a:lvl1pPr algn="l" rtl="0" eaLnBrk="1" fontAlgn="base" hangingPunct="1">
        <a:spcBef>
          <a:spcPts val="703"/>
        </a:spcBef>
        <a:spcAft>
          <a:spcPct val="0"/>
        </a:spcAft>
        <a:defRPr sz="21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1pPr>
      <a:lvl2pPr marL="428588" algn="l" rtl="0" eaLnBrk="1" fontAlgn="base" hangingPunct="1">
        <a:spcBef>
          <a:spcPts val="562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2pPr>
      <a:lvl3pPr marL="883963" algn="l" rtl="0" eaLnBrk="1" fontAlgn="base" hangingPunct="1">
        <a:spcBef>
          <a:spcPts val="492"/>
        </a:spcBef>
        <a:spcAft>
          <a:spcPct val="0"/>
        </a:spcAft>
        <a:defRPr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3pPr>
      <a:lvl4pPr marL="1348266" algn="l" rtl="0" eaLnBrk="1" fontAlgn="base" hangingPunct="1">
        <a:spcBef>
          <a:spcPts val="422"/>
        </a:spcBef>
        <a:spcAft>
          <a:spcPct val="0"/>
        </a:spcAft>
        <a:defRPr sz="11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4pPr>
      <a:lvl5pPr marL="1803641" algn="l" rtl="0" eaLnBrk="1" fontAlgn="base" hangingPunct="1">
        <a:spcBef>
          <a:spcPts val="422"/>
        </a:spcBef>
        <a:spcAft>
          <a:spcPct val="0"/>
        </a:spcAft>
        <a:defRPr sz="11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5pPr>
      <a:lvl6pPr marL="2125081" algn="l" rtl="0" eaLnBrk="1" fontAlgn="base" hangingPunct="1">
        <a:spcBef>
          <a:spcPts val="422"/>
        </a:spcBef>
        <a:spcAft>
          <a:spcPct val="0"/>
        </a:spcAft>
        <a:defRPr sz="11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6pPr>
      <a:lvl7pPr marL="2446522" algn="l" rtl="0" eaLnBrk="1" fontAlgn="base" hangingPunct="1">
        <a:spcBef>
          <a:spcPts val="422"/>
        </a:spcBef>
        <a:spcAft>
          <a:spcPct val="0"/>
        </a:spcAft>
        <a:defRPr sz="11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7pPr>
      <a:lvl8pPr marL="2767963" algn="l" rtl="0" eaLnBrk="1" fontAlgn="base" hangingPunct="1">
        <a:spcBef>
          <a:spcPts val="422"/>
        </a:spcBef>
        <a:spcAft>
          <a:spcPct val="0"/>
        </a:spcAft>
        <a:defRPr sz="11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8pPr>
      <a:lvl9pPr marL="3089404" algn="l" rtl="0" eaLnBrk="1" fontAlgn="base" hangingPunct="1">
        <a:spcBef>
          <a:spcPts val="422"/>
        </a:spcBef>
        <a:spcAft>
          <a:spcPct val="0"/>
        </a:spcAft>
        <a:defRPr sz="11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fr-FR"/>
      </a:defPPr>
      <a:lvl1pPr marL="0" algn="l" defTabSz="3214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40" algn="l" defTabSz="3214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882" algn="l" defTabSz="3214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23" algn="l" defTabSz="3214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763" algn="l" defTabSz="3214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05" algn="l" defTabSz="3214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645" algn="l" defTabSz="3214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086" algn="l" defTabSz="3214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527" algn="l" defTabSz="3214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/>
          </p:cNvSpPr>
          <p:nvPr/>
        </p:nvSpPr>
        <p:spPr bwMode="auto">
          <a:xfrm>
            <a:off x="80368" y="36748"/>
            <a:ext cx="7630732" cy="750094"/>
          </a:xfrm>
          <a:prstGeom prst="rect">
            <a:avLst/>
          </a:prstGeom>
          <a:solidFill>
            <a:schemeClr val="accent1"/>
          </a:solidFill>
          <a:ln w="9525" cap="flat">
            <a:solidFill>
              <a:srgbClr val="4A7DBB"/>
            </a:solidFill>
            <a:prstDash val="solid"/>
            <a:round/>
            <a:headEnd type="none" w="med" len="med"/>
            <a:tailEnd type="none" w="med" len="med"/>
          </a:ln>
          <a:effectLst>
            <a:outerShdw blurRad="127000" dist="114299" dir="7499982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16086" y="80367"/>
            <a:ext cx="7493752" cy="732234"/>
          </a:xfrm>
          <a:prstGeom prst="rect">
            <a:avLst/>
          </a:prstGeom>
          <a:noFill/>
          <a:ln>
            <a:noFill/>
          </a:ln>
          <a:effectLst>
            <a:outerShdw blurRad="127000" dist="76199" dir="7499991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6785" tIns="26785" rIns="26785" bIns="267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>
                <a:sym typeface="Calibri" charset="0"/>
              </a:rPr>
              <a:t>Cliquez et modifiez le titre</a:t>
            </a:r>
            <a:endParaRPr lang="en-US">
              <a:sym typeface="Calibri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299" y="928687"/>
            <a:ext cx="8956477" cy="5804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6785" tIns="26785" rIns="26785" bIns="267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>
                <a:sym typeface="Calibri" charset="0"/>
              </a:rPr>
              <a:t>Cliquez pour modifier les styles du texte du masque</a:t>
            </a:r>
          </a:p>
          <a:p>
            <a:pPr lvl="1"/>
            <a:r>
              <a:rPr lang="fr-CA" smtClean="0">
                <a:sym typeface="Calibri" charset="0"/>
              </a:rPr>
              <a:t>Deuxième niveau</a:t>
            </a:r>
          </a:p>
          <a:p>
            <a:pPr lvl="2"/>
            <a:r>
              <a:rPr lang="fr-CA" smtClean="0">
                <a:sym typeface="Calibri" charset="0"/>
              </a:rPr>
              <a:t>Troisième niveau</a:t>
            </a:r>
          </a:p>
          <a:p>
            <a:pPr lvl="3"/>
            <a:r>
              <a:rPr lang="fr-CA" smtClean="0">
                <a:sym typeface="Calibri" charset="0"/>
              </a:rPr>
              <a:t>Quatrième niveau</a:t>
            </a:r>
          </a:p>
          <a:p>
            <a:pPr lvl="4"/>
            <a:r>
              <a:rPr lang="fr-CA" smtClean="0">
                <a:sym typeface="Calibri" charset="0"/>
              </a:rPr>
              <a:t>Cinquième niveau</a:t>
            </a:r>
            <a:endParaRPr lang="en-US">
              <a:sym typeface="Calibri" charset="0"/>
            </a:endParaRPr>
          </a:p>
        </p:txBody>
      </p:sp>
      <p:sp>
        <p:nvSpPr>
          <p:cNvPr id="2051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496599" y="6516439"/>
            <a:ext cx="189756" cy="205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64284" tIns="32142" rIns="64284" bIns="32142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78787"/>
                </a:solidFill>
                <a:latin typeface="+mn-lt"/>
                <a:ea typeface="ＭＳ Ｐゴシック" charset="0"/>
                <a:cs typeface="Calibri" charset="0"/>
                <a:sym typeface="Calibri" charset="0"/>
              </a:defRPr>
            </a:lvl1pPr>
            <a:lvl2pPr algn="l">
              <a:defRPr sz="8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2pPr>
            <a:lvl3pPr algn="l">
              <a:defRPr sz="8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3pPr>
            <a:lvl4pPr algn="l">
              <a:defRPr sz="8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4pPr>
            <a:lvl5pPr algn="l">
              <a:defRPr sz="8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9pPr>
          </a:lstStyle>
          <a:p>
            <a:fld id="{94615B0D-4231-3E4F-80E9-C3E80B2B75AC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2" y="36750"/>
            <a:ext cx="1211089" cy="734467"/>
          </a:xfrm>
          <a:prstGeom prst="rect">
            <a:avLst/>
          </a:prstGeom>
          <a:noFill/>
          <a:ln>
            <a:noFill/>
          </a:ln>
          <a:effectLst>
            <a:outerShdw blurRad="127000" dist="76199" dir="7499991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ransition xmlns:p14="http://schemas.microsoft.com/office/powerpoint/2010/main"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+mj-lt"/>
          <a:ea typeface="+mj-ea"/>
          <a:cs typeface="+mj-cs"/>
          <a:sym typeface="Calibri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321424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642849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964274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1285697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titleStyle>
    <p:bodyStyle>
      <a:lvl1pPr marL="241068" indent="-241068" algn="l" rtl="0" eaLnBrk="1" fontAlgn="base" hangingPunct="1">
        <a:spcBef>
          <a:spcPts val="703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95529" indent="-200890" algn="l" rtl="0" eaLnBrk="1" fontAlgn="base" hangingPunct="1">
        <a:spcBef>
          <a:spcPts val="562"/>
        </a:spcBef>
        <a:spcAft>
          <a:spcPct val="0"/>
        </a:spcAft>
        <a:buSzPct val="100000"/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776775" indent="-160712" algn="l" rtl="0" eaLnBrk="1" fontAlgn="base" hangingPunct="1">
        <a:spcBef>
          <a:spcPts val="492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7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098201" indent="-160712" algn="l" rtl="0" eaLnBrk="1" fontAlgn="base" hangingPunct="1">
        <a:spcBef>
          <a:spcPts val="422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15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419624" indent="-160712" algn="l" rtl="0" eaLnBrk="1" fontAlgn="base" hangingPunct="1">
        <a:spcBef>
          <a:spcPts val="422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5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1741049" indent="-160712" algn="l" rtl="0" eaLnBrk="1" fontAlgn="base" hangingPunct="1">
        <a:spcBef>
          <a:spcPts val="422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5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062472" indent="-160712" algn="l" rtl="0" eaLnBrk="1" fontAlgn="base" hangingPunct="1">
        <a:spcBef>
          <a:spcPts val="422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5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2383898" indent="-160712" algn="l" rtl="0" eaLnBrk="1" fontAlgn="base" hangingPunct="1">
        <a:spcBef>
          <a:spcPts val="422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5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2705323" indent="-160712" algn="l" rtl="0" eaLnBrk="1" fontAlgn="base" hangingPunct="1">
        <a:spcBef>
          <a:spcPts val="422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5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fr-FR"/>
      </a:defPPr>
      <a:lvl1pPr marL="0" algn="l" defTabSz="32142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24" algn="l" defTabSz="32142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849" algn="l" defTabSz="32142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274" algn="l" defTabSz="32142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697" algn="l" defTabSz="32142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123" algn="l" defTabSz="32142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546" algn="l" defTabSz="32142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49971" algn="l" defTabSz="32142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396" algn="l" defTabSz="32142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62570" y="339328"/>
            <a:ext cx="8206383" cy="3178969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27000" dist="114299" dir="7499982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6788" tIns="26788" rIns="26788" bIns="267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>
                <a:sym typeface="Calibri" charset="0"/>
              </a:rPr>
              <a:t>Cliquez et modifiez le titre</a:t>
            </a:r>
            <a:endParaRPr lang="en-US">
              <a:sym typeface="Calibri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03797" y="3875484"/>
            <a:ext cx="5715000" cy="175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6788" tIns="26788" rIns="26788" bIns="267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>
                <a:sym typeface="Calibri" charset="0"/>
              </a:rPr>
              <a:t>Cliquez pour modifier les styles du texte du masque</a:t>
            </a:r>
          </a:p>
          <a:p>
            <a:pPr lvl="1"/>
            <a:r>
              <a:rPr lang="fr-CA" smtClean="0">
                <a:sym typeface="Calibri" charset="0"/>
              </a:rPr>
              <a:t>Deuxième niveau</a:t>
            </a:r>
          </a:p>
          <a:p>
            <a:pPr lvl="2"/>
            <a:r>
              <a:rPr lang="fr-CA" smtClean="0">
                <a:sym typeface="Calibri" charset="0"/>
              </a:rPr>
              <a:t>Troisième niveau</a:t>
            </a:r>
          </a:p>
          <a:p>
            <a:pPr lvl="3"/>
            <a:r>
              <a:rPr lang="fr-CA" smtClean="0">
                <a:sym typeface="Calibri" charset="0"/>
              </a:rPr>
              <a:t>Quatrième niveau</a:t>
            </a:r>
          </a:p>
          <a:p>
            <a:pPr lvl="4"/>
            <a:r>
              <a:rPr lang="fr-CA" smtClean="0">
                <a:sym typeface="Calibri" charset="0"/>
              </a:rPr>
              <a:t>Cinquième niveau</a:t>
            </a:r>
            <a:endParaRPr lang="en-US">
              <a:sym typeface="Calibri" charset="0"/>
            </a:endParaRPr>
          </a:p>
        </p:txBody>
      </p:sp>
      <p:sp>
        <p:nvSpPr>
          <p:cNvPr id="1027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496598" y="6516439"/>
            <a:ext cx="189756" cy="205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64291" tIns="32146" rIns="64291" bIns="32146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78787"/>
                </a:solidFill>
                <a:latin typeface="+mn-lt"/>
                <a:ea typeface="ＭＳ Ｐゴシック" charset="0"/>
                <a:cs typeface="Calibri" charset="0"/>
                <a:sym typeface="Calibri" charset="0"/>
              </a:defRPr>
            </a:lvl1pPr>
            <a:lvl2pPr algn="l">
              <a:defRPr sz="8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2pPr>
            <a:lvl3pPr algn="l">
              <a:defRPr sz="8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3pPr>
            <a:lvl4pPr algn="l">
              <a:defRPr sz="8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4pPr>
            <a:lvl5pPr algn="l">
              <a:defRPr sz="8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9pPr>
          </a:lstStyle>
          <a:p>
            <a:pPr>
              <a:defRPr/>
            </a:pPr>
            <a:fld id="{B4A2B80E-4771-413E-98CD-CCD6523AEEB1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ransition xmlns:p14="http://schemas.microsoft.com/office/powerpoint/2010/main"/>
  <p:hf hdr="0" ftr="0" dt="0"/>
  <p:txStyles>
    <p:titleStyle>
      <a:lvl1pPr marL="1205465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+mj-lt"/>
          <a:ea typeface="+mj-ea"/>
          <a:cs typeface="+mj-cs"/>
          <a:sym typeface="Calibri" charset="0"/>
        </a:defRPr>
      </a:lvl1pPr>
      <a:lvl2pPr marL="1205465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205465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205465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205465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526922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1848380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169837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2491294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titleStyle>
    <p:bodyStyle>
      <a:lvl1pPr algn="l" rtl="0" eaLnBrk="1" fontAlgn="base" hangingPunct="1">
        <a:spcBef>
          <a:spcPts val="703"/>
        </a:spcBef>
        <a:spcAft>
          <a:spcPct val="0"/>
        </a:spcAft>
        <a:defRPr sz="21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1pPr>
      <a:lvl2pPr marL="428610" algn="l" rtl="0" eaLnBrk="1" fontAlgn="base" hangingPunct="1">
        <a:spcBef>
          <a:spcPts val="562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2pPr>
      <a:lvl3pPr marL="884008" algn="l" rtl="0" eaLnBrk="1" fontAlgn="base" hangingPunct="1">
        <a:spcBef>
          <a:spcPts val="492"/>
        </a:spcBef>
        <a:spcAft>
          <a:spcPct val="0"/>
        </a:spcAft>
        <a:defRPr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3pPr>
      <a:lvl4pPr marL="1348335" algn="l" rtl="0" eaLnBrk="1" fontAlgn="base" hangingPunct="1">
        <a:spcBef>
          <a:spcPts val="422"/>
        </a:spcBef>
        <a:spcAft>
          <a:spcPct val="0"/>
        </a:spcAft>
        <a:defRPr sz="11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4pPr>
      <a:lvl5pPr marL="1803733" algn="l" rtl="0" eaLnBrk="1" fontAlgn="base" hangingPunct="1">
        <a:spcBef>
          <a:spcPts val="422"/>
        </a:spcBef>
        <a:spcAft>
          <a:spcPct val="0"/>
        </a:spcAft>
        <a:defRPr sz="11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5pPr>
      <a:lvl6pPr marL="2125190" algn="l" rtl="0" eaLnBrk="1" fontAlgn="base" hangingPunct="1">
        <a:spcBef>
          <a:spcPts val="422"/>
        </a:spcBef>
        <a:spcAft>
          <a:spcPct val="0"/>
        </a:spcAft>
        <a:defRPr sz="11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6pPr>
      <a:lvl7pPr marL="2446647" algn="l" rtl="0" eaLnBrk="1" fontAlgn="base" hangingPunct="1">
        <a:spcBef>
          <a:spcPts val="422"/>
        </a:spcBef>
        <a:spcAft>
          <a:spcPct val="0"/>
        </a:spcAft>
        <a:defRPr sz="11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7pPr>
      <a:lvl8pPr marL="2768105" algn="l" rtl="0" eaLnBrk="1" fontAlgn="base" hangingPunct="1">
        <a:spcBef>
          <a:spcPts val="422"/>
        </a:spcBef>
        <a:spcAft>
          <a:spcPct val="0"/>
        </a:spcAft>
        <a:defRPr sz="11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8pPr>
      <a:lvl9pPr marL="3089562" algn="l" rtl="0" eaLnBrk="1" fontAlgn="base" hangingPunct="1">
        <a:spcBef>
          <a:spcPts val="422"/>
        </a:spcBef>
        <a:spcAft>
          <a:spcPct val="0"/>
        </a:spcAft>
        <a:defRPr sz="11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fr-FR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/>
          </p:cNvSpPr>
          <p:nvPr/>
        </p:nvSpPr>
        <p:spPr bwMode="auto">
          <a:xfrm>
            <a:off x="80368" y="36748"/>
            <a:ext cx="7630732" cy="750094"/>
          </a:xfrm>
          <a:prstGeom prst="rect">
            <a:avLst/>
          </a:prstGeom>
          <a:solidFill>
            <a:schemeClr val="accent1"/>
          </a:solidFill>
          <a:ln w="9525" cap="flat">
            <a:solidFill>
              <a:srgbClr val="4A7DBB"/>
            </a:solidFill>
            <a:prstDash val="solid"/>
            <a:round/>
            <a:headEnd type="none" w="med" len="med"/>
            <a:tailEnd type="none" w="med" len="med"/>
          </a:ln>
          <a:effectLst>
            <a:outerShdw blurRad="127000" dist="114299" dir="7499982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16086" y="80367"/>
            <a:ext cx="7493752" cy="732234"/>
          </a:xfrm>
          <a:prstGeom prst="rect">
            <a:avLst/>
          </a:prstGeom>
          <a:noFill/>
          <a:ln>
            <a:noFill/>
          </a:ln>
          <a:effectLst>
            <a:outerShdw blurRad="127000" dist="76199" dir="7499991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6787" tIns="26787" rIns="26787" bIns="267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>
                <a:sym typeface="Calibri" charset="0"/>
              </a:rPr>
              <a:t>Cliquez et modifiez le titre</a:t>
            </a:r>
            <a:endParaRPr lang="en-US">
              <a:sym typeface="Calibri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298" y="928687"/>
            <a:ext cx="8956477" cy="5804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6787" tIns="26787" rIns="26787" bIns="267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>
                <a:sym typeface="Calibri" charset="0"/>
              </a:rPr>
              <a:t>Cliquez pour modifier les styles du texte du masque</a:t>
            </a:r>
          </a:p>
          <a:p>
            <a:pPr lvl="1"/>
            <a:r>
              <a:rPr lang="fr-CA" smtClean="0">
                <a:sym typeface="Calibri" charset="0"/>
              </a:rPr>
              <a:t>Deuxième niveau</a:t>
            </a:r>
          </a:p>
          <a:p>
            <a:pPr lvl="2"/>
            <a:r>
              <a:rPr lang="fr-CA" smtClean="0">
                <a:sym typeface="Calibri" charset="0"/>
              </a:rPr>
              <a:t>Troisième niveau</a:t>
            </a:r>
          </a:p>
          <a:p>
            <a:pPr lvl="3"/>
            <a:r>
              <a:rPr lang="fr-CA" smtClean="0">
                <a:sym typeface="Calibri" charset="0"/>
              </a:rPr>
              <a:t>Quatrième niveau</a:t>
            </a:r>
          </a:p>
          <a:p>
            <a:pPr lvl="4"/>
            <a:r>
              <a:rPr lang="fr-CA" smtClean="0">
                <a:sym typeface="Calibri" charset="0"/>
              </a:rPr>
              <a:t>Cinquième niveau</a:t>
            </a:r>
            <a:endParaRPr lang="en-US">
              <a:sym typeface="Calibri" charset="0"/>
            </a:endParaRPr>
          </a:p>
        </p:txBody>
      </p:sp>
      <p:sp>
        <p:nvSpPr>
          <p:cNvPr id="2051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496599" y="6516439"/>
            <a:ext cx="189756" cy="205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64288" tIns="32144" rIns="64288" bIns="32144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78787"/>
                </a:solidFill>
                <a:latin typeface="+mn-lt"/>
                <a:ea typeface="ＭＳ Ｐゴシック" charset="0"/>
                <a:cs typeface="Calibri" charset="0"/>
                <a:sym typeface="Calibri" charset="0"/>
              </a:defRPr>
            </a:lvl1pPr>
            <a:lvl2pPr algn="l">
              <a:defRPr sz="8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2pPr>
            <a:lvl3pPr algn="l">
              <a:defRPr sz="8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3pPr>
            <a:lvl4pPr algn="l">
              <a:defRPr sz="8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4pPr>
            <a:lvl5pPr algn="l">
              <a:defRPr sz="8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9pPr>
          </a:lstStyle>
          <a:p>
            <a:fld id="{94615B0D-4231-3E4F-80E9-C3E80B2B75AC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1" y="36749"/>
            <a:ext cx="1211089" cy="734467"/>
          </a:xfrm>
          <a:prstGeom prst="rect">
            <a:avLst/>
          </a:prstGeom>
          <a:noFill/>
          <a:ln>
            <a:noFill/>
          </a:ln>
          <a:effectLst>
            <a:outerShdw blurRad="127000" dist="76199" dir="7499991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ransition xmlns:p14="http://schemas.microsoft.com/office/powerpoint/2010/main"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+mj-lt"/>
          <a:ea typeface="+mj-ea"/>
          <a:cs typeface="+mj-cs"/>
          <a:sym typeface="Calibri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321440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642882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964323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1285763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titleStyle>
    <p:bodyStyle>
      <a:lvl1pPr marL="241080" indent="-241080" algn="l" rtl="0" eaLnBrk="1" fontAlgn="base" hangingPunct="1">
        <a:spcBef>
          <a:spcPts val="703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95555" indent="-200901" algn="l" rtl="0" eaLnBrk="1" fontAlgn="base" hangingPunct="1">
        <a:spcBef>
          <a:spcPts val="562"/>
        </a:spcBef>
        <a:spcAft>
          <a:spcPct val="0"/>
        </a:spcAft>
        <a:buSzPct val="100000"/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776815" indent="-160721" algn="l" rtl="0" eaLnBrk="1" fontAlgn="base" hangingPunct="1">
        <a:spcBef>
          <a:spcPts val="492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7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098257" indent="-160721" algn="l" rtl="0" eaLnBrk="1" fontAlgn="base" hangingPunct="1">
        <a:spcBef>
          <a:spcPts val="422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15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419697" indent="-160721" algn="l" rtl="0" eaLnBrk="1" fontAlgn="base" hangingPunct="1">
        <a:spcBef>
          <a:spcPts val="422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5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1741138" indent="-160721" algn="l" rtl="0" eaLnBrk="1" fontAlgn="base" hangingPunct="1">
        <a:spcBef>
          <a:spcPts val="422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5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062578" indent="-160721" algn="l" rtl="0" eaLnBrk="1" fontAlgn="base" hangingPunct="1">
        <a:spcBef>
          <a:spcPts val="422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5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2384020" indent="-160721" algn="l" rtl="0" eaLnBrk="1" fontAlgn="base" hangingPunct="1">
        <a:spcBef>
          <a:spcPts val="422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5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2705461" indent="-160721" algn="l" rtl="0" eaLnBrk="1" fontAlgn="base" hangingPunct="1">
        <a:spcBef>
          <a:spcPts val="422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5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fr-FR"/>
      </a:defPPr>
      <a:lvl1pPr marL="0" algn="l" defTabSz="3214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40" algn="l" defTabSz="3214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882" algn="l" defTabSz="3214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23" algn="l" defTabSz="3214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763" algn="l" defTabSz="3214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05" algn="l" defTabSz="3214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645" algn="l" defTabSz="3214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086" algn="l" defTabSz="3214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527" algn="l" defTabSz="3214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Outils</a:t>
            </a:r>
            <a:r>
              <a:rPr lang="en-US" sz="3600" dirty="0"/>
              <a:t> de </a:t>
            </a:r>
            <a:r>
              <a:rPr lang="en-US" sz="3600" dirty="0" err="1"/>
              <a:t>Recherche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Opérationnelle</a:t>
            </a:r>
            <a:r>
              <a:rPr lang="en-US" sz="3600" dirty="0"/>
              <a:t> en </a:t>
            </a:r>
            <a:r>
              <a:rPr lang="en-US" sz="3600" dirty="0" err="1"/>
              <a:t>Génie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MTH 6414A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7-</a:t>
            </a:r>
            <a:fld id="{D89507C6-A4D1-4162-B639-BE833D8C9437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763688" y="3861048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>
                <a:latin typeface="+mn-lt"/>
              </a:rPr>
              <a:t>Analyse de </a:t>
            </a:r>
            <a:r>
              <a:rPr lang="fr-CA" dirty="0" err="1" smtClean="0">
                <a:latin typeface="+mn-lt"/>
              </a:rPr>
              <a:t>sensiblité</a:t>
            </a:r>
            <a:endParaRPr lang="fr-CA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50523232"/>
      </p:ext>
    </p:extLst>
  </p:cSld>
  <p:clrMapOvr>
    <a:masterClrMapping/>
  </p:clrMapOvr>
  <p:transition xmlns:p14="http://schemas.microsoft.com/office/powerpoint/2010/main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z="3200" dirty="0" smtClean="0"/>
              <a:t>Exemples </a:t>
            </a:r>
            <a:r>
              <a:rPr lang="fr-CA" sz="3200" dirty="0"/>
              <a:t>d’analyse de sensibilité</a:t>
            </a:r>
          </a:p>
        </p:txBody>
      </p:sp>
      <p:sp>
        <p:nvSpPr>
          <p:cNvPr id="15364" name="Rectangle 5"/>
          <p:cNvSpPr>
            <a:spLocks noGrp="1" noChangeArrowheads="1"/>
          </p:cNvSpPr>
          <p:nvPr>
            <p:ph idx="1"/>
          </p:nvPr>
        </p:nvSpPr>
        <p:spPr>
          <a:xfrm>
            <a:off x="89299" y="928687"/>
            <a:ext cx="8659165" cy="5804297"/>
          </a:xfrm>
          <a:noFill/>
        </p:spPr>
        <p:txBody>
          <a:bodyPr/>
          <a:lstStyle/>
          <a:p>
            <a:pPr>
              <a:tabLst>
                <a:tab pos="571471" algn="l"/>
              </a:tabLst>
            </a:pPr>
            <a:r>
              <a:rPr lang="fr-CA" sz="2800" dirty="0" smtClean="0"/>
              <a:t>Lorsque </a:t>
            </a:r>
            <a:r>
              <a:rPr lang="fr-CA" sz="2800" dirty="0"/>
              <a:t>la solution de base optimale du problème </a:t>
            </a:r>
            <a:r>
              <a:rPr lang="fr-CA" sz="2800" dirty="0" smtClean="0"/>
              <a:t>de </a:t>
            </a:r>
            <a:r>
              <a:rPr lang="fr-CA" sz="2800" dirty="0"/>
              <a:t>PL est analysée pour répondre aux questions </a:t>
            </a:r>
            <a:r>
              <a:rPr lang="fr-CA" sz="2800" dirty="0" smtClean="0"/>
              <a:t>relatives </a:t>
            </a:r>
            <a:r>
              <a:rPr lang="fr-CA" sz="2800" dirty="0" err="1" smtClean="0"/>
              <a:t>auxchangements</a:t>
            </a:r>
            <a:r>
              <a:rPr lang="fr-CA" sz="2800" dirty="0" smtClean="0"/>
              <a:t> </a:t>
            </a:r>
            <a:r>
              <a:rPr lang="fr-CA" sz="2800" dirty="0"/>
              <a:t>dans sa formulation, </a:t>
            </a:r>
            <a:r>
              <a:rPr lang="fr-CA" sz="2800" dirty="0" smtClean="0"/>
              <a:t>l’étude </a:t>
            </a:r>
            <a:r>
              <a:rPr lang="fr-CA" sz="2800" dirty="0"/>
              <a:t>porte le nom d’ « </a:t>
            </a:r>
            <a:r>
              <a:rPr lang="fr-CA" sz="2800" b="1" i="1" dirty="0"/>
              <a:t>analyse de sensibilité</a:t>
            </a:r>
            <a:r>
              <a:rPr lang="fr-CA" sz="2800" dirty="0"/>
              <a:t> ».</a:t>
            </a:r>
          </a:p>
          <a:p>
            <a:pPr algn="just">
              <a:buFontTx/>
              <a:buChar char="•"/>
              <a:tabLst>
                <a:tab pos="571471" algn="l"/>
              </a:tabLst>
            </a:pPr>
            <a:endParaRPr lang="fr-CA" sz="2800" dirty="0"/>
          </a:p>
          <a:p>
            <a:pPr>
              <a:buFontTx/>
              <a:buChar char="•"/>
              <a:tabLst>
                <a:tab pos="571471" algn="l"/>
              </a:tabLst>
            </a:pPr>
            <a:r>
              <a:rPr lang="fr-CA" sz="2800" dirty="0" smtClean="0"/>
              <a:t>On </a:t>
            </a:r>
            <a:r>
              <a:rPr lang="fr-CA" sz="2800" dirty="0"/>
              <a:t>appelle « </a:t>
            </a:r>
            <a:r>
              <a:rPr lang="fr-CA" sz="2800" b="1" i="1" dirty="0" err="1"/>
              <a:t>postoptimisation</a:t>
            </a:r>
            <a:r>
              <a:rPr lang="fr-CA" sz="2800" b="1" i="1" dirty="0"/>
              <a:t> </a:t>
            </a:r>
            <a:r>
              <a:rPr lang="fr-CA" sz="2800" dirty="0"/>
              <a:t>» l’ensemble des </a:t>
            </a:r>
            <a:r>
              <a:rPr lang="fr-CA" sz="2800" dirty="0" smtClean="0"/>
              <a:t>techniques </a:t>
            </a:r>
            <a:r>
              <a:rPr lang="fr-CA" sz="2800" dirty="0"/>
              <a:t>permettant d’obtenir l’optimum du </a:t>
            </a:r>
            <a:r>
              <a:rPr lang="fr-CA" sz="2800" dirty="0" smtClean="0"/>
              <a:t>problème </a:t>
            </a:r>
            <a:r>
              <a:rPr lang="fr-CA" sz="2800" dirty="0"/>
              <a:t>de PL lorsque certaines données ont subi </a:t>
            </a:r>
            <a:r>
              <a:rPr lang="fr-CA" sz="2800" dirty="0" smtClean="0"/>
              <a:t>des modifications</a:t>
            </a:r>
            <a:r>
              <a:rPr lang="fr-CA" sz="2800" dirty="0"/>
              <a:t>.</a:t>
            </a:r>
          </a:p>
        </p:txBody>
      </p:sp>
      <p:sp>
        <p:nvSpPr>
          <p:cNvPr id="15362" name="Espace réservé du numéro de diapositive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A2DD626-CF0E-4F37-A1F8-90BF8FC2A3C6}" type="slidenum">
              <a:rPr lang="fr-FR"/>
              <a:pPr/>
              <a:t>2</a:t>
            </a:fld>
            <a:endParaRPr lang="fr-FR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z="3600" dirty="0"/>
              <a:t>Problème d’horaire de personnel</a:t>
            </a:r>
            <a:r>
              <a:rPr lang="fr-CH" sz="2400" dirty="0"/>
              <a:t> </a:t>
            </a:r>
            <a:br>
              <a:rPr lang="fr-CH" sz="2400" dirty="0"/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smtClean="0"/>
              <a:t>Chaque </a:t>
            </a:r>
            <a:r>
              <a:rPr lang="fr-CH" dirty="0"/>
              <a:t>travailleur reçoit $300 par semaine pour un horaire régulier, avec $25 de supplément pour le samedi et $35 de supplément pour le dimanche. Chaque travailleur a un horaire de 5 jours consécutifs de travail avec deux jours consécutifs de congé.</a:t>
            </a:r>
          </a:p>
          <a:p>
            <a:endParaRPr lang="fr-CH" sz="1800" dirty="0"/>
          </a:p>
          <a:p>
            <a:endParaRPr lang="fr-CH" sz="1200" dirty="0"/>
          </a:p>
          <a:p>
            <a:endParaRPr lang="en-US" dirty="0"/>
          </a:p>
        </p:txBody>
      </p:sp>
      <p:sp>
        <p:nvSpPr>
          <p:cNvPr id="16386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449B9F5-80BF-485B-B8EA-6A55A24DEEB5}" type="slidenum">
              <a:rPr lang="fr-FR"/>
              <a:pPr/>
              <a:t>3</a:t>
            </a:fld>
            <a:endParaRPr lang="fr-FR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802582"/>
              </p:ext>
            </p:extLst>
          </p:nvPr>
        </p:nvGraphicFramePr>
        <p:xfrm>
          <a:off x="395536" y="2852936"/>
          <a:ext cx="8136904" cy="1389752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017113"/>
                <a:gridCol w="1017113"/>
                <a:gridCol w="1017113"/>
                <a:gridCol w="1017113"/>
                <a:gridCol w="1017113"/>
                <a:gridCol w="1017113"/>
                <a:gridCol w="1017113"/>
                <a:gridCol w="1017113"/>
              </a:tblGrid>
              <a:tr h="69487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JOUR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Lundi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Mardi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Mer.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Jeudi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Ven.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Sam.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Dim.</a:t>
                      </a:r>
                      <a:endParaRPr lang="en-US" sz="2400" dirty="0"/>
                    </a:p>
                  </a:txBody>
                  <a:tcPr/>
                </a:tc>
              </a:tr>
              <a:tr h="694876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Requis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Choisir</a:t>
            </a:r>
            <a:r>
              <a:rPr lang="en-US" dirty="0" smtClean="0"/>
              <a:t> le bon </a:t>
            </a:r>
            <a:r>
              <a:rPr lang="en-US" dirty="0" err="1" smtClean="0"/>
              <a:t>modèle</a:t>
            </a:r>
            <a:endParaRPr lang="en-US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5479103"/>
              </p:ext>
            </p:extLst>
          </p:nvPr>
        </p:nvGraphicFramePr>
        <p:xfrm>
          <a:off x="395532" y="2348882"/>
          <a:ext cx="8561376" cy="2880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1264"/>
                <a:gridCol w="951264"/>
                <a:gridCol w="951264"/>
                <a:gridCol w="951264"/>
                <a:gridCol w="951264"/>
                <a:gridCol w="951264"/>
                <a:gridCol w="951264"/>
                <a:gridCol w="951264"/>
                <a:gridCol w="951264"/>
              </a:tblGrid>
              <a:tr h="357867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er</a:t>
                      </a:r>
                      <a:r>
                        <a:rPr lang="en-US" baseline="0" dirty="0" smtClean="0"/>
                        <a:t> jour</a:t>
                      </a:r>
                      <a:endParaRPr lang="en-US" baseline="0" dirty="0"/>
                    </a:p>
                  </a:txBody>
                  <a:tcPr marL="94801" marR="94801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$$$</a:t>
                      </a:r>
                      <a:endParaRPr lang="en-US" dirty="0"/>
                    </a:p>
                  </a:txBody>
                  <a:tcPr marL="94801" marR="9480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Lundi</a:t>
                      </a:r>
                      <a:endParaRPr lang="en-US" dirty="0"/>
                    </a:p>
                  </a:txBody>
                  <a:tcPr marL="94801" marR="94801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Mardi</a:t>
                      </a:r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Mer.</a:t>
                      </a:r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Jeudi</a:t>
                      </a:r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Ven.</a:t>
                      </a:r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Sam.</a:t>
                      </a:r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 marL="94801" marR="94801"/>
                </a:tc>
              </a:tr>
              <a:tr h="35786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Lundi</a:t>
                      </a:r>
                      <a:endParaRPr lang="en-US" dirty="0"/>
                    </a:p>
                  </a:txBody>
                  <a:tcPr marL="94801" marR="94801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 marL="94801" marR="9480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/>
                </a:tc>
              </a:tr>
              <a:tr h="357867">
                <a:tc>
                  <a:txBody>
                    <a:bodyPr/>
                    <a:lstStyle/>
                    <a:p>
                      <a:r>
                        <a:rPr lang="en-US" dirty="0" smtClean="0"/>
                        <a:t>Mardi</a:t>
                      </a:r>
                      <a:endParaRPr lang="en-US" dirty="0"/>
                    </a:p>
                  </a:txBody>
                  <a:tcPr marL="94801" marR="94801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325</a:t>
                      </a:r>
                      <a:endParaRPr lang="en-US" dirty="0"/>
                    </a:p>
                  </a:txBody>
                  <a:tcPr marL="94801" marR="9480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4801" marR="94801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4801" marR="94801"/>
                </a:tc>
              </a:tr>
              <a:tr h="35786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Mercredi</a:t>
                      </a:r>
                      <a:endParaRPr lang="en-US" dirty="0"/>
                    </a:p>
                  </a:txBody>
                  <a:tcPr marL="94801" marR="94801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360</a:t>
                      </a:r>
                      <a:endParaRPr lang="en-US" dirty="0"/>
                    </a:p>
                  </a:txBody>
                  <a:tcPr marL="94801" marR="9480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4801" marR="94801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4801" marR="9480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</a:tr>
              <a:tr h="37524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Jeudi</a:t>
                      </a:r>
                      <a:endParaRPr lang="en-US" dirty="0"/>
                    </a:p>
                  </a:txBody>
                  <a:tcPr marL="94801" marR="94801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360</a:t>
                      </a:r>
                      <a:endParaRPr lang="en-US" dirty="0"/>
                    </a:p>
                  </a:txBody>
                  <a:tcPr marL="94801" marR="9480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4801" marR="9480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4801" marR="9480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</a:tr>
              <a:tr h="35786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Vendredi</a:t>
                      </a:r>
                      <a:endParaRPr lang="en-US" dirty="0"/>
                    </a:p>
                  </a:txBody>
                  <a:tcPr marL="94801" marR="94801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360</a:t>
                      </a:r>
                      <a:endParaRPr lang="en-US" dirty="0"/>
                    </a:p>
                  </a:txBody>
                  <a:tcPr marL="94801" marR="9480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</a:tr>
              <a:tr h="35786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Samedi</a:t>
                      </a:r>
                      <a:endParaRPr lang="en-US" dirty="0"/>
                    </a:p>
                  </a:txBody>
                  <a:tcPr marL="94801" marR="94801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360</a:t>
                      </a:r>
                      <a:endParaRPr lang="en-US" dirty="0"/>
                    </a:p>
                  </a:txBody>
                  <a:tcPr marL="94801" marR="9480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4801" marR="9480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</a:tr>
              <a:tr h="35786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Dimanche</a:t>
                      </a:r>
                      <a:endParaRPr lang="en-US" dirty="0"/>
                    </a:p>
                  </a:txBody>
                  <a:tcPr marL="94801" marR="94801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335</a:t>
                      </a:r>
                      <a:endParaRPr lang="en-US" dirty="0"/>
                    </a:p>
                  </a:txBody>
                  <a:tcPr marL="94801" marR="9480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4801" marR="9480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801" marR="94801"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sp>
        <p:nvSpPr>
          <p:cNvPr id="17410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1D87379-81D5-402C-8AA9-56F51CCF26D4}" type="slidenum">
              <a:rPr lang="fr-FR"/>
              <a:pPr/>
              <a:t>4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267744" y="1268760"/>
            <a:ext cx="5996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Regardons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l’ensemble</a:t>
            </a:r>
            <a:r>
              <a:rPr lang="en-US" dirty="0" smtClean="0">
                <a:latin typeface="+mn-lt"/>
              </a:rPr>
              <a:t> des </a:t>
            </a:r>
            <a:r>
              <a:rPr lang="en-US" dirty="0" err="1" smtClean="0">
                <a:latin typeface="+mn-lt"/>
              </a:rPr>
              <a:t>horaires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possibles</a:t>
            </a:r>
            <a:r>
              <a:rPr lang="en-US" dirty="0" smtClean="0">
                <a:latin typeface="+mn-lt"/>
              </a:rPr>
              <a:t>…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 </a:t>
            </a:r>
            <a:r>
              <a:rPr lang="en-US" dirty="0" err="1" smtClean="0"/>
              <a:t>modèle</a:t>
            </a:r>
            <a:endParaRPr lang="en-US" dirty="0"/>
          </a:p>
        </p:txBody>
      </p:sp>
      <p:sp>
        <p:nvSpPr>
          <p:cNvPr id="18434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06CDC7E-3FA2-4210-8910-1C7BC9674B2E}" type="slidenum">
              <a:rPr lang="fr-FR"/>
              <a:pPr/>
              <a:t>5</a:t>
            </a:fld>
            <a:endParaRPr lang="fr-FR"/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179512" y="1196752"/>
            <a:ext cx="9144000" cy="4401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/>
          <a:p>
            <a:r>
              <a:rPr lang="fr-CH" sz="2000" dirty="0" smtClean="0"/>
              <a:t>Minimiser</a:t>
            </a:r>
          </a:p>
          <a:p>
            <a:r>
              <a:rPr lang="fr-CH" sz="2000" dirty="0" smtClean="0"/>
              <a:t> </a:t>
            </a:r>
            <a:r>
              <a:rPr lang="fr-CH" sz="2000" dirty="0"/>
              <a:t>300 X</a:t>
            </a:r>
            <a:r>
              <a:rPr lang="fr-CH" sz="2000" baseline="-25000" dirty="0"/>
              <a:t>LUN</a:t>
            </a:r>
            <a:r>
              <a:rPr lang="fr-CH" sz="2000" dirty="0"/>
              <a:t> </a:t>
            </a:r>
            <a:r>
              <a:rPr lang="fr-CH" sz="2000" dirty="0" smtClean="0"/>
              <a:t>+ 325 </a:t>
            </a:r>
            <a:r>
              <a:rPr lang="fr-CH" sz="2000" dirty="0"/>
              <a:t>X</a:t>
            </a:r>
            <a:r>
              <a:rPr lang="fr-CH" sz="2000" baseline="-25000" dirty="0"/>
              <a:t>MAR</a:t>
            </a:r>
            <a:r>
              <a:rPr lang="fr-CH" sz="2000" dirty="0"/>
              <a:t> +360 X</a:t>
            </a:r>
            <a:r>
              <a:rPr lang="fr-CH" sz="2000" baseline="-25000" dirty="0"/>
              <a:t>MER</a:t>
            </a:r>
            <a:r>
              <a:rPr lang="fr-CH" sz="2000" dirty="0"/>
              <a:t> +360 X</a:t>
            </a:r>
            <a:r>
              <a:rPr lang="fr-CH" sz="2000" baseline="-25000" dirty="0"/>
              <a:t>JEU</a:t>
            </a:r>
            <a:r>
              <a:rPr lang="fr-CH" sz="2000" dirty="0"/>
              <a:t> + 360 </a:t>
            </a:r>
            <a:r>
              <a:rPr lang="fr-CH" sz="2000" dirty="0" smtClean="0"/>
              <a:t>X</a:t>
            </a:r>
            <a:r>
              <a:rPr lang="fr-CH" sz="2000" baseline="-25000" dirty="0" smtClean="0"/>
              <a:t>VEN</a:t>
            </a:r>
            <a:r>
              <a:rPr lang="fr-CH" sz="2000" dirty="0" smtClean="0"/>
              <a:t> + </a:t>
            </a:r>
            <a:r>
              <a:rPr lang="fr-CH" sz="2000" dirty="0"/>
              <a:t>360 X</a:t>
            </a:r>
            <a:r>
              <a:rPr lang="fr-CH" sz="2000" baseline="-25000" dirty="0"/>
              <a:t>SAM</a:t>
            </a:r>
            <a:r>
              <a:rPr lang="fr-CH" sz="2000" dirty="0"/>
              <a:t> +335 X</a:t>
            </a:r>
            <a:r>
              <a:rPr lang="fr-CH" sz="2000" baseline="-25000" dirty="0"/>
              <a:t>DIM</a:t>
            </a:r>
          </a:p>
          <a:p>
            <a:endParaRPr lang="fr-CH" sz="2000" dirty="0"/>
          </a:p>
          <a:p>
            <a:r>
              <a:rPr lang="fr-CH" sz="2000" dirty="0" smtClean="0"/>
              <a:t>Sujet à:</a:t>
            </a:r>
            <a:endParaRPr lang="fr-CH" sz="2000" dirty="0"/>
          </a:p>
          <a:p>
            <a:r>
              <a:rPr lang="fr-CH" sz="2000" dirty="0"/>
              <a:t> </a:t>
            </a:r>
          </a:p>
          <a:p>
            <a:r>
              <a:rPr lang="fr-CH" sz="2000" dirty="0"/>
              <a:t> lun)	 X</a:t>
            </a:r>
            <a:r>
              <a:rPr lang="fr-CH" sz="2000" baseline="-25000" dirty="0"/>
              <a:t>LUN</a:t>
            </a:r>
            <a:r>
              <a:rPr lang="fr-CH" sz="2000" dirty="0" smtClean="0"/>
              <a:t>                             + </a:t>
            </a:r>
            <a:r>
              <a:rPr lang="fr-CH" sz="2000" dirty="0"/>
              <a:t>X</a:t>
            </a:r>
            <a:r>
              <a:rPr lang="fr-CH" sz="2000" baseline="-25000" dirty="0"/>
              <a:t>JEU</a:t>
            </a:r>
            <a:r>
              <a:rPr lang="fr-CH" sz="2000" dirty="0" smtClean="0"/>
              <a:t>+ </a:t>
            </a:r>
            <a:r>
              <a:rPr lang="fr-CH" sz="2000" dirty="0"/>
              <a:t>X</a:t>
            </a:r>
            <a:r>
              <a:rPr lang="fr-CH" sz="2000" baseline="-25000" dirty="0"/>
              <a:t>VEN</a:t>
            </a:r>
            <a:r>
              <a:rPr lang="fr-CH" sz="2000" dirty="0" smtClean="0"/>
              <a:t>+ </a:t>
            </a:r>
            <a:r>
              <a:rPr lang="fr-CH" sz="2000" dirty="0"/>
              <a:t>X</a:t>
            </a:r>
            <a:r>
              <a:rPr lang="fr-CH" sz="2000" baseline="-25000" dirty="0"/>
              <a:t>SAM</a:t>
            </a:r>
            <a:r>
              <a:rPr lang="fr-CH" sz="2000" dirty="0" smtClean="0"/>
              <a:t>+ X</a:t>
            </a:r>
            <a:r>
              <a:rPr lang="fr-CH" sz="2000" baseline="-25000" dirty="0" smtClean="0"/>
              <a:t>DIM</a:t>
            </a:r>
            <a:r>
              <a:rPr lang="fr-CH" sz="2000" dirty="0" smtClean="0"/>
              <a:t> 	&gt;</a:t>
            </a:r>
            <a:r>
              <a:rPr lang="fr-CH" sz="2000" dirty="0"/>
              <a:t>=   20</a:t>
            </a:r>
          </a:p>
          <a:p>
            <a:r>
              <a:rPr lang="fr-CH" sz="2000" dirty="0"/>
              <a:t> mar) 	 X</a:t>
            </a:r>
            <a:r>
              <a:rPr lang="fr-CH" sz="2000" baseline="-25000" dirty="0"/>
              <a:t>LUN</a:t>
            </a:r>
            <a:r>
              <a:rPr lang="fr-CH" sz="2000" dirty="0" smtClean="0"/>
              <a:t>+  </a:t>
            </a:r>
            <a:r>
              <a:rPr lang="fr-CH" sz="2000" dirty="0"/>
              <a:t>X</a:t>
            </a:r>
            <a:r>
              <a:rPr lang="fr-CH" sz="2000" baseline="-25000" dirty="0"/>
              <a:t>MAR</a:t>
            </a:r>
            <a:r>
              <a:rPr lang="fr-CH" sz="2000" dirty="0" smtClean="0"/>
              <a:t>                          + </a:t>
            </a:r>
            <a:r>
              <a:rPr lang="fr-CH" sz="2000" dirty="0"/>
              <a:t>X</a:t>
            </a:r>
            <a:r>
              <a:rPr lang="fr-CH" sz="2000" baseline="-25000" dirty="0"/>
              <a:t>VEN</a:t>
            </a:r>
            <a:r>
              <a:rPr lang="fr-CH" sz="2000" dirty="0" smtClean="0"/>
              <a:t>+ </a:t>
            </a:r>
            <a:r>
              <a:rPr lang="fr-CH" sz="2000" dirty="0"/>
              <a:t>X</a:t>
            </a:r>
            <a:r>
              <a:rPr lang="fr-CH" sz="2000" baseline="-25000" dirty="0"/>
              <a:t>SAM</a:t>
            </a:r>
            <a:r>
              <a:rPr lang="fr-CH" sz="2000" dirty="0" smtClean="0"/>
              <a:t>+ X</a:t>
            </a:r>
            <a:r>
              <a:rPr lang="fr-CH" sz="2000" baseline="-25000" dirty="0" smtClean="0"/>
              <a:t>DIM	</a:t>
            </a:r>
            <a:r>
              <a:rPr lang="fr-CH" sz="2000" dirty="0" smtClean="0"/>
              <a:t>&gt;=   13</a:t>
            </a:r>
            <a:endParaRPr lang="fr-CH" sz="2000" dirty="0"/>
          </a:p>
          <a:p>
            <a:r>
              <a:rPr lang="fr-CH" sz="2000" dirty="0"/>
              <a:t> mer) 	 X</a:t>
            </a:r>
            <a:r>
              <a:rPr lang="fr-CH" sz="2000" baseline="-25000" dirty="0"/>
              <a:t>LUN</a:t>
            </a:r>
            <a:r>
              <a:rPr lang="fr-CH" sz="2000" dirty="0" smtClean="0"/>
              <a:t>+  </a:t>
            </a:r>
            <a:r>
              <a:rPr lang="fr-CH" sz="2000" dirty="0"/>
              <a:t>X</a:t>
            </a:r>
            <a:r>
              <a:rPr lang="fr-CH" sz="2000" baseline="-25000" dirty="0"/>
              <a:t>MAR</a:t>
            </a:r>
            <a:r>
              <a:rPr lang="fr-CH" sz="2000" dirty="0" smtClean="0"/>
              <a:t>+ 	X</a:t>
            </a:r>
            <a:r>
              <a:rPr lang="fr-CH" sz="2000" baseline="-25000" dirty="0" smtClean="0"/>
              <a:t>MER</a:t>
            </a:r>
            <a:r>
              <a:rPr lang="fr-CH" sz="2000" dirty="0" smtClean="0"/>
              <a:t>                       + </a:t>
            </a:r>
            <a:r>
              <a:rPr lang="fr-CH" sz="2000" dirty="0"/>
              <a:t>X</a:t>
            </a:r>
            <a:r>
              <a:rPr lang="fr-CH" sz="2000" baseline="-25000" dirty="0"/>
              <a:t>SAM</a:t>
            </a:r>
            <a:r>
              <a:rPr lang="fr-CH" sz="2000" dirty="0" smtClean="0"/>
              <a:t>+ X</a:t>
            </a:r>
            <a:r>
              <a:rPr lang="fr-CH" sz="2000" baseline="-25000" dirty="0" smtClean="0"/>
              <a:t>DIM	</a:t>
            </a:r>
            <a:r>
              <a:rPr lang="fr-CH" sz="2000" dirty="0" smtClean="0"/>
              <a:t>&gt;</a:t>
            </a:r>
            <a:r>
              <a:rPr lang="fr-CH" sz="2000" dirty="0"/>
              <a:t>=   10</a:t>
            </a:r>
          </a:p>
          <a:p>
            <a:r>
              <a:rPr lang="fr-CH" sz="2000" dirty="0"/>
              <a:t> jeu)   	 X</a:t>
            </a:r>
            <a:r>
              <a:rPr lang="fr-CH" sz="2000" baseline="-25000" dirty="0"/>
              <a:t>LUN</a:t>
            </a:r>
            <a:r>
              <a:rPr lang="fr-CH" sz="2000" dirty="0" smtClean="0"/>
              <a:t>+  </a:t>
            </a:r>
            <a:r>
              <a:rPr lang="fr-CH" sz="2000" dirty="0"/>
              <a:t>X</a:t>
            </a:r>
            <a:r>
              <a:rPr lang="fr-CH" sz="2000" baseline="-25000" dirty="0"/>
              <a:t>MAR</a:t>
            </a:r>
            <a:r>
              <a:rPr lang="fr-CH" sz="2000" dirty="0" smtClean="0"/>
              <a:t>+ 	X</a:t>
            </a:r>
            <a:r>
              <a:rPr lang="fr-CH" sz="2000" baseline="-25000" dirty="0" smtClean="0"/>
              <a:t>MER</a:t>
            </a:r>
            <a:r>
              <a:rPr lang="fr-CH" sz="2000" dirty="0" smtClean="0"/>
              <a:t>+ </a:t>
            </a:r>
            <a:r>
              <a:rPr lang="fr-CH" sz="2000" dirty="0"/>
              <a:t>X</a:t>
            </a:r>
            <a:r>
              <a:rPr lang="fr-CH" sz="2000" baseline="-25000" dirty="0"/>
              <a:t>JEU</a:t>
            </a:r>
            <a:r>
              <a:rPr lang="fr-CH" sz="2000" dirty="0" smtClean="0"/>
              <a:t>                        + X</a:t>
            </a:r>
            <a:r>
              <a:rPr lang="fr-CH" sz="2000" baseline="-25000" dirty="0" smtClean="0"/>
              <a:t>DIM	</a:t>
            </a:r>
            <a:r>
              <a:rPr lang="fr-CH" sz="2000" dirty="0" smtClean="0"/>
              <a:t>&gt;</a:t>
            </a:r>
            <a:r>
              <a:rPr lang="fr-CH" sz="2000" dirty="0"/>
              <a:t>=  </a:t>
            </a:r>
            <a:r>
              <a:rPr lang="fr-CH" sz="2000" dirty="0" smtClean="0"/>
              <a:t>12</a:t>
            </a:r>
            <a:endParaRPr lang="fr-CH" sz="2000" dirty="0"/>
          </a:p>
          <a:p>
            <a:r>
              <a:rPr lang="fr-CH" sz="2000" dirty="0"/>
              <a:t> ven)  	 </a:t>
            </a:r>
            <a:r>
              <a:rPr lang="fr-CH" sz="2000" dirty="0" smtClean="0"/>
              <a:t>X</a:t>
            </a:r>
            <a:r>
              <a:rPr lang="fr-CH" sz="2000" baseline="-25000" dirty="0" smtClean="0"/>
              <a:t>LUN</a:t>
            </a:r>
            <a:r>
              <a:rPr lang="fr-CH" sz="2000" dirty="0" smtClean="0"/>
              <a:t>+   </a:t>
            </a:r>
            <a:r>
              <a:rPr lang="fr-CH" sz="2000" dirty="0"/>
              <a:t>X</a:t>
            </a:r>
            <a:r>
              <a:rPr lang="fr-CH" sz="2000" baseline="-25000" dirty="0"/>
              <a:t>MAR</a:t>
            </a:r>
            <a:r>
              <a:rPr lang="fr-CH" sz="2000" dirty="0" smtClean="0"/>
              <a:t>+ 	X</a:t>
            </a:r>
            <a:r>
              <a:rPr lang="fr-CH" sz="2000" baseline="-25000" dirty="0" smtClean="0"/>
              <a:t>MER</a:t>
            </a:r>
            <a:r>
              <a:rPr lang="fr-CH" sz="2000" dirty="0" smtClean="0"/>
              <a:t>+ </a:t>
            </a:r>
            <a:r>
              <a:rPr lang="fr-CH" sz="2000" dirty="0"/>
              <a:t>X</a:t>
            </a:r>
            <a:r>
              <a:rPr lang="fr-CH" sz="2000" baseline="-25000" dirty="0"/>
              <a:t>JEU</a:t>
            </a:r>
            <a:r>
              <a:rPr lang="fr-CH" sz="2000" dirty="0" smtClean="0"/>
              <a:t>+ X 			&gt;=   </a:t>
            </a:r>
            <a:r>
              <a:rPr lang="fr-CH" sz="2000" dirty="0"/>
              <a:t>16</a:t>
            </a:r>
          </a:p>
          <a:p>
            <a:r>
              <a:rPr lang="fr-CH" sz="2000" dirty="0"/>
              <a:t> sam)  		</a:t>
            </a:r>
            <a:r>
              <a:rPr lang="fr-CH" sz="2000" dirty="0" smtClean="0"/>
              <a:t>X</a:t>
            </a:r>
            <a:r>
              <a:rPr lang="fr-CH" sz="2000" baseline="-25000" dirty="0" smtClean="0"/>
              <a:t>MAR</a:t>
            </a:r>
            <a:r>
              <a:rPr lang="fr-CH" sz="2000" dirty="0" smtClean="0"/>
              <a:t>+ 	X</a:t>
            </a:r>
            <a:r>
              <a:rPr lang="fr-CH" sz="2000" baseline="-25000" dirty="0" smtClean="0"/>
              <a:t>MER</a:t>
            </a:r>
            <a:r>
              <a:rPr lang="fr-CH" sz="2000" dirty="0" smtClean="0"/>
              <a:t>+ </a:t>
            </a:r>
            <a:r>
              <a:rPr lang="fr-CH" sz="2000" dirty="0"/>
              <a:t>X</a:t>
            </a:r>
            <a:r>
              <a:rPr lang="fr-CH" sz="2000" baseline="-25000" dirty="0"/>
              <a:t>JEU</a:t>
            </a:r>
            <a:r>
              <a:rPr lang="fr-CH" sz="2000" dirty="0" smtClean="0"/>
              <a:t>+ </a:t>
            </a:r>
            <a:r>
              <a:rPr lang="fr-CH" sz="2000" dirty="0"/>
              <a:t>X</a:t>
            </a:r>
            <a:r>
              <a:rPr lang="fr-CH" sz="2000" baseline="-25000" dirty="0"/>
              <a:t>VEN</a:t>
            </a:r>
            <a:r>
              <a:rPr lang="fr-CH" sz="2000" dirty="0" smtClean="0"/>
              <a:t>+ </a:t>
            </a:r>
            <a:r>
              <a:rPr lang="fr-CH" sz="2000" dirty="0"/>
              <a:t>X</a:t>
            </a:r>
            <a:r>
              <a:rPr lang="fr-CH" sz="2000" baseline="-25000" dirty="0"/>
              <a:t>SAM</a:t>
            </a:r>
            <a:r>
              <a:rPr lang="fr-CH" sz="2000" dirty="0"/>
              <a:t>	       </a:t>
            </a:r>
            <a:r>
              <a:rPr lang="fr-CH" sz="2000" dirty="0" smtClean="0"/>
              <a:t>	&gt;</a:t>
            </a:r>
            <a:r>
              <a:rPr lang="fr-CH" sz="2000" dirty="0"/>
              <a:t>=   18</a:t>
            </a:r>
          </a:p>
          <a:p>
            <a:r>
              <a:rPr lang="fr-CH" sz="2000" dirty="0"/>
              <a:t> dim)   			</a:t>
            </a:r>
            <a:r>
              <a:rPr lang="fr-CH" sz="2000" dirty="0" smtClean="0"/>
              <a:t>X</a:t>
            </a:r>
            <a:r>
              <a:rPr lang="fr-CH" sz="2000" baseline="-25000" dirty="0" smtClean="0"/>
              <a:t>MER</a:t>
            </a:r>
            <a:r>
              <a:rPr lang="fr-CH" sz="2000" dirty="0" smtClean="0"/>
              <a:t>+ </a:t>
            </a:r>
            <a:r>
              <a:rPr lang="fr-CH" sz="2000" dirty="0"/>
              <a:t>X</a:t>
            </a:r>
            <a:r>
              <a:rPr lang="fr-CH" sz="2000" baseline="-25000" dirty="0"/>
              <a:t>JEU</a:t>
            </a:r>
            <a:r>
              <a:rPr lang="fr-CH" sz="2000" dirty="0" smtClean="0"/>
              <a:t>+ </a:t>
            </a:r>
            <a:r>
              <a:rPr lang="fr-CH" sz="2000" dirty="0"/>
              <a:t>X</a:t>
            </a:r>
            <a:r>
              <a:rPr lang="fr-CH" sz="2000" baseline="-25000" dirty="0"/>
              <a:t>VEN</a:t>
            </a:r>
            <a:r>
              <a:rPr lang="fr-CH" sz="2000" dirty="0" smtClean="0"/>
              <a:t>+ </a:t>
            </a:r>
            <a:r>
              <a:rPr lang="fr-CH" sz="2000" dirty="0"/>
              <a:t>X</a:t>
            </a:r>
            <a:r>
              <a:rPr lang="fr-CH" sz="2000" baseline="-25000" dirty="0"/>
              <a:t>SAM</a:t>
            </a:r>
            <a:r>
              <a:rPr lang="fr-CH" sz="2000" dirty="0" smtClean="0"/>
              <a:t>+ X</a:t>
            </a:r>
            <a:r>
              <a:rPr lang="fr-CH" sz="2000" baseline="-25000" dirty="0" smtClean="0"/>
              <a:t>DIM	</a:t>
            </a:r>
            <a:r>
              <a:rPr lang="fr-CH" sz="2000" dirty="0" smtClean="0"/>
              <a:t>&gt;</a:t>
            </a:r>
            <a:r>
              <a:rPr lang="fr-CH" sz="2000" dirty="0"/>
              <a:t>=   20</a:t>
            </a:r>
          </a:p>
          <a:p>
            <a:r>
              <a:rPr lang="fr-CH" sz="2000" dirty="0"/>
              <a:t> </a:t>
            </a:r>
          </a:p>
          <a:p>
            <a:endParaRPr lang="fr-CH" sz="20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solution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H" sz="2000" dirty="0" smtClean="0"/>
              <a:t>La valeur de l’objecteif</a:t>
            </a:r>
            <a:r>
              <a:rPr lang="fr-CH" sz="2000" dirty="0"/>
              <a:t>:</a:t>
            </a:r>
            <a:r>
              <a:rPr lang="fr-CH" sz="2000" dirty="0" smtClean="0"/>
              <a:t> </a:t>
            </a:r>
            <a:r>
              <a:rPr lang="fr-CH" sz="2000" dirty="0"/>
              <a:t>7750.000</a:t>
            </a:r>
          </a:p>
          <a:p>
            <a:pPr marL="0" indent="0">
              <a:buNone/>
            </a:pPr>
            <a:r>
              <a:rPr lang="fr-CH" sz="2000" dirty="0" smtClean="0"/>
              <a:t> </a:t>
            </a:r>
            <a:r>
              <a:rPr lang="fr-CH" sz="2000" b="1" u="sng" dirty="0" smtClean="0"/>
              <a:t>Variable  	Valeur 		Coût Réduit</a:t>
            </a:r>
            <a:endParaRPr lang="fr-CH" sz="2000" b="1" u="sng" dirty="0"/>
          </a:p>
          <a:p>
            <a:pPr marL="0" indent="0">
              <a:spcBef>
                <a:spcPts val="0"/>
              </a:spcBef>
              <a:buNone/>
            </a:pPr>
            <a:r>
              <a:rPr lang="fr-CH" sz="2000" dirty="0"/>
              <a:t>      X</a:t>
            </a:r>
            <a:r>
              <a:rPr lang="fr-CH" sz="2000" baseline="-25000" dirty="0"/>
              <a:t>LUN</a:t>
            </a:r>
            <a:r>
              <a:rPr lang="fr-CH" sz="2000" dirty="0"/>
              <a:t>  </a:t>
            </a:r>
            <a:r>
              <a:rPr lang="fr-CH" sz="2000" dirty="0" smtClean="0"/>
              <a:t>		2.00          	0.00</a:t>
            </a:r>
            <a:endParaRPr lang="fr-CH" sz="2000" dirty="0"/>
          </a:p>
          <a:p>
            <a:pPr marL="0" indent="0">
              <a:spcBef>
                <a:spcPts val="0"/>
              </a:spcBef>
              <a:buNone/>
            </a:pPr>
            <a:r>
              <a:rPr lang="fr-CH" sz="2000" dirty="0"/>
              <a:t>      X</a:t>
            </a:r>
            <a:r>
              <a:rPr lang="fr-CH" sz="2000" baseline="-25000" dirty="0"/>
              <a:t>MAR</a:t>
            </a:r>
            <a:r>
              <a:rPr lang="fr-CH" sz="2000" dirty="0"/>
              <a:t>      </a:t>
            </a:r>
            <a:r>
              <a:rPr lang="fr-CH" sz="2000" dirty="0" smtClean="0"/>
              <a:t>	0.00         	100.00</a:t>
            </a:r>
            <a:endParaRPr lang="fr-CH" sz="2000" dirty="0"/>
          </a:p>
          <a:p>
            <a:pPr marL="0" indent="0">
              <a:spcBef>
                <a:spcPts val="0"/>
              </a:spcBef>
              <a:buNone/>
            </a:pPr>
            <a:r>
              <a:rPr lang="fr-CH" sz="2000" dirty="0"/>
              <a:t>      X</a:t>
            </a:r>
            <a:r>
              <a:rPr lang="fr-CH" sz="2000" baseline="-25000" dirty="0"/>
              <a:t>MER</a:t>
            </a:r>
            <a:r>
              <a:rPr lang="fr-CH" sz="2000" dirty="0"/>
              <a:t>  </a:t>
            </a:r>
            <a:r>
              <a:rPr lang="fr-CH" sz="2000" dirty="0" smtClean="0"/>
              <a:t>		2.00         	0.00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CH" sz="2000" dirty="0" smtClean="0"/>
              <a:t>      </a:t>
            </a:r>
            <a:r>
              <a:rPr lang="fr-CH" sz="2000" dirty="0"/>
              <a:t>X</a:t>
            </a:r>
            <a:r>
              <a:rPr lang="fr-CH" sz="2000" baseline="-25000" dirty="0"/>
              <a:t>JEU</a:t>
            </a:r>
            <a:r>
              <a:rPr lang="fr-CH" sz="2000" dirty="0"/>
              <a:t>  </a:t>
            </a:r>
            <a:r>
              <a:rPr lang="fr-CH" sz="2000" dirty="0" smtClean="0"/>
              <a:t>		7.00         	0.00</a:t>
            </a:r>
            <a:endParaRPr lang="fr-CH" sz="2000" dirty="0"/>
          </a:p>
          <a:p>
            <a:pPr marL="0" indent="0">
              <a:spcBef>
                <a:spcPts val="0"/>
              </a:spcBef>
              <a:buNone/>
            </a:pPr>
            <a:r>
              <a:rPr lang="fr-CH" sz="2000" dirty="0"/>
              <a:t>      X</a:t>
            </a:r>
            <a:r>
              <a:rPr lang="fr-CH" sz="2000" baseline="-25000" dirty="0"/>
              <a:t>VEN</a:t>
            </a:r>
            <a:r>
              <a:rPr lang="fr-CH" sz="2000" dirty="0"/>
              <a:t>    </a:t>
            </a:r>
            <a:r>
              <a:rPr lang="fr-CH" sz="2000" dirty="0" smtClean="0"/>
              <a:t>	5.00          	0.00</a:t>
            </a:r>
            <a:endParaRPr lang="fr-CH" sz="2000" dirty="0"/>
          </a:p>
          <a:p>
            <a:pPr marL="0" indent="0">
              <a:spcBef>
                <a:spcPts val="0"/>
              </a:spcBef>
              <a:buNone/>
            </a:pPr>
            <a:r>
              <a:rPr lang="fr-CH" sz="2000" dirty="0"/>
              <a:t>      X</a:t>
            </a:r>
            <a:r>
              <a:rPr lang="fr-CH" sz="2000" baseline="-25000" dirty="0"/>
              <a:t>SAM</a:t>
            </a:r>
            <a:r>
              <a:rPr lang="fr-CH" sz="2000" dirty="0"/>
              <a:t> </a:t>
            </a:r>
            <a:r>
              <a:rPr lang="fr-CH" sz="2000" dirty="0" smtClean="0"/>
              <a:t>		4.00          	0.00</a:t>
            </a:r>
            <a:endParaRPr lang="fr-CH" sz="2000" dirty="0"/>
          </a:p>
          <a:p>
            <a:pPr marL="0" indent="0">
              <a:spcBef>
                <a:spcPts val="0"/>
              </a:spcBef>
              <a:buNone/>
            </a:pPr>
            <a:r>
              <a:rPr lang="fr-CH" sz="2000" dirty="0"/>
              <a:t>      X</a:t>
            </a:r>
            <a:r>
              <a:rPr lang="fr-CH" sz="2000" baseline="-25000" dirty="0"/>
              <a:t>DIM</a:t>
            </a:r>
            <a:r>
              <a:rPr lang="fr-CH" sz="2000" dirty="0"/>
              <a:t> </a:t>
            </a:r>
            <a:r>
              <a:rPr lang="fr-CH" sz="2000" dirty="0" smtClean="0"/>
              <a:t>		2.00          	0.00</a:t>
            </a:r>
            <a:endParaRPr lang="fr-CH" sz="2000" dirty="0"/>
          </a:p>
          <a:p>
            <a:pPr marL="0" indent="0">
              <a:buNone/>
            </a:pPr>
            <a:endParaRPr lang="fr-CH" sz="2000" dirty="0"/>
          </a:p>
          <a:p>
            <a:pPr marL="0" indent="0">
              <a:buNone/>
            </a:pPr>
            <a:r>
              <a:rPr lang="fr-CH" sz="2000" b="1" u="sng" dirty="0" smtClean="0"/>
              <a:t>Contraintes   	Écart     		Duales</a:t>
            </a:r>
            <a:endParaRPr lang="fr-CH" sz="2000" b="1" u="sng" dirty="0"/>
          </a:p>
          <a:p>
            <a:pPr marL="0" indent="0">
              <a:spcBef>
                <a:spcPts val="0"/>
              </a:spcBef>
              <a:buNone/>
            </a:pPr>
            <a:r>
              <a:rPr lang="fr-CH" sz="2000" dirty="0"/>
              <a:t>      LUN)     </a:t>
            </a:r>
            <a:r>
              <a:rPr lang="fr-CH" sz="2000" dirty="0" smtClean="0"/>
              <a:t>	0.00         	</a:t>
            </a:r>
            <a:r>
              <a:rPr lang="fr-CH" sz="2000" dirty="0" smtClean="0"/>
              <a:t>100.00</a:t>
            </a:r>
            <a:endParaRPr lang="fr-CH" sz="2000" dirty="0"/>
          </a:p>
          <a:p>
            <a:pPr marL="0" indent="0">
              <a:spcBef>
                <a:spcPts val="0"/>
              </a:spcBef>
              <a:buNone/>
            </a:pPr>
            <a:r>
              <a:rPr lang="fr-CH" sz="2000" dirty="0"/>
              <a:t>      MAR)    </a:t>
            </a:r>
            <a:r>
              <a:rPr lang="fr-CH" sz="2000" dirty="0" smtClean="0"/>
              <a:t>	0.00          	0.00</a:t>
            </a:r>
            <a:endParaRPr lang="fr-CH" sz="2000" dirty="0"/>
          </a:p>
          <a:p>
            <a:pPr marL="0" indent="0">
              <a:spcBef>
                <a:spcPts val="0"/>
              </a:spcBef>
              <a:buNone/>
            </a:pPr>
            <a:r>
              <a:rPr lang="fr-CH" sz="2000" dirty="0"/>
              <a:t>      MER)         </a:t>
            </a:r>
            <a:r>
              <a:rPr lang="fr-CH" sz="2000" dirty="0" smtClean="0"/>
              <a:t>	0.00         	</a:t>
            </a:r>
            <a:r>
              <a:rPr lang="fr-CH" sz="2000" dirty="0" smtClean="0"/>
              <a:t>100.00</a:t>
            </a:r>
            <a:endParaRPr lang="fr-CH" sz="2000" dirty="0"/>
          </a:p>
          <a:p>
            <a:pPr marL="0" indent="0">
              <a:spcBef>
                <a:spcPts val="0"/>
              </a:spcBef>
              <a:buNone/>
            </a:pPr>
            <a:r>
              <a:rPr lang="fr-CH" sz="2000" dirty="0"/>
              <a:t>      JEU)         	</a:t>
            </a:r>
            <a:r>
              <a:rPr lang="fr-CH" sz="2000" dirty="0" smtClean="0"/>
              <a:t>1.00         	 0.00</a:t>
            </a:r>
            <a:endParaRPr lang="fr-CH" sz="2000" dirty="0"/>
          </a:p>
          <a:p>
            <a:pPr marL="0" indent="0">
              <a:spcBef>
                <a:spcPts val="0"/>
              </a:spcBef>
              <a:buNone/>
            </a:pPr>
            <a:r>
              <a:rPr lang="fr-CH" sz="2000" dirty="0"/>
              <a:t>      VEN)         	</a:t>
            </a:r>
            <a:r>
              <a:rPr lang="fr-CH" sz="2000" dirty="0" smtClean="0"/>
              <a:t>0.00         	</a:t>
            </a:r>
            <a:r>
              <a:rPr lang="fr-CH" sz="2000" dirty="0" smtClean="0"/>
              <a:t>100.00</a:t>
            </a:r>
            <a:endParaRPr lang="fr-CH" sz="2000" dirty="0"/>
          </a:p>
          <a:p>
            <a:pPr marL="0" indent="0">
              <a:spcBef>
                <a:spcPts val="0"/>
              </a:spcBef>
              <a:buNone/>
            </a:pPr>
            <a:r>
              <a:rPr lang="fr-CH" sz="2000" dirty="0"/>
              <a:t>      SAM)        	 </a:t>
            </a:r>
            <a:r>
              <a:rPr lang="fr-CH" sz="2000" dirty="0" smtClean="0"/>
              <a:t>0.00        	</a:t>
            </a:r>
            <a:r>
              <a:rPr lang="fr-CH" sz="2000" dirty="0" smtClean="0"/>
              <a:t>25.00</a:t>
            </a:r>
            <a:endParaRPr lang="fr-CH" sz="2000" dirty="0"/>
          </a:p>
          <a:p>
            <a:pPr marL="0" indent="0">
              <a:spcBef>
                <a:spcPts val="0"/>
              </a:spcBef>
              <a:buNone/>
            </a:pPr>
            <a:r>
              <a:rPr lang="fr-CH" sz="2000" dirty="0"/>
              <a:t>      DIM)        	 </a:t>
            </a:r>
            <a:r>
              <a:rPr lang="fr-CH" sz="2000" dirty="0" smtClean="0"/>
              <a:t>0.00        	</a:t>
            </a:r>
            <a:r>
              <a:rPr lang="fr-CH" sz="2000" dirty="0" smtClean="0"/>
              <a:t>135.00</a:t>
            </a:r>
            <a:endParaRPr lang="fr-CH" sz="2000" dirty="0"/>
          </a:p>
          <a:p>
            <a:endParaRPr lang="fr-CH" sz="2000" dirty="0"/>
          </a:p>
          <a:p>
            <a:r>
              <a:rPr lang="fr-CH" sz="2000" dirty="0"/>
              <a:t> NO. ITERATIONS=       8</a:t>
            </a:r>
          </a:p>
          <a:p>
            <a:endParaRPr lang="en-US" sz="1600" dirty="0"/>
          </a:p>
        </p:txBody>
      </p:sp>
      <p:sp>
        <p:nvSpPr>
          <p:cNvPr id="19458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CF04D0A-D0ED-4942-A970-780743C08197}" type="slidenum">
              <a:rPr lang="fr-FR"/>
              <a:pPr/>
              <a:t>6</a:t>
            </a:fld>
            <a:endParaRPr lang="fr-FR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Analyse</a:t>
            </a:r>
            <a:r>
              <a:rPr lang="en-US" dirty="0" smtClean="0"/>
              <a:t> des </a:t>
            </a:r>
            <a:r>
              <a:rPr lang="en-US" dirty="0" err="1" smtClean="0"/>
              <a:t>limites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fr-CH" sz="2800" dirty="0" smtClean="0"/>
              <a:t>Limites pour lesquelles la base reste la même:</a:t>
            </a:r>
            <a:endParaRPr lang="fr-CH" sz="2800" dirty="0"/>
          </a:p>
          <a:p>
            <a:pPr marL="0" indent="0">
              <a:spcBef>
                <a:spcPts val="0"/>
              </a:spcBef>
              <a:buNone/>
            </a:pPr>
            <a:endParaRPr lang="fr-CH" sz="1800" dirty="0"/>
          </a:p>
          <a:p>
            <a:pPr marL="0" indent="0">
              <a:spcBef>
                <a:spcPts val="0"/>
              </a:spcBef>
              <a:buNone/>
            </a:pPr>
            <a:r>
              <a:rPr lang="fr-CH" sz="1800" dirty="0" smtClean="0"/>
              <a:t> </a:t>
            </a:r>
            <a:r>
              <a:rPr lang="fr-CH" sz="1800" b="1" u="sng" dirty="0" smtClean="0"/>
              <a:t>Limites sur les coefficients de l’objectifs: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CH" sz="1800" dirty="0" smtClean="0"/>
              <a:t> </a:t>
            </a:r>
            <a:r>
              <a:rPr lang="fr-CH" sz="1800" i="1" dirty="0" smtClean="0"/>
              <a:t>Var         	coef actuel       	Aug pos		Dim pos.</a:t>
            </a:r>
            <a:endParaRPr lang="fr-CH" sz="1800" i="1" dirty="0"/>
          </a:p>
          <a:p>
            <a:pPr marL="0" indent="0">
              <a:spcBef>
                <a:spcPts val="0"/>
              </a:spcBef>
              <a:buNone/>
            </a:pPr>
            <a:r>
              <a:rPr lang="fr-CH" sz="1800" dirty="0" smtClean="0"/>
              <a:t>X</a:t>
            </a:r>
            <a:r>
              <a:rPr lang="fr-CH" sz="1800" baseline="-25000" dirty="0" smtClean="0"/>
              <a:t>LUN</a:t>
            </a:r>
            <a:r>
              <a:rPr lang="fr-CH" sz="1800" dirty="0" smtClean="0"/>
              <a:t> 	300         		150.00  		300.00</a:t>
            </a:r>
            <a:endParaRPr lang="fr-CH" sz="1800" dirty="0"/>
          </a:p>
          <a:p>
            <a:pPr marL="0" indent="0">
              <a:spcBef>
                <a:spcPts val="0"/>
              </a:spcBef>
              <a:buNone/>
            </a:pPr>
            <a:r>
              <a:rPr lang="fr-CH" sz="1800" dirty="0" smtClean="0"/>
              <a:t>X</a:t>
            </a:r>
            <a:r>
              <a:rPr lang="fr-CH" sz="1800" baseline="-25000" dirty="0" smtClean="0"/>
              <a:t>MAR</a:t>
            </a:r>
            <a:r>
              <a:rPr lang="fr-CH" sz="1800" dirty="0" smtClean="0"/>
              <a:t>  	325        		INFINITY                	100.00</a:t>
            </a:r>
            <a:endParaRPr lang="fr-CH" sz="1800" dirty="0"/>
          </a:p>
          <a:p>
            <a:pPr marL="0" indent="0">
              <a:spcBef>
                <a:spcPts val="0"/>
              </a:spcBef>
              <a:buNone/>
            </a:pPr>
            <a:r>
              <a:rPr lang="fr-CH" sz="1800" dirty="0" smtClean="0"/>
              <a:t>X</a:t>
            </a:r>
            <a:r>
              <a:rPr lang="fr-CH" sz="1800" baseline="-25000" dirty="0" smtClean="0"/>
              <a:t>MER</a:t>
            </a:r>
            <a:r>
              <a:rPr lang="fr-CH" sz="1800" dirty="0" smtClean="0"/>
              <a:t>   	360        		150.00               	300.00</a:t>
            </a:r>
            <a:endParaRPr lang="fr-CH" sz="1800" dirty="0"/>
          </a:p>
          <a:p>
            <a:pPr marL="0" indent="0">
              <a:spcBef>
                <a:spcPts val="0"/>
              </a:spcBef>
              <a:buNone/>
            </a:pPr>
            <a:r>
              <a:rPr lang="fr-CH" sz="1800" dirty="0" smtClean="0"/>
              <a:t>X</a:t>
            </a:r>
            <a:r>
              <a:rPr lang="fr-CH" sz="1800" baseline="-25000" dirty="0" smtClean="0"/>
              <a:t>JEU</a:t>
            </a:r>
            <a:r>
              <a:rPr lang="fr-CH" sz="1800" dirty="0" smtClean="0"/>
              <a:t>	360         		0.00                   	100.00</a:t>
            </a:r>
            <a:endParaRPr lang="fr-CH" sz="1800" dirty="0"/>
          </a:p>
          <a:p>
            <a:pPr marL="0" indent="0">
              <a:spcBef>
                <a:spcPts val="0"/>
              </a:spcBef>
              <a:buNone/>
            </a:pPr>
            <a:r>
              <a:rPr lang="fr-CH" sz="1800" dirty="0" smtClean="0"/>
              <a:t>X</a:t>
            </a:r>
            <a:r>
              <a:rPr lang="fr-CH" sz="1800" baseline="-25000" dirty="0" smtClean="0"/>
              <a:t>VEN</a:t>
            </a:r>
            <a:r>
              <a:rPr lang="fr-CH" sz="1800" dirty="0" smtClean="0"/>
              <a:t>	360        		150.00              	0.00</a:t>
            </a:r>
            <a:endParaRPr lang="fr-CH" sz="1800" dirty="0"/>
          </a:p>
          <a:p>
            <a:pPr marL="0" indent="0">
              <a:spcBef>
                <a:spcPts val="0"/>
              </a:spcBef>
              <a:buNone/>
            </a:pPr>
            <a:r>
              <a:rPr lang="fr-CH" sz="1800" dirty="0" smtClean="0"/>
              <a:t>X</a:t>
            </a:r>
            <a:r>
              <a:rPr lang="fr-CH" sz="1800" baseline="-25000" dirty="0" smtClean="0"/>
              <a:t>SAM</a:t>
            </a:r>
            <a:r>
              <a:rPr lang="fr-CH" sz="1800" dirty="0" smtClean="0"/>
              <a:t>    	360        		150.00              	25.000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CH" sz="1800" dirty="0" smtClean="0"/>
              <a:t>X</a:t>
            </a:r>
            <a:r>
              <a:rPr lang="fr-CH" sz="1800" baseline="-25000" dirty="0" smtClean="0"/>
              <a:t>DIM</a:t>
            </a:r>
            <a:r>
              <a:rPr lang="fr-CH" sz="1800" dirty="0" smtClean="0"/>
              <a:t>  	335         		25.00                	100.00</a:t>
            </a:r>
            <a:endParaRPr lang="fr-CH" sz="1800" dirty="0"/>
          </a:p>
          <a:p>
            <a:pPr marL="0" indent="0">
              <a:spcBef>
                <a:spcPts val="0"/>
              </a:spcBef>
              <a:buNone/>
            </a:pPr>
            <a:endParaRPr lang="fr-CH" sz="1800" dirty="0"/>
          </a:p>
          <a:p>
            <a:pPr marL="0" indent="0">
              <a:spcBef>
                <a:spcPts val="0"/>
              </a:spcBef>
              <a:buNone/>
            </a:pPr>
            <a:r>
              <a:rPr lang="fr-CH" sz="1800" b="1" u="sng" dirty="0" smtClean="0"/>
              <a:t>Limites sur les termes de droite</a:t>
            </a:r>
            <a:endParaRPr lang="fr-CH" sz="1800" b="1" u="sng" dirty="0"/>
          </a:p>
          <a:p>
            <a:pPr marL="0" indent="0">
              <a:spcBef>
                <a:spcPts val="0"/>
              </a:spcBef>
              <a:buNone/>
            </a:pPr>
            <a:r>
              <a:rPr lang="fr-CH" sz="1800" dirty="0"/>
              <a:t>  </a:t>
            </a:r>
            <a:r>
              <a:rPr lang="fr-CH" sz="1800" i="1" dirty="0" smtClean="0"/>
              <a:t>Contr.</a:t>
            </a:r>
            <a:r>
              <a:rPr lang="fr-CH" sz="1800" i="1" dirty="0"/>
              <a:t>	</a:t>
            </a:r>
            <a:r>
              <a:rPr lang="fr-CH" sz="1800" i="1" dirty="0" smtClean="0"/>
              <a:t>val </a:t>
            </a:r>
            <a:r>
              <a:rPr lang="fr-CH" sz="1800" i="1" dirty="0"/>
              <a:t>actuel       	Aug pos	</a:t>
            </a:r>
            <a:r>
              <a:rPr lang="fr-CH" sz="1800" i="1" dirty="0" smtClean="0"/>
              <a:t>	Dim </a:t>
            </a:r>
            <a:r>
              <a:rPr lang="fr-CH" sz="1800" i="1" dirty="0"/>
              <a:t>pos.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CH" sz="1800" dirty="0" smtClean="0"/>
              <a:t>LUN)          20.00         	3.00        </a:t>
            </a:r>
            <a:r>
              <a:rPr lang="fr-CH" sz="1800" dirty="0"/>
              <a:t>	     </a:t>
            </a:r>
            <a:r>
              <a:rPr lang="fr-CH" sz="1800" dirty="0" smtClean="0"/>
              <a:t>	1.50</a:t>
            </a:r>
            <a:endParaRPr lang="fr-CH" sz="1800" dirty="0"/>
          </a:p>
          <a:p>
            <a:pPr marL="0" indent="0">
              <a:spcBef>
                <a:spcPts val="0"/>
              </a:spcBef>
              <a:buNone/>
            </a:pPr>
            <a:r>
              <a:rPr lang="fr-CH" sz="1800" dirty="0" smtClean="0"/>
              <a:t>MAR)         13.00        	 1.00       		5.00</a:t>
            </a:r>
            <a:endParaRPr lang="fr-CH" sz="1800" dirty="0"/>
          </a:p>
          <a:p>
            <a:pPr marL="0" indent="0">
              <a:spcBef>
                <a:spcPts val="0"/>
              </a:spcBef>
              <a:buNone/>
            </a:pPr>
            <a:r>
              <a:rPr lang="fr-CH" sz="1800" dirty="0" smtClean="0"/>
              <a:t>MER)         10.00        	 7.50         	1.50</a:t>
            </a:r>
            <a:endParaRPr lang="fr-CH" sz="1800" dirty="0"/>
          </a:p>
          <a:p>
            <a:pPr marL="0" indent="0">
              <a:spcBef>
                <a:spcPts val="0"/>
              </a:spcBef>
              <a:buNone/>
            </a:pPr>
            <a:r>
              <a:rPr lang="fr-CH" sz="1800" dirty="0" smtClean="0"/>
              <a:t>JEU)           12.00        	 1.00        </a:t>
            </a:r>
            <a:r>
              <a:rPr lang="fr-CH" sz="1800" dirty="0"/>
              <a:t>	       </a:t>
            </a:r>
            <a:r>
              <a:rPr lang="fr-CH" sz="1800" dirty="0" smtClean="0"/>
              <a:t>	INFINITY</a:t>
            </a:r>
            <a:endParaRPr lang="fr-CH" sz="1800" dirty="0"/>
          </a:p>
          <a:p>
            <a:pPr marL="0" indent="0">
              <a:spcBef>
                <a:spcPts val="0"/>
              </a:spcBef>
              <a:buNone/>
            </a:pPr>
            <a:r>
              <a:rPr lang="fr-CH" sz="1800" dirty="0" smtClean="0"/>
              <a:t>VEN)          16.00        	 6.00        </a:t>
            </a:r>
            <a:r>
              <a:rPr lang="fr-CH" sz="1800" dirty="0"/>
              <a:t>	      </a:t>
            </a:r>
            <a:r>
              <a:rPr lang="fr-CH" sz="1800" dirty="0" smtClean="0"/>
              <a:t>	1.50</a:t>
            </a:r>
            <a:endParaRPr lang="fr-CH" sz="1800" dirty="0"/>
          </a:p>
          <a:p>
            <a:pPr marL="0" indent="0">
              <a:spcBef>
                <a:spcPts val="0"/>
              </a:spcBef>
              <a:buNone/>
            </a:pPr>
            <a:r>
              <a:rPr lang="fr-CH" sz="1800" dirty="0" smtClean="0"/>
              <a:t>SAM)          18.00       	  1.00        	4.00</a:t>
            </a:r>
            <a:endParaRPr lang="fr-CH" sz="1800" dirty="0"/>
          </a:p>
          <a:p>
            <a:pPr marL="0" indent="0">
              <a:spcBef>
                <a:spcPts val="0"/>
              </a:spcBef>
              <a:buNone/>
            </a:pPr>
            <a:r>
              <a:rPr lang="fr-CH" sz="1800" dirty="0" smtClean="0"/>
              <a:t>DIM)          20.00        	 3.00        </a:t>
            </a:r>
            <a:r>
              <a:rPr lang="fr-CH" sz="1800" dirty="0"/>
              <a:t>	      </a:t>
            </a:r>
            <a:r>
              <a:rPr lang="fr-CH" sz="1800" dirty="0" smtClean="0"/>
              <a:t>	1.50</a:t>
            </a:r>
            <a:endParaRPr lang="fr-CH" sz="1800" dirty="0"/>
          </a:p>
          <a:p>
            <a:pPr marL="0" indent="0">
              <a:spcBef>
                <a:spcPts val="0"/>
              </a:spcBef>
              <a:buNone/>
            </a:pPr>
            <a:endParaRPr lang="en-US" sz="1800" dirty="0"/>
          </a:p>
        </p:txBody>
      </p:sp>
      <p:sp>
        <p:nvSpPr>
          <p:cNvPr id="24578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40285C5-01E6-47E6-854A-D327D357A43C}" type="slidenum">
              <a:rPr lang="fr-FR"/>
              <a:pPr/>
              <a:t>7</a:t>
            </a:fld>
            <a:endParaRPr lang="fr-FR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o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A9230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1ACAA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Diapositive de titre">
      <a:majorFont>
        <a:latin typeface="Calibri"/>
        <a:ea typeface="ヒラギノ角ゴ ProN W3"/>
        <a:cs typeface="ヒラギノ角ゴ ProN W3"/>
      </a:majorFont>
      <a:minorFont>
        <a:latin typeface="Calibri"/>
        <a:ea typeface="ヒラギノ角ゴ ProN W3"/>
        <a:cs typeface="ヒラギノ角ゴ ProN W3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Diapositive de tit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- Titre et contenu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AA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D2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Titre et contenu">
      <a:majorFont>
        <a:latin typeface="Calibri"/>
        <a:ea typeface="ヒラギノ角ゴ ProN W3"/>
        <a:cs typeface="ヒラギノ角ゴ ProN W3"/>
      </a:majorFont>
      <a:minorFont>
        <a:latin typeface="Calibri"/>
        <a:ea typeface="ヒラギノ角ゴ ProN W3"/>
        <a:cs typeface="ヒラギノ角ゴ ProN W3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Titre et contenu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po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A9230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1ACAA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Diapositive de titre">
      <a:majorFont>
        <a:latin typeface="Calibri"/>
        <a:ea typeface="ヒラギノ角ゴ ProN W3"/>
        <a:cs typeface="ヒラギノ角ゴ ProN W3"/>
      </a:majorFont>
      <a:minorFont>
        <a:latin typeface="Calibri"/>
        <a:ea typeface="ヒラギノ角ゴ ProN W3"/>
        <a:cs typeface="ヒラギノ角ゴ ProN W3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Diapositive de tit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Default - Titre et contenu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AA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D2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Titre et contenu">
      <a:majorFont>
        <a:latin typeface="Calibri"/>
        <a:ea typeface="ヒラギノ角ゴ ProN W3"/>
        <a:cs typeface="ヒラギノ角ゴ ProN W3"/>
      </a:majorFont>
      <a:minorFont>
        <a:latin typeface="Calibri"/>
        <a:ea typeface="ヒラギノ角ゴ ProN W3"/>
        <a:cs typeface="ヒラギノ角ゴ ProN W3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Titre et contenu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poly.thmx</Template>
  <TotalTime>1130</TotalTime>
  <Words>274</Words>
  <Application>Microsoft Macintosh PowerPoint</Application>
  <PresentationFormat>Présentation à l'écran (4:3)</PresentationFormat>
  <Paragraphs>119</Paragraphs>
  <Slides>7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4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poly</vt:lpstr>
      <vt:lpstr>Default - Titre et contenu</vt:lpstr>
      <vt:lpstr>1_poly</vt:lpstr>
      <vt:lpstr>1_Default - Titre et contenu</vt:lpstr>
      <vt:lpstr> Outils de Recherche  Opérationnelle en Génie   MTH 6414A</vt:lpstr>
      <vt:lpstr>Exemples d’analyse de sensibilité</vt:lpstr>
      <vt:lpstr>Problème d’horaire de personnel  </vt:lpstr>
      <vt:lpstr>Choisir le bon modèle</vt:lpstr>
      <vt:lpstr>Le modèle</vt:lpstr>
      <vt:lpstr>La solution</vt:lpstr>
      <vt:lpstr>Analyse des limites</vt:lpstr>
    </vt:vector>
  </TitlesOfParts>
  <Company>Polytechnique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1.9 Postoptimisation et Analyse de sensibilité</dc:title>
  <dc:creator>André Langevin</dc:creator>
  <cp:lastModifiedBy>Louis-Martin Rousseau</cp:lastModifiedBy>
  <cp:revision>40</cp:revision>
  <cp:lastPrinted>2000-08-29T13:16:18Z</cp:lastPrinted>
  <dcterms:created xsi:type="dcterms:W3CDTF">1999-09-08T19:07:42Z</dcterms:created>
  <dcterms:modified xsi:type="dcterms:W3CDTF">2012-09-11T19:29:11Z</dcterms:modified>
</cp:coreProperties>
</file>