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47113-21B4-4FC7-87CA-AEBFA81DA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E524DDE-F1FB-4F94-B298-371101818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69F238-D04D-4BF1-B778-8F61353C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4CC65C-EA3D-45A4-AE91-9B5948D4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18AD13-B434-4305-A185-07804533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087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BB3BC-C5FF-49C1-83BD-8478C70E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DC3AD6-8BC0-4E49-908C-B05E2171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D40F1C-E2BE-4EA5-BFCA-E8778B07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13D481-1532-43A5-A3C2-FF050DCD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0AFD87-6948-4EF0-9B47-7642B309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355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2D0A398-7193-4624-A360-FA279DB7E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18FE7C-F68D-42AD-8D2E-348CD26F4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2F42C5-A3C1-4244-8FD6-A61B901BE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F71168-68ED-4B3E-A579-1731BE5D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DB9672-CA85-4CCC-963F-4C9AE9F7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072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E2213-EDD9-4123-9329-5F894A4F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27581A-B0A3-4E6B-9249-2ABAA8657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FC4AA1-38A7-4757-A60C-D02A46EF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1B6EAA-4EF3-436F-9375-A017FC7E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CAB30E-9FF6-4F51-9F96-86E2F1F1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375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F0908-3C14-4675-B9F8-3587A1CDA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FF21F7-294C-4EF7-BADD-D78CBDE73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18C2D3-BD30-4539-9778-3DBB100F9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E5D54D-B88C-41D0-A5BC-4C38E4DD9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65AF9B-A5B2-4D86-9EC0-6DBFE013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30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ED6818-794B-4D92-8F98-E61F15E9D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DCA839-5AE7-441E-9CBA-D66B21ABB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8C5DBA-32E9-4AF1-864F-F4703EE07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8925D7-65BC-4774-8B37-D4925845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AC3CE1-6319-4644-BC0B-B9BDC0C7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B4F0E8-2670-4937-94B4-2849D4D3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771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150D8-D7D2-44FA-8E08-D6005708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85C18B-EE50-4C95-85D2-4CD4CF22B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CE3010-33B8-4C8E-AC6C-1783B58A9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EB9671-7C3C-4DF8-AFAB-F712C2428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54F1B5B-D6DF-4E02-A0B2-375E46702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FE9B696-8CE3-4B81-844F-E8283BB47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A7FF4C0-870A-4C37-AB3B-694770BAA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0C326F-0E27-482D-8336-B3495EB6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191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F0D9B-F0D4-468B-86E1-B08415B42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EE5392-FEE5-4AE9-8545-4BCB11716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A8A651-77D4-4E37-B5B0-DAD9DCDA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BA6F80-3B07-4AC0-AB92-DF6E7AA37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987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8FCBD20-8120-476C-BEB5-C5427068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4BA742-CEAA-4653-B13B-F2F0D002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01E24D-AD5D-4192-A67E-5CA80551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232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324ECC-5EAE-4876-B732-8CA86214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188F68-DEFB-444A-A49A-1D223384A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14C998-DEAA-4D4B-AE16-3DF6AB46F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E0EE82-64FD-4AB4-B84F-2088C60C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FB116D-B496-44D1-AE91-9898E790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1BED01-6ABB-47F5-97D5-58F3DB8D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8996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5C85C4-A859-4CE2-9DD4-9700662A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72CDCE9-E581-44DA-8620-6DB513762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047A87-CC3F-4A16-9724-A5BD6A5DA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7918AB-CEEB-4733-B76C-0B441D3CF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BC02DA-7835-4DD8-B1A1-F2B05861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80DC55-60FE-4B62-AB18-0237B4C5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137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46016C-07FC-4A11-AA90-0B51346A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6CF6E6-A669-4EFD-95EE-480C5E7A6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D0D498-1E0B-42E8-ABC3-ABB8BE22A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2993F-6743-4714-B547-7600D5E2A46F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E23A2A-BB9F-44BB-80D7-B83A6CA01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36AC52-118D-42D9-A56A-4283A57FC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282EC-8E5A-4829-8B61-949479F53A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382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tags" Target="../tags/tag3.xml"/><Relationship Id="rId7" Type="http://schemas.openxmlformats.org/officeDocument/2006/relationships/image" Target="../media/image2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5D34A77-D053-4C16-8B76-2EC2EFEC3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474" y="2092328"/>
            <a:ext cx="3559680" cy="30674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3C0010-5867-45ED-A34F-4290C339AA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78819"/>
            <a:ext cx="3974616" cy="29809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127575-17E2-4A72-A5F2-4DD0CD5488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17" y="2178819"/>
            <a:ext cx="3974616" cy="29809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91BF7B-67B7-429F-9ADA-EC0298EB94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211549"/>
            <a:ext cx="10972800" cy="74724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85A6E-D362-4433-BC56-5F0C74CBE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11570" y="6607886"/>
            <a:ext cx="83716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200" dirty="0">
                <a:latin typeface="CIDFont+F1"/>
              </a:rPr>
              <a:t>GLQ3401: Géostatistique et géologie minières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4F0A36-64B1-40CF-A678-FA4946ED05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8804" y="5363860"/>
            <a:ext cx="390064" cy="1495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527CC-87ED-4972-B880-5C40273302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24001" y="331474"/>
            <a:ext cx="8371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 Exemple</a:t>
            </a:r>
            <a:endParaRPr lang="en-CA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DE6DE1-91E9-4D20-A1D4-A26B91B2991D}"/>
              </a:ext>
            </a:extLst>
          </p:cNvPr>
          <p:cNvSpPr txBox="1"/>
          <p:nvPr/>
        </p:nvSpPr>
        <p:spPr>
          <a:xfrm>
            <a:off x="1877147" y="900095"/>
            <a:ext cx="698097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160" b="1" dirty="0"/>
              <a:t>FFTMA-SA : Animation méthode plusieurs points</a:t>
            </a:r>
            <a:r>
              <a:rPr lang="fr-CA" sz="216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010044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Grand écran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CIDFont+F1</vt:lpstr>
      <vt:lpstr>Times New Roman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Dany Lauzon</dc:creator>
  <cp:lastModifiedBy>Dany Lauzon</cp:lastModifiedBy>
  <cp:revision>1</cp:revision>
  <dcterms:created xsi:type="dcterms:W3CDTF">2021-11-30T20:21:01Z</dcterms:created>
  <dcterms:modified xsi:type="dcterms:W3CDTF">2021-11-30T20:21:16Z</dcterms:modified>
</cp:coreProperties>
</file>