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handoutMasterIdLst>
    <p:handoutMasterId r:id="rId5"/>
  </p:handoutMasterIdLst>
  <p:sldIdLst>
    <p:sldId id="334" r:id="rId2"/>
    <p:sldId id="329" r:id="rId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1A066"/>
    <a:srgbClr val="FDFF69"/>
    <a:srgbClr val="C3E167"/>
    <a:srgbClr val="83C065"/>
    <a:srgbClr val="008067"/>
    <a:srgbClr val="FFFFFF"/>
    <a:srgbClr val="C02736"/>
    <a:srgbClr val="F7941D"/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97" d="100"/>
          <a:sy n="97" d="100"/>
        </p:scale>
        <p:origin x="10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E4D8E30-2B22-4F58-8881-458CCD66E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FC1827-82DB-4DA1-8FB4-D04EC9FAFC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611BD-7984-48D7-8A86-1CB05F3F6143}" type="datetimeFigureOut">
              <a:rPr lang="fr-CA" smtClean="0"/>
              <a:t>2021-11-23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8AFD88-71CD-498C-A8AE-93C84E041A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60517B-A8FF-4A79-A524-7FE7E9130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93FC2-38DD-4670-9D2F-0DE98EAABE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6623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6657F-3759-4C25-AD44-C83E82D78AEB}" type="datetimeFigureOut">
              <a:rPr lang="fr-CA" smtClean="0"/>
              <a:t>2021-11-23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1F57C-1735-4EA4-9198-BD9C29E722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35205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7D1-5B89-40A4-9E0E-CDD341BC0680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888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5454-4C97-494B-8B86-EDE8166E57FB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222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DDCB-C4B8-45D6-9700-EB5082A98D1A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541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539F-2B97-4D0E-8FE7-9C7D8F3612DD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854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7250-80AE-47DE-AF2C-298572F4ED17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588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E573-28BB-4F73-932F-974C9AD9B15B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41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22DD-EABD-47B2-ACCF-F9EF02490B84}" type="datetime1">
              <a:rPr lang="fr-CA" smtClean="0"/>
              <a:t>2021-11-23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497A-2163-4FE8-813C-9899B60D1427}" type="datetime1">
              <a:rPr lang="fr-CA" smtClean="0"/>
              <a:t>2021-11-23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542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D9AC-67E6-472B-8EB6-DEF016E282D7}" type="datetime1">
              <a:rPr lang="fr-CA" smtClean="0"/>
              <a:t>2021-11-23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06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BB29-5BEC-4219-A7D5-20A3EAE5ADCD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404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5745-E7B5-4774-B8DB-8912415C1A18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07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0081-DEF1-46FD-B5A3-23C48A427FBA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7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3.gif"/><Relationship Id="rId4" Type="http://schemas.openxmlformats.org/officeDocument/2006/relationships/tags" Target="../tags/tag4.xml"/><Relationship Id="rId9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5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4.gif"/><Relationship Id="rId5" Type="http://schemas.openxmlformats.org/officeDocument/2006/relationships/tags" Target="../tags/tag11.xml"/><Relationship Id="rId10" Type="http://schemas.openxmlformats.org/officeDocument/2006/relationships/image" Target="../media/image1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76290"/>
            <a:ext cx="9144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1641" y="5506571"/>
            <a:ext cx="6976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>
                <a:latin typeface="CIDFont+F1"/>
              </a:rPr>
              <a:t>GLQ3401 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3997" y="4469883"/>
            <a:ext cx="325053" cy="1246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000" y="276228"/>
            <a:ext cx="697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67" dirty="0">
                <a:solidFill>
                  <a:schemeClr val="bg1"/>
                </a:solidFill>
                <a:latin typeface="Calibri" panose="020F0502020204030204" pitchFamily="34" charset="0"/>
              </a:rPr>
              <a:t>1.</a:t>
            </a:r>
            <a:r>
              <a:rPr lang="fr-CA" sz="28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fr-FR" sz="2800" b="0" i="0" u="none" strike="noStrike" baseline="0" dirty="0">
                <a:solidFill>
                  <a:schemeClr val="bg1"/>
                </a:solidFill>
              </a:rPr>
              <a:t>Simulation séquentielle gaussienne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</a:t>
            </a:fld>
            <a:endParaRPr lang="fr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FC04FF-B35C-414E-B084-AB888B8E85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9579" y="798991"/>
            <a:ext cx="817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Animation : </a:t>
            </a:r>
            <a:r>
              <a:rPr lang="fr-CA" sz="1600" dirty="0"/>
              <a:t>simulation d’un champ 20x20 avec modèle sphérique isotrope (a=5)</a:t>
            </a:r>
            <a:endParaRPr lang="fr-C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4397A7B-54A2-4E15-A546-BAF64F0F8E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0" y="1482412"/>
            <a:ext cx="4253708" cy="31902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767AA1-FF00-4CDD-9047-527DFAAD5F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30" y="1482412"/>
            <a:ext cx="4253708" cy="31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5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76290"/>
            <a:ext cx="9144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1641" y="5506571"/>
            <a:ext cx="6976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>
                <a:latin typeface="CIDFont+F1"/>
              </a:rPr>
              <a:t>GLQ3401 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33997" y="4469883"/>
            <a:ext cx="325053" cy="1246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000" y="276228"/>
            <a:ext cx="697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67" dirty="0">
                <a:solidFill>
                  <a:schemeClr val="bg1"/>
                </a:solidFill>
                <a:latin typeface="Calibri" panose="020F0502020204030204" pitchFamily="34" charset="0"/>
              </a:rPr>
              <a:t>2.</a:t>
            </a:r>
            <a:r>
              <a:rPr lang="fr-CA" sz="28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fr-FR" sz="2800" b="0" i="0" u="none" strike="noStrike" baseline="0" dirty="0">
                <a:solidFill>
                  <a:schemeClr val="bg1"/>
                </a:solidFill>
              </a:rPr>
              <a:t>Recuit simulé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</a:t>
            </a:fld>
            <a:endParaRPr lang="fr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FC04FF-B35C-414E-B084-AB888B8E85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4137" y="798991"/>
            <a:ext cx="8466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Animation :  </a:t>
            </a:r>
          </a:p>
          <a:p>
            <a:r>
              <a:rPr lang="fr-CA" sz="1600" dirty="0"/>
              <a:t>On cherche à obtenir un champ dont la somme de chaque ligne ou colonne donne une valeur nulle.</a:t>
            </a:r>
          </a:p>
          <a:p>
            <a:r>
              <a:rPr lang="fr-CA" sz="1600" dirty="0"/>
              <a:t>Les nouvelles valeurs candidates sont tirées d’une loi normale de moyenne nulle et de variance unitaire (soit la distribution mère).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484E4F-DF2C-45F7-95BB-E043C80DEA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4" y="2243598"/>
            <a:ext cx="4153329" cy="31149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5BFE84-25D1-461C-8E6C-0FB39A3D425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42" y="2247895"/>
            <a:ext cx="4153329" cy="31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9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7481</TotalTime>
  <Words>81</Words>
  <Application>Microsoft Office PowerPoint</Application>
  <PresentationFormat>Affichage à l'écran (16:10)</PresentationFormat>
  <Paragraphs>10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CIDFont+F1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63</cp:revision>
  <dcterms:created xsi:type="dcterms:W3CDTF">2021-09-20T03:04:03Z</dcterms:created>
  <dcterms:modified xsi:type="dcterms:W3CDTF">2021-11-23T22:17:07Z</dcterms:modified>
</cp:coreProperties>
</file>