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5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6.xml" ContentType="application/vnd.openxmlformats-officedocument.presentationml.tags+xml"/>
  <Override PartName="/ppt/notesSlides/notesSlide20.xml" ContentType="application/vnd.openxmlformats-officedocument.presentationml.notesSlide+xml"/>
  <Override PartName="/ppt/tags/tag7.xml" ContentType="application/vnd.openxmlformats-officedocument.presentationml.tags+xml"/>
  <Override PartName="/ppt/notesSlides/notesSlide21.xml" ContentType="application/vnd.openxmlformats-officedocument.presentationml.notesSlide+xml"/>
  <Override PartName="/ppt/tags/tag8.xml" ContentType="application/vnd.openxmlformats-officedocument.presentationml.tags+xml"/>
  <Override PartName="/ppt/notesSlides/notesSlide22.xml" ContentType="application/vnd.openxmlformats-officedocument.presentationml.notesSlide+xml"/>
  <Override PartName="/ppt/tags/tag9.xml" ContentType="application/vnd.openxmlformats-officedocument.presentationml.tags+xml"/>
  <Override PartName="/ppt/notesSlides/notesSlide23.xml" ContentType="application/vnd.openxmlformats-officedocument.presentationml.notesSlide+xml"/>
  <Override PartName="/ppt/tags/tag10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ags/tag11.xml" ContentType="application/vnd.openxmlformats-officedocument.presentationml.tag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media/image131.jpg" ContentType="image/jpg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media/image165.jpg" ContentType="image/jpg"/>
  <Override PartName="/ppt/notesSlides/notesSlide7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60" r:id="rId1"/>
  </p:sldMasterIdLst>
  <p:notesMasterIdLst>
    <p:notesMasterId r:id="rId85"/>
  </p:notesMasterIdLst>
  <p:sldIdLst>
    <p:sldId id="260" r:id="rId2"/>
    <p:sldId id="274" r:id="rId3"/>
    <p:sldId id="501" r:id="rId4"/>
    <p:sldId id="410" r:id="rId5"/>
    <p:sldId id="411" r:id="rId6"/>
    <p:sldId id="412" r:id="rId7"/>
    <p:sldId id="413" r:id="rId8"/>
    <p:sldId id="415" r:id="rId9"/>
    <p:sldId id="334" r:id="rId10"/>
    <p:sldId id="502" r:id="rId11"/>
    <p:sldId id="369" r:id="rId12"/>
    <p:sldId id="370" r:id="rId13"/>
    <p:sldId id="503" r:id="rId14"/>
    <p:sldId id="371" r:id="rId15"/>
    <p:sldId id="421" r:id="rId16"/>
    <p:sldId id="373" r:id="rId17"/>
    <p:sldId id="374" r:id="rId18"/>
    <p:sldId id="376" r:id="rId19"/>
    <p:sldId id="377" r:id="rId20"/>
    <p:sldId id="423" r:id="rId21"/>
    <p:sldId id="425" r:id="rId22"/>
    <p:sldId id="426" r:id="rId23"/>
    <p:sldId id="427" r:id="rId24"/>
    <p:sldId id="428" r:id="rId25"/>
    <p:sldId id="372" r:id="rId26"/>
    <p:sldId id="429" r:id="rId27"/>
    <p:sldId id="442" r:id="rId28"/>
    <p:sldId id="443" r:id="rId29"/>
    <p:sldId id="504" r:id="rId30"/>
    <p:sldId id="439" r:id="rId31"/>
    <p:sldId id="440" r:id="rId32"/>
    <p:sldId id="509" r:id="rId33"/>
    <p:sldId id="441" r:id="rId34"/>
    <p:sldId id="444" r:id="rId35"/>
    <p:sldId id="445" r:id="rId36"/>
    <p:sldId id="448" r:id="rId37"/>
    <p:sldId id="449" r:id="rId38"/>
    <p:sldId id="450" r:id="rId39"/>
    <p:sldId id="451" r:id="rId40"/>
    <p:sldId id="452" r:id="rId41"/>
    <p:sldId id="453" r:id="rId42"/>
    <p:sldId id="454" r:id="rId43"/>
    <p:sldId id="455" r:id="rId44"/>
    <p:sldId id="456" r:id="rId45"/>
    <p:sldId id="457" r:id="rId46"/>
    <p:sldId id="458" r:id="rId47"/>
    <p:sldId id="459" r:id="rId48"/>
    <p:sldId id="460" r:id="rId49"/>
    <p:sldId id="494" r:id="rId50"/>
    <p:sldId id="510" r:id="rId51"/>
    <p:sldId id="505" r:id="rId52"/>
    <p:sldId id="461" r:id="rId53"/>
    <p:sldId id="465" r:id="rId54"/>
    <p:sldId id="467" r:id="rId55"/>
    <p:sldId id="468" r:id="rId56"/>
    <p:sldId id="469" r:id="rId57"/>
    <p:sldId id="470" r:id="rId58"/>
    <p:sldId id="498" r:id="rId59"/>
    <p:sldId id="511" r:id="rId60"/>
    <p:sldId id="499" r:id="rId61"/>
    <p:sldId id="506" r:id="rId62"/>
    <p:sldId id="431" r:id="rId63"/>
    <p:sldId id="512" r:id="rId64"/>
    <p:sldId id="432" r:id="rId65"/>
    <p:sldId id="433" r:id="rId66"/>
    <p:sldId id="434" r:id="rId67"/>
    <p:sldId id="435" r:id="rId68"/>
    <p:sldId id="513" r:id="rId69"/>
    <p:sldId id="436" r:id="rId70"/>
    <p:sldId id="398" r:id="rId71"/>
    <p:sldId id="399" r:id="rId72"/>
    <p:sldId id="497" r:id="rId73"/>
    <p:sldId id="472" r:id="rId74"/>
    <p:sldId id="474" r:id="rId75"/>
    <p:sldId id="507" r:id="rId76"/>
    <p:sldId id="473" r:id="rId77"/>
    <p:sldId id="475" r:id="rId78"/>
    <p:sldId id="476" r:id="rId79"/>
    <p:sldId id="500" r:id="rId80"/>
    <p:sldId id="514" r:id="rId81"/>
    <p:sldId id="508" r:id="rId82"/>
    <p:sldId id="477" r:id="rId83"/>
    <p:sldId id="430" r:id="rId84"/>
  </p:sldIdLst>
  <p:sldSz cx="9144000" cy="6858000" type="screen4x3"/>
  <p:notesSz cx="6881813" cy="9296400"/>
  <p:custDataLst>
    <p:tags r:id="rId8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24DA6E93-9B52-4D4B-93E1-95DA7539C2B2}">
          <p14:sldIdLst>
            <p14:sldId id="260"/>
            <p14:sldId id="274"/>
            <p14:sldId id="501"/>
            <p14:sldId id="410"/>
            <p14:sldId id="411"/>
            <p14:sldId id="412"/>
            <p14:sldId id="413"/>
            <p14:sldId id="415"/>
            <p14:sldId id="334"/>
            <p14:sldId id="502"/>
            <p14:sldId id="369"/>
            <p14:sldId id="370"/>
            <p14:sldId id="503"/>
            <p14:sldId id="371"/>
            <p14:sldId id="421"/>
            <p14:sldId id="373"/>
            <p14:sldId id="374"/>
            <p14:sldId id="376"/>
            <p14:sldId id="377"/>
            <p14:sldId id="423"/>
            <p14:sldId id="425"/>
            <p14:sldId id="426"/>
            <p14:sldId id="427"/>
            <p14:sldId id="428"/>
            <p14:sldId id="372"/>
            <p14:sldId id="429"/>
            <p14:sldId id="442"/>
            <p14:sldId id="443"/>
            <p14:sldId id="504"/>
            <p14:sldId id="439"/>
            <p14:sldId id="440"/>
            <p14:sldId id="509"/>
            <p14:sldId id="441"/>
            <p14:sldId id="444"/>
            <p14:sldId id="445"/>
            <p14:sldId id="448"/>
            <p14:sldId id="449"/>
            <p14:sldId id="450"/>
            <p14:sldId id="451"/>
            <p14:sldId id="452"/>
            <p14:sldId id="453"/>
            <p14:sldId id="454"/>
            <p14:sldId id="455"/>
            <p14:sldId id="456"/>
            <p14:sldId id="457"/>
            <p14:sldId id="458"/>
            <p14:sldId id="459"/>
            <p14:sldId id="460"/>
            <p14:sldId id="494"/>
            <p14:sldId id="510"/>
            <p14:sldId id="505"/>
            <p14:sldId id="461"/>
            <p14:sldId id="465"/>
            <p14:sldId id="467"/>
            <p14:sldId id="468"/>
            <p14:sldId id="469"/>
            <p14:sldId id="470"/>
            <p14:sldId id="498"/>
            <p14:sldId id="511"/>
            <p14:sldId id="499"/>
            <p14:sldId id="506"/>
            <p14:sldId id="431"/>
            <p14:sldId id="512"/>
            <p14:sldId id="432"/>
            <p14:sldId id="433"/>
            <p14:sldId id="434"/>
            <p14:sldId id="435"/>
            <p14:sldId id="513"/>
            <p14:sldId id="436"/>
            <p14:sldId id="398"/>
            <p14:sldId id="399"/>
            <p14:sldId id="497"/>
            <p14:sldId id="472"/>
            <p14:sldId id="474"/>
            <p14:sldId id="507"/>
            <p14:sldId id="473"/>
            <p14:sldId id="475"/>
            <p14:sldId id="476"/>
            <p14:sldId id="500"/>
            <p14:sldId id="514"/>
            <p14:sldId id="508"/>
            <p14:sldId id="477"/>
            <p14:sldId id="43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ouad El Bassam" initials="SEB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0000"/>
    <a:srgbClr val="0B6B1D"/>
    <a:srgbClr val="FFE1E1"/>
    <a:srgbClr val="D9E3D9"/>
    <a:srgbClr val="336B40"/>
    <a:srgbClr val="F5E3E8"/>
    <a:srgbClr val="FFF7F9"/>
    <a:srgbClr val="FFE0E6"/>
    <a:srgbClr val="9999FF"/>
    <a:srgbClr val="F2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55" autoAdjust="0"/>
    <p:restoredTop sz="67582" autoAdjust="0"/>
  </p:normalViewPr>
  <p:slideViewPr>
    <p:cSldViewPr snapToGrid="0" snapToObjects="1" showGuides="1">
      <p:cViewPr varScale="1">
        <p:scale>
          <a:sx n="52" d="100"/>
          <a:sy n="52" d="100"/>
        </p:scale>
        <p:origin x="2174" y="53"/>
      </p:cViewPr>
      <p:guideLst>
        <p:guide orient="horz" pos="2160"/>
        <p:guide pos="2880"/>
      </p:guideLst>
    </p:cSldViewPr>
  </p:slideViewPr>
  <p:notesTextViewPr>
    <p:cViewPr>
      <p:scale>
        <a:sx n="155" d="100"/>
        <a:sy n="155" d="100"/>
      </p:scale>
      <p:origin x="0" y="0"/>
    </p:cViewPr>
  </p:notesTextViewPr>
  <p:sorterViewPr>
    <p:cViewPr>
      <p:scale>
        <a:sx n="100" d="100"/>
        <a:sy n="100" d="100"/>
      </p:scale>
      <p:origin x="0" y="-182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heme" Target="theme/theme1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commentAuthors" Target="commentAuthor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6435"/>
          </a:xfrm>
          <a:prstGeom prst="rect">
            <a:avLst/>
          </a:prstGeom>
        </p:spPr>
        <p:txBody>
          <a:bodyPr vert="horz" lIns="92437" tIns="46219" rIns="92437" bIns="4621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102" y="0"/>
            <a:ext cx="2982119" cy="466435"/>
          </a:xfrm>
          <a:prstGeom prst="rect">
            <a:avLst/>
          </a:prstGeom>
        </p:spPr>
        <p:txBody>
          <a:bodyPr vert="horz" lIns="92437" tIns="46219" rIns="92437" bIns="46219" rtlCol="0"/>
          <a:lstStyle>
            <a:lvl1pPr algn="r">
              <a:defRPr sz="1200"/>
            </a:lvl1pPr>
          </a:lstStyle>
          <a:p>
            <a:fld id="{BF4BFC4E-5778-6944-91E5-378E1EDD675E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50963" y="1162050"/>
            <a:ext cx="4179887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37" tIns="46219" rIns="92437" bIns="4621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4473892"/>
            <a:ext cx="5505450" cy="3660457"/>
          </a:xfrm>
          <a:prstGeom prst="rect">
            <a:avLst/>
          </a:prstGeom>
        </p:spPr>
        <p:txBody>
          <a:bodyPr vert="horz" lIns="92437" tIns="46219" rIns="92437" bIns="4621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2982119" cy="466434"/>
          </a:xfrm>
          <a:prstGeom prst="rect">
            <a:avLst/>
          </a:prstGeom>
        </p:spPr>
        <p:txBody>
          <a:bodyPr vert="horz" lIns="92437" tIns="46219" rIns="92437" bIns="4621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102" y="8829968"/>
            <a:ext cx="2982119" cy="466434"/>
          </a:xfrm>
          <a:prstGeom prst="rect">
            <a:avLst/>
          </a:prstGeom>
        </p:spPr>
        <p:txBody>
          <a:bodyPr vert="horz" lIns="92437" tIns="46219" rIns="92437" bIns="46219" rtlCol="0" anchor="b"/>
          <a:lstStyle>
            <a:lvl1pPr algn="r">
              <a:defRPr sz="1200"/>
            </a:lvl1pPr>
          </a:lstStyle>
          <a:p>
            <a:fld id="{F6F31F40-96DD-8944-ADD2-7A6DB72EE44B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7076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50963" y="1162050"/>
            <a:ext cx="4179887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2588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43A6E3D9-7BCA-E44A-BF67-7BAA7AF9EC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9305772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fr-CA" noProof="0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fr-CA" noProof="0" dirty="0"/>
                  <a:t>Maintenant on laisse les fonction qui sont périodique et on généralise a un ensemble de fonctions qui sont définis sur une intervalle I et carré sommable. Ca veut dire quoi ca? Ce veut dire que si on prend le carré et en suite on calcule l’</a:t>
                </a:r>
                <a:r>
                  <a:rPr lang="fr-CA" noProof="0" dirty="0" err="1"/>
                  <a:t>intégale</a:t>
                </a:r>
                <a:r>
                  <a:rPr lang="fr-CA" noProof="0" dirty="0"/>
                  <a:t>, le résultat sera fini.</a:t>
                </a:r>
              </a:p>
              <a:p>
                <a:endParaRPr lang="fr-CA" noProof="0" dirty="0"/>
              </a:p>
              <a:p>
                <a:r>
                  <a:rPr lang="fr-CA" noProof="0" dirty="0"/>
                  <a:t>On définit le produit scalaire entre une fonction f et une fonction g comme l’</a:t>
                </a:r>
                <a:r>
                  <a:rPr lang="fr-CA" noProof="0" dirty="0" err="1"/>
                  <a:t>integrale</a:t>
                </a:r>
                <a:r>
                  <a:rPr lang="fr-CA" noProof="0" dirty="0"/>
                  <a:t> du produit f et la conjugué de g. </a:t>
                </a:r>
              </a:p>
              <a:p>
                <a:endParaRPr lang="fr-CA" noProof="0" dirty="0"/>
              </a:p>
              <a:p>
                <a:r>
                  <a:rPr lang="fr-CA" noProof="0" dirty="0"/>
                  <a:t>-La décomposition sur une base </a:t>
                </a:r>
                <a:r>
                  <a:rPr lang="fr-CA" noProof="0" dirty="0" err="1"/>
                  <a:t>orthonormale</a:t>
                </a:r>
                <a:r>
                  <a:rPr lang="fr-CA" noProof="0" dirty="0"/>
                  <a:t>, c’est le procès d’identifier une combinaison linéaire de fonctions </a:t>
                </a:r>
                <a:r>
                  <a:rPr lang="fr-CA" noProof="0" dirty="0" err="1"/>
                  <a:t>u_k</a:t>
                </a:r>
                <a:r>
                  <a:rPr lang="fr-CA" noProof="0" dirty="0"/>
                  <a:t> qui décrivent une base </a:t>
                </a:r>
                <a:r>
                  <a:rPr lang="fr-CA" noProof="0" dirty="0" err="1"/>
                  <a:t>orthonormale</a:t>
                </a:r>
                <a:r>
                  <a:rPr lang="fr-CA" noProof="0" dirty="0"/>
                  <a:t>. On a déjà vu ça quand on a décrit des fonctions comme un somme de sinusoïde parce que les sinusoïdes décrivent une base </a:t>
                </a:r>
                <a:r>
                  <a:rPr lang="fr-CA" noProof="0" dirty="0" err="1"/>
                  <a:t>orthonormale</a:t>
                </a:r>
                <a:r>
                  <a:rPr lang="fr-CA" noProof="0" dirty="0"/>
                  <a:t>. </a:t>
                </a:r>
              </a:p>
              <a:p>
                <a:endParaRPr lang="fr-CA" noProof="0" dirty="0"/>
              </a:p>
              <a:p>
                <a:r>
                  <a:rPr lang="fr-CA" noProof="0" dirty="0"/>
                  <a:t>On a vu dans la diapositive précédente, la base est les exponentielle complexes. </a:t>
                </a:r>
              </a:p>
              <a:p>
                <a:endParaRPr lang="fr-CA" noProof="0" dirty="0"/>
              </a:p>
              <a:p>
                <a:r>
                  <a:rPr lang="fr-CA" noProof="0" dirty="0"/>
                  <a:t>Si on veut calculer les coefficients de  les vecteurs </a:t>
                </a:r>
                <a:r>
                  <a:rPr lang="fr-CA" noProof="0" dirty="0" err="1"/>
                  <a:t>u_k</a:t>
                </a:r>
                <a:r>
                  <a:rPr lang="fr-CA" noProof="0" dirty="0"/>
                  <a:t> de cette base, on doit calculer le produit scalaire de f et </a:t>
                </a:r>
                <a:r>
                  <a:rPr lang="fr-CA" noProof="0" dirty="0" err="1"/>
                  <a:t>u_k</a:t>
                </a:r>
                <a:r>
                  <a:rPr lang="fr-CA" noProof="0" dirty="0"/>
                  <a:t>. Autrement dit, on calcule la projection du vecteur f sur les vecteurs qui définirent la base </a:t>
                </a:r>
                <a:r>
                  <a:rPr lang="fr-CA" noProof="0" dirty="0" err="1"/>
                  <a:t>orthonormale</a:t>
                </a:r>
                <a:r>
                  <a:rPr lang="fr-CA" noProof="0" dirty="0"/>
                  <a:t>.</a:t>
                </a:r>
              </a:p>
              <a:p>
                <a:endParaRPr lang="fr-CA" noProof="0" dirty="0"/>
              </a:p>
              <a:p>
                <a:endParaRPr lang="fr-CA" noProof="0" dirty="0"/>
              </a:p>
              <a:p>
                <a:endParaRPr lang="fr-CA" noProof="0" dirty="0"/>
              </a:p>
              <a:p>
                <a:pPr/>
                <a:r>
                  <a:rPr lang="en-CA" sz="1200" i="0">
                    <a:latin typeface="Cambria Math" panose="02040503050406030204" pitchFamily="18" charset="0"/>
                    <a:ea typeface="Cambria Math" panose="02040503050406030204" pitchFamily="18" charset="0"/>
                    <a:cs typeface="Tahoma" panose="020B0604030504040204" pitchFamily="34" charset="0"/>
                  </a:rPr>
                  <a:t>ℤ</a:t>
                </a:r>
                <a:r>
                  <a:rPr lang="fr-CA" noProof="0" dirty="0"/>
                  <a:t> </a:t>
                </a:r>
                <a:r>
                  <a:rPr lang="fr-CA" noProof="0" dirty="0">
                    <a:sym typeface="Wingdings" pitchFamily="2" charset="2"/>
                  </a:rPr>
                  <a:t> all </a:t>
                </a:r>
                <a:r>
                  <a:rPr lang="fr-CA" noProof="0" dirty="0" err="1">
                    <a:sym typeface="Wingdings" pitchFamily="2" charset="2"/>
                  </a:rPr>
                  <a:t>integers</a:t>
                </a:r>
                <a:endParaRPr lang="fr-CA" noProof="0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6851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3989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43A6E3D9-7BCA-E44A-BF67-7BAA7AF9EC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7180782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746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8547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0195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fr-CA" b="0" noProof="0" dirty="0">
                  <a:sym typeface="Wingdings" pitchFamily="2" charset="2"/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fr-CA" noProof="0" dirty="0"/>
                  <a:t>TF(delta) </a:t>
                </a:r>
                <a:r>
                  <a:rPr lang="fr-CA" noProof="0" dirty="0">
                    <a:sym typeface="Wingdings" pitchFamily="2" charset="2"/>
                  </a:rPr>
                  <a:t> toutes les fréquences sont </a:t>
                </a:r>
                <a:r>
                  <a:rPr lang="fr-CA" noProof="0" dirty="0"/>
                  <a:t>nécessaires</a:t>
                </a:r>
              </a:p>
              <a:p>
                <a:endParaRPr lang="fr-CA" noProof="0" dirty="0"/>
              </a:p>
              <a:p>
                <a:r>
                  <a:rPr lang="fr-CA" noProof="0" dirty="0"/>
                  <a:t>TF(constante) </a:t>
                </a:r>
                <a:r>
                  <a:rPr lang="fr-CA" noProof="0" dirty="0">
                    <a:sym typeface="Wingdings" pitchFamily="2" charset="2"/>
                  </a:rPr>
                  <a:t> fréquence </a:t>
                </a:r>
                <a:r>
                  <a:rPr lang="fr-CA" noProof="0" dirty="0" err="1">
                    <a:sym typeface="Wingdings" pitchFamily="2" charset="2"/>
                  </a:rPr>
                  <a:t>zero</a:t>
                </a:r>
                <a:r>
                  <a:rPr lang="fr-CA" noProof="0" dirty="0">
                    <a:sym typeface="Wingdings" pitchFamily="2" charset="2"/>
                  </a:rPr>
                  <a:t> (DC offset)</a:t>
                </a:r>
              </a:p>
              <a:p>
                <a:endParaRPr lang="fr-CA" b="0" i="1" noProof="0" dirty="0">
                  <a:latin typeface="Cambria Math" panose="02040503050406030204" pitchFamily="18" charset="0"/>
                  <a:sym typeface="Wingdings" pitchFamily="2" charset="2"/>
                </a:endParaRPr>
              </a:p>
              <a:p>
                <a:pPr/>
                <a:r>
                  <a:rPr lang="en-CA" b="0" i="0" noProof="0">
                    <a:latin typeface="Cambria Math" panose="02040503050406030204" pitchFamily="18" charset="0"/>
                  </a:rPr>
                  <a:t>𝑇𝐹(𝛿(𝑡−𝑡_0 )=∫𝛿(𝑡−𝑡_0 )exp{−2𝜋𝑖𝜈𝑡}𝑑𝑡=exp{−2𝜋𝑖𝜈𝑡_0}</a:t>
                </a:r>
                <a:endParaRPr lang="en-CA" b="0" noProof="0" dirty="0"/>
              </a:p>
              <a:p>
                <a:endParaRPr lang="fr-CA" noProof="0" dirty="0"/>
              </a:p>
              <a:p>
                <a:r>
                  <a:rPr lang="fr-CA" noProof="0" dirty="0"/>
                  <a:t>TF d’une fréquence pure </a:t>
                </a:r>
                <a:r>
                  <a:rPr lang="fr-CA" noProof="0" dirty="0">
                    <a:sym typeface="Wingdings" pitchFamily="2" charset="2"/>
                  </a:rPr>
                  <a:t> delta centré a v0</a:t>
                </a:r>
              </a:p>
              <a:p>
                <a:endParaRPr lang="fr-CA" noProof="0" dirty="0"/>
              </a:p>
              <a:p>
                <a:endParaRPr lang="fr-CA" noProof="0" dirty="0"/>
              </a:p>
              <a:p>
                <a:r>
                  <a:rPr lang="fr-CA" noProof="0" dirty="0">
                    <a:sym typeface="Wingdings" pitchFamily="2" charset="2"/>
                  </a:rPr>
                  <a:t></a:t>
                </a:r>
                <a:r>
                  <a:rPr lang="fr-CA" noProof="0" dirty="0"/>
                  <a:t> Nous avons introduit la fonction delta pour avoir un outil qui nous permet de définir la TF d’une fonction périodique</a:t>
                </a:r>
              </a:p>
              <a:p>
                <a:endParaRPr lang="fr-CA" noProof="0" dirty="0"/>
              </a:p>
              <a:p>
                <a:r>
                  <a:rPr lang="fr-CA" noProof="0" dirty="0"/>
                  <a:t>… TF peut être décrit comme une somme des coefficients de la série de Fourier multiplié par delta a plusieurs fréquences. </a:t>
                </a:r>
              </a:p>
              <a:p>
                <a:endParaRPr lang="fr-CA" b="0" noProof="0" dirty="0"/>
              </a:p>
              <a:p>
                <a:r>
                  <a:rPr lang="fr-CA" b="0" noProof="0" dirty="0"/>
                  <a:t>Pourquoi on fait ça? </a:t>
                </a:r>
              </a:p>
              <a:p>
                <a:pPr marL="171450" indent="-171450">
                  <a:buFont typeface="Wingdings" pitchFamily="2" charset="2"/>
                  <a:buChar char="à"/>
                </a:pPr>
                <a:r>
                  <a:rPr lang="fr-CA" b="0" noProof="0" dirty="0">
                    <a:sym typeface="Wingdings" pitchFamily="2" charset="2"/>
                  </a:rPr>
                  <a:t>Les coefficients </a:t>
                </a:r>
                <a:r>
                  <a:rPr lang="fr-CA" b="0" noProof="0" dirty="0" err="1">
                    <a:sym typeface="Wingdings" pitchFamily="2" charset="2"/>
                  </a:rPr>
                  <a:t>Fk</a:t>
                </a:r>
                <a:r>
                  <a:rPr lang="fr-CA" b="0" noProof="0" dirty="0">
                    <a:sym typeface="Wingdings" pitchFamily="2" charset="2"/>
                  </a:rPr>
                  <a:t> sont juste des coefficients, ce n’est pas un fonction ou la variable est « v ». </a:t>
                </a:r>
              </a:p>
              <a:p>
                <a:pPr marL="171450" indent="-171450">
                  <a:buFont typeface="Wingdings" pitchFamily="2" charset="2"/>
                  <a:buChar char="à"/>
                </a:pPr>
                <a:r>
                  <a:rPr lang="fr-CA" b="0" noProof="0" dirty="0">
                    <a:sym typeface="Wingdings" pitchFamily="2" charset="2"/>
                  </a:rPr>
                  <a:t>En multipliant </a:t>
                </a:r>
                <a:r>
                  <a:rPr lang="fr-CA" b="0" noProof="0" dirty="0" err="1">
                    <a:sym typeface="Wingdings" pitchFamily="2" charset="2"/>
                  </a:rPr>
                  <a:t>Fk</a:t>
                </a:r>
                <a:r>
                  <a:rPr lang="fr-CA" b="0" noProof="0" dirty="0">
                    <a:sym typeface="Wingdings" pitchFamily="2" charset="2"/>
                  </a:rPr>
                  <a:t> par des deltas placé a des fréquences k/</a:t>
                </a:r>
                <a:r>
                  <a:rPr lang="fr-CA" b="0" noProof="0" dirty="0" err="1">
                    <a:sym typeface="Wingdings" pitchFamily="2" charset="2"/>
                  </a:rPr>
                  <a:t>T</a:t>
                </a:r>
                <a:r>
                  <a:rPr lang="fr-CA" b="0" noProof="0" dirty="0">
                    <a:sym typeface="Wingdings" pitchFamily="2" charset="2"/>
                  </a:rPr>
                  <a:t> on construit un fonction qui dépend d’une variable « v » continue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732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3510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9033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43A6E3D9-7BCA-E44A-BF67-7BAA7AF9EC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6140463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b="1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3932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40389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7078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78088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5037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Quelques propriétés importantes de la transformé de Fourier:</a:t>
            </a:r>
          </a:p>
          <a:p>
            <a:endParaRPr lang="fr-CA" dirty="0"/>
          </a:p>
          <a:p>
            <a:r>
              <a:rPr lang="fr-CA" dirty="0"/>
              <a:t>*convolution</a:t>
            </a:r>
          </a:p>
          <a:p>
            <a:r>
              <a:rPr lang="fr-CA" dirty="0"/>
              <a:t>Filtrage d’image -&gt; convolution avec des différentes noyaux</a:t>
            </a:r>
          </a:p>
          <a:p>
            <a:endParaRPr lang="fr-CA" dirty="0"/>
          </a:p>
          <a:p>
            <a:endParaRPr lang="fr-CA" dirty="0"/>
          </a:p>
          <a:p>
            <a:endParaRPr lang="fr-CA" dirty="0"/>
          </a:p>
          <a:p>
            <a:endParaRPr lang="fr-CA" dirty="0"/>
          </a:p>
          <a:p>
            <a:endParaRPr lang="fr-CA" dirty="0"/>
          </a:p>
          <a:p>
            <a:r>
              <a:rPr lang="fr-CA" dirty="0" err="1"/>
              <a:t>Personal</a:t>
            </a:r>
            <a:r>
              <a:rPr lang="fr-CA" dirty="0"/>
              <a:t> note:</a:t>
            </a:r>
          </a:p>
          <a:p>
            <a:r>
              <a:rPr lang="fr-CA" dirty="0"/>
              <a:t>Exemple de convolution en 2D: https://</a:t>
            </a:r>
            <a:r>
              <a:rPr lang="fr-CA" dirty="0" err="1"/>
              <a:t>songho.ca</a:t>
            </a:r>
            <a:r>
              <a:rPr lang="fr-CA" dirty="0"/>
              <a:t>/</a:t>
            </a:r>
            <a:r>
              <a:rPr lang="fr-CA" dirty="0" err="1"/>
              <a:t>dsp</a:t>
            </a:r>
            <a:r>
              <a:rPr lang="fr-CA" dirty="0"/>
              <a:t>/convolution/convolution2d_example.html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86072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Wingdings" pitchFamily="2" charset="2"/>
              <a:buNone/>
            </a:pPr>
            <a:endParaRPr lang="fr-CA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50548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72799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48771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43A6E3D9-7BCA-E44A-BF67-7BAA7AF9EC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041905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43A6E3D9-7BCA-E44A-BF67-7BAA7AF9EC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95126096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1346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3076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26346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07457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1094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fr-CA" b="0" noProof="0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fr-CA" b="0" noProof="0" dirty="0"/>
                  <a:t> … répète avec les équations: </a:t>
                </a:r>
              </a:p>
              <a:p>
                <a:endParaRPr lang="fr-CA" b="0" noProof="0" dirty="0"/>
              </a:p>
              <a:p>
                <a:r>
                  <a:rPr lang="fr-CA" b="0" noProof="0" dirty="0" err="1"/>
                  <a:t>f_n</a:t>
                </a:r>
                <a:r>
                  <a:rPr lang="fr-CA" b="0" noProof="0" dirty="0"/>
                  <a:t> : valeur du signal a l’endroit échantillonnée </a:t>
                </a:r>
              </a:p>
              <a:p>
                <a:endParaRPr lang="fr-CA" b="0" noProof="0" dirty="0"/>
              </a:p>
              <a:p>
                <a:pPr/>
                <a:r>
                  <a:rPr lang="en-CA" b="0" i="0" noProof="0">
                    <a:latin typeface="Cambria Math" panose="02040503050406030204" pitchFamily="18" charset="0"/>
                  </a:rPr>
                  <a:t>𝐹_𝑒 (𝜈)=∫𝑓_𝑒 (𝑡) 𝑒^{−2𝑖𝜋𝜈𝑡}  𝑑𝑡=∫∑𝑓_𝑛 𝛿(𝑡−𝑛𝑇_𝑒 ) 𝑒^{−2𝑖𝜋𝜈𝑡}  𝑑𝑡=∑𝑓_𝑛 𝑒^{−2𝑖𝜋𝜈𝑛𝑇_𝑒 } </a:t>
                </a:r>
                <a:endParaRPr lang="fr-CA" b="0" noProof="0" dirty="0"/>
              </a:p>
              <a:p>
                <a:pPr/>
                <a:endParaRPr lang="fr-CA" b="0" noProof="0" dirty="0"/>
              </a:p>
              <a:p>
                <a:endParaRPr lang="fr-CA" b="0" noProof="0" dirty="0"/>
              </a:p>
              <a:p>
                <a:r>
                  <a:rPr lang="fr-CA" b="0" noProof="0" dirty="0">
                    <a:sym typeface="Wingdings" pitchFamily="2" charset="2"/>
                  </a:rPr>
                  <a:t>… </a:t>
                </a:r>
                <a:r>
                  <a:rPr lang="fr-CA" b="0" noProof="0" dirty="0"/>
                  <a:t>Si on veut récupérer le signal </a:t>
                </a:r>
                <a:r>
                  <a:rPr lang="fr-CA" b="0" noProof="0" dirty="0" err="1"/>
                  <a:t>fn</a:t>
                </a:r>
                <a:r>
                  <a:rPr lang="fr-CA" b="0" noProof="0" dirty="0"/>
                  <a:t> … considérer </a:t>
                </a:r>
                <a:r>
                  <a:rPr lang="fr-CA" b="0" noProof="0" dirty="0" err="1"/>
                  <a:t>fn</a:t>
                </a:r>
                <a:r>
                  <a:rPr lang="fr-CA" b="0" noProof="0" dirty="0"/>
                  <a:t> comme les coefficients d’une série de Fourier (intégrale sur une intervalle 1/Te) </a:t>
                </a:r>
                <a:r>
                  <a:rPr lang="fr-CA" b="0" noProof="0" dirty="0">
                    <a:sym typeface="Wingdings" pitchFamily="2" charset="2"/>
                  </a:rPr>
                  <a:t> </a:t>
                </a:r>
                <a:r>
                  <a:rPr lang="fr-CA" b="0" i="1" noProof="0" dirty="0">
                    <a:sym typeface="Wingdings" pitchFamily="2" charset="2"/>
                  </a:rPr>
                  <a:t>rappel slide 9</a:t>
                </a:r>
                <a:endParaRPr lang="fr-CA" b="0" i="1" noProof="0" dirty="0"/>
              </a:p>
              <a:p>
                <a:endParaRPr lang="fr-CA" b="0" noProof="0" dirty="0"/>
              </a:p>
              <a:p>
                <a:r>
                  <a:rPr lang="fr-CA" b="0" noProof="0" dirty="0"/>
                  <a:t>… Finalement, on peut représenter la TF d’un signal échantillonnée comme une périodisation de la TF du signal continue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68021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19838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fr-CA" b="1" noProof="0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fr-CA" b="1" noProof="0" dirty="0"/>
                  <a:t> </a:t>
                </a:r>
                <a:r>
                  <a:rPr lang="fr-CA" b="0" noProof="0" dirty="0"/>
                  <a:t>calcul direct : </a:t>
                </a:r>
                <a:r>
                  <a:rPr lang="en-CA" b="0" i="0" noProof="0">
                    <a:latin typeface="Cambria Math" panose="02040503050406030204" pitchFamily="18" charset="0"/>
                  </a:rPr>
                  <a:t>𝐹_𝑒 (𝜈)=⟨𝑓_𝑒 (𝑡)|𝑒^{2𝑖𝜋𝜈𝑡} ⟩</a:t>
                </a:r>
                <a:endParaRPr lang="fr-CA" b="1" noProof="0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67511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b="0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40798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b="0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243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80690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b="0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16467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48369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64159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b="0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13887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Filtre passe-bas: https://</a:t>
            </a:r>
            <a:r>
              <a:rPr lang="fr-CA" dirty="0" err="1"/>
              <a:t>www.youtube.com</a:t>
            </a:r>
            <a:r>
              <a:rPr lang="fr-CA" dirty="0"/>
              <a:t>/</a:t>
            </a:r>
            <a:r>
              <a:rPr lang="fr-CA" dirty="0" err="1"/>
              <a:t>watch?v</a:t>
            </a:r>
            <a:r>
              <a:rPr lang="fr-CA" dirty="0"/>
              <a:t>=p08WDDNjwAE&amp;ab_channel=</a:t>
            </a:r>
            <a:r>
              <a:rPr lang="fr-CA" dirty="0" err="1"/>
              <a:t>SimonHutchinson</a:t>
            </a:r>
            <a:endParaRPr lang="fr-CA" dirty="0"/>
          </a:p>
          <a:p>
            <a:r>
              <a:rPr lang="fr-CA" b="1" dirty="0"/>
              <a:t>5:36 – 7:40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54830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74481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76059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60158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6103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43A6E3D9-7BCA-E44A-BF67-7BAA7AF9EC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7936942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62275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10268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48718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fr-CA" i="0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18130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CA" i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57565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Wingdings" pitchFamily="2" charset="2"/>
              <a:buChar char="à"/>
            </a:pPr>
            <a:endParaRPr lang="fr-CA" noProof="0" dirty="0">
              <a:sym typeface="Wingdings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29007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36934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P. 275 </a:t>
            </a:r>
            <a:r>
              <a:rPr lang="fr-CA" dirty="0" err="1"/>
              <a:t>example</a:t>
            </a:r>
            <a:r>
              <a:rPr lang="fr-CA" dirty="0"/>
              <a:t> 4.4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79441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56260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43A6E3D9-7BCA-E44A-BF67-7BAA7AF9EC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16034058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4142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60030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95886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14729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51161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13683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79391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2766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48928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20172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69813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fr-CA" noProof="0" dirty="0">
                  <a:sym typeface="Wingdings" pitchFamily="2" charset="2"/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fr-CA" noProof="0" dirty="0"/>
              </a:p>
              <a:p>
                <a:endParaRPr lang="fr-CA" noProof="0" dirty="0"/>
              </a:p>
              <a:p>
                <a:r>
                  <a:rPr lang="fr-CA" noProof="0" dirty="0" err="1"/>
                  <a:t>Define</a:t>
                </a:r>
                <a:r>
                  <a:rPr lang="fr-CA" noProof="0" dirty="0"/>
                  <a:t> new </a:t>
                </a:r>
                <a:r>
                  <a:rPr lang="fr-CA" noProof="0" dirty="0" err="1"/>
                  <a:t>coordinate</a:t>
                </a:r>
                <a:r>
                  <a:rPr lang="fr-CA" noProof="0" dirty="0"/>
                  <a:t> system:</a:t>
                </a:r>
              </a:p>
              <a:p>
                <a:pPr/>
                <a:r>
                  <a:rPr lang="fr-CA" i="0" noProof="0">
                    <a:latin typeface="Cambria Math" panose="02040503050406030204" pitchFamily="18" charset="0"/>
                  </a:rPr>
                  <a:t>[■8(</a:t>
                </a:r>
                <a:r>
                  <a:rPr lang="en-CA" b="0" i="0" noProof="0">
                    <a:latin typeface="Cambria Math" panose="02040503050406030204" pitchFamily="18" charset="0"/>
                  </a:rPr>
                  <a:t>𝑥</a:t>
                </a:r>
                <a:r>
                  <a:rPr lang="fr-CA" b="0" i="0" noProof="0">
                    <a:latin typeface="Cambria Math" panose="02040503050406030204" pitchFamily="18" charset="0"/>
                  </a:rPr>
                  <a:t> ̂</a:t>
                </a:r>
                <a:r>
                  <a:rPr lang="en-CA" b="0" i="0" noProof="0">
                    <a:latin typeface="Cambria Math" panose="02040503050406030204" pitchFamily="18" charset="0"/>
                  </a:rPr>
                  <a:t>@𝑦</a:t>
                </a:r>
                <a:r>
                  <a:rPr lang="fr-CA" b="0" i="0" noProof="0">
                    <a:latin typeface="Cambria Math" panose="02040503050406030204" pitchFamily="18" charset="0"/>
                  </a:rPr>
                  <a:t> ̂</a:t>
                </a:r>
                <a:r>
                  <a:rPr lang="en-CA" b="0" i="0" noProof="0">
                    <a:latin typeface="Cambria Math" panose="02040503050406030204" pitchFamily="18" charset="0"/>
                  </a:rPr>
                  <a:t> )</a:t>
                </a:r>
                <a:r>
                  <a:rPr lang="fr-CA" b="0" i="0" noProof="0">
                    <a:latin typeface="Cambria Math" panose="02040503050406030204" pitchFamily="18" charset="0"/>
                  </a:rPr>
                  <a:t>]</a:t>
                </a:r>
                <a:r>
                  <a:rPr lang="en-CA" b="0" i="0" noProof="0">
                    <a:latin typeface="Cambria Math" panose="02040503050406030204" pitchFamily="18" charset="0"/>
                  </a:rPr>
                  <a:t>=[■8(𝑐𝑜𝑠𝜃&amp;sin⁡𝜃@−𝑠𝑖𝑛𝜃&amp;𝑐𝑜𝑠𝜃)]   [■8(𝑥@𝑦)]</a:t>
                </a:r>
                <a:endParaRPr lang="fr-CA" noProof="0" dirty="0"/>
              </a:p>
              <a:p>
                <a:endParaRPr lang="fr-CA" noProof="0" dirty="0"/>
              </a:p>
              <a:p>
                <a:endParaRPr lang="fr-CA" noProof="0" dirty="0"/>
              </a:p>
              <a:p>
                <a:r>
                  <a:rPr lang="fr-CA" noProof="0" dirty="0" err="1"/>
                  <a:t>Demo</a:t>
                </a:r>
                <a:r>
                  <a:rPr lang="fr-CA" noProof="0" dirty="0"/>
                  <a:t>:</a:t>
                </a:r>
              </a:p>
              <a:p>
                <a:pPr marL="171450" indent="-171450">
                  <a:buFont typeface="Wingdings" pitchFamily="2" charset="2"/>
                  <a:buChar char="à"/>
                </a:pPr>
                <a:r>
                  <a:rPr lang="fr-CA" noProof="0" dirty="0">
                    <a:sym typeface="Wingdings" pitchFamily="2" charset="2"/>
                  </a:rPr>
                  <a:t>TF(</a:t>
                </a:r>
                <a:r>
                  <a:rPr lang="fr-CA" noProof="0" dirty="0" err="1">
                    <a:sym typeface="Wingdings" pitchFamily="2" charset="2"/>
                  </a:rPr>
                  <a:t>Rect</a:t>
                </a:r>
                <a:r>
                  <a:rPr lang="fr-CA" noProof="0" dirty="0">
                    <a:sym typeface="Wingdings" pitchFamily="2" charset="2"/>
                  </a:rPr>
                  <a:t> ) = sinc, 2D image </a:t>
                </a:r>
                <a:r>
                  <a:rPr lang="fr-CA" noProof="0" dirty="0" err="1">
                    <a:sym typeface="Wingdings" pitchFamily="2" charset="2"/>
                  </a:rPr>
                  <a:t>is</a:t>
                </a:r>
                <a:r>
                  <a:rPr lang="fr-CA" noProof="0" dirty="0">
                    <a:sym typeface="Wingdings" pitchFamily="2" charset="2"/>
                  </a:rPr>
                  <a:t> sinc in one direction </a:t>
                </a:r>
                <a:r>
                  <a:rPr lang="fr-CA" noProof="0" dirty="0" err="1">
                    <a:sym typeface="Wingdings" pitchFamily="2" charset="2"/>
                  </a:rPr>
                  <a:t>multiplied</a:t>
                </a:r>
                <a:r>
                  <a:rPr lang="fr-CA" noProof="0" dirty="0">
                    <a:sym typeface="Wingdings" pitchFamily="2" charset="2"/>
                  </a:rPr>
                  <a:t> by sinc in the </a:t>
                </a:r>
                <a:r>
                  <a:rPr lang="fr-CA" noProof="0" dirty="0" err="1">
                    <a:sym typeface="Wingdings" pitchFamily="2" charset="2"/>
                  </a:rPr>
                  <a:t>other</a:t>
                </a:r>
                <a:r>
                  <a:rPr lang="fr-CA" noProof="0" dirty="0">
                    <a:sym typeface="Wingdings" pitchFamily="2" charset="2"/>
                  </a:rPr>
                  <a:t> direction</a:t>
                </a:r>
              </a:p>
              <a:p>
                <a:pPr marL="171450" indent="-171450">
                  <a:buFont typeface="Wingdings" pitchFamily="2" charset="2"/>
                  <a:buChar char="à"/>
                </a:pPr>
                <a:r>
                  <a:rPr lang="fr-CA" noProof="0" dirty="0">
                    <a:sym typeface="Wingdings" pitchFamily="2" charset="2"/>
                  </a:rPr>
                  <a:t>The </a:t>
                </a:r>
                <a:r>
                  <a:rPr lang="fr-CA" noProof="0" dirty="0" err="1">
                    <a:sym typeface="Wingdings" pitchFamily="2" charset="2"/>
                  </a:rPr>
                  <a:t>length</a:t>
                </a:r>
                <a:r>
                  <a:rPr lang="fr-CA" noProof="0" dirty="0">
                    <a:sym typeface="Wingdings" pitchFamily="2" charset="2"/>
                  </a:rPr>
                  <a:t> of the </a:t>
                </a:r>
                <a:r>
                  <a:rPr lang="fr-CA" noProof="0" dirty="0" err="1">
                    <a:sym typeface="Wingdings" pitchFamily="2" charset="2"/>
                  </a:rPr>
                  <a:t>rect</a:t>
                </a:r>
                <a:r>
                  <a:rPr lang="fr-CA" noProof="0" dirty="0">
                    <a:sym typeface="Wingdings" pitchFamily="2" charset="2"/>
                  </a:rPr>
                  <a:t> </a:t>
                </a:r>
                <a:r>
                  <a:rPr lang="fr-CA" noProof="0" dirty="0" err="1">
                    <a:sym typeface="Wingdings" pitchFamily="2" charset="2"/>
                  </a:rPr>
                  <a:t>is</a:t>
                </a:r>
                <a:r>
                  <a:rPr lang="fr-CA" noProof="0" dirty="0">
                    <a:sym typeface="Wingdings" pitchFamily="2" charset="2"/>
                  </a:rPr>
                  <a:t> longer in the x direction, </a:t>
                </a:r>
                <a:r>
                  <a:rPr lang="fr-CA" noProof="0" dirty="0" err="1">
                    <a:sym typeface="Wingdings" pitchFamily="2" charset="2"/>
                  </a:rPr>
                  <a:t>so</a:t>
                </a:r>
                <a:r>
                  <a:rPr lang="fr-CA" noProof="0" dirty="0">
                    <a:sym typeface="Wingdings" pitchFamily="2" charset="2"/>
                  </a:rPr>
                  <a:t> the </a:t>
                </a:r>
                <a:r>
                  <a:rPr lang="fr-CA" noProof="0" dirty="0" err="1">
                    <a:sym typeface="Wingdings" pitchFamily="2" charset="2"/>
                  </a:rPr>
                  <a:t>spacing</a:t>
                </a:r>
                <a:r>
                  <a:rPr lang="fr-CA" noProof="0" dirty="0">
                    <a:sym typeface="Wingdings" pitchFamily="2" charset="2"/>
                  </a:rPr>
                  <a:t> of the </a:t>
                </a:r>
                <a:r>
                  <a:rPr lang="fr-CA" noProof="0" dirty="0" err="1">
                    <a:sym typeface="Wingdings" pitchFamily="2" charset="2"/>
                  </a:rPr>
                  <a:t>zeros</a:t>
                </a:r>
                <a:r>
                  <a:rPr lang="fr-CA" noProof="0" dirty="0">
                    <a:sym typeface="Wingdings" pitchFamily="2" charset="2"/>
                  </a:rPr>
                  <a:t> in the </a:t>
                </a:r>
                <a:r>
                  <a:rPr lang="fr-CA" noProof="0" dirty="0" err="1">
                    <a:sym typeface="Wingdings" pitchFamily="2" charset="2"/>
                  </a:rPr>
                  <a:t>frequency</a:t>
                </a:r>
                <a:r>
                  <a:rPr lang="fr-CA" noProof="0" dirty="0">
                    <a:sym typeface="Wingdings" pitchFamily="2" charset="2"/>
                  </a:rPr>
                  <a:t> </a:t>
                </a:r>
                <a:r>
                  <a:rPr lang="fr-CA" noProof="0" dirty="0" err="1">
                    <a:sym typeface="Wingdings" pitchFamily="2" charset="2"/>
                  </a:rPr>
                  <a:t>space</a:t>
                </a:r>
                <a:r>
                  <a:rPr lang="fr-CA" noProof="0" dirty="0">
                    <a:sym typeface="Wingdings" pitchFamily="2" charset="2"/>
                  </a:rPr>
                  <a:t> </a:t>
                </a:r>
                <a:r>
                  <a:rPr lang="fr-CA" noProof="0" dirty="0" err="1">
                    <a:sym typeface="Wingdings" pitchFamily="2" charset="2"/>
                  </a:rPr>
                  <a:t>is</a:t>
                </a:r>
                <a:r>
                  <a:rPr lang="fr-CA" noProof="0" dirty="0">
                    <a:sym typeface="Wingdings" pitchFamily="2" charset="2"/>
                  </a:rPr>
                  <a:t> </a:t>
                </a:r>
                <a:r>
                  <a:rPr lang="fr-CA" noProof="0" dirty="0" err="1">
                    <a:sym typeface="Wingdings" pitchFamily="2" charset="2"/>
                  </a:rPr>
                  <a:t>shorter</a:t>
                </a:r>
                <a:r>
                  <a:rPr lang="fr-CA" noProof="0" dirty="0">
                    <a:sym typeface="Wingdings" pitchFamily="2" charset="2"/>
                  </a:rPr>
                  <a:t> in </a:t>
                </a:r>
                <a:r>
                  <a:rPr lang="fr-CA" noProof="0" dirty="0" err="1">
                    <a:sym typeface="Wingdings" pitchFamily="2" charset="2"/>
                  </a:rPr>
                  <a:t>that</a:t>
                </a:r>
                <a:r>
                  <a:rPr lang="fr-CA" noProof="0" dirty="0">
                    <a:sym typeface="Wingdings" pitchFamily="2" charset="2"/>
                  </a:rPr>
                  <a:t> </a:t>
                </a:r>
                <a:r>
                  <a:rPr lang="fr-CA" noProof="0" dirty="0" err="1">
                    <a:sym typeface="Wingdings" pitchFamily="2" charset="2"/>
                  </a:rPr>
                  <a:t>direciton</a:t>
                </a:r>
                <a:endParaRPr lang="fr-CA" noProof="0" dirty="0">
                  <a:sym typeface="Wingdings" pitchFamily="2" charset="2"/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9605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141998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43A6E3D9-7BCA-E44A-BF67-7BAA7AF9EC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700847620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00469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710155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692937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144223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43A6E3D9-7BCA-E44A-BF67-7BAA7AF9EC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99560670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Wingdings" pitchFamily="2" charset="2"/>
              <a:buChar char="à"/>
            </a:pPr>
            <a:endParaRPr lang="fr-CA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711587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fr-CA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5292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1237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F31F40-96DD-8944-ADD2-7A6DB72EE44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7281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</p:cSld>
  <p:clrMapOvr>
    <a:masterClrMapping/>
  </p:clrMapOvr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44925F35-454D-0849-BD02-5394302C9887}" type="datetime1">
              <a:rPr lang="en-CA" smtClean="0"/>
              <a:t>2025-01-23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FAE6B36-50C9-2A45-B223-7244D77E1750}" type="slidenum">
              <a:rPr lang="en-US" smtClean="0"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ED5755A1-CBC7-1142-9071-7287B67B7067}" type="datetime1">
              <a:rPr lang="en-CA" smtClean="0"/>
              <a:t>2025-01-23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FAE6B36-50C9-2A45-B223-7244D77E1750}" type="slidenum">
              <a:rPr lang="en-US" smtClean="0"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941F1DB-0928-47F7-BDE0-86B18C144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</p:spTree>
  </p:cSld>
  <p:clrMapOvr>
    <a:masterClrMapping/>
  </p:clrMapOvr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8FAE6B36-50C9-2A45-B223-7244D77E1750}" type="slidenum">
              <a:rPr lang="en-US" smtClean="0"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7755591" y="6553570"/>
            <a:ext cx="149262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DC3D5E5A-39B0-1646-9B01-BF9D79D807E3}" type="slidenum">
              <a:rPr lang="en-US" sz="1300" b="1" smtClean="0">
                <a:latin typeface="+mn-lt"/>
              </a:rPr>
              <a:t>‹N°›</a:t>
            </a:fld>
            <a:r>
              <a:rPr lang="en-US" sz="1300" b="1" dirty="0">
                <a:latin typeface="+mn-lt"/>
              </a:rPr>
              <a:t> </a:t>
            </a:r>
            <a:r>
              <a:rPr lang="en-US" sz="1300" b="1">
                <a:latin typeface="+mn-lt"/>
              </a:rPr>
              <a:t>/ 77</a:t>
            </a:r>
            <a:endParaRPr lang="en-US" sz="1300" b="1" dirty="0">
              <a:latin typeface="+mn-lt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3403075" y="6551467"/>
            <a:ext cx="297595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baseline="0" dirty="0" err="1">
                <a:latin typeface="+mn-lt"/>
              </a:rPr>
              <a:t>Représentation</a:t>
            </a:r>
            <a:r>
              <a:rPr lang="en-US" sz="1300" b="1" baseline="0" dirty="0">
                <a:latin typeface="+mn-lt"/>
              </a:rPr>
              <a:t> </a:t>
            </a:r>
            <a:r>
              <a:rPr lang="en-US" sz="1300" b="1" baseline="0" dirty="0" err="1">
                <a:latin typeface="+mn-lt"/>
              </a:rPr>
              <a:t>fréquentielle</a:t>
            </a:r>
            <a:r>
              <a:rPr lang="en-US" sz="1300" b="1" baseline="0" dirty="0">
                <a:latin typeface="+mn-lt"/>
              </a:rPr>
              <a:t> des images </a:t>
            </a:r>
            <a:endParaRPr lang="en-US" sz="1300" b="1" dirty="0">
              <a:latin typeface="+mn-lt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697586" y="6549363"/>
            <a:ext cx="226507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dirty="0">
                <a:latin typeface="+mn-lt"/>
              </a:rPr>
              <a:t>Eva Alonso Ortiz (ELE8812)</a:t>
            </a:r>
          </a:p>
        </p:txBody>
      </p:sp>
    </p:spTree>
    <p:extLst>
      <p:ext uri="{BB962C8B-B14F-4D97-AF65-F5344CB8AC3E}">
        <p14:creationId xmlns:p14="http://schemas.microsoft.com/office/powerpoint/2010/main" val="946549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2.png"/><Relationship Id="rId7" Type="http://schemas.openxmlformats.org/officeDocument/2006/relationships/image" Target="../media/image6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slide" Target="slide7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340.png"/><Relationship Id="rId4" Type="http://schemas.openxmlformats.org/officeDocument/2006/relationships/image" Target="../media/image3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slide" Target="slide7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36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35.wmf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Relationship Id="rId6" Type="http://schemas.openxmlformats.org/officeDocument/2006/relationships/oleObject" Target="../embeddings/oleObject17.bin"/><Relationship Id="rId5" Type="http://schemas.openxmlformats.org/officeDocument/2006/relationships/image" Target="../media/image15.wmf"/><Relationship Id="rId4" Type="http://schemas.openxmlformats.org/officeDocument/2006/relationships/oleObject" Target="../embeddings/oleObject16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0.png"/><Relationship Id="rId11" Type="http://schemas.openxmlformats.org/officeDocument/2006/relationships/image" Target="../media/image34.png"/><Relationship Id="rId5" Type="http://schemas.openxmlformats.org/officeDocument/2006/relationships/image" Target="../media/image230.png"/><Relationship Id="rId10" Type="http://schemas.openxmlformats.org/officeDocument/2006/relationships/image" Target="../media/image40.png"/><Relationship Id="rId9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42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slide" Target="slide70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.bin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50.wmf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.xml"/><Relationship Id="rId6" Type="http://schemas.openxmlformats.org/officeDocument/2006/relationships/oleObject" Target="../embeddings/oleObject19.bin"/><Relationship Id="rId11" Type="http://schemas.openxmlformats.org/officeDocument/2006/relationships/image" Target="../media/image52.wmf"/><Relationship Id="rId5" Type="http://schemas.openxmlformats.org/officeDocument/2006/relationships/image" Target="../media/image15.wmf"/><Relationship Id="rId10" Type="http://schemas.openxmlformats.org/officeDocument/2006/relationships/oleObject" Target="../embeddings/oleObject21.bin"/><Relationship Id="rId4" Type="http://schemas.openxmlformats.org/officeDocument/2006/relationships/oleObject" Target="../embeddings/oleObject18.bin"/><Relationship Id="rId9" Type="http://schemas.openxmlformats.org/officeDocument/2006/relationships/image" Target="../media/image51.w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4.bin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50.wmf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.xml"/><Relationship Id="rId6" Type="http://schemas.openxmlformats.org/officeDocument/2006/relationships/oleObject" Target="../embeddings/oleObject23.bin"/><Relationship Id="rId11" Type="http://schemas.openxmlformats.org/officeDocument/2006/relationships/image" Target="../media/image52.wmf"/><Relationship Id="rId5" Type="http://schemas.openxmlformats.org/officeDocument/2006/relationships/image" Target="../media/image15.wmf"/><Relationship Id="rId10" Type="http://schemas.openxmlformats.org/officeDocument/2006/relationships/oleObject" Target="../embeddings/oleObject25.bin"/><Relationship Id="rId4" Type="http://schemas.openxmlformats.org/officeDocument/2006/relationships/oleObject" Target="../embeddings/oleObject22.bin"/><Relationship Id="rId9" Type="http://schemas.openxmlformats.org/officeDocument/2006/relationships/image" Target="../media/image51.w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8.bin"/><Relationship Id="rId13" Type="http://schemas.openxmlformats.org/officeDocument/2006/relationships/image" Target="../media/image53.wmf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50.wmf"/><Relationship Id="rId12" Type="http://schemas.openxmlformats.org/officeDocument/2006/relationships/oleObject" Target="../embeddings/oleObject30.bin"/><Relationship Id="rId17" Type="http://schemas.openxmlformats.org/officeDocument/2006/relationships/image" Target="../media/image55.wmf"/><Relationship Id="rId2" Type="http://schemas.openxmlformats.org/officeDocument/2006/relationships/slideLayout" Target="../slideLayouts/slideLayout6.xml"/><Relationship Id="rId16" Type="http://schemas.openxmlformats.org/officeDocument/2006/relationships/oleObject" Target="../embeddings/oleObject32.bin"/><Relationship Id="rId1" Type="http://schemas.openxmlformats.org/officeDocument/2006/relationships/tags" Target="../tags/tag8.xml"/><Relationship Id="rId6" Type="http://schemas.openxmlformats.org/officeDocument/2006/relationships/oleObject" Target="../embeddings/oleObject27.bin"/><Relationship Id="rId11" Type="http://schemas.openxmlformats.org/officeDocument/2006/relationships/image" Target="../media/image52.wmf"/><Relationship Id="rId5" Type="http://schemas.openxmlformats.org/officeDocument/2006/relationships/image" Target="../media/image15.wmf"/><Relationship Id="rId15" Type="http://schemas.openxmlformats.org/officeDocument/2006/relationships/image" Target="../media/image54.wmf"/><Relationship Id="rId10" Type="http://schemas.openxmlformats.org/officeDocument/2006/relationships/oleObject" Target="../embeddings/oleObject29.bin"/><Relationship Id="rId4" Type="http://schemas.openxmlformats.org/officeDocument/2006/relationships/oleObject" Target="../embeddings/oleObject26.bin"/><Relationship Id="rId9" Type="http://schemas.openxmlformats.org/officeDocument/2006/relationships/image" Target="../media/image51.wmf"/><Relationship Id="rId14" Type="http://schemas.openxmlformats.org/officeDocument/2006/relationships/oleObject" Target="../embeddings/oleObject31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56.wmf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9.xml"/><Relationship Id="rId6" Type="http://schemas.openxmlformats.org/officeDocument/2006/relationships/oleObject" Target="../embeddings/oleObject34.bin"/><Relationship Id="rId5" Type="http://schemas.openxmlformats.org/officeDocument/2006/relationships/image" Target="../media/image15.wmf"/><Relationship Id="rId4" Type="http://schemas.openxmlformats.org/officeDocument/2006/relationships/oleObject" Target="../embeddings/oleObject33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.xml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7.bin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59.wmf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1.xml"/><Relationship Id="rId6" Type="http://schemas.openxmlformats.org/officeDocument/2006/relationships/oleObject" Target="../embeddings/oleObject36.bin"/><Relationship Id="rId11" Type="http://schemas.openxmlformats.org/officeDocument/2006/relationships/image" Target="../media/image601.png"/><Relationship Id="rId5" Type="http://schemas.openxmlformats.org/officeDocument/2006/relationships/image" Target="../media/image58.wmf"/><Relationship Id="rId4" Type="http://schemas.openxmlformats.org/officeDocument/2006/relationships/oleObject" Target="../embeddings/oleObject35.bin"/><Relationship Id="rId9" Type="http://schemas.openxmlformats.org/officeDocument/2006/relationships/image" Target="../media/image15.w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slide" Target="slide7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slide" Target="slide7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8.bin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emf"/><Relationship Id="rId5" Type="http://schemas.openxmlformats.org/officeDocument/2006/relationships/oleObject" Target="../embeddings/oleObject39.bin"/><Relationship Id="rId4" Type="http://schemas.openxmlformats.org/officeDocument/2006/relationships/image" Target="../media/image60.e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emf"/><Relationship Id="rId13" Type="http://schemas.openxmlformats.org/officeDocument/2006/relationships/image" Target="../media/image77.svg"/><Relationship Id="rId3" Type="http://schemas.openxmlformats.org/officeDocument/2006/relationships/oleObject" Target="../embeddings/oleObject40.bin"/><Relationship Id="rId7" Type="http://schemas.openxmlformats.org/officeDocument/2006/relationships/oleObject" Target="../embeddings/oleObject42.bin"/><Relationship Id="rId12" Type="http://schemas.openxmlformats.org/officeDocument/2006/relationships/image" Target="../media/image7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emf"/><Relationship Id="rId11" Type="http://schemas.openxmlformats.org/officeDocument/2006/relationships/image" Target="../media/image75.png"/><Relationship Id="rId5" Type="http://schemas.openxmlformats.org/officeDocument/2006/relationships/oleObject" Target="../embeddings/oleObject41.bin"/><Relationship Id="rId10" Type="http://schemas.openxmlformats.org/officeDocument/2006/relationships/image" Target="../media/image65.emf"/><Relationship Id="rId4" Type="http://schemas.openxmlformats.org/officeDocument/2006/relationships/image" Target="../media/image62.emf"/><Relationship Id="rId9" Type="http://schemas.openxmlformats.org/officeDocument/2006/relationships/oleObject" Target="../embeddings/oleObject43.bin"/><Relationship Id="rId14" Type="http://schemas.openxmlformats.org/officeDocument/2006/relationships/image" Target="../media/image78.jp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83.png"/><Relationship Id="rId3" Type="http://schemas.openxmlformats.org/officeDocument/2006/relationships/tags" Target="../tags/tag14.xml"/><Relationship Id="rId7" Type="http://schemas.openxmlformats.org/officeDocument/2006/relationships/tags" Target="../tags/tag18.xml"/><Relationship Id="rId12" Type="http://schemas.openxmlformats.org/officeDocument/2006/relationships/image" Target="../media/image82.sv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tags" Target="../tags/tag17.xml"/><Relationship Id="rId11" Type="http://schemas.openxmlformats.org/officeDocument/2006/relationships/image" Target="../media/image81.png"/><Relationship Id="rId5" Type="http://schemas.openxmlformats.org/officeDocument/2006/relationships/tags" Target="../tags/tag16.xml"/><Relationship Id="rId10" Type="http://schemas.openxmlformats.org/officeDocument/2006/relationships/image" Target="../media/image80.svg"/><Relationship Id="rId4" Type="http://schemas.openxmlformats.org/officeDocument/2006/relationships/tags" Target="../tags/tag15.xml"/><Relationship Id="rId9" Type="http://schemas.openxmlformats.org/officeDocument/2006/relationships/image" Target="../media/image79.png"/><Relationship Id="rId14" Type="http://schemas.openxmlformats.org/officeDocument/2006/relationships/image" Target="../media/image84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8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800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Relationship Id="rId9" Type="http://schemas.openxmlformats.org/officeDocument/2006/relationships/image" Target="../media/image86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5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950.png"/><Relationship Id="rId7" Type="http://schemas.openxmlformats.org/officeDocument/2006/relationships/image" Target="../media/image10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0.png"/><Relationship Id="rId9" Type="http://schemas.openxmlformats.org/officeDocument/2006/relationships/image" Target="../media/image10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12.emf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9.emf"/><Relationship Id="rId12" Type="http://schemas.openxmlformats.org/officeDocument/2006/relationships/oleObject" Target="../embeddings/oleObject5.bin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1.emf"/><Relationship Id="rId5" Type="http://schemas.openxmlformats.org/officeDocument/2006/relationships/image" Target="../media/image8.e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10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60.png"/><Relationship Id="rId4" Type="http://schemas.openxmlformats.org/officeDocument/2006/relationships/image" Target="../media/image5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2.png"/><Relationship Id="rId4" Type="http://schemas.openxmlformats.org/officeDocument/2006/relationships/image" Target="../media/image11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08WDDNjwAE&amp;ab_channel=SimonHutchinson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121.png"/><Relationship Id="rId7" Type="http://schemas.openxmlformats.org/officeDocument/2006/relationships/image" Target="../media/image12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png"/><Relationship Id="rId11" Type="http://schemas.openxmlformats.org/officeDocument/2006/relationships/image" Target="../media/image78.jpg"/><Relationship Id="rId5" Type="http://schemas.openxmlformats.org/officeDocument/2006/relationships/image" Target="../media/image123.png"/><Relationship Id="rId10" Type="http://schemas.openxmlformats.org/officeDocument/2006/relationships/image" Target="../media/image77.svg"/><Relationship Id="rId4" Type="http://schemas.openxmlformats.org/officeDocument/2006/relationships/image" Target="../media/image122.png"/><Relationship Id="rId9" Type="http://schemas.openxmlformats.org/officeDocument/2006/relationships/image" Target="../media/image7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13" Type="http://schemas.openxmlformats.org/officeDocument/2006/relationships/image" Target="../media/image17.wmf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4.wmf"/><Relationship Id="rId12" Type="http://schemas.openxmlformats.org/officeDocument/2006/relationships/oleObject" Target="../embeddings/oleObject10.bin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Relationship Id="rId6" Type="http://schemas.openxmlformats.org/officeDocument/2006/relationships/oleObject" Target="../embeddings/oleObject7.bin"/><Relationship Id="rId11" Type="http://schemas.openxmlformats.org/officeDocument/2006/relationships/image" Target="../media/image16.emf"/><Relationship Id="rId5" Type="http://schemas.openxmlformats.org/officeDocument/2006/relationships/image" Target="../media/image13.wmf"/><Relationship Id="rId15" Type="http://schemas.openxmlformats.org/officeDocument/2006/relationships/image" Target="../media/image19.png"/><Relationship Id="rId10" Type="http://schemas.openxmlformats.org/officeDocument/2006/relationships/oleObject" Target="../embeddings/oleObject9.bin"/><Relationship Id="rId4" Type="http://schemas.openxmlformats.org/officeDocument/2006/relationships/oleObject" Target="../embeddings/oleObject6.bin"/><Relationship Id="rId9" Type="http://schemas.openxmlformats.org/officeDocument/2006/relationships/image" Target="../media/image15.wmf"/><Relationship Id="rId14" Type="http://schemas.openxmlformats.org/officeDocument/2006/relationships/image" Target="../media/image18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83.png"/><Relationship Id="rId3" Type="http://schemas.openxmlformats.org/officeDocument/2006/relationships/tags" Target="../tags/tag21.xml"/><Relationship Id="rId7" Type="http://schemas.openxmlformats.org/officeDocument/2006/relationships/tags" Target="../tags/tag25.xml"/><Relationship Id="rId12" Type="http://schemas.openxmlformats.org/officeDocument/2006/relationships/image" Target="../media/image82.sv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tags" Target="../tags/tag24.xml"/><Relationship Id="rId11" Type="http://schemas.openxmlformats.org/officeDocument/2006/relationships/image" Target="../media/image81.png"/><Relationship Id="rId5" Type="http://schemas.openxmlformats.org/officeDocument/2006/relationships/tags" Target="../tags/tag23.xml"/><Relationship Id="rId10" Type="http://schemas.openxmlformats.org/officeDocument/2006/relationships/image" Target="../media/image80.svg"/><Relationship Id="rId4" Type="http://schemas.openxmlformats.org/officeDocument/2006/relationships/tags" Target="../tags/tag22.xml"/><Relationship Id="rId9" Type="http://schemas.openxmlformats.org/officeDocument/2006/relationships/image" Target="../media/image79.png"/><Relationship Id="rId14" Type="http://schemas.openxmlformats.org/officeDocument/2006/relationships/image" Target="../media/image84.sv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slide" Target="slide70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0.png"/><Relationship Id="rId3" Type="http://schemas.openxmlformats.org/officeDocument/2006/relationships/image" Target="../media/image1220.png"/><Relationship Id="rId7" Type="http://schemas.openxmlformats.org/officeDocument/2006/relationships/image" Target="../media/image126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7" Type="http://schemas.openxmlformats.org/officeDocument/2006/relationships/image" Target="../media/image131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128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0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g"/><Relationship Id="rId3" Type="http://schemas.openxmlformats.org/officeDocument/2006/relationships/image" Target="../media/image134.png"/><Relationship Id="rId7" Type="http://schemas.openxmlformats.org/officeDocument/2006/relationships/image" Target="../media/image77.sv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130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135.png"/><Relationship Id="rId3" Type="http://schemas.openxmlformats.org/officeDocument/2006/relationships/tags" Target="../tags/tag28.xml"/><Relationship Id="rId7" Type="http://schemas.openxmlformats.org/officeDocument/2006/relationships/tags" Target="../tags/tag32.xml"/><Relationship Id="rId12" Type="http://schemas.openxmlformats.org/officeDocument/2006/relationships/image" Target="../media/image82.svg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tags" Target="../tags/tag31.xml"/><Relationship Id="rId11" Type="http://schemas.openxmlformats.org/officeDocument/2006/relationships/image" Target="../media/image81.png"/><Relationship Id="rId5" Type="http://schemas.openxmlformats.org/officeDocument/2006/relationships/tags" Target="../tags/tag30.xml"/><Relationship Id="rId10" Type="http://schemas.openxmlformats.org/officeDocument/2006/relationships/image" Target="../media/image80.svg"/><Relationship Id="rId4" Type="http://schemas.openxmlformats.org/officeDocument/2006/relationships/tags" Target="../tags/tag29.xml"/><Relationship Id="rId9" Type="http://schemas.openxmlformats.org/officeDocument/2006/relationships/image" Target="../media/image79.png"/><Relationship Id="rId14" Type="http://schemas.openxmlformats.org/officeDocument/2006/relationships/image" Target="../media/image136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4" Type="http://schemas.openxmlformats.org/officeDocument/2006/relationships/slide" Target="slide70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7" Type="http://schemas.openxmlformats.org/officeDocument/2006/relationships/image" Target="../media/image138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7.sv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83.png"/><Relationship Id="rId3" Type="http://schemas.openxmlformats.org/officeDocument/2006/relationships/tags" Target="../tags/tag35.xml"/><Relationship Id="rId7" Type="http://schemas.openxmlformats.org/officeDocument/2006/relationships/tags" Target="../tags/tag39.xml"/><Relationship Id="rId12" Type="http://schemas.openxmlformats.org/officeDocument/2006/relationships/image" Target="../media/image82.svg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tags" Target="../tags/tag38.xml"/><Relationship Id="rId11" Type="http://schemas.openxmlformats.org/officeDocument/2006/relationships/image" Target="../media/image81.png"/><Relationship Id="rId5" Type="http://schemas.openxmlformats.org/officeDocument/2006/relationships/tags" Target="../tags/tag37.xml"/><Relationship Id="rId10" Type="http://schemas.openxmlformats.org/officeDocument/2006/relationships/image" Target="../media/image80.svg"/><Relationship Id="rId4" Type="http://schemas.openxmlformats.org/officeDocument/2006/relationships/tags" Target="../tags/tag36.xml"/><Relationship Id="rId9" Type="http://schemas.openxmlformats.org/officeDocument/2006/relationships/image" Target="../media/image79.png"/><Relationship Id="rId14" Type="http://schemas.openxmlformats.org/officeDocument/2006/relationships/image" Target="../media/image84.sv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7" Type="http://schemas.openxmlformats.org/officeDocument/2006/relationships/image" Target="../media/image143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2.png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5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emf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emf"/><Relationship Id="rId7" Type="http://schemas.openxmlformats.org/officeDocument/2006/relationships/image" Target="../media/image138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7.sv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135.png"/><Relationship Id="rId3" Type="http://schemas.openxmlformats.org/officeDocument/2006/relationships/tags" Target="../tags/tag42.xml"/><Relationship Id="rId7" Type="http://schemas.openxmlformats.org/officeDocument/2006/relationships/tags" Target="../tags/tag46.xml"/><Relationship Id="rId12" Type="http://schemas.openxmlformats.org/officeDocument/2006/relationships/image" Target="../media/image82.svg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tags" Target="../tags/tag45.xml"/><Relationship Id="rId11" Type="http://schemas.openxmlformats.org/officeDocument/2006/relationships/image" Target="../media/image81.png"/><Relationship Id="rId5" Type="http://schemas.openxmlformats.org/officeDocument/2006/relationships/tags" Target="../tags/tag44.xml"/><Relationship Id="rId10" Type="http://schemas.openxmlformats.org/officeDocument/2006/relationships/image" Target="../media/image80.svg"/><Relationship Id="rId4" Type="http://schemas.openxmlformats.org/officeDocument/2006/relationships/tags" Target="../tags/tag43.xml"/><Relationship Id="rId9" Type="http://schemas.openxmlformats.org/officeDocument/2006/relationships/image" Target="../media/image79.png"/><Relationship Id="rId14" Type="http://schemas.openxmlformats.org/officeDocument/2006/relationships/image" Target="../media/image136.sv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emf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0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1.png"/><Relationship Id="rId5" Type="http://schemas.openxmlformats.org/officeDocument/2006/relationships/image" Target="../media/image150.png"/><Relationship Id="rId4" Type="http://schemas.openxmlformats.org/officeDocument/2006/relationships/image" Target="../media/image149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4.png"/><Relationship Id="rId4" Type="http://schemas.openxmlformats.org/officeDocument/2006/relationships/image" Target="../media/image153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1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7.png"/><Relationship Id="rId5" Type="http://schemas.openxmlformats.org/officeDocument/2006/relationships/image" Target="../media/image156.png"/><Relationship Id="rId4" Type="http://schemas.openxmlformats.org/officeDocument/2006/relationships/image" Target="../media/image155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0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9.png"/><Relationship Id="rId4" Type="http://schemas.openxmlformats.org/officeDocument/2006/relationships/image" Target="../media/image158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4" Type="http://schemas.openxmlformats.org/officeDocument/2006/relationships/slide" Target="slide70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0.png"/><Relationship Id="rId7" Type="http://schemas.openxmlformats.org/officeDocument/2006/relationships/image" Target="../media/image162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1.png"/><Relationship Id="rId5" Type="http://schemas.openxmlformats.org/officeDocument/2006/relationships/image" Target="../media/image1601.png"/><Relationship Id="rId4" Type="http://schemas.openxmlformats.org/officeDocument/2006/relationships/image" Target="../media/image160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0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3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png"/><Relationship Id="rId5" Type="http://schemas.openxmlformats.org/officeDocument/2006/relationships/image" Target="../media/image77.svg"/><Relationship Id="rId4" Type="http://schemas.openxmlformats.org/officeDocument/2006/relationships/image" Target="../media/image7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13" Type="http://schemas.openxmlformats.org/officeDocument/2006/relationships/image" Target="../media/image27.wmf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4.wmf"/><Relationship Id="rId12" Type="http://schemas.openxmlformats.org/officeDocument/2006/relationships/oleObject" Target="../embeddings/oleObject15.bin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Relationship Id="rId6" Type="http://schemas.openxmlformats.org/officeDocument/2006/relationships/oleObject" Target="../embeddings/oleObject12.bin"/><Relationship Id="rId11" Type="http://schemas.openxmlformats.org/officeDocument/2006/relationships/image" Target="../media/image26.wmf"/><Relationship Id="rId5" Type="http://schemas.openxmlformats.org/officeDocument/2006/relationships/image" Target="../media/image23.wmf"/><Relationship Id="rId10" Type="http://schemas.openxmlformats.org/officeDocument/2006/relationships/oleObject" Target="../embeddings/oleObject14.bin"/><Relationship Id="rId4" Type="http://schemas.openxmlformats.org/officeDocument/2006/relationships/oleObject" Target="../embeddings/oleObject11.bin"/><Relationship Id="rId9" Type="http://schemas.openxmlformats.org/officeDocument/2006/relationships/image" Target="../media/image25.wmf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83.png"/><Relationship Id="rId3" Type="http://schemas.openxmlformats.org/officeDocument/2006/relationships/tags" Target="../tags/tag49.xml"/><Relationship Id="rId7" Type="http://schemas.openxmlformats.org/officeDocument/2006/relationships/tags" Target="../tags/tag53.xml"/><Relationship Id="rId12" Type="http://schemas.openxmlformats.org/officeDocument/2006/relationships/image" Target="../media/image82.svg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6" Type="http://schemas.openxmlformats.org/officeDocument/2006/relationships/tags" Target="../tags/tag52.xml"/><Relationship Id="rId11" Type="http://schemas.openxmlformats.org/officeDocument/2006/relationships/image" Target="../media/image81.png"/><Relationship Id="rId5" Type="http://schemas.openxmlformats.org/officeDocument/2006/relationships/tags" Target="../tags/tag51.xml"/><Relationship Id="rId10" Type="http://schemas.openxmlformats.org/officeDocument/2006/relationships/image" Target="../media/image80.svg"/><Relationship Id="rId4" Type="http://schemas.openxmlformats.org/officeDocument/2006/relationships/tags" Target="../tags/tag50.xml"/><Relationship Id="rId9" Type="http://schemas.openxmlformats.org/officeDocument/2006/relationships/image" Target="../media/image79.png"/><Relationship Id="rId14" Type="http://schemas.openxmlformats.org/officeDocument/2006/relationships/image" Target="../media/image84.sv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4" Type="http://schemas.openxmlformats.org/officeDocument/2006/relationships/slide" Target="slide70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1.jp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-29110" y="0"/>
            <a:ext cx="7689618" cy="6862761"/>
            <a:chOff x="-21880" y="-24126"/>
            <a:chExt cx="10252824" cy="6858000"/>
          </a:xfrm>
          <a:blipFill>
            <a:blip r:embed="rId3"/>
            <a:stretch>
              <a:fillRect/>
            </a:stretch>
          </a:blipFill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1880" y="-24126"/>
              <a:ext cx="10252824" cy="6858000"/>
            </a:xfrm>
            <a:prstGeom prst="rect">
              <a:avLst/>
            </a:prstGeom>
            <a:grpFill/>
          </p:spPr>
        </p:pic>
        <p:sp>
          <p:nvSpPr>
            <p:cNvPr id="23" name="Rectangle 22"/>
            <p:cNvSpPr/>
            <p:nvPr/>
          </p:nvSpPr>
          <p:spPr>
            <a:xfrm rot="1080000">
              <a:off x="4270984" y="-24126"/>
              <a:ext cx="47284" cy="9348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 rot="1080000">
              <a:off x="3823791" y="1005269"/>
              <a:ext cx="47284" cy="9348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 rot="1080000">
              <a:off x="3378576" y="2054431"/>
              <a:ext cx="47284" cy="9348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 rot="1080000">
              <a:off x="2960239" y="3052251"/>
              <a:ext cx="47284" cy="93489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798"/>
          <a:stretch/>
        </p:blipFill>
        <p:spPr>
          <a:xfrm>
            <a:off x="6970319" y="-216933"/>
            <a:ext cx="2065427" cy="200918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8502" y="231127"/>
            <a:ext cx="1866102" cy="103217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815699" y="5762473"/>
            <a:ext cx="5195960" cy="235193"/>
            <a:chOff x="5087599" y="6540296"/>
            <a:chExt cx="6927946" cy="31359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087599" y="6540296"/>
              <a:ext cx="3912966" cy="313591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102579" y="6540296"/>
              <a:ext cx="3912966" cy="313591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13684" y="6468161"/>
            <a:ext cx="3930316" cy="370396"/>
          </a:xfrm>
          <a:prstGeom prst="rect">
            <a:avLst/>
          </a:prstGeom>
        </p:spPr>
      </p:pic>
      <p:sp>
        <p:nvSpPr>
          <p:cNvPr id="21" name="Triangle 25"/>
          <p:cNvSpPr/>
          <p:nvPr/>
        </p:nvSpPr>
        <p:spPr>
          <a:xfrm>
            <a:off x="4458138" y="2908299"/>
            <a:ext cx="54721" cy="6134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2" name="Triangle 26"/>
          <p:cNvSpPr/>
          <p:nvPr/>
        </p:nvSpPr>
        <p:spPr>
          <a:xfrm>
            <a:off x="4620635" y="2908299"/>
            <a:ext cx="54721" cy="6134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8" name="Triangle 27"/>
          <p:cNvSpPr/>
          <p:nvPr/>
        </p:nvSpPr>
        <p:spPr>
          <a:xfrm>
            <a:off x="4783801" y="2908298"/>
            <a:ext cx="54721" cy="6134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0" name="Triangle 28"/>
          <p:cNvSpPr/>
          <p:nvPr/>
        </p:nvSpPr>
        <p:spPr>
          <a:xfrm>
            <a:off x="4945254" y="2903536"/>
            <a:ext cx="54721" cy="61340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2" name="Subtitle 2">
            <a:extLst>
              <a:ext uri="{FF2B5EF4-FFF2-40B4-BE49-F238E27FC236}">
                <a16:creationId xmlns:a16="http://schemas.microsoft.com/office/drawing/2014/main" id="{CADD4863-F2E1-4E6D-AD92-790CF79732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898834"/>
            <a:ext cx="6858000" cy="240065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2400"/>
              </a:spcBef>
            </a:pPr>
            <a:r>
              <a:rPr lang="fi-FI" sz="2600" b="1" spc="-30" dirty="0">
                <a:latin typeface="+mj-lt"/>
                <a:cs typeface="Tahoma"/>
              </a:rPr>
              <a:t>Eva Alonso </a:t>
            </a:r>
            <a:r>
              <a:rPr lang="fi-FI" sz="2600" b="1" spc="-30" dirty="0" err="1">
                <a:latin typeface="+mj-lt"/>
                <a:cs typeface="Tahoma"/>
              </a:rPr>
              <a:t>Ortiz</a:t>
            </a:r>
            <a:endParaRPr lang="fi-FI" sz="2600" b="1" dirty="0">
              <a:latin typeface="+mj-lt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400"/>
              </a:spcBef>
            </a:pPr>
            <a:r>
              <a:rPr lang="fi-FI" sz="2200" b="1" spc="-20" dirty="0">
                <a:latin typeface="+mj-lt"/>
                <a:cs typeface="Microsoft Sans Serif"/>
              </a:rPr>
              <a:t>ELE8812</a:t>
            </a:r>
            <a:endParaRPr lang="fi-FI" sz="2200" b="1" dirty="0">
              <a:latin typeface="+mj-lt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400"/>
              </a:spcBef>
            </a:pPr>
            <a:r>
              <a:rPr lang="fi-FI" sz="2200" b="1" spc="-65" dirty="0">
                <a:latin typeface="+mj-lt"/>
                <a:cs typeface="Tahoma"/>
              </a:rPr>
              <a:t>23 </a:t>
            </a:r>
            <a:r>
              <a:rPr lang="fi-FI" sz="2200" b="1" spc="-45" dirty="0">
                <a:latin typeface="+mj-lt"/>
                <a:cs typeface="Tahoma"/>
              </a:rPr>
              <a:t>janvier</a:t>
            </a:r>
            <a:r>
              <a:rPr lang="fi-FI" sz="2200" b="1" spc="15" dirty="0">
                <a:latin typeface="+mj-lt"/>
                <a:cs typeface="Tahoma"/>
              </a:rPr>
              <a:t> </a:t>
            </a:r>
            <a:r>
              <a:rPr lang="fi-FI" sz="2200" b="1" spc="-65" dirty="0">
                <a:latin typeface="+mj-lt"/>
                <a:cs typeface="Tahoma"/>
              </a:rPr>
              <a:t>2025</a:t>
            </a:r>
            <a:endParaRPr lang="fi-FI" sz="2200" b="1" dirty="0">
              <a:latin typeface="+mj-lt"/>
              <a:cs typeface="Tahoma"/>
            </a:endParaRPr>
          </a:p>
          <a:p>
            <a:endParaRPr lang="en-CA" sz="2900" b="1" dirty="0">
              <a:latin typeface="+mj-lt"/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5D262AEF-7E72-49C1-A569-FD5F785EA6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3339" y="1906377"/>
            <a:ext cx="8017565" cy="1309209"/>
          </a:xfrm>
        </p:spPr>
        <p:txBody>
          <a:bodyPr>
            <a:noAutofit/>
          </a:bodyPr>
          <a:lstStyle/>
          <a:p>
            <a:r>
              <a:rPr lang="fr-FR" sz="3400" b="1" spc="-10" dirty="0"/>
              <a:t>Représentation des images dans le domaine fréquentiel</a:t>
            </a:r>
            <a:endParaRPr lang="en-CA" sz="3400" b="1" dirty="0"/>
          </a:p>
        </p:txBody>
      </p:sp>
      <p:sp>
        <p:nvSpPr>
          <p:cNvPr id="34" name="Rectangle: Rounded Corners 1">
            <a:extLst>
              <a:ext uri="{FF2B5EF4-FFF2-40B4-BE49-F238E27FC236}">
                <a16:creationId xmlns:a16="http://schemas.microsoft.com/office/drawing/2014/main" id="{D51415F7-CEF3-4D1F-BD81-B5E9FAEC50C0}"/>
              </a:ext>
            </a:extLst>
          </p:cNvPr>
          <p:cNvSpPr/>
          <p:nvPr/>
        </p:nvSpPr>
        <p:spPr>
          <a:xfrm>
            <a:off x="363998" y="1869933"/>
            <a:ext cx="8422194" cy="1541123"/>
          </a:xfrm>
          <a:prstGeom prst="roundRect">
            <a:avLst/>
          </a:prstGeom>
          <a:noFill/>
          <a:ln w="38100">
            <a:solidFill>
              <a:schemeClr val="tx2">
                <a:lumMod val="50000"/>
              </a:schemeClr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761713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897"/>
    </mc:Choice>
    <mc:Fallback>
      <p:transition advTm="897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3B8085-85D7-4069-BD18-BCA4BA2C62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04730"/>
            <a:ext cx="7886700" cy="4373218"/>
          </a:xfrm>
        </p:spPr>
        <p:txBody>
          <a:bodyPr>
            <a:normAutofit fontScale="70000" lnSpcReduction="20000"/>
          </a:bodyPr>
          <a:lstStyle/>
          <a:p>
            <a:pPr marL="514350" indent="-514350">
              <a:lnSpc>
                <a:spcPct val="150000"/>
              </a:lnSpc>
              <a:buClr>
                <a:schemeClr val="tx1"/>
              </a:buClr>
              <a:buSzPct val="100000"/>
              <a:buAutoNum type="arabicPeriod"/>
            </a:pPr>
            <a:r>
              <a:rPr lang="fr-FR" sz="3100" b="1" spc="-45" dirty="0">
                <a:solidFill>
                  <a:srgbClr val="0070C0"/>
                </a:solidFill>
                <a:latin typeface="+mj-lt"/>
                <a:cs typeface="Tahoma"/>
              </a:rPr>
              <a:t>͏͏</a:t>
            </a:r>
            <a:r>
              <a:rPr lang="fr-FR" sz="3400" b="1" spc="-45" dirty="0">
                <a:solidFill>
                  <a:srgbClr val="0070C0"/>
                </a:solidFill>
                <a:latin typeface="+mj-lt"/>
                <a:cs typeface="Tahoma"/>
              </a:rPr>
              <a:t>Cadre 1D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800" spc="-45" dirty="0">
                <a:latin typeface="+mj-lt"/>
                <a:cs typeface="Tahoma"/>
              </a:rPr>
              <a:t>Révision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800" spc="-45" dirty="0">
                <a:latin typeface="+mj-lt"/>
                <a:cs typeface="Tahoma"/>
              </a:rPr>
              <a:t>Séries de Fourier : interprétation géométrique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800" spc="-45" dirty="0">
                <a:latin typeface="+mj-lt"/>
                <a:cs typeface="Tahoma"/>
              </a:rPr>
              <a:t>Extension : approche géométrique de la transformée de Fourier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800" spc="-45" dirty="0">
                <a:latin typeface="+mj-lt"/>
                <a:cs typeface="Tahoma"/>
              </a:rPr>
              <a:t>Échantillonnage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800" spc="-45" dirty="0">
                <a:latin typeface="+mj-lt"/>
                <a:cs typeface="Tahoma"/>
              </a:rPr>
              <a:t>Transformée de Fourier à temps discret et transformée de Fourier discrète</a:t>
            </a:r>
          </a:p>
          <a:p>
            <a:pPr marL="514350" indent="-514350">
              <a:lnSpc>
                <a:spcPct val="150000"/>
              </a:lnSpc>
              <a:buClr>
                <a:schemeClr val="tx1"/>
              </a:buClr>
              <a:buSzPct val="80000"/>
              <a:buAutoNum type="arabicPeriod"/>
            </a:pPr>
            <a:r>
              <a:rPr lang="fr-FR" sz="4200" b="1" spc="-65" dirty="0">
                <a:solidFill>
                  <a:srgbClr val="0070C0"/>
                </a:solidFill>
                <a:latin typeface="+mj-lt"/>
                <a:cs typeface="Tahoma"/>
              </a:rPr>
              <a:t>͏͏͏</a:t>
            </a:r>
            <a:r>
              <a:rPr lang="fr-FR" sz="3400" b="1" spc="-65" dirty="0">
                <a:solidFill>
                  <a:srgbClr val="0070C0"/>
                </a:solidFill>
                <a:latin typeface="+mj-lt"/>
                <a:cs typeface="Tahoma"/>
              </a:rPr>
              <a:t>Cadre 2D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en-CA" sz="2800" spc="-65" dirty="0">
                <a:latin typeface="+mj-lt"/>
                <a:cs typeface="Tahoma"/>
              </a:rPr>
              <a:t>Extension 2D de la </a:t>
            </a:r>
            <a:r>
              <a:rPr lang="en-CA" sz="2800" spc="-65" dirty="0" err="1">
                <a:latin typeface="+mj-lt"/>
                <a:cs typeface="Tahoma"/>
              </a:rPr>
              <a:t>transformée</a:t>
            </a:r>
            <a:r>
              <a:rPr lang="en-CA" sz="2800" spc="-65" dirty="0">
                <a:latin typeface="+mj-lt"/>
                <a:cs typeface="Tahoma"/>
              </a:rPr>
              <a:t> de Fourier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en-CA" sz="2800" spc="-65" dirty="0" err="1">
                <a:latin typeface="+mj-lt"/>
                <a:cs typeface="Tahoma"/>
              </a:rPr>
              <a:t>Échantillonnage</a:t>
            </a:r>
            <a:r>
              <a:rPr lang="en-CA" sz="2800" spc="-65" dirty="0">
                <a:latin typeface="+mj-lt"/>
                <a:cs typeface="Tahoma"/>
              </a:rPr>
              <a:t> 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en-CA" sz="2800" spc="-65" dirty="0">
                <a:latin typeface="+mj-lt"/>
                <a:cs typeface="Tahoma"/>
              </a:rPr>
              <a:t>Aspects </a:t>
            </a:r>
            <a:r>
              <a:rPr lang="en-CA" sz="2800" spc="-65" dirty="0" err="1">
                <a:latin typeface="+mj-lt"/>
                <a:cs typeface="Tahoma"/>
              </a:rPr>
              <a:t>practiques</a:t>
            </a:r>
            <a:endParaRPr lang="en-CA" sz="2800" spc="-65" dirty="0">
              <a:latin typeface="+mj-lt"/>
              <a:cs typeface="Tahoma"/>
            </a:endParaRPr>
          </a:p>
          <a:p>
            <a:pPr marL="514350" indent="-514350">
              <a:lnSpc>
                <a:spcPct val="150000"/>
              </a:lnSpc>
              <a:buClr>
                <a:schemeClr val="tx1"/>
              </a:buClr>
              <a:buAutoNum type="arabicPeriod" startAt="3"/>
            </a:pPr>
            <a:endParaRPr lang="en-CA" sz="3000" b="1" dirty="0">
              <a:solidFill>
                <a:schemeClr val="accent1"/>
              </a:solidFill>
              <a:latin typeface="+mj-lt"/>
            </a:endParaRPr>
          </a:p>
          <a:p>
            <a:pPr marL="514350" indent="-514350">
              <a:lnSpc>
                <a:spcPct val="150000"/>
              </a:lnSpc>
              <a:buClr>
                <a:schemeClr val="tx1"/>
              </a:buClr>
              <a:buAutoNum type="arabicPeriod" startAt="3"/>
            </a:pPr>
            <a:endParaRPr lang="en-CA" sz="34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690BFE-6991-4211-81F1-F00AC55FE66A}"/>
              </a:ext>
            </a:extLst>
          </p:cNvPr>
          <p:cNvSpPr txBox="1"/>
          <p:nvPr/>
        </p:nvSpPr>
        <p:spPr>
          <a:xfrm>
            <a:off x="355600" y="177601"/>
            <a:ext cx="6306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Plan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C0FCAD5-5009-4266-8DCD-449A3445F144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" name="Rectangle 1">
            <a:hlinkClick r:id="rId3" action="ppaction://hlinksldjump"/>
            <a:extLst>
              <a:ext uri="{FF2B5EF4-FFF2-40B4-BE49-F238E27FC236}">
                <a16:creationId xmlns:a16="http://schemas.microsoft.com/office/drawing/2014/main" id="{238AE38F-6279-47F1-A3B6-EF0060BF7357}"/>
              </a:ext>
            </a:extLst>
          </p:cNvPr>
          <p:cNvSpPr/>
          <p:nvPr/>
        </p:nvSpPr>
        <p:spPr>
          <a:xfrm>
            <a:off x="1203158" y="1588168"/>
            <a:ext cx="1227221" cy="3007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Rectangle 2">
            <a:hlinkClick r:id="rId4" action="ppaction://hlinksldjump"/>
            <a:extLst>
              <a:ext uri="{FF2B5EF4-FFF2-40B4-BE49-F238E27FC236}">
                <a16:creationId xmlns:a16="http://schemas.microsoft.com/office/drawing/2014/main" id="{D80B17CA-EDE3-4934-9CEB-C99EA3CA7FA3}"/>
              </a:ext>
            </a:extLst>
          </p:cNvPr>
          <p:cNvSpPr/>
          <p:nvPr/>
        </p:nvSpPr>
        <p:spPr>
          <a:xfrm>
            <a:off x="1203158" y="4006516"/>
            <a:ext cx="1227221" cy="3007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2B228D2-8CDF-9D2C-1C86-34D90EEB7028}"/>
              </a:ext>
            </a:extLst>
          </p:cNvPr>
          <p:cNvSpPr/>
          <p:nvPr/>
        </p:nvSpPr>
        <p:spPr>
          <a:xfrm>
            <a:off x="1203158" y="2225403"/>
            <a:ext cx="7312192" cy="319314"/>
          </a:xfrm>
          <a:prstGeom prst="roundRect">
            <a:avLst/>
          </a:prstGeom>
          <a:noFill/>
          <a:ln w="19050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8627985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8BFD6DA-C23F-4AE6-88AA-9AA4EDFC249E}"/>
              </a:ext>
            </a:extLst>
          </p:cNvPr>
          <p:cNvSpPr txBox="1"/>
          <p:nvPr/>
        </p:nvSpPr>
        <p:spPr>
          <a:xfrm>
            <a:off x="1330220" y="-48017"/>
            <a:ext cx="31677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600" b="1" dirty="0">
                <a:solidFill>
                  <a:schemeClr val="bg1"/>
                </a:solidFill>
                <a:latin typeface="+mj-lt"/>
              </a:rPr>
              <a:t>   Cadre 1D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44D8860-6DFD-4815-8548-A8A5894B0225}"/>
              </a:ext>
            </a:extLst>
          </p:cNvPr>
          <p:cNvSpPr txBox="1"/>
          <p:nvPr/>
        </p:nvSpPr>
        <p:spPr>
          <a:xfrm>
            <a:off x="4639172" y="-48017"/>
            <a:ext cx="4504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Séries</a:t>
            </a: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de Fourier : </a:t>
            </a:r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interprétation</a:t>
            </a: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géométrique</a:t>
            </a:r>
            <a:endParaRPr lang="en-CA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ontent Placeholder 5">
                <a:extLst>
                  <a:ext uri="{FF2B5EF4-FFF2-40B4-BE49-F238E27FC236}">
                    <a16:creationId xmlns:a16="http://schemas.microsoft.com/office/drawing/2014/main" id="{68D8CA7F-D094-4DE1-8730-493E148574C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5599" y="1674522"/>
                <a:ext cx="8633792" cy="4138842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SzPct val="135000"/>
                  <a:buNone/>
                </a:pPr>
                <a:r>
                  <a:rPr lang="en-CA" sz="2600" b="1" u="sng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Cadre</a:t>
                </a: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SzPct val="120000"/>
                </a:pPr>
                <a14:m>
                  <m:oMath xmlns:m="http://schemas.openxmlformats.org/officeDocument/2006/math">
                    <m:r>
                      <a:rPr lang="en-CA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𝜀</m:t>
                    </m:r>
                  </m:oMath>
                </a14:m>
                <a:r>
                  <a:rPr lang="en-CA" sz="2200" i="1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: ensemble des </a:t>
                </a:r>
                <a:r>
                  <a:rPr lang="en-CA" sz="2200" dirty="0" err="1">
                    <a:solidFill>
                      <a:srgbClr val="FF0000"/>
                    </a:solidFill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fonctions</a:t>
                </a:r>
                <a:r>
                  <a:rPr lang="en-CA" sz="2200" dirty="0">
                    <a:solidFill>
                      <a:srgbClr val="FF0000"/>
                    </a:solidFill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CA" sz="2200" dirty="0" err="1">
                    <a:solidFill>
                      <a:srgbClr val="FF0000"/>
                    </a:solidFill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définies</a:t>
                </a:r>
                <a:r>
                  <a:rPr lang="en-CA" sz="2200" dirty="0">
                    <a:solidFill>
                      <a:srgbClr val="FF0000"/>
                    </a:solidFill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sur </a:t>
                </a:r>
                <a:r>
                  <a:rPr lang="en-CA" sz="2200" i="1" dirty="0">
                    <a:solidFill>
                      <a:srgbClr val="FF0000"/>
                    </a:solidFill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I </a:t>
                </a:r>
                <a:r>
                  <a:rPr lang="en-CA" sz="2200" dirty="0">
                    <a:solidFill>
                      <a:srgbClr val="FF0000"/>
                    </a:solidFill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de </a:t>
                </a:r>
                <a:r>
                  <a:rPr lang="en-CA" sz="2200" dirty="0" err="1">
                    <a:solidFill>
                      <a:srgbClr val="FF0000"/>
                    </a:solidFill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carré</a:t>
                </a:r>
                <a:r>
                  <a:rPr lang="en-CA" sz="2200" dirty="0">
                    <a:solidFill>
                      <a:srgbClr val="FF0000"/>
                    </a:solidFill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CA" sz="2200" dirty="0" err="1">
                    <a:solidFill>
                      <a:srgbClr val="FF0000"/>
                    </a:solidFill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sommable</a:t>
                </a:r>
                <a:endParaRPr lang="en-CA" sz="2200" dirty="0">
                  <a:solidFill>
                    <a:srgbClr val="FF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r>
                  <a:rPr lang="en-CA" sz="220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Produit</a:t>
                </a:r>
                <a:r>
                  <a:rPr lang="en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« </a:t>
                </a:r>
                <a:r>
                  <a:rPr lang="en-CA" sz="220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scalaire</a:t>
                </a:r>
                <a:r>
                  <a:rPr lang="en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» sur </a:t>
                </a:r>
                <a14:m>
                  <m:oMath xmlns:m="http://schemas.openxmlformats.org/officeDocument/2006/math">
                    <m:r>
                      <a:rPr lang="en-CA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𝜀</m:t>
                    </m:r>
                  </m:oMath>
                </a14:m>
                <a:r>
                  <a:rPr lang="en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:</a:t>
                </a: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endParaRPr lang="en-CA" sz="22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252000" lvl="1" indent="0">
                  <a:lnSpc>
                    <a:spcPct val="100000"/>
                  </a:lnSpc>
                  <a:spcBef>
                    <a:spcPts val="600"/>
                  </a:spcBef>
                  <a:buSzPct val="135000"/>
                  <a:buNone/>
                </a:pPr>
                <a:endParaRPr lang="en-CA" sz="22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252000" lvl="1" indent="0">
                  <a:lnSpc>
                    <a:spcPct val="20000"/>
                  </a:lnSpc>
                  <a:spcBef>
                    <a:spcPts val="600"/>
                  </a:spcBef>
                  <a:buSzPct val="135000"/>
                  <a:buNone/>
                </a:pPr>
                <a:endParaRPr lang="en-CA" sz="22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r>
                  <a:rPr lang="en-CA" sz="220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Décomposition</a:t>
                </a:r>
                <a:r>
                  <a:rPr lang="en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sur </a:t>
                </a:r>
                <a:r>
                  <a:rPr lang="en-CA" sz="220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une</a:t>
                </a:r>
                <a:r>
                  <a:rPr lang="en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base </a:t>
                </a:r>
                <a:r>
                  <a:rPr lang="en-CA" sz="220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orthonormale</a:t>
                </a:r>
                <a:r>
                  <a:rPr lang="en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CA" sz="220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FR" sz="2200" i="1" spc="-45" dirty="0">
                            <a:latin typeface="+mj-lt"/>
                            <a:cs typeface="Arial"/>
                          </a:rPr>
                          <m:t>u</m:t>
                        </m:r>
                        <m:r>
                          <a:rPr lang="en-CA" sz="2200" b="0" i="1" baseline="-2500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𝑘</m:t>
                        </m:r>
                        <m:d>
                          <m:dPr>
                            <m:ctrlPr>
                              <a:rPr lang="en-CA" sz="2200" b="0" i="1" smtClean="0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</m:ctrlPr>
                          </m:dPr>
                          <m:e>
                            <m:r>
                              <m:rPr>
                                <m:nor/>
                              </m:rPr>
                              <a:rPr lang="en-CA" sz="2200" b="1" i="1" dirty="0">
                                <a:latin typeface="+mj-lt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t</m:t>
                            </m:r>
                          </m:e>
                        </m:d>
                        <m:r>
                          <a:rPr lang="en-CA" sz="2200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 </m:t>
                        </m:r>
                        <m:r>
                          <a:rPr lang="en-CA" sz="2200" b="0" i="0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;</m:t>
                        </m:r>
                        <m:r>
                          <m:rPr>
                            <m:nor/>
                          </m:rPr>
                          <a:rPr lang="fr-FR" sz="2200" i="1" spc="-45" dirty="0">
                            <a:latin typeface="+mj-lt"/>
                            <a:cs typeface="Arial"/>
                          </a:rPr>
                          <m:t>k</m:t>
                        </m:r>
                        <m:r>
                          <a:rPr lang="en-CA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∈</m:t>
                        </m:r>
                        <m:r>
                          <a:rPr lang="en-CA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ℤ</m:t>
                        </m:r>
                      </m:e>
                    </m:d>
                  </m:oMath>
                </a14:m>
                <a:r>
                  <a:rPr lang="en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:</a:t>
                </a:r>
              </a:p>
              <a:p>
                <a:pPr marL="252000" lvl="1" indent="0">
                  <a:lnSpc>
                    <a:spcPct val="100000"/>
                  </a:lnSpc>
                  <a:spcBef>
                    <a:spcPts val="600"/>
                  </a:spcBef>
                  <a:buSzPct val="135000"/>
                  <a:buNone/>
                </a:pPr>
                <a:endParaRPr lang="en-CA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8" name="Content Placeholder 5">
                <a:extLst>
                  <a:ext uri="{FF2B5EF4-FFF2-40B4-BE49-F238E27FC236}">
                    <a16:creationId xmlns:a16="http://schemas.microsoft.com/office/drawing/2014/main" id="{68D8CA7F-D094-4DE1-8730-493E148574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599" y="1674522"/>
                <a:ext cx="8633792" cy="4138842"/>
              </a:xfrm>
              <a:prstGeom prst="rect">
                <a:avLst/>
              </a:prstGeom>
              <a:blipFill>
                <a:blip r:embed="rId3"/>
                <a:stretch>
                  <a:fillRect l="-1175" t="-24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95ACE74-4DC2-4CF4-85A7-9DB317849D3D}"/>
              </a:ext>
            </a:extLst>
          </p:cNvPr>
          <p:cNvCxnSpPr>
            <a:cxnSpLocks/>
          </p:cNvCxnSpPr>
          <p:nvPr/>
        </p:nvCxnSpPr>
        <p:spPr>
          <a:xfrm>
            <a:off x="496957" y="1163118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790EF49B-56CC-4C16-B198-C6394671A755}"/>
              </a:ext>
            </a:extLst>
          </p:cNvPr>
          <p:cNvSpPr txBox="1"/>
          <p:nvPr/>
        </p:nvSpPr>
        <p:spPr>
          <a:xfrm>
            <a:off x="335051" y="263530"/>
            <a:ext cx="759683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Développement</a:t>
            </a:r>
            <a:r>
              <a:rPr lang="en-US" sz="32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en</a:t>
            </a:r>
            <a:r>
              <a:rPr lang="en-US" sz="32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série</a:t>
            </a:r>
            <a:r>
              <a:rPr lang="en-US" sz="32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de Fourier (1)</a:t>
            </a:r>
          </a:p>
          <a:p>
            <a:r>
              <a:rPr lang="en-US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Cadre </a:t>
            </a:r>
            <a:r>
              <a:rPr lang="en-US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géométrique</a:t>
            </a:r>
            <a:endParaRPr lang="en-US" b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031236-DE7A-1610-E9A0-31CFAC288F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5359" y="3122984"/>
            <a:ext cx="3493100" cy="7015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BC503EE-6D06-6FFF-C9A1-F5A3A08396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0217" y="4640616"/>
            <a:ext cx="2565304" cy="106477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9B75D1DD-BDC8-469B-8068-32898BD60CA1}"/>
              </a:ext>
            </a:extLst>
          </p:cNvPr>
          <p:cNvGrpSpPr/>
          <p:nvPr/>
        </p:nvGrpSpPr>
        <p:grpSpPr>
          <a:xfrm>
            <a:off x="6158460" y="1351356"/>
            <a:ext cx="2985540" cy="764827"/>
            <a:chOff x="6158460" y="1351356"/>
            <a:chExt cx="2985540" cy="764827"/>
          </a:xfrm>
        </p:grpSpPr>
        <p:cxnSp>
          <p:nvCxnSpPr>
            <p:cNvPr id="3" name="Curved Connector 2">
              <a:extLst>
                <a:ext uri="{FF2B5EF4-FFF2-40B4-BE49-F238E27FC236}">
                  <a16:creationId xmlns:a16="http://schemas.microsoft.com/office/drawing/2014/main" id="{77087D53-FD72-C012-A15A-92CD2DD7CE78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122877" y="1590063"/>
              <a:ext cx="561703" cy="490537"/>
            </a:xfrm>
            <a:prstGeom prst="curvedConnector3">
              <a:avLst>
                <a:gd name="adj1" fmla="val -1163"/>
              </a:avLst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1E60627-E89D-97A0-9A20-27709F28E3E2}"/>
                </a:ext>
              </a:extLst>
            </p:cNvPr>
            <p:cNvSpPr txBox="1"/>
            <p:nvPr/>
          </p:nvSpPr>
          <p:spPr>
            <a:xfrm>
              <a:off x="6716819" y="1351356"/>
              <a:ext cx="242718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i="1" dirty="0">
                  <a:solidFill>
                    <a:srgbClr val="FF0000"/>
                  </a:solidFill>
                  <a:latin typeface="+mj-lt"/>
                </a:rPr>
                <a:t>Ex: fonction périodique sur une période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020751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496957" y="1195506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4C1983E-F9A5-4DFB-A402-505B77CEA8D0}"/>
              </a:ext>
            </a:extLst>
          </p:cNvPr>
          <p:cNvSpPr txBox="1"/>
          <p:nvPr/>
        </p:nvSpPr>
        <p:spPr>
          <a:xfrm>
            <a:off x="355599" y="216807"/>
            <a:ext cx="807278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35" dirty="0" err="1">
                <a:latin typeface="+mj-lt"/>
                <a:ea typeface="Century Gothic" charset="0"/>
                <a:cs typeface="Century Gothic" charset="0"/>
              </a:rPr>
              <a:t>Développement</a:t>
            </a:r>
            <a:r>
              <a:rPr lang="en-CA" sz="3200" b="1" spc="-35" dirty="0">
                <a:latin typeface="+mj-lt"/>
                <a:ea typeface="Century Gothic" charset="0"/>
                <a:cs typeface="Century Gothic" charset="0"/>
              </a:rPr>
              <a:t> </a:t>
            </a:r>
            <a:r>
              <a:rPr lang="en-CA" sz="3200" b="1" spc="-35" dirty="0" err="1">
                <a:latin typeface="+mj-lt"/>
                <a:ea typeface="Century Gothic" charset="0"/>
                <a:cs typeface="Century Gothic" charset="0"/>
              </a:rPr>
              <a:t>en</a:t>
            </a:r>
            <a:r>
              <a:rPr lang="en-CA" sz="3200" b="1" spc="-35" dirty="0">
                <a:latin typeface="+mj-lt"/>
                <a:ea typeface="Century Gothic" charset="0"/>
                <a:cs typeface="Century Gothic" charset="0"/>
              </a:rPr>
              <a:t> </a:t>
            </a:r>
            <a:r>
              <a:rPr lang="en-CA" sz="3200" b="1" spc="-35" dirty="0" err="1">
                <a:latin typeface="+mj-lt"/>
                <a:ea typeface="Century Gothic" charset="0"/>
                <a:cs typeface="Century Gothic" charset="0"/>
              </a:rPr>
              <a:t>série</a:t>
            </a:r>
            <a:r>
              <a:rPr lang="en-CA" sz="3200" b="1" spc="-35" dirty="0">
                <a:latin typeface="+mj-lt"/>
                <a:ea typeface="Century Gothic" charset="0"/>
                <a:cs typeface="Century Gothic" charset="0"/>
              </a:rPr>
              <a:t> de Fourier (2)</a:t>
            </a:r>
          </a:p>
          <a:p>
            <a:r>
              <a:rPr lang="en-CA" b="1" spc="-35" dirty="0" err="1">
                <a:latin typeface="+mj-lt"/>
                <a:ea typeface="Century Gothic" charset="0"/>
                <a:cs typeface="Century Gothic" charset="0"/>
              </a:rPr>
              <a:t>Interprétations</a:t>
            </a:r>
            <a:endParaRPr lang="en-US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8BFD6DA-C23F-4AE6-88AA-9AA4EDFC249E}"/>
              </a:ext>
            </a:extLst>
          </p:cNvPr>
          <p:cNvSpPr txBox="1"/>
          <p:nvPr/>
        </p:nvSpPr>
        <p:spPr>
          <a:xfrm>
            <a:off x="1330220" y="-48017"/>
            <a:ext cx="31677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600" b="1" dirty="0">
                <a:solidFill>
                  <a:schemeClr val="bg1"/>
                </a:solidFill>
                <a:latin typeface="+mj-lt"/>
              </a:rPr>
              <a:t>   Cadre 1D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44D8860-6DFD-4815-8548-A8A5894B0225}"/>
              </a:ext>
            </a:extLst>
          </p:cNvPr>
          <p:cNvSpPr txBox="1"/>
          <p:nvPr/>
        </p:nvSpPr>
        <p:spPr>
          <a:xfrm>
            <a:off x="4639172" y="-48017"/>
            <a:ext cx="4504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Séries</a:t>
            </a: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de Fourier : </a:t>
            </a:r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interprétation</a:t>
            </a: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géométrique</a:t>
            </a:r>
            <a:endParaRPr lang="en-CA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5">
                <a:extLst>
                  <a:ext uri="{FF2B5EF4-FFF2-40B4-BE49-F238E27FC236}">
                    <a16:creationId xmlns:a16="http://schemas.microsoft.com/office/drawing/2014/main" id="{88F6B8BD-A426-4CC6-8ED2-4F820223A15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1526" y="1829302"/>
                <a:ext cx="8506901" cy="5055430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00000"/>
                  </a:lnSpc>
                  <a:buSzPct val="135000"/>
                  <a:buNone/>
                </a:pPr>
                <a:r>
                  <a:rPr lang="fr-FR" sz="2600" b="1" u="sng" spc="-50" dirty="0">
                    <a:latin typeface="+mj-lt"/>
                    <a:cs typeface="Tahoma"/>
                  </a:rPr>
                  <a:t>Décomposition de </a:t>
                </a:r>
                <a:r>
                  <a:rPr lang="fr-FR" sz="2600" b="1" i="1" u="sng" spc="-50" dirty="0">
                    <a:latin typeface="+mj-lt"/>
                    <a:cs typeface="Tahoma"/>
                  </a:rPr>
                  <a:t>f</a:t>
                </a:r>
                <a:r>
                  <a:rPr lang="fr-FR" sz="2600" b="1" u="sng" spc="-50" dirty="0">
                    <a:latin typeface="+mj-lt"/>
                    <a:cs typeface="Tahoma"/>
                  </a:rPr>
                  <a:t> sur une « base fréquentielle »</a:t>
                </a:r>
              </a:p>
              <a:p>
                <a:pPr marL="0" indent="0">
                  <a:lnSpc>
                    <a:spcPct val="100000"/>
                  </a:lnSpc>
                  <a:buSzPct val="135000"/>
                  <a:buNone/>
                </a:pPr>
                <a:endParaRPr lang="fr-FR" sz="2600" b="1" u="sng" spc="-50" dirty="0">
                  <a:latin typeface="+mj-lt"/>
                  <a:cs typeface="Tahoma"/>
                </a:endParaRPr>
              </a:p>
              <a:p>
                <a:pPr marL="482400" indent="-230400">
                  <a:spcBef>
                    <a:spcPts val="1200"/>
                  </a:spcBef>
                  <a:spcAft>
                    <a:spcPts val="1200"/>
                  </a:spcAft>
                  <a:buSzPct val="135000"/>
                </a:pPr>
                <a:r>
                  <a:rPr lang="fr-FR" sz="2200" spc="-45" dirty="0">
                    <a:latin typeface="+mj-lt"/>
                    <a:cs typeface="Arial"/>
                  </a:rPr>
                  <a:t>Base fréquentielle orthonormée :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fr-FR" sz="2200" i="1" spc="-45">
                            <a:latin typeface="Cambria Math" panose="02040503050406030204" pitchFamily="18" charset="0"/>
                            <a:cs typeface="Arial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FR" sz="2200" i="1" spc="-45" dirty="0">
                            <a:latin typeface="+mj-lt"/>
                            <a:cs typeface="Arial"/>
                          </a:rPr>
                          <m:t>u</m:t>
                        </m:r>
                        <m:r>
                          <m:rPr>
                            <m:nor/>
                          </m:rPr>
                          <a:rPr lang="fr-FR" sz="2200" i="1" spc="-45" baseline="-25000" dirty="0">
                            <a:latin typeface="+mj-lt"/>
                            <a:cs typeface="Arial"/>
                          </a:rPr>
                          <m:t>k</m:t>
                        </m:r>
                        <m:r>
                          <m:rPr>
                            <m:nor/>
                          </m:rPr>
                          <a:rPr lang="fr-FR" sz="2200" i="1" spc="-45" dirty="0">
                            <a:latin typeface="+mj-lt"/>
                            <a:cs typeface="Arial"/>
                          </a:rPr>
                          <m:t> </m:t>
                        </m:r>
                        <m:r>
                          <a:rPr lang="fr-FR" sz="2200" i="1" spc="-45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/>
                          </a:rPr>
                          <m:t>=</m:t>
                        </m:r>
                        <m:r>
                          <a:rPr lang="en-CA" sz="2200" i="1" spc="-45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/>
                          </a:rPr>
                          <m:t> </m:t>
                        </m:r>
                        <m:sSup>
                          <m:sSupPr>
                            <m:ctrlPr>
                              <a:rPr lang="en-CA" sz="2200" i="1" spc="-45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/>
                              </a:rPr>
                            </m:ctrlPr>
                          </m:sSupPr>
                          <m:e>
                            <m:r>
                              <a:rPr lang="en-CA" sz="2200" i="1" spc="-45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/>
                              </a:rPr>
                              <m:t>𝑒</m:t>
                            </m:r>
                          </m:e>
                          <m:sup>
                            <m:r>
                              <a:rPr lang="en-CA" sz="2200" i="1" spc="-45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/>
                              </a:rPr>
                              <m:t>2</m:t>
                            </m:r>
                            <m:r>
                              <a:rPr lang="en-CA" sz="2200" i="1" spc="-45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/>
                              </a:rPr>
                              <m:t>𝑖</m:t>
                            </m:r>
                            <m:r>
                              <a:rPr lang="en-CA" sz="2200" i="1" spc="-45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/>
                              </a:rPr>
                              <m:t>𝜋</m:t>
                            </m:r>
                            <m:r>
                              <a:rPr lang="en-CA" sz="2200" i="1" spc="-45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/>
                              </a:rPr>
                              <m:t>𝑘𝑡</m:t>
                            </m:r>
                            <m:r>
                              <a:rPr lang="en-CA" sz="2200" i="1" spc="-45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/>
                              </a:rPr>
                              <m:t>/</m:t>
                            </m:r>
                            <m:r>
                              <a:rPr lang="en-CA" sz="2200" i="1" spc="-45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/>
                              </a:rPr>
                              <m:t>𝑇</m:t>
                            </m:r>
                          </m:sup>
                        </m:sSup>
                        <m:r>
                          <m:rPr>
                            <m:nor/>
                          </m:rPr>
                          <a:rPr lang="fr-FR" sz="2200" spc="-45" dirty="0">
                            <a:latin typeface="+mj-lt"/>
                            <a:cs typeface="Arial"/>
                          </a:rPr>
                          <m:t>; </m:t>
                        </m:r>
                        <m:r>
                          <m:rPr>
                            <m:nor/>
                          </m:rPr>
                          <a:rPr lang="en-CA" sz="2200" spc="-45" dirty="0">
                            <a:latin typeface="+mj-lt"/>
                            <a:cs typeface="Arial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2200" i="1" spc="-45" dirty="0">
                            <a:latin typeface="+mj-lt"/>
                            <a:cs typeface="Arial"/>
                          </a:rPr>
                          <m:t>k</m:t>
                        </m:r>
                        <m:r>
                          <m:rPr>
                            <m:nor/>
                          </m:rPr>
                          <a:rPr lang="fr-FR" sz="2200" i="1" spc="-45" dirty="0">
                            <a:latin typeface="+mj-lt"/>
                            <a:cs typeface="Arial"/>
                          </a:rPr>
                          <m:t> </m:t>
                        </m:r>
                        <m:r>
                          <a:rPr lang="fr-FR" sz="2200" i="1" spc="-45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/>
                          </a:rPr>
                          <m:t>∈</m:t>
                        </m:r>
                        <m:r>
                          <a:rPr lang="en-CA" sz="2200" i="1" spc="-45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/>
                          </a:rPr>
                          <m:t> </m:t>
                        </m:r>
                        <m:r>
                          <a:rPr lang="en-CA" sz="2200" i="1" spc="-45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/>
                          </a:rPr>
                          <m:t>ℤ</m:t>
                        </m:r>
                        <m:r>
                          <m:rPr>
                            <m:nor/>
                          </m:rPr>
                          <a:rPr lang="fr-FR" sz="2200" spc="-45" dirty="0">
                            <a:latin typeface="+mj-lt"/>
                            <a:cs typeface="Arial"/>
                          </a:rPr>
                          <m:t> </m:t>
                        </m:r>
                      </m:e>
                    </m:d>
                    <m:r>
                      <a:rPr lang="en-CA" sz="2200" i="1" spc="-45">
                        <a:latin typeface="Cambria Math" panose="02040503050406030204" pitchFamily="18" charset="0"/>
                        <a:cs typeface="Arial"/>
                      </a:rPr>
                      <m:t> </m:t>
                    </m:r>
                  </m:oMath>
                </a14:m>
                <a:endParaRPr lang="fr-FR" sz="2200" b="1" u="sng" spc="-50" dirty="0">
                  <a:latin typeface="+mj-lt"/>
                  <a:cs typeface="Tahoma"/>
                </a:endParaRPr>
              </a:p>
              <a:p>
                <a:pPr marL="482400" indent="-230400">
                  <a:spcBef>
                    <a:spcPts val="1200"/>
                  </a:spcBef>
                  <a:buSzPct val="135000"/>
                </a:pPr>
                <a:r>
                  <a:rPr lang="fr-FR" sz="2200" i="1" spc="-50" dirty="0">
                    <a:latin typeface="+mj-lt"/>
                    <a:cs typeface="Tahoma"/>
                  </a:rPr>
                  <a:t>f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2200" i="1" spc="-50">
                            <a:latin typeface="Cambria Math" panose="02040503050406030204" pitchFamily="18" charset="0"/>
                            <a:cs typeface="Tahoma"/>
                          </a:rPr>
                        </m:ctrlPr>
                      </m:dPr>
                      <m:e>
                        <m:r>
                          <a:rPr lang="en-CA" sz="2200" i="1" spc="-50">
                            <a:latin typeface="Cambria Math" panose="02040503050406030204" pitchFamily="18" charset="0"/>
                            <a:cs typeface="Tahoma"/>
                          </a:rPr>
                          <m:t>𝑡</m:t>
                        </m:r>
                      </m:e>
                    </m:d>
                  </m:oMath>
                </a14:m>
                <a:r>
                  <a:rPr lang="fr-FR" sz="2200" i="1" spc="-50" dirty="0">
                    <a:latin typeface="+mj-lt"/>
                    <a:cs typeface="Tahoma"/>
                  </a:rPr>
                  <a:t> </a:t>
                </a:r>
                <a14:m>
                  <m:oMath xmlns:m="http://schemas.openxmlformats.org/officeDocument/2006/math">
                    <m:r>
                      <a:rPr lang="fr-FR" sz="2200" i="1" spc="-45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</a:rPr>
                      <m:t>=</m:t>
                    </m:r>
                  </m:oMath>
                </a14:m>
                <a:r>
                  <a:rPr lang="fr-FR" sz="2200" i="1" spc="-50" dirty="0">
                    <a:latin typeface="+mj-lt"/>
                    <a:cs typeface="Tahoma"/>
                  </a:rPr>
                  <a:t>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fr-FR" sz="2200" i="1" spc="-50" dirty="0">
                            <a:latin typeface="Cambria Math" panose="02040503050406030204" pitchFamily="18" charset="0"/>
                            <a:cs typeface="Tahoma"/>
                          </a:rPr>
                        </m:ctrlPr>
                      </m:naryPr>
                      <m:sub>
                        <m:r>
                          <m:rPr>
                            <m:brk m:alnAt="9"/>
                          </m:rPr>
                          <a:rPr lang="en-CA" sz="2200" i="1" spc="-50" dirty="0" smtClean="0">
                            <a:latin typeface="Cambria Math" panose="02040503050406030204" pitchFamily="18" charset="0"/>
                            <a:cs typeface="Tahoma"/>
                          </a:rPr>
                          <m:t>𝑘</m:t>
                        </m:r>
                        <m:r>
                          <m:rPr>
                            <m:brk m:alnAt="9"/>
                          </m:rPr>
                          <a:rPr lang="en-CA" sz="2200" spc="-5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/>
                          </a:rPr>
                          <m:t>∈</m:t>
                        </m:r>
                        <m:r>
                          <m:rPr>
                            <m:brk m:alnAt="9"/>
                          </m:rPr>
                          <a:rPr lang="en-CA" sz="2200" i="1" spc="-5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/>
                          </a:rPr>
                          <m:t>ℤ</m:t>
                        </m:r>
                      </m:sub>
                      <m:sup/>
                      <m:e>
                        <m:r>
                          <m:rPr>
                            <m:nor/>
                          </m:rPr>
                          <a:rPr lang="fr-FR" sz="2200" i="1" spc="-50" dirty="0">
                            <a:latin typeface="+mj-lt"/>
                            <a:cs typeface="Tahoma"/>
                          </a:rPr>
                          <m:t>F</m:t>
                        </m:r>
                        <m:r>
                          <a:rPr lang="en-CA" sz="2200" i="1" spc="-50" baseline="-25000" dirty="0">
                            <a:latin typeface="Cambria Math" panose="02040503050406030204" pitchFamily="18" charset="0"/>
                            <a:cs typeface="Tahoma"/>
                          </a:rPr>
                          <m:t>𝑘</m:t>
                        </m:r>
                        <m:r>
                          <m:rPr>
                            <m:nor/>
                          </m:rPr>
                          <a:rPr lang="fr-FR" sz="2200" i="1" spc="-45" dirty="0">
                            <a:latin typeface="+mj-lt"/>
                            <a:cs typeface="Arial"/>
                          </a:rPr>
                          <m:t>u</m:t>
                        </m:r>
                        <m:r>
                          <a:rPr lang="en-CA" sz="2200" i="1" spc="-50" baseline="-25000" dirty="0">
                            <a:latin typeface="Cambria Math" panose="02040503050406030204" pitchFamily="18" charset="0"/>
                            <a:cs typeface="Tahoma"/>
                          </a:rPr>
                          <m:t>𝑘</m:t>
                        </m:r>
                        <m:d>
                          <m:dPr>
                            <m:ctrlPr>
                              <a:rPr lang="fr-FR" sz="2200" i="1" spc="-50">
                                <a:latin typeface="Cambria Math" panose="02040503050406030204" pitchFamily="18" charset="0"/>
                                <a:cs typeface="Tahoma"/>
                              </a:rPr>
                            </m:ctrlPr>
                          </m:dPr>
                          <m:e>
                            <m:r>
                              <a:rPr lang="en-CA" sz="2200" i="1" spc="-50">
                                <a:latin typeface="Cambria Math" panose="02040503050406030204" pitchFamily="18" charset="0"/>
                                <a:cs typeface="Tahoma"/>
                              </a:rPr>
                              <m:t>𝑡</m:t>
                            </m:r>
                          </m:e>
                        </m:d>
                      </m:e>
                    </m:nary>
                  </m:oMath>
                </a14:m>
                <a:r>
                  <a:rPr lang="fr-FR" sz="2200" i="1" spc="-50" dirty="0">
                    <a:latin typeface="+mj-lt"/>
                    <a:cs typeface="Tahoma"/>
                  </a:rPr>
                  <a:t> ;     </a:t>
                </a:r>
                <a:r>
                  <a:rPr lang="fr-FR" sz="2200" i="1" spc="-50" dirty="0" err="1">
                    <a:cs typeface="Tahoma"/>
                  </a:rPr>
                  <a:t>F</a:t>
                </a:r>
                <a:r>
                  <a:rPr lang="fr-FR" sz="2200" i="1" spc="-50" baseline="-25000" dirty="0" err="1">
                    <a:cs typeface="Tahoma"/>
                  </a:rPr>
                  <a:t>k</a:t>
                </a:r>
                <a:r>
                  <a:rPr lang="fr-FR" sz="2200" i="1" spc="-50" dirty="0">
                    <a:cs typeface="Tahoma"/>
                  </a:rPr>
                  <a:t> </a:t>
                </a:r>
                <a14:m>
                  <m:oMath xmlns:m="http://schemas.openxmlformats.org/officeDocument/2006/math">
                    <m:r>
                      <a:rPr lang="fr-FR" sz="2200" i="1" spc="-45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</a:rPr>
                      <m:t>=</m:t>
                    </m:r>
                    <m:r>
                      <a:rPr lang="en-CA" sz="2200" i="1" spc="-45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</a:rPr>
                      <m:t> </m:t>
                    </m:r>
                    <m:r>
                      <a:rPr lang="fr-FR" sz="2200" i="1" spc="-50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/>
                      </a:rPr>
                      <m:t>&lt;</m:t>
                    </m:r>
                    <m:r>
                      <a:rPr lang="en-CA" sz="2200" i="1" spc="-50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/>
                      </a:rPr>
                      <m:t>𝑓</m:t>
                    </m:r>
                    <m:r>
                      <a:rPr lang="en-CA" sz="2200" i="1" spc="-50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/>
                      </a:rPr>
                      <m:t>|</m:t>
                    </m:r>
                    <m:r>
                      <m:rPr>
                        <m:nor/>
                      </m:rPr>
                      <a:rPr lang="fr-FR" sz="2200" i="1" spc="-45" dirty="0">
                        <a:cs typeface="Arial"/>
                      </a:rPr>
                      <m:t>u</m:t>
                    </m:r>
                    <m:r>
                      <m:rPr>
                        <m:nor/>
                      </m:rPr>
                      <a:rPr lang="fr-FR" sz="2200" i="1" spc="-45" baseline="-25000" dirty="0">
                        <a:cs typeface="Arial"/>
                      </a:rPr>
                      <m:t>k</m:t>
                    </m:r>
                    <m:r>
                      <a:rPr lang="fr-FR" sz="2200" i="1" spc="-50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/>
                      </a:rPr>
                      <m:t>&gt;</m:t>
                    </m:r>
                  </m:oMath>
                </a14:m>
                <a:r>
                  <a:rPr lang="fr-FR" sz="2200" i="1" spc="-50" dirty="0">
                    <a:cs typeface="Tahoma"/>
                  </a:rPr>
                  <a:t> </a:t>
                </a:r>
                <a:endParaRPr lang="fr-FR" sz="2200" b="1" u="sng" spc="-50" dirty="0">
                  <a:latin typeface="+mj-lt"/>
                  <a:cs typeface="Tahoma"/>
                </a:endParaRPr>
              </a:p>
            </p:txBody>
          </p:sp>
        </mc:Choice>
        <mc:Fallback xmlns="">
          <p:sp>
            <p:nvSpPr>
              <p:cNvPr id="11" name="Content Placeholder 5">
                <a:extLst>
                  <a:ext uri="{FF2B5EF4-FFF2-40B4-BE49-F238E27FC236}">
                    <a16:creationId xmlns:a16="http://schemas.microsoft.com/office/drawing/2014/main" id="{88F6B8BD-A426-4CC6-8ED2-4F820223A1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526" y="1829302"/>
                <a:ext cx="8506901" cy="5055430"/>
              </a:xfrm>
              <a:prstGeom prst="rect">
                <a:avLst/>
              </a:prstGeom>
              <a:blipFill>
                <a:blip r:embed="rId3"/>
                <a:stretch>
                  <a:fillRect l="-1192" t="-12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6093BD34-5075-E66C-6089-197B33166295}"/>
              </a:ext>
            </a:extLst>
          </p:cNvPr>
          <p:cNvGrpSpPr/>
          <p:nvPr/>
        </p:nvGrpSpPr>
        <p:grpSpPr>
          <a:xfrm>
            <a:off x="286299" y="3951157"/>
            <a:ext cx="3149078" cy="2751524"/>
            <a:chOff x="1001917" y="1599841"/>
            <a:chExt cx="3149078" cy="2751524"/>
          </a:xfrm>
        </p:grpSpPr>
        <p:cxnSp>
          <p:nvCxnSpPr>
            <p:cNvPr id="3" name="Curved Connector 2">
              <a:extLst>
                <a:ext uri="{FF2B5EF4-FFF2-40B4-BE49-F238E27FC236}">
                  <a16:creationId xmlns:a16="http://schemas.microsoft.com/office/drawing/2014/main" id="{83E5EFC6-B574-7A98-6DE6-CC880D94C8F6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2512866" y="1944906"/>
              <a:ext cx="972835" cy="282706"/>
            </a:xfrm>
            <a:prstGeom prst="curvedConnector3">
              <a:avLst>
                <a:gd name="adj1" fmla="val 52686"/>
              </a:avLst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A2820CD5-967E-4045-E5BD-E0C2F0DB55DA}"/>
                    </a:ext>
                  </a:extLst>
                </p:cNvPr>
                <p:cNvSpPr txBox="1"/>
                <p:nvPr/>
              </p:nvSpPr>
              <p:spPr>
                <a:xfrm>
                  <a:off x="1001917" y="2658594"/>
                  <a:ext cx="3149078" cy="169277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482400">
                    <a:spcBef>
                      <a:spcPts val="1200"/>
                    </a:spcBef>
                    <a:buSzPct val="135000"/>
                  </a:pPr>
                  <a:r>
                    <a:rPr lang="fr-FR" i="1" spc="-50" dirty="0">
                      <a:solidFill>
                        <a:srgbClr val="FF0000"/>
                      </a:solidFill>
                      <a:latin typeface="+mj-lt"/>
                      <a:cs typeface="Tahoma"/>
                    </a:rPr>
                    <a:t>composante fréquentielle </a:t>
                  </a:r>
                  <a:r>
                    <a:rPr lang="fr-FR" spc="-50" dirty="0">
                      <a:solidFill>
                        <a:srgbClr val="FF0000"/>
                      </a:solidFill>
                      <a:latin typeface="+mj-lt"/>
                      <a:cs typeface="Tahoma"/>
                    </a:rPr>
                    <a:t>de </a:t>
                  </a:r>
                  <a:r>
                    <a:rPr lang="fr-FR" i="1" spc="-50" dirty="0">
                      <a:solidFill>
                        <a:srgbClr val="FF0000"/>
                      </a:solidFill>
                      <a:latin typeface="+mj-lt"/>
                      <a:cs typeface="Tahoma"/>
                    </a:rPr>
                    <a:t>f</a:t>
                  </a:r>
                  <a:r>
                    <a:rPr lang="fr-FR" spc="-50" dirty="0">
                      <a:solidFill>
                        <a:srgbClr val="FF0000"/>
                      </a:solidFill>
                      <a:latin typeface="+mj-lt"/>
                      <a:cs typeface="Tahoma"/>
                    </a:rPr>
                    <a:t> à la fréquence </a:t>
                  </a:r>
                  <a14:m>
                    <m:oMath xmlns:m="http://schemas.openxmlformats.org/officeDocument/2006/math">
                      <m:r>
                        <a:rPr lang="en-CA" i="1" spc="-5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ahoma"/>
                        </a:rPr>
                        <m:t>𝑣</m:t>
                      </m:r>
                    </m:oMath>
                  </a14:m>
                  <a:r>
                    <a:rPr lang="fr-FR" i="1" spc="-50" dirty="0">
                      <a:solidFill>
                        <a:srgbClr val="FF0000"/>
                      </a:solidFill>
                      <a:latin typeface="+mj-lt"/>
                      <a:cs typeface="Tahoma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fr-FR" i="1" spc="-45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</a:rPr>
                        <m:t>=</m:t>
                      </m:r>
                    </m:oMath>
                  </a14:m>
                  <a:r>
                    <a:rPr lang="fr-FR" i="1" spc="-50" dirty="0">
                      <a:solidFill>
                        <a:srgbClr val="FF0000"/>
                      </a:solidFill>
                      <a:latin typeface="+mj-lt"/>
                      <a:cs typeface="Tahoma"/>
                    </a:rPr>
                    <a:t> k / </a:t>
                  </a:r>
                  <a:r>
                    <a:rPr lang="fr-FR" i="1" spc="-50" dirty="0" err="1">
                      <a:solidFill>
                        <a:srgbClr val="FF0000"/>
                      </a:solidFill>
                      <a:latin typeface="+mj-lt"/>
                      <a:cs typeface="Tahoma"/>
                    </a:rPr>
                    <a:t>T</a:t>
                  </a:r>
                  <a:r>
                    <a:rPr lang="fr-FR" i="1" spc="-50" dirty="0">
                      <a:solidFill>
                        <a:srgbClr val="FF0000"/>
                      </a:solidFill>
                      <a:latin typeface="+mj-lt"/>
                      <a:cs typeface="Tahoma"/>
                    </a:rPr>
                    <a:t> , généralement complexe</a:t>
                  </a:r>
                </a:p>
                <a:p>
                  <a:pPr marL="482400" indent="-230400">
                    <a:spcBef>
                      <a:spcPts val="1200"/>
                    </a:spcBef>
                    <a:buSzPct val="135000"/>
                  </a:pPr>
                  <a:endParaRPr lang="fr-FR" i="1" spc="-50" dirty="0">
                    <a:solidFill>
                      <a:srgbClr val="FF0000"/>
                    </a:solidFill>
                    <a:latin typeface="+mj-lt"/>
                    <a:cs typeface="Tahoma"/>
                  </a:endParaRPr>
                </a:p>
                <a:p>
                  <a:endParaRPr lang="fr-CA" dirty="0">
                    <a:solidFill>
                      <a:srgbClr val="FF0000"/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A2820CD5-967E-4045-E5BD-E0C2F0DB55D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01917" y="2658594"/>
                  <a:ext cx="3149078" cy="1692771"/>
                </a:xfrm>
                <a:prstGeom prst="rect">
                  <a:avLst/>
                </a:prstGeom>
                <a:blipFill>
                  <a:blip r:embed="rId4"/>
                  <a:stretch>
                    <a:fillRect t="-1493" r="-200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B8AC601-3CD0-22DD-98DE-6840ED67AABB}"/>
              </a:ext>
            </a:extLst>
          </p:cNvPr>
          <p:cNvGrpSpPr/>
          <p:nvPr/>
        </p:nvGrpSpPr>
        <p:grpSpPr>
          <a:xfrm>
            <a:off x="2708430" y="3955224"/>
            <a:ext cx="5146630" cy="1291934"/>
            <a:chOff x="2708430" y="2818754"/>
            <a:chExt cx="5146630" cy="129193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755AAD06-4D3C-93CF-851C-5223988F5B1E}"/>
                    </a:ext>
                  </a:extLst>
                </p:cNvPr>
                <p:cNvSpPr txBox="1"/>
                <p:nvPr/>
              </p:nvSpPr>
              <p:spPr>
                <a:xfrm>
                  <a:off x="3953590" y="3464357"/>
                  <a:ext cx="3901470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482400">
                    <a:spcBef>
                      <a:spcPts val="1200"/>
                    </a:spcBef>
                    <a:buSzPct val="135000"/>
                  </a:pPr>
                  <a:r>
                    <a:rPr lang="fr-FR" sz="1800" i="1" spc="-50" dirty="0">
                      <a:solidFill>
                        <a:srgbClr val="FF0000"/>
                      </a:solidFill>
                      <a:latin typeface="+mj-lt"/>
                      <a:cs typeface="Tahoma"/>
                    </a:rPr>
                    <a:t>Fonction périodique </a:t>
                  </a:r>
                  <a:r>
                    <a:rPr lang="fr-FR" i="1" spc="-50" dirty="0">
                      <a:solidFill>
                        <a:srgbClr val="FF0000"/>
                      </a:solidFill>
                      <a:latin typeface="+mj-lt"/>
                      <a:cs typeface="Tahoma"/>
                    </a:rPr>
                    <a:t>avec</a:t>
                  </a:r>
                  <a:r>
                    <a:rPr lang="fr-FR" sz="1800" i="1" spc="-50" dirty="0">
                      <a:solidFill>
                        <a:srgbClr val="FF0000"/>
                      </a:solidFill>
                      <a:latin typeface="+mj-lt"/>
                      <a:cs typeface="Tahoma"/>
                    </a:rPr>
                    <a:t> </a:t>
                  </a:r>
                  <a:r>
                    <a:rPr lang="fr-FR" i="1" spc="-50" dirty="0">
                      <a:solidFill>
                        <a:srgbClr val="FF0000"/>
                      </a:solidFill>
                      <a:latin typeface="+mj-lt"/>
                      <a:cs typeface="Tahoma"/>
                    </a:rPr>
                    <a:t>f</a:t>
                  </a:r>
                  <a:r>
                    <a:rPr lang="fr-FR" sz="1800" i="1" spc="-50" dirty="0">
                      <a:solidFill>
                        <a:srgbClr val="FF0000"/>
                      </a:solidFill>
                      <a:latin typeface="+mj-lt"/>
                      <a:cs typeface="Tahoma"/>
                    </a:rPr>
                    <a:t>réquence  </a:t>
                  </a:r>
                  <a14:m>
                    <m:oMath xmlns:m="http://schemas.openxmlformats.org/officeDocument/2006/math">
                      <m:r>
                        <a:rPr lang="en-CA" sz="1800" b="0" i="1" spc="-5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ahoma"/>
                        </a:rPr>
                        <m:t>𝑣</m:t>
                      </m:r>
                    </m:oMath>
                  </a14:m>
                  <a:r>
                    <a:rPr lang="fr-FR" sz="1800" i="1" spc="-50" dirty="0">
                      <a:solidFill>
                        <a:srgbClr val="FF0000"/>
                      </a:solidFill>
                      <a:latin typeface="+mj-lt"/>
                      <a:cs typeface="Tahoma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fr-FR" sz="1800" b="0" i="1" spc="-45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</a:rPr>
                        <m:t>=</m:t>
                      </m:r>
                    </m:oMath>
                  </a14:m>
                  <a:r>
                    <a:rPr lang="fr-FR" sz="1800" i="1" spc="-50" dirty="0">
                      <a:solidFill>
                        <a:srgbClr val="FF0000"/>
                      </a:solidFill>
                      <a:latin typeface="+mj-lt"/>
                      <a:cs typeface="Tahoma"/>
                    </a:rPr>
                    <a:t> k / </a:t>
                  </a:r>
                  <a:r>
                    <a:rPr lang="fr-FR" sz="1800" i="1" spc="-50" dirty="0" err="1">
                      <a:solidFill>
                        <a:srgbClr val="FF0000"/>
                      </a:solidFill>
                      <a:latin typeface="+mj-lt"/>
                      <a:cs typeface="Tahoma"/>
                    </a:rPr>
                    <a:t>T</a:t>
                  </a:r>
                  <a:endParaRPr lang="fr-FR" sz="1800" i="1" spc="-50" dirty="0">
                    <a:solidFill>
                      <a:srgbClr val="FF0000"/>
                    </a:solidFill>
                    <a:latin typeface="+mj-lt"/>
                    <a:cs typeface="Tahoma"/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755AAD06-4D3C-93CF-851C-5223988F5B1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53590" y="3464357"/>
                  <a:ext cx="3901470" cy="646331"/>
                </a:xfrm>
                <a:prstGeom prst="rect">
                  <a:avLst/>
                </a:prstGeom>
                <a:blipFill>
                  <a:blip r:embed="rId5"/>
                  <a:stretch>
                    <a:fillRect t="-3846" b="-134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3" name="Curved Connector 22">
              <a:extLst>
                <a:ext uri="{FF2B5EF4-FFF2-40B4-BE49-F238E27FC236}">
                  <a16:creationId xmlns:a16="http://schemas.microsoft.com/office/drawing/2014/main" id="{376FC553-B1FD-355D-C33A-FE1CBC3B2347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2708430" y="2818754"/>
              <a:ext cx="1683560" cy="812721"/>
            </a:xfrm>
            <a:prstGeom prst="curvedConnector3">
              <a:avLst>
                <a:gd name="adj1" fmla="val 100434"/>
              </a:avLst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91E556D8-90B7-FEEC-BCE3-523B28DB3BC9}"/>
              </a:ext>
            </a:extLst>
          </p:cNvPr>
          <p:cNvGrpSpPr/>
          <p:nvPr/>
        </p:nvGrpSpPr>
        <p:grpSpPr>
          <a:xfrm>
            <a:off x="4601563" y="5384610"/>
            <a:ext cx="4256138" cy="885224"/>
            <a:chOff x="2718589" y="5189219"/>
            <a:chExt cx="5979642" cy="11430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03A2D48-CBB8-CB3C-E50E-641F0845B03D}"/>
                </a:ext>
              </a:extLst>
            </p:cNvPr>
            <p:cNvSpPr/>
            <p:nvPr/>
          </p:nvSpPr>
          <p:spPr>
            <a:xfrm>
              <a:off x="2718589" y="5189219"/>
              <a:ext cx="5979642" cy="114300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E6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9" name="Picture 14">
              <a:extLst>
                <a:ext uri="{FF2B5EF4-FFF2-40B4-BE49-F238E27FC236}">
                  <a16:creationId xmlns:a16="http://schemas.microsoft.com/office/drawing/2014/main" id="{66911E47-AFBF-0058-D02A-AD1E700C012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04316" y="5422645"/>
              <a:ext cx="2561318" cy="747714"/>
            </a:xfrm>
            <a:prstGeom prst="rect">
              <a:avLst/>
            </a:prstGeom>
          </p:spPr>
        </p:pic>
        <p:pic>
          <p:nvPicPr>
            <p:cNvPr id="10" name="Picture 15">
              <a:extLst>
                <a:ext uri="{FF2B5EF4-FFF2-40B4-BE49-F238E27FC236}">
                  <a16:creationId xmlns:a16="http://schemas.microsoft.com/office/drawing/2014/main" id="{8D1EEE88-3B6A-7F60-674C-D99C00632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642782" y="5305176"/>
              <a:ext cx="3014990" cy="7378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505445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3B8085-85D7-4069-BD18-BCA4BA2C62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04730"/>
            <a:ext cx="7886700" cy="4373218"/>
          </a:xfrm>
        </p:spPr>
        <p:txBody>
          <a:bodyPr>
            <a:normAutofit fontScale="70000" lnSpcReduction="20000"/>
          </a:bodyPr>
          <a:lstStyle/>
          <a:p>
            <a:pPr marL="514350" indent="-514350">
              <a:lnSpc>
                <a:spcPct val="150000"/>
              </a:lnSpc>
              <a:buClr>
                <a:schemeClr val="tx1"/>
              </a:buClr>
              <a:buSzPct val="100000"/>
              <a:buAutoNum type="arabicPeriod"/>
            </a:pPr>
            <a:r>
              <a:rPr lang="fr-FR" sz="3100" b="1" spc="-45" dirty="0">
                <a:solidFill>
                  <a:srgbClr val="0070C0"/>
                </a:solidFill>
                <a:latin typeface="+mj-lt"/>
                <a:cs typeface="Tahoma"/>
              </a:rPr>
              <a:t>͏͏</a:t>
            </a:r>
            <a:r>
              <a:rPr lang="fr-FR" sz="3400" b="1" spc="-45" dirty="0">
                <a:solidFill>
                  <a:srgbClr val="0070C0"/>
                </a:solidFill>
                <a:latin typeface="+mj-lt"/>
                <a:cs typeface="Tahoma"/>
              </a:rPr>
              <a:t>Cadre 1D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800" spc="-45" dirty="0" err="1">
                <a:latin typeface="+mj-lt"/>
                <a:cs typeface="Tahoma"/>
              </a:rPr>
              <a:t>Revision</a:t>
            </a:r>
            <a:endParaRPr lang="fr-FR" sz="2800" spc="-45" dirty="0">
              <a:latin typeface="+mj-lt"/>
              <a:cs typeface="Tahoma"/>
            </a:endParaRP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800" spc="-45" dirty="0">
                <a:latin typeface="+mj-lt"/>
                <a:cs typeface="Tahoma"/>
              </a:rPr>
              <a:t>Séries de Fourier : interprétation géométrique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800" spc="-45" dirty="0">
                <a:latin typeface="+mj-lt"/>
                <a:cs typeface="Tahoma"/>
              </a:rPr>
              <a:t>Extension : approche géométrique de la transformée de Fourier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800" spc="-45" dirty="0">
                <a:latin typeface="+mj-lt"/>
                <a:cs typeface="Tahoma"/>
              </a:rPr>
              <a:t>Échantillonnage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800" spc="-45" dirty="0">
                <a:latin typeface="+mj-lt"/>
                <a:cs typeface="Tahoma"/>
              </a:rPr>
              <a:t>Transformée de Fourier à temps discret et transformée de Fourier discrète</a:t>
            </a:r>
          </a:p>
          <a:p>
            <a:pPr marL="514350" indent="-514350">
              <a:lnSpc>
                <a:spcPct val="150000"/>
              </a:lnSpc>
              <a:buClr>
                <a:schemeClr val="tx1"/>
              </a:buClr>
              <a:buSzPct val="80000"/>
              <a:buAutoNum type="arabicPeriod"/>
            </a:pPr>
            <a:r>
              <a:rPr lang="fr-FR" sz="4200" b="1" spc="-65" dirty="0">
                <a:solidFill>
                  <a:srgbClr val="0070C0"/>
                </a:solidFill>
                <a:latin typeface="+mj-lt"/>
                <a:cs typeface="Tahoma"/>
              </a:rPr>
              <a:t>͏͏͏</a:t>
            </a:r>
            <a:r>
              <a:rPr lang="fr-FR" sz="3400" b="1" spc="-65" dirty="0">
                <a:solidFill>
                  <a:srgbClr val="0070C0"/>
                </a:solidFill>
                <a:latin typeface="+mj-lt"/>
                <a:cs typeface="Tahoma"/>
              </a:rPr>
              <a:t>Cadre 2D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en-CA" sz="2800" spc="-65" dirty="0">
                <a:latin typeface="+mj-lt"/>
                <a:cs typeface="Tahoma"/>
              </a:rPr>
              <a:t>Extension 2D de la </a:t>
            </a:r>
            <a:r>
              <a:rPr lang="en-CA" sz="2800" spc="-65" dirty="0" err="1">
                <a:latin typeface="+mj-lt"/>
                <a:cs typeface="Tahoma"/>
              </a:rPr>
              <a:t>transformée</a:t>
            </a:r>
            <a:r>
              <a:rPr lang="en-CA" sz="2800" spc="-65" dirty="0">
                <a:latin typeface="+mj-lt"/>
                <a:cs typeface="Tahoma"/>
              </a:rPr>
              <a:t> de Fourier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en-CA" sz="2800" spc="-65" dirty="0" err="1">
                <a:latin typeface="+mj-lt"/>
                <a:cs typeface="Tahoma"/>
              </a:rPr>
              <a:t>Échantillonnage</a:t>
            </a:r>
            <a:r>
              <a:rPr lang="en-CA" sz="2800" spc="-65" dirty="0">
                <a:latin typeface="+mj-lt"/>
                <a:cs typeface="Tahoma"/>
              </a:rPr>
              <a:t> 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en-CA" sz="2800" spc="-65" dirty="0">
                <a:latin typeface="+mj-lt"/>
                <a:cs typeface="Tahoma"/>
              </a:rPr>
              <a:t>Aspects pratiques</a:t>
            </a:r>
          </a:p>
          <a:p>
            <a:pPr marL="514350" indent="-514350">
              <a:lnSpc>
                <a:spcPct val="150000"/>
              </a:lnSpc>
              <a:buClr>
                <a:schemeClr val="tx1"/>
              </a:buClr>
              <a:buAutoNum type="arabicPeriod" startAt="3"/>
            </a:pPr>
            <a:endParaRPr lang="en-CA" sz="3000" b="1" dirty="0">
              <a:solidFill>
                <a:schemeClr val="accent1"/>
              </a:solidFill>
              <a:latin typeface="+mj-lt"/>
            </a:endParaRPr>
          </a:p>
          <a:p>
            <a:pPr marL="514350" indent="-514350">
              <a:lnSpc>
                <a:spcPct val="150000"/>
              </a:lnSpc>
              <a:buClr>
                <a:schemeClr val="tx1"/>
              </a:buClr>
              <a:buAutoNum type="arabicPeriod" startAt="3"/>
            </a:pPr>
            <a:endParaRPr lang="en-CA" sz="34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690BFE-6991-4211-81F1-F00AC55FE66A}"/>
              </a:ext>
            </a:extLst>
          </p:cNvPr>
          <p:cNvSpPr txBox="1"/>
          <p:nvPr/>
        </p:nvSpPr>
        <p:spPr>
          <a:xfrm>
            <a:off x="355600" y="177601"/>
            <a:ext cx="6306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Plan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C0FCAD5-5009-4266-8DCD-449A3445F144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" name="Rectangle 1">
            <a:hlinkClick r:id="rId3" action="ppaction://hlinksldjump"/>
            <a:extLst>
              <a:ext uri="{FF2B5EF4-FFF2-40B4-BE49-F238E27FC236}">
                <a16:creationId xmlns:a16="http://schemas.microsoft.com/office/drawing/2014/main" id="{238AE38F-6279-47F1-A3B6-EF0060BF7357}"/>
              </a:ext>
            </a:extLst>
          </p:cNvPr>
          <p:cNvSpPr/>
          <p:nvPr/>
        </p:nvSpPr>
        <p:spPr>
          <a:xfrm>
            <a:off x="1203158" y="1588168"/>
            <a:ext cx="1227221" cy="3007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Rectangle 2">
            <a:hlinkClick r:id="rId4" action="ppaction://hlinksldjump"/>
            <a:extLst>
              <a:ext uri="{FF2B5EF4-FFF2-40B4-BE49-F238E27FC236}">
                <a16:creationId xmlns:a16="http://schemas.microsoft.com/office/drawing/2014/main" id="{D80B17CA-EDE3-4934-9CEB-C99EA3CA7FA3}"/>
              </a:ext>
            </a:extLst>
          </p:cNvPr>
          <p:cNvSpPr/>
          <p:nvPr/>
        </p:nvSpPr>
        <p:spPr>
          <a:xfrm>
            <a:off x="1203158" y="4006516"/>
            <a:ext cx="1227221" cy="3007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2B228D2-8CDF-9D2C-1C86-34D90EEB7028}"/>
              </a:ext>
            </a:extLst>
          </p:cNvPr>
          <p:cNvSpPr/>
          <p:nvPr/>
        </p:nvSpPr>
        <p:spPr>
          <a:xfrm>
            <a:off x="1203158" y="2534013"/>
            <a:ext cx="7312192" cy="319314"/>
          </a:xfrm>
          <a:prstGeom prst="roundRect">
            <a:avLst/>
          </a:prstGeom>
          <a:noFill/>
          <a:ln w="19050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3015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834"/>
    </mc:Choice>
    <mc:Fallback>
      <p:transition advTm="834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496957" y="844634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8BFD6DA-C23F-4AE6-88AA-9AA4EDFC249E}"/>
              </a:ext>
            </a:extLst>
          </p:cNvPr>
          <p:cNvSpPr txBox="1"/>
          <p:nvPr/>
        </p:nvSpPr>
        <p:spPr>
          <a:xfrm>
            <a:off x="1330220" y="-48017"/>
            <a:ext cx="31677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600" b="1" dirty="0">
                <a:solidFill>
                  <a:schemeClr val="bg1"/>
                </a:solidFill>
                <a:latin typeface="+mj-lt"/>
              </a:rPr>
              <a:t>   Cadre 1D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44D8860-6DFD-4815-8548-A8A5894B0225}"/>
              </a:ext>
            </a:extLst>
          </p:cNvPr>
          <p:cNvSpPr txBox="1"/>
          <p:nvPr/>
        </p:nvSpPr>
        <p:spPr>
          <a:xfrm>
            <a:off x="4639172" y="-48017"/>
            <a:ext cx="4504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Approche</a:t>
            </a: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géométrique</a:t>
            </a: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de la </a:t>
            </a:r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transformée</a:t>
            </a: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de Fourier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EE1A95-E4EA-4BA8-A48F-83C83AEF2D31}"/>
              </a:ext>
            </a:extLst>
          </p:cNvPr>
          <p:cNvSpPr txBox="1"/>
          <p:nvPr/>
        </p:nvSpPr>
        <p:spPr>
          <a:xfrm>
            <a:off x="355599" y="236179"/>
            <a:ext cx="6306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35" dirty="0" err="1">
                <a:latin typeface="+mj-lt"/>
                <a:ea typeface="Century Gothic" charset="0"/>
                <a:cs typeface="Century Gothic" charset="0"/>
              </a:rPr>
              <a:t>Transformée</a:t>
            </a:r>
            <a:r>
              <a:rPr lang="en-CA" sz="3200" b="1" spc="-35" dirty="0">
                <a:latin typeface="+mj-lt"/>
                <a:ea typeface="Century Gothic" charset="0"/>
                <a:cs typeface="Century Gothic" charset="0"/>
              </a:rPr>
              <a:t> de Fourier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F4C204E-2C2A-4CDF-852C-F814AA83FB02}"/>
              </a:ext>
            </a:extLst>
          </p:cNvPr>
          <p:cNvGrpSpPr/>
          <p:nvPr/>
        </p:nvGrpSpPr>
        <p:grpSpPr>
          <a:xfrm>
            <a:off x="361526" y="893879"/>
            <a:ext cx="8506901" cy="2025796"/>
            <a:chOff x="361526" y="893879"/>
            <a:chExt cx="8506901" cy="202579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Content Placeholder 5">
                  <a:extLst>
                    <a:ext uri="{FF2B5EF4-FFF2-40B4-BE49-F238E27FC236}">
                      <a16:creationId xmlns:a16="http://schemas.microsoft.com/office/drawing/2014/main" id="{88F6B8BD-A426-4CC6-8ED2-4F820223A15B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61526" y="893879"/>
                  <a:ext cx="8506901" cy="2025796"/>
                </a:xfrm>
                <a:prstGeom prst="rect">
                  <a:avLst/>
                </a:prstGeom>
              </p:spPr>
              <p:txBody>
                <a:bodyPr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>
                    <a:lnSpc>
                      <a:spcPct val="100000"/>
                    </a:lnSpc>
                    <a:buSzPct val="135000"/>
                    <a:buNone/>
                  </a:pPr>
                  <a:r>
                    <a:rPr lang="fr-FR" sz="2600" b="1" u="sng" spc="-50" dirty="0">
                      <a:latin typeface="+mj-lt"/>
                      <a:cs typeface="Tahoma"/>
                    </a:rPr>
                    <a:t>Cadre géométrique</a:t>
                  </a:r>
                </a:p>
                <a:p>
                  <a:pPr marL="482400" indent="-230400">
                    <a:spcBef>
                      <a:spcPts val="1200"/>
                    </a:spcBef>
                    <a:buSzPct val="135000"/>
                  </a:pPr>
                  <a14:m>
                    <m:oMath xmlns:m="http://schemas.openxmlformats.org/officeDocument/2006/math">
                      <m:r>
                        <a:rPr lang="en-CA" sz="22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𝜀</m:t>
                      </m:r>
                    </m:oMath>
                  </a14:m>
                  <a:r>
                    <a:rPr lang="en-CA" sz="2200" i="1" dirty="0"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CA" sz="2200" dirty="0"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: ensemble des </a:t>
                  </a:r>
                  <a:r>
                    <a:rPr lang="en-CA" sz="2200" dirty="0">
                      <a:solidFill>
                        <a:srgbClr val="FF0000"/>
                      </a:solidFill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fonctions </a:t>
                  </a:r>
                  <a:r>
                    <a:rPr lang="en-CA" sz="2200" dirty="0" err="1">
                      <a:solidFill>
                        <a:srgbClr val="FF0000"/>
                      </a:solidFill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définies</a:t>
                  </a:r>
                  <a:r>
                    <a:rPr lang="en-CA" sz="2200" dirty="0">
                      <a:solidFill>
                        <a:srgbClr val="FF0000"/>
                      </a:solidFill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 sur </a:t>
                  </a:r>
                  <a14:m>
                    <m:oMath xmlns:m="http://schemas.openxmlformats.org/officeDocument/2006/math">
                      <m:r>
                        <a:rPr lang="fr-FR" sz="2200" i="1" spc="-45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</a:rPr>
                        <m:t>ℝ</m:t>
                      </m:r>
                    </m:oMath>
                  </a14:m>
                  <a:r>
                    <a:rPr lang="en-CA" sz="2200" dirty="0">
                      <a:solidFill>
                        <a:srgbClr val="FF0000"/>
                      </a:solidFill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 de </a:t>
                  </a:r>
                  <a:r>
                    <a:rPr lang="en-CA" sz="2200" dirty="0" err="1">
                      <a:solidFill>
                        <a:srgbClr val="FF0000"/>
                      </a:solidFill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carré</a:t>
                  </a:r>
                  <a:r>
                    <a:rPr lang="en-CA" sz="2200" dirty="0">
                      <a:solidFill>
                        <a:srgbClr val="FF0000"/>
                      </a:solidFill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CA" sz="2200" dirty="0" err="1">
                      <a:solidFill>
                        <a:srgbClr val="FF0000"/>
                      </a:solidFill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sommable</a:t>
                  </a:r>
                  <a:endParaRPr lang="en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  <a:p>
                  <a:pPr marL="482400" indent="-230400">
                    <a:spcBef>
                      <a:spcPts val="1200"/>
                    </a:spcBef>
                    <a:buSzPct val="135000"/>
                  </a:pPr>
                  <a:r>
                    <a:rPr lang="fr-FR" sz="2200" spc="-45" dirty="0">
                      <a:latin typeface="+mj-lt"/>
                      <a:cs typeface="Arial"/>
                    </a:rPr>
                    <a:t>Produit « scalaire » sur </a:t>
                  </a:r>
                  <a14:m>
                    <m:oMath xmlns:m="http://schemas.openxmlformats.org/officeDocument/2006/math">
                      <m:r>
                        <a:rPr lang="en-CA" sz="22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𝜀</m:t>
                      </m:r>
                    </m:oMath>
                  </a14:m>
                  <a:r>
                    <a:rPr lang="fr-FR" sz="2200" spc="-45" dirty="0">
                      <a:latin typeface="+mj-lt"/>
                      <a:cs typeface="Arial"/>
                    </a:rPr>
                    <a:t> : </a:t>
                  </a:r>
                </a:p>
                <a:p>
                  <a:pPr marL="0" indent="0">
                    <a:lnSpc>
                      <a:spcPct val="100000"/>
                    </a:lnSpc>
                    <a:spcBef>
                      <a:spcPts val="1800"/>
                    </a:spcBef>
                    <a:buSzPct val="135000"/>
                    <a:buNone/>
                  </a:pPr>
                  <a:endParaRPr lang="fr-FR" sz="2600" b="1" u="sng" spc="-50" dirty="0">
                    <a:latin typeface="+mj-lt"/>
                    <a:cs typeface="Tahoma"/>
                  </a:endParaRPr>
                </a:p>
              </p:txBody>
            </p:sp>
          </mc:Choice>
          <mc:Fallback xmlns="">
            <p:sp>
              <p:nvSpPr>
                <p:cNvPr id="11" name="Content Placeholder 5">
                  <a:extLst>
                    <a:ext uri="{FF2B5EF4-FFF2-40B4-BE49-F238E27FC236}">
                      <a16:creationId xmlns:a16="http://schemas.microsoft.com/office/drawing/2014/main" id="{88F6B8BD-A426-4CC6-8ED2-4F820223A15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1526" y="893879"/>
                  <a:ext cx="8506901" cy="2025796"/>
                </a:xfrm>
                <a:prstGeom prst="rect">
                  <a:avLst/>
                </a:prstGeom>
                <a:blipFill>
                  <a:blip r:embed="rId3"/>
                  <a:stretch>
                    <a:fillRect l="-1192" t="-312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228D503-E12C-468B-86D6-4AAA1FF2A8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88166" y="2231195"/>
              <a:ext cx="3502012" cy="688480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A379F00-60CA-4DC7-8F38-8C25165875FB}"/>
              </a:ext>
            </a:extLst>
          </p:cNvPr>
          <p:cNvGrpSpPr/>
          <p:nvPr/>
        </p:nvGrpSpPr>
        <p:grpSpPr>
          <a:xfrm>
            <a:off x="361526" y="3001144"/>
            <a:ext cx="8506901" cy="3482991"/>
            <a:chOff x="361526" y="3001144"/>
            <a:chExt cx="8506901" cy="348299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Content Placeholder 5">
                  <a:extLst>
                    <a:ext uri="{FF2B5EF4-FFF2-40B4-BE49-F238E27FC236}">
                      <a16:creationId xmlns:a16="http://schemas.microsoft.com/office/drawing/2014/main" id="{4BC5EF29-B625-46CD-881F-0F3344FCEE4B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61526" y="3001144"/>
                  <a:ext cx="8506901" cy="3482991"/>
                </a:xfrm>
                <a:prstGeom prst="rect">
                  <a:avLst/>
                </a:prstGeom>
              </p:spPr>
              <p:txBody>
                <a:bodyPr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>
                    <a:lnSpc>
                      <a:spcPct val="100000"/>
                    </a:lnSpc>
                    <a:buSzPct val="135000"/>
                    <a:buNone/>
                  </a:pPr>
                  <a:r>
                    <a:rPr lang="fr-FR" sz="2600" b="1" u="sng" spc="-50" dirty="0">
                      <a:latin typeface="+mj-lt"/>
                      <a:cs typeface="Tahoma"/>
                    </a:rPr>
                    <a:t>« Base fréquentielle »</a:t>
                  </a:r>
                  <a:endParaRPr lang="fr-FR" sz="2200" spc="-45" dirty="0">
                    <a:latin typeface="+mj-lt"/>
                    <a:cs typeface="Arial"/>
                  </a:endParaRPr>
                </a:p>
                <a:p>
                  <a:pPr marL="594900" indent="-342900">
                    <a:spcBef>
                      <a:spcPts val="600"/>
                    </a:spcBef>
                    <a:buClr>
                      <a:schemeClr val="tx1"/>
                    </a:buClr>
                    <a:buSzPct val="135000"/>
                  </a:pPr>
                  <a14:m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fr-FR" sz="2200" i="1" spc="-45">
                              <a:latin typeface="Cambria Math" panose="02040503050406030204" pitchFamily="18" charset="0"/>
                              <a:cs typeface="Arial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CA" sz="2200" i="1" spc="-45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/>
                                </a:rPr>
                              </m:ctrlPr>
                            </m:sSupPr>
                            <m:e>
                              <m:r>
                                <a:rPr lang="en-CA" sz="2200" i="1" spc="-45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CA" sz="2200" i="1" spc="-45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/>
                                </a:rPr>
                                <m:t>2</m:t>
                              </m:r>
                              <m:r>
                                <a:rPr lang="en-CA" sz="2200" i="1" spc="-45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/>
                                </a:rPr>
                                <m:t>𝑖</m:t>
                              </m:r>
                              <m:r>
                                <a:rPr lang="en-CA" sz="2200" i="1" spc="-45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/>
                                </a:rPr>
                                <m:t>𝜋</m:t>
                              </m:r>
                              <m:r>
                                <a:rPr lang="en-CA" sz="2200" i="1" spc="-45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/>
                                </a:rPr>
                                <m:t>𝑣𝑡</m:t>
                              </m:r>
                            </m:sup>
                          </m:sSup>
                          <m:r>
                            <m:rPr>
                              <m:nor/>
                            </m:rPr>
                            <a:rPr lang="fr-FR" sz="2200" spc="-45" dirty="0">
                              <a:latin typeface="+mj-lt"/>
                              <a:cs typeface="Arial"/>
                            </a:rPr>
                            <m:t>;</m:t>
                          </m:r>
                          <m:r>
                            <a:rPr lang="en-CA" sz="2200" b="0" i="1" spc="-45" dirty="0" smtClean="0">
                              <a:latin typeface="Cambria Math" panose="02040503050406030204" pitchFamily="18" charset="0"/>
                              <a:cs typeface="Arial"/>
                            </a:rPr>
                            <m:t>  </m:t>
                          </m:r>
                          <m:r>
                            <a:rPr lang="en-CA" sz="2400" i="1" spc="-50">
                              <a:latin typeface="Cambria Math" panose="02040503050406030204" pitchFamily="18" charset="0"/>
                              <a:cs typeface="Tahoma"/>
                            </a:rPr>
                            <m:t>𝑣</m:t>
                          </m:r>
                          <m:r>
                            <a:rPr lang="fr-FR" sz="2200" spc="-45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/>
                            </a:rPr>
                            <m:t>∈</m:t>
                          </m:r>
                          <m:r>
                            <a:rPr lang="fr-FR" sz="2200" i="1" spc="-45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/>
                            </a:rPr>
                            <m:t>ℝ</m:t>
                          </m:r>
                        </m:e>
                      </m:d>
                    </m:oMath>
                  </a14:m>
                  <a:r>
                    <a:rPr lang="fr-FR" sz="2200" i="1" spc="-50" dirty="0">
                      <a:latin typeface="+mj-lt"/>
                      <a:cs typeface="Tahoma"/>
                    </a:rPr>
                    <a:t> </a:t>
                  </a:r>
                  <a:r>
                    <a:rPr lang="fr-FR" sz="2200" spc="-50" dirty="0">
                      <a:latin typeface="+mj-lt"/>
                      <a:cs typeface="Tahoma"/>
                    </a:rPr>
                    <a:t>: </a:t>
                  </a:r>
                  <a:r>
                    <a:rPr lang="fr-FR" sz="2200" spc="-45" dirty="0">
                      <a:latin typeface="+mj-lt"/>
                      <a:cs typeface="Arial"/>
                    </a:rPr>
                    <a:t>base fréquentielle orthonormale</a:t>
                  </a:r>
                  <a:endParaRPr lang="fr-FR" sz="2200" b="1" u="sng" spc="-50" dirty="0">
                    <a:latin typeface="+mj-lt"/>
                    <a:cs typeface="Tahoma"/>
                  </a:endParaRPr>
                </a:p>
                <a:p>
                  <a:pPr marL="594900" indent="-342900">
                    <a:spcBef>
                      <a:spcPts val="600"/>
                    </a:spcBef>
                    <a:buClr>
                      <a:schemeClr val="tx1"/>
                    </a:buClr>
                    <a:buSzPct val="135000"/>
                  </a:pPr>
                  <a:r>
                    <a:rPr lang="fr-FR" sz="2200" spc="-50" dirty="0">
                      <a:latin typeface="+mj-lt"/>
                      <a:cs typeface="Tahoma"/>
                    </a:rPr>
                    <a:t>Décomposition : </a:t>
                  </a:r>
                </a:p>
                <a:p>
                  <a:pPr marL="252000" indent="0">
                    <a:spcBef>
                      <a:spcPts val="1800"/>
                    </a:spcBef>
                    <a:buClr>
                      <a:srgbClr val="FF0000"/>
                    </a:buClr>
                    <a:buSzPct val="135000"/>
                    <a:buNone/>
                  </a:pPr>
                  <a:r>
                    <a:rPr lang="fr-FR" sz="2200" spc="-50" dirty="0">
                      <a:latin typeface="+mj-lt"/>
                      <a:cs typeface="Tahoma"/>
                    </a:rPr>
                    <a:t>					</a:t>
                  </a:r>
                  <a:r>
                    <a:rPr lang="fr-FR" sz="2200" b="1" spc="-50" dirty="0">
                      <a:latin typeface="+mj-lt"/>
                      <a:cs typeface="Tahoma"/>
                    </a:rPr>
                    <a:t>  transformée de Fourier inverse</a:t>
                  </a:r>
                  <a:r>
                    <a:rPr lang="fr-FR" sz="2200" spc="-50" dirty="0">
                      <a:latin typeface="+mj-lt"/>
                      <a:cs typeface="Tahoma"/>
                    </a:rPr>
                    <a:t>				</a:t>
                  </a:r>
                </a:p>
                <a:p>
                  <a:pPr marL="594900" indent="-342900">
                    <a:spcBef>
                      <a:spcPts val="1200"/>
                    </a:spcBef>
                    <a:buClr>
                      <a:schemeClr val="tx1"/>
                    </a:buClr>
                    <a:buSzPct val="135000"/>
                  </a:pPr>
                  <a:r>
                    <a:rPr lang="fr-FR" sz="2200" spc="-50" dirty="0">
                      <a:latin typeface="+mj-lt"/>
                      <a:cs typeface="Tahoma"/>
                    </a:rPr>
                    <a:t>Calcul des « coefficients » : </a:t>
                  </a:r>
                </a:p>
                <a:p>
                  <a:pPr marL="252000" indent="0">
                    <a:spcBef>
                      <a:spcPts val="1200"/>
                    </a:spcBef>
                    <a:buSzPct val="135000"/>
                    <a:buNone/>
                  </a:pPr>
                  <a:r>
                    <a:rPr lang="fr-FR" sz="2200" spc="-50" dirty="0">
                      <a:latin typeface="+mj-lt"/>
                      <a:cs typeface="Tahoma"/>
                    </a:rPr>
                    <a:t>						</a:t>
                  </a:r>
                  <a:r>
                    <a:rPr lang="fr-FR" sz="2200" b="1" spc="-50" dirty="0">
                      <a:latin typeface="+mj-lt"/>
                      <a:cs typeface="Tahoma"/>
                    </a:rPr>
                    <a:t>transformée de Fourier </a:t>
                  </a:r>
                </a:p>
              </p:txBody>
            </p:sp>
          </mc:Choice>
          <mc:Fallback xmlns="">
            <p:sp>
              <p:nvSpPr>
                <p:cNvPr id="19" name="Content Placeholder 5">
                  <a:extLst>
                    <a:ext uri="{FF2B5EF4-FFF2-40B4-BE49-F238E27FC236}">
                      <a16:creationId xmlns:a16="http://schemas.microsoft.com/office/drawing/2014/main" id="{4BC5EF29-B625-46CD-881F-0F3344FCEE4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1526" y="3001144"/>
                  <a:ext cx="8506901" cy="3482991"/>
                </a:xfrm>
                <a:prstGeom prst="rect">
                  <a:avLst/>
                </a:prstGeom>
                <a:blipFill>
                  <a:blip r:embed="rId5"/>
                  <a:stretch>
                    <a:fillRect l="-1192" t="-181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B8E8126-F02C-45EF-9581-C24F8024999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17001" y="4311612"/>
              <a:ext cx="2803360" cy="698176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B746946-053F-42BD-9756-E88FE55CC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93913" y="5519526"/>
              <a:ext cx="4572000" cy="652380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29419AC7-6ABC-DDBE-66D5-E254C1DCB71F}"/>
              </a:ext>
            </a:extLst>
          </p:cNvPr>
          <p:cNvGrpSpPr/>
          <p:nvPr/>
        </p:nvGrpSpPr>
        <p:grpSpPr>
          <a:xfrm>
            <a:off x="6410526" y="603104"/>
            <a:ext cx="2985540" cy="764827"/>
            <a:chOff x="6158460" y="1351356"/>
            <a:chExt cx="2985540" cy="764827"/>
          </a:xfrm>
        </p:grpSpPr>
        <p:cxnSp>
          <p:nvCxnSpPr>
            <p:cNvPr id="4" name="Curved Connector 3">
              <a:extLst>
                <a:ext uri="{FF2B5EF4-FFF2-40B4-BE49-F238E27FC236}">
                  <a16:creationId xmlns:a16="http://schemas.microsoft.com/office/drawing/2014/main" id="{121FF76D-B253-416A-662E-6FEFDBB13B38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6122877" y="1590063"/>
              <a:ext cx="561703" cy="490537"/>
            </a:xfrm>
            <a:prstGeom prst="curvedConnector3">
              <a:avLst>
                <a:gd name="adj1" fmla="val -1163"/>
              </a:avLst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B069B19-A773-3B47-CF22-94BF82E69183}"/>
                </a:ext>
              </a:extLst>
            </p:cNvPr>
            <p:cNvSpPr txBox="1"/>
            <p:nvPr/>
          </p:nvSpPr>
          <p:spPr>
            <a:xfrm>
              <a:off x="6716819" y="1351356"/>
              <a:ext cx="242718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i="1" dirty="0">
                  <a:solidFill>
                    <a:srgbClr val="FF0000"/>
                  </a:solidFill>
                  <a:latin typeface="+mj-lt"/>
                </a:rPr>
                <a:t>Ex: fonctions non-</a:t>
              </a:r>
              <a:r>
                <a:rPr lang="fr-CA" i="1" dirty="0" err="1">
                  <a:solidFill>
                    <a:srgbClr val="FF0000"/>
                  </a:solidFill>
                  <a:latin typeface="+mj-lt"/>
                </a:rPr>
                <a:t>periodiques</a:t>
              </a:r>
              <a:endParaRPr lang="fr-CA" i="1" dirty="0">
                <a:solidFill>
                  <a:srgbClr val="FF0000"/>
                </a:solidFill>
                <a:latin typeface="+mj-lt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E568715-888E-7874-E4F4-A6D42716DE0E}"/>
              </a:ext>
            </a:extLst>
          </p:cNvPr>
          <p:cNvGrpSpPr/>
          <p:nvPr/>
        </p:nvGrpSpPr>
        <p:grpSpPr>
          <a:xfrm>
            <a:off x="928598" y="5499856"/>
            <a:ext cx="2815158" cy="1020079"/>
            <a:chOff x="2425019" y="4311612"/>
            <a:chExt cx="2815158" cy="1020079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51E509E-AB57-EF15-B598-01667DA2642E}"/>
                </a:ext>
              </a:extLst>
            </p:cNvPr>
            <p:cNvSpPr/>
            <p:nvPr/>
          </p:nvSpPr>
          <p:spPr>
            <a:xfrm>
              <a:off x="2425019" y="4311612"/>
              <a:ext cx="854894" cy="698176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Curved Connector 16">
              <a:extLst>
                <a:ext uri="{FF2B5EF4-FFF2-40B4-BE49-F238E27FC236}">
                  <a16:creationId xmlns:a16="http://schemas.microsoft.com/office/drawing/2014/main" id="{518BDB71-9859-9138-12D2-BFF752A7F59F}"/>
                </a:ext>
              </a:extLst>
            </p:cNvPr>
            <p:cNvCxnSpPr>
              <a:cxnSpLocks/>
              <a:stCxn id="24" idx="1"/>
              <a:endCxn id="10" idx="4"/>
            </p:cNvCxnSpPr>
            <p:nvPr/>
          </p:nvCxnSpPr>
          <p:spPr>
            <a:xfrm rot="10800000">
              <a:off x="2852466" y="5009789"/>
              <a:ext cx="597734" cy="137237"/>
            </a:xfrm>
            <a:prstGeom prst="curvedConnector2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68AD320-0E2F-4CA6-D6DD-795105005804}"/>
                </a:ext>
              </a:extLst>
            </p:cNvPr>
            <p:cNvSpPr txBox="1"/>
            <p:nvPr/>
          </p:nvSpPr>
          <p:spPr>
            <a:xfrm>
              <a:off x="3450200" y="4962359"/>
              <a:ext cx="17899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i="1" dirty="0">
                  <a:solidFill>
                    <a:srgbClr val="FF0000"/>
                  </a:solidFill>
                  <a:latin typeface="+mj-lt"/>
                </a:rPr>
                <a:t>fonction continue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910357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roup 95"/>
          <p:cNvGrpSpPr/>
          <p:nvPr/>
        </p:nvGrpSpPr>
        <p:grpSpPr>
          <a:xfrm>
            <a:off x="597135" y="1122450"/>
            <a:ext cx="7578724" cy="1438727"/>
            <a:chOff x="599376" y="1879147"/>
            <a:chExt cx="7578724" cy="1438727"/>
          </a:xfrm>
        </p:grpSpPr>
        <p:sp>
          <p:nvSpPr>
            <p:cNvPr id="52" name="Text Box 6"/>
            <p:cNvSpPr txBox="1">
              <a:spLocks noChangeArrowheads="1"/>
            </p:cNvSpPr>
            <p:nvPr/>
          </p:nvSpPr>
          <p:spPr bwMode="auto">
            <a:xfrm>
              <a:off x="4291012" y="2920999"/>
              <a:ext cx="344488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fr-CA" dirty="0"/>
                <a:t>t</a:t>
              </a:r>
            </a:p>
          </p:txBody>
        </p:sp>
        <p:sp>
          <p:nvSpPr>
            <p:cNvPr id="53" name="Line 54"/>
            <p:cNvSpPr>
              <a:spLocks noChangeShapeType="1"/>
            </p:cNvSpPr>
            <p:nvPr/>
          </p:nvSpPr>
          <p:spPr bwMode="auto">
            <a:xfrm>
              <a:off x="1627188" y="2289968"/>
              <a:ext cx="1371600" cy="0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miter lim="800000"/>
              <a:headEnd type="triangle" w="med" len="med"/>
              <a:tailEnd type="triangle" w="med" len="med"/>
            </a:ln>
            <a:effectLst/>
          </p:spPr>
          <p:txBody>
            <a:bodyPr wrap="none"/>
            <a:lstStyle/>
            <a:p>
              <a:endParaRPr lang="fr-CA"/>
            </a:p>
          </p:txBody>
        </p:sp>
        <p:sp>
          <p:nvSpPr>
            <p:cNvPr id="54" name="Text Box 55"/>
            <p:cNvSpPr txBox="1">
              <a:spLocks noChangeArrowheads="1"/>
            </p:cNvSpPr>
            <p:nvPr/>
          </p:nvSpPr>
          <p:spPr bwMode="auto">
            <a:xfrm>
              <a:off x="1672278" y="1909274"/>
              <a:ext cx="1901837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fr-CA" i="0" dirty="0"/>
                <a:t>période</a:t>
              </a:r>
              <a:r>
                <a:rPr lang="fr-CA" dirty="0"/>
                <a:t> T</a:t>
              </a:r>
            </a:p>
          </p:txBody>
        </p:sp>
        <p:graphicFrame>
          <p:nvGraphicFramePr>
            <p:cNvPr id="55" name="Object 59"/>
            <p:cNvGraphicFramePr>
              <a:graphicFrameLocks noChangeAspect="1"/>
            </p:cNvGraphicFramePr>
            <p:nvPr/>
          </p:nvGraphicFramePr>
          <p:xfrm>
            <a:off x="599376" y="1934368"/>
            <a:ext cx="520700" cy="355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Équation" r:id="rId4" imgW="520560" imgH="355320" progId="Equation.3">
                    <p:embed/>
                  </p:oleObj>
                </mc:Choice>
                <mc:Fallback>
                  <p:oleObj name="Équation" r:id="rId4" imgW="520560" imgH="35532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99376" y="1934368"/>
                          <a:ext cx="520700" cy="3556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8" name="Object 53"/>
            <p:cNvGraphicFramePr>
              <a:graphicFrameLocks noChangeAspect="1"/>
            </p:cNvGraphicFramePr>
            <p:nvPr/>
          </p:nvGraphicFramePr>
          <p:xfrm>
            <a:off x="6452254" y="2125122"/>
            <a:ext cx="1103312" cy="6556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660240" imgH="393480" progId="Equation.3">
                    <p:embed/>
                  </p:oleObj>
                </mc:Choice>
                <mc:Fallback>
                  <p:oleObj name="Equation" r:id="rId6" imgW="660240" imgH="3934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452254" y="2125122"/>
                          <a:ext cx="1103312" cy="65563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3" name="Line 119"/>
            <p:cNvSpPr>
              <a:spLocks noChangeShapeType="1"/>
            </p:cNvSpPr>
            <p:nvPr/>
          </p:nvSpPr>
          <p:spPr bwMode="auto">
            <a:xfrm rot="16200000">
              <a:off x="5820911" y="2519771"/>
              <a:ext cx="770399" cy="0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 type="oval" w="med" len="med"/>
            </a:ln>
            <a:effectLst/>
          </p:spPr>
          <p:txBody>
            <a:bodyPr wrap="none"/>
            <a:lstStyle/>
            <a:p>
              <a:endParaRPr lang="fr-CA"/>
            </a:p>
          </p:txBody>
        </p:sp>
        <p:sp>
          <p:nvSpPr>
            <p:cNvPr id="84" name="Line 120"/>
            <p:cNvSpPr>
              <a:spLocks noChangeShapeType="1"/>
            </p:cNvSpPr>
            <p:nvPr/>
          </p:nvSpPr>
          <p:spPr bwMode="auto">
            <a:xfrm rot="16200000">
              <a:off x="6625805" y="2784167"/>
              <a:ext cx="223071" cy="0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 type="oval" w="med" len="med"/>
            </a:ln>
            <a:effectLst/>
          </p:spPr>
          <p:txBody>
            <a:bodyPr wrap="none"/>
            <a:lstStyle/>
            <a:p>
              <a:endParaRPr lang="fr-CA"/>
            </a:p>
          </p:txBody>
        </p:sp>
        <p:sp>
          <p:nvSpPr>
            <p:cNvPr id="85" name="Line 121"/>
            <p:cNvSpPr>
              <a:spLocks noChangeShapeType="1"/>
            </p:cNvSpPr>
            <p:nvPr/>
          </p:nvSpPr>
          <p:spPr bwMode="auto">
            <a:xfrm rot="16200000">
              <a:off x="7216828" y="2827861"/>
              <a:ext cx="135683" cy="0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 type="oval" w="med" len="med"/>
            </a:ln>
            <a:effectLst/>
          </p:spPr>
          <p:txBody>
            <a:bodyPr wrap="none"/>
            <a:lstStyle/>
            <a:p>
              <a:endParaRPr lang="fr-CA"/>
            </a:p>
          </p:txBody>
        </p:sp>
        <p:sp>
          <p:nvSpPr>
            <p:cNvPr id="86" name="Line 122"/>
            <p:cNvSpPr>
              <a:spLocks noChangeShapeType="1"/>
            </p:cNvSpPr>
            <p:nvPr/>
          </p:nvSpPr>
          <p:spPr bwMode="auto">
            <a:xfrm>
              <a:off x="5972691" y="2894553"/>
              <a:ext cx="2205409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fr-CA"/>
            </a:p>
          </p:txBody>
        </p:sp>
        <p:sp>
          <p:nvSpPr>
            <p:cNvPr id="87" name="Line 123"/>
            <p:cNvSpPr>
              <a:spLocks noChangeShapeType="1"/>
            </p:cNvSpPr>
            <p:nvPr/>
          </p:nvSpPr>
          <p:spPr bwMode="auto">
            <a:xfrm rot="16200000">
              <a:off x="5519651" y="2441512"/>
              <a:ext cx="906081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fr-CA"/>
            </a:p>
          </p:txBody>
        </p:sp>
        <p:sp>
          <p:nvSpPr>
            <p:cNvPr id="88" name="Line 125"/>
            <p:cNvSpPr>
              <a:spLocks noChangeShapeType="1"/>
            </p:cNvSpPr>
            <p:nvPr/>
          </p:nvSpPr>
          <p:spPr bwMode="auto">
            <a:xfrm rot="16200000">
              <a:off x="5731224" y="2653084"/>
              <a:ext cx="482936" cy="0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 type="oval" w="med" len="med"/>
            </a:ln>
            <a:effectLst/>
          </p:spPr>
          <p:txBody>
            <a:bodyPr wrap="none"/>
            <a:lstStyle/>
            <a:p>
              <a:endParaRPr lang="fr-CA"/>
            </a:p>
          </p:txBody>
        </p:sp>
        <p:sp>
          <p:nvSpPr>
            <p:cNvPr id="89" name="Line 126"/>
            <p:cNvSpPr>
              <a:spLocks noChangeShapeType="1"/>
            </p:cNvSpPr>
            <p:nvPr/>
          </p:nvSpPr>
          <p:spPr bwMode="auto">
            <a:xfrm rot="16200000">
              <a:off x="6225658" y="2667019"/>
              <a:ext cx="462240" cy="0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 type="oval" w="med" len="med"/>
            </a:ln>
            <a:effectLst/>
          </p:spPr>
          <p:txBody>
            <a:bodyPr wrap="none"/>
            <a:lstStyle/>
            <a:p>
              <a:endParaRPr lang="fr-CA"/>
            </a:p>
          </p:txBody>
        </p:sp>
        <p:sp>
          <p:nvSpPr>
            <p:cNvPr id="90" name="Line 127"/>
            <p:cNvSpPr>
              <a:spLocks noChangeShapeType="1"/>
            </p:cNvSpPr>
            <p:nvPr/>
          </p:nvSpPr>
          <p:spPr bwMode="auto">
            <a:xfrm rot="16200000">
              <a:off x="6910968" y="2797966"/>
              <a:ext cx="223071" cy="0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 type="oval" w="med" len="med"/>
            </a:ln>
            <a:effectLst/>
          </p:spPr>
          <p:txBody>
            <a:bodyPr wrap="none"/>
            <a:lstStyle/>
            <a:p>
              <a:endParaRPr lang="fr-CA"/>
            </a:p>
          </p:txBody>
        </p:sp>
        <p:sp>
          <p:nvSpPr>
            <p:cNvPr id="91" name="Text Box 128"/>
            <p:cNvSpPr txBox="1">
              <a:spLocks noChangeArrowheads="1"/>
            </p:cNvSpPr>
            <p:nvPr/>
          </p:nvSpPr>
          <p:spPr bwMode="auto">
            <a:xfrm>
              <a:off x="5451810" y="1879147"/>
              <a:ext cx="754301" cy="461665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fr-CA" sz="2400" dirty="0" err="1">
                  <a:solidFill>
                    <a:srgbClr val="C00000"/>
                  </a:solidFill>
                </a:rPr>
                <a:t>c</a:t>
              </a:r>
              <a:r>
                <a:rPr lang="fr-CA" sz="2400" baseline="-25000" dirty="0" err="1">
                  <a:solidFill>
                    <a:srgbClr val="C00000"/>
                  </a:solidFill>
                </a:rPr>
                <a:t>n</a:t>
              </a:r>
              <a:endParaRPr lang="fr-CA" sz="2400" baseline="-25000" dirty="0">
                <a:solidFill>
                  <a:srgbClr val="C00000"/>
                </a:solidFill>
              </a:endParaRPr>
            </a:p>
          </p:txBody>
        </p:sp>
        <p:sp>
          <p:nvSpPr>
            <p:cNvPr id="92" name="Line 122"/>
            <p:cNvSpPr>
              <a:spLocks noChangeShapeType="1"/>
            </p:cNvSpPr>
            <p:nvPr/>
          </p:nvSpPr>
          <p:spPr bwMode="auto">
            <a:xfrm>
              <a:off x="1197491" y="2894552"/>
              <a:ext cx="3260209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fr-CA"/>
            </a:p>
          </p:txBody>
        </p:sp>
        <p:sp>
          <p:nvSpPr>
            <p:cNvPr id="93" name="Line 123"/>
            <p:cNvSpPr>
              <a:spLocks noChangeShapeType="1"/>
            </p:cNvSpPr>
            <p:nvPr/>
          </p:nvSpPr>
          <p:spPr bwMode="auto">
            <a:xfrm rot="16200000">
              <a:off x="744451" y="2441511"/>
              <a:ext cx="906081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fr-CA"/>
            </a:p>
          </p:txBody>
        </p:sp>
        <p:sp>
          <p:nvSpPr>
            <p:cNvPr id="94" name="Text Box 6"/>
            <p:cNvSpPr txBox="1">
              <a:spLocks noChangeArrowheads="1"/>
            </p:cNvSpPr>
            <p:nvPr/>
          </p:nvSpPr>
          <p:spPr bwMode="auto">
            <a:xfrm>
              <a:off x="7833612" y="2920999"/>
              <a:ext cx="344488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fr-CA" dirty="0"/>
                <a:t>f</a:t>
              </a:r>
            </a:p>
          </p:txBody>
        </p:sp>
        <p:sp>
          <p:nvSpPr>
            <p:cNvPr id="95" name="Freeform 94"/>
            <p:cNvSpPr/>
            <p:nvPr/>
          </p:nvSpPr>
          <p:spPr bwMode="auto">
            <a:xfrm>
              <a:off x="1193800" y="2374900"/>
              <a:ext cx="3238500" cy="520700"/>
            </a:xfrm>
            <a:custGeom>
              <a:avLst/>
              <a:gdLst>
                <a:gd name="connsiteX0" fmla="*/ 0 w 3238500"/>
                <a:gd name="connsiteY0" fmla="*/ 508000 h 520700"/>
                <a:gd name="connsiteX1" fmla="*/ 469900 w 3238500"/>
                <a:gd name="connsiteY1" fmla="*/ 520700 h 520700"/>
                <a:gd name="connsiteX2" fmla="*/ 457200 w 3238500"/>
                <a:gd name="connsiteY2" fmla="*/ 0 h 520700"/>
                <a:gd name="connsiteX3" fmla="*/ 774700 w 3238500"/>
                <a:gd name="connsiteY3" fmla="*/ 12700 h 520700"/>
                <a:gd name="connsiteX4" fmla="*/ 787400 w 3238500"/>
                <a:gd name="connsiteY4" fmla="*/ 508000 h 520700"/>
                <a:gd name="connsiteX5" fmla="*/ 1816100 w 3238500"/>
                <a:gd name="connsiteY5" fmla="*/ 508000 h 520700"/>
                <a:gd name="connsiteX6" fmla="*/ 1803400 w 3238500"/>
                <a:gd name="connsiteY6" fmla="*/ 12700 h 520700"/>
                <a:gd name="connsiteX7" fmla="*/ 2057400 w 3238500"/>
                <a:gd name="connsiteY7" fmla="*/ 12700 h 520700"/>
                <a:gd name="connsiteX8" fmla="*/ 2070100 w 3238500"/>
                <a:gd name="connsiteY8" fmla="*/ 508000 h 520700"/>
                <a:gd name="connsiteX9" fmla="*/ 3060700 w 3238500"/>
                <a:gd name="connsiteY9" fmla="*/ 520700 h 520700"/>
                <a:gd name="connsiteX10" fmla="*/ 3060700 w 3238500"/>
                <a:gd name="connsiteY10" fmla="*/ 25400 h 520700"/>
                <a:gd name="connsiteX11" fmla="*/ 3238500 w 3238500"/>
                <a:gd name="connsiteY11" fmla="*/ 12700 h 520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38500" h="520700">
                  <a:moveTo>
                    <a:pt x="0" y="508000"/>
                  </a:moveTo>
                  <a:lnTo>
                    <a:pt x="469900" y="520700"/>
                  </a:lnTo>
                  <a:lnTo>
                    <a:pt x="457200" y="0"/>
                  </a:lnTo>
                  <a:lnTo>
                    <a:pt x="774700" y="12700"/>
                  </a:lnTo>
                  <a:lnTo>
                    <a:pt x="787400" y="508000"/>
                  </a:lnTo>
                  <a:lnTo>
                    <a:pt x="1816100" y="508000"/>
                  </a:lnTo>
                  <a:lnTo>
                    <a:pt x="1803400" y="12700"/>
                  </a:lnTo>
                  <a:lnTo>
                    <a:pt x="2057400" y="12700"/>
                  </a:lnTo>
                  <a:lnTo>
                    <a:pt x="2070100" y="508000"/>
                  </a:lnTo>
                  <a:lnTo>
                    <a:pt x="3060700" y="520700"/>
                  </a:lnTo>
                  <a:lnTo>
                    <a:pt x="3060700" y="25400"/>
                  </a:lnTo>
                  <a:lnTo>
                    <a:pt x="3238500" y="12700"/>
                  </a:lnTo>
                </a:path>
              </a:pathLst>
            </a:custGeom>
            <a:solidFill>
              <a:schemeClr val="accent1"/>
            </a:solidFill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2000" b="0" i="1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Verdana" pitchFamily="34" charset="0"/>
              </a:endParaRPr>
            </a:p>
          </p:txBody>
        </p:sp>
      </p:grpSp>
      <p:sp>
        <p:nvSpPr>
          <p:cNvPr id="60" name="Footer Placeholder 59"/>
          <p:cNvSpPr>
            <a:spLocks noGrp="1"/>
          </p:cNvSpPr>
          <p:nvPr>
            <p:ph type="ftr" sz="quarter" idx="4294967295"/>
          </p:nvPr>
        </p:nvSpPr>
        <p:spPr>
          <a:xfrm rot="16200000">
            <a:off x="-1240020" y="4818602"/>
            <a:ext cx="2895600" cy="457200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(C) Pierre Savard 2013</a:t>
            </a:r>
          </a:p>
        </p:txBody>
      </p:sp>
      <p:sp>
        <p:nvSpPr>
          <p:cNvPr id="61" name="Rectangle 60"/>
          <p:cNvSpPr/>
          <p:nvPr/>
        </p:nvSpPr>
        <p:spPr>
          <a:xfrm>
            <a:off x="265252" y="5409251"/>
            <a:ext cx="82946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CA" sz="1500" i="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La transformée de Fourier correspond à une série de Fourier ayant une période tendant vers l’infini et s’applique ainsi à des signaux non-périodiques. Plutôt que d’avoir des composantes à des fréquences discrètes, le nombre de composantes tend vers l’infini et la transformée a un spectre de fréquences continues.</a:t>
            </a:r>
            <a:endParaRPr lang="fr-FR" sz="1500" i="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131173" y="924741"/>
            <a:ext cx="22350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lvl="1">
              <a:spcBef>
                <a:spcPts val="600"/>
              </a:spcBef>
            </a:pPr>
            <a:r>
              <a:rPr lang="fr-CA" i="0" dirty="0">
                <a:solidFill>
                  <a:srgbClr val="002060"/>
                </a:solidFill>
              </a:rPr>
              <a:t>Série de Fourier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624776" y="2444726"/>
            <a:ext cx="7824509" cy="1438727"/>
            <a:chOff x="624776" y="2444726"/>
            <a:chExt cx="7824509" cy="1438727"/>
          </a:xfrm>
        </p:grpSpPr>
        <p:grpSp>
          <p:nvGrpSpPr>
            <p:cNvPr id="4" name="Group 3"/>
            <p:cNvGrpSpPr/>
            <p:nvPr/>
          </p:nvGrpSpPr>
          <p:grpSpPr>
            <a:xfrm>
              <a:off x="624776" y="2444726"/>
              <a:ext cx="7578724" cy="1438727"/>
              <a:chOff x="624776" y="2444726"/>
              <a:chExt cx="7578724" cy="1438727"/>
            </a:xfrm>
          </p:grpSpPr>
          <p:grpSp>
            <p:nvGrpSpPr>
              <p:cNvPr id="145" name="Group 144"/>
              <p:cNvGrpSpPr/>
              <p:nvPr/>
            </p:nvGrpSpPr>
            <p:grpSpPr>
              <a:xfrm>
                <a:off x="624776" y="2444726"/>
                <a:ext cx="7578724" cy="1438727"/>
                <a:chOff x="612076" y="3441247"/>
                <a:chExt cx="7578724" cy="1438727"/>
              </a:xfrm>
            </p:grpSpPr>
            <p:sp>
              <p:nvSpPr>
                <p:cNvPr id="98" name="Text Box 6"/>
                <p:cNvSpPr txBox="1">
                  <a:spLocks noChangeArrowheads="1"/>
                </p:cNvSpPr>
                <p:nvPr/>
              </p:nvSpPr>
              <p:spPr bwMode="auto">
                <a:xfrm>
                  <a:off x="4303712" y="4483099"/>
                  <a:ext cx="344488" cy="3968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r>
                    <a:rPr lang="fr-CA" dirty="0"/>
                    <a:t>t</a:t>
                  </a:r>
                </a:p>
              </p:txBody>
            </p:sp>
            <p:graphicFrame>
              <p:nvGraphicFramePr>
                <p:cNvPr id="101" name="Object 59"/>
                <p:cNvGraphicFramePr>
                  <a:graphicFrameLocks noChangeAspect="1"/>
                </p:cNvGraphicFramePr>
                <p:nvPr/>
              </p:nvGraphicFramePr>
              <p:xfrm>
                <a:off x="612076" y="3496468"/>
                <a:ext cx="520700" cy="35560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Équation" r:id="rId4" imgW="520560" imgH="355320" progId="Equation.3">
                        <p:embed/>
                      </p:oleObj>
                    </mc:Choice>
                    <mc:Fallback>
                      <p:oleObj name="Équation" r:id="rId4" imgW="520560" imgH="355320" progId="Equation.3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12076" y="3496468"/>
                              <a:ext cx="520700" cy="355600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:a14="http://schemas.microsoft.com/office/drawing/2010/main" xmlns="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103" name="Line 119"/>
                <p:cNvSpPr>
                  <a:spLocks noChangeShapeType="1"/>
                </p:cNvSpPr>
                <p:nvPr/>
              </p:nvSpPr>
              <p:spPr bwMode="auto">
                <a:xfrm rot="16200000">
                  <a:off x="5833611" y="4082909"/>
                  <a:ext cx="770399" cy="0"/>
                </a:xfrm>
                <a:prstGeom prst="line">
                  <a:avLst/>
                </a:prstGeom>
                <a:noFill/>
                <a:ln w="28575">
                  <a:solidFill>
                    <a:srgbClr val="C00000"/>
                  </a:solidFill>
                  <a:miter lim="800000"/>
                  <a:headEnd/>
                  <a:tailEnd type="oval" w="med" len="med"/>
                </a:ln>
                <a:effectLst/>
              </p:spPr>
              <p:txBody>
                <a:bodyPr wrap="none"/>
                <a:lstStyle/>
                <a:p>
                  <a:endParaRPr lang="fr-CA"/>
                </a:p>
              </p:txBody>
            </p:sp>
            <p:sp>
              <p:nvSpPr>
                <p:cNvPr id="104" name="Line 120"/>
                <p:cNvSpPr>
                  <a:spLocks noChangeShapeType="1"/>
                </p:cNvSpPr>
                <p:nvPr/>
              </p:nvSpPr>
              <p:spPr bwMode="auto">
                <a:xfrm rot="16200000">
                  <a:off x="6638505" y="4346267"/>
                  <a:ext cx="223071" cy="0"/>
                </a:xfrm>
                <a:prstGeom prst="line">
                  <a:avLst/>
                </a:prstGeom>
                <a:noFill/>
                <a:ln w="28575">
                  <a:solidFill>
                    <a:srgbClr val="C00000"/>
                  </a:solidFill>
                  <a:miter lim="800000"/>
                  <a:headEnd/>
                  <a:tailEnd type="oval" w="med" len="med"/>
                </a:ln>
                <a:effectLst/>
              </p:spPr>
              <p:txBody>
                <a:bodyPr wrap="none"/>
                <a:lstStyle/>
                <a:p>
                  <a:endParaRPr lang="fr-CA"/>
                </a:p>
              </p:txBody>
            </p:sp>
            <p:sp>
              <p:nvSpPr>
                <p:cNvPr id="105" name="Line 121"/>
                <p:cNvSpPr>
                  <a:spLocks noChangeShapeType="1"/>
                </p:cNvSpPr>
                <p:nvPr/>
              </p:nvSpPr>
              <p:spPr bwMode="auto">
                <a:xfrm rot="16200000">
                  <a:off x="7229528" y="4389961"/>
                  <a:ext cx="135683" cy="0"/>
                </a:xfrm>
                <a:prstGeom prst="line">
                  <a:avLst/>
                </a:prstGeom>
                <a:noFill/>
                <a:ln w="28575">
                  <a:solidFill>
                    <a:srgbClr val="C00000"/>
                  </a:solidFill>
                  <a:miter lim="800000"/>
                  <a:headEnd/>
                  <a:tailEnd type="oval" w="med" len="med"/>
                </a:ln>
                <a:effectLst/>
              </p:spPr>
              <p:txBody>
                <a:bodyPr wrap="none"/>
                <a:lstStyle/>
                <a:p>
                  <a:endParaRPr lang="fr-CA"/>
                </a:p>
              </p:txBody>
            </p:sp>
            <p:sp>
              <p:nvSpPr>
                <p:cNvPr id="107" name="Line 123"/>
                <p:cNvSpPr>
                  <a:spLocks noChangeShapeType="1"/>
                </p:cNvSpPr>
                <p:nvPr/>
              </p:nvSpPr>
              <p:spPr bwMode="auto">
                <a:xfrm rot="16200000">
                  <a:off x="5532351" y="4003612"/>
                  <a:ext cx="906081" cy="0"/>
                </a:xfrm>
                <a:prstGeom prst="line">
                  <a:avLst/>
                </a:prstGeom>
                <a:noFill/>
                <a:ln w="28575">
                  <a:solidFill>
                    <a:schemeClr val="tx2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fr-CA"/>
                </a:p>
              </p:txBody>
            </p:sp>
            <p:sp>
              <p:nvSpPr>
                <p:cNvPr id="108" name="Line 125"/>
                <p:cNvSpPr>
                  <a:spLocks noChangeShapeType="1"/>
                </p:cNvSpPr>
                <p:nvPr/>
              </p:nvSpPr>
              <p:spPr bwMode="auto">
                <a:xfrm rot="16200000">
                  <a:off x="5743924" y="4215184"/>
                  <a:ext cx="482936" cy="0"/>
                </a:xfrm>
                <a:prstGeom prst="line">
                  <a:avLst/>
                </a:prstGeom>
                <a:noFill/>
                <a:ln w="28575">
                  <a:solidFill>
                    <a:srgbClr val="C00000"/>
                  </a:solidFill>
                  <a:miter lim="800000"/>
                  <a:headEnd/>
                  <a:tailEnd type="oval" w="med" len="med"/>
                </a:ln>
                <a:effectLst/>
              </p:spPr>
              <p:txBody>
                <a:bodyPr wrap="none"/>
                <a:lstStyle/>
                <a:p>
                  <a:endParaRPr lang="fr-CA"/>
                </a:p>
              </p:txBody>
            </p:sp>
            <p:sp>
              <p:nvSpPr>
                <p:cNvPr id="109" name="Line 126"/>
                <p:cNvSpPr>
                  <a:spLocks noChangeShapeType="1"/>
                </p:cNvSpPr>
                <p:nvPr/>
              </p:nvSpPr>
              <p:spPr bwMode="auto">
                <a:xfrm rot="16200000">
                  <a:off x="6238358" y="4238123"/>
                  <a:ext cx="462240" cy="0"/>
                </a:xfrm>
                <a:prstGeom prst="line">
                  <a:avLst/>
                </a:prstGeom>
                <a:noFill/>
                <a:ln w="28575">
                  <a:solidFill>
                    <a:srgbClr val="C00000"/>
                  </a:solidFill>
                  <a:miter lim="800000"/>
                  <a:headEnd/>
                  <a:tailEnd type="oval" w="med" len="med"/>
                </a:ln>
                <a:effectLst/>
              </p:spPr>
              <p:txBody>
                <a:bodyPr wrap="none"/>
                <a:lstStyle/>
                <a:p>
                  <a:endParaRPr lang="fr-CA"/>
                </a:p>
              </p:txBody>
            </p:sp>
            <p:sp>
              <p:nvSpPr>
                <p:cNvPr id="110" name="Line 127"/>
                <p:cNvSpPr>
                  <a:spLocks noChangeShapeType="1"/>
                </p:cNvSpPr>
                <p:nvPr/>
              </p:nvSpPr>
              <p:spPr bwMode="auto">
                <a:xfrm rot="16200000">
                  <a:off x="6923668" y="4360066"/>
                  <a:ext cx="223071" cy="0"/>
                </a:xfrm>
                <a:prstGeom prst="line">
                  <a:avLst/>
                </a:prstGeom>
                <a:noFill/>
                <a:ln w="28575">
                  <a:solidFill>
                    <a:srgbClr val="C00000"/>
                  </a:solidFill>
                  <a:miter lim="800000"/>
                  <a:headEnd/>
                  <a:tailEnd type="oval" w="med" len="med"/>
                </a:ln>
                <a:effectLst/>
              </p:spPr>
              <p:txBody>
                <a:bodyPr wrap="none"/>
                <a:lstStyle/>
                <a:p>
                  <a:endParaRPr lang="fr-CA"/>
                </a:p>
              </p:txBody>
            </p:sp>
            <p:sp>
              <p:nvSpPr>
                <p:cNvPr id="111" name="Text Box 128"/>
                <p:cNvSpPr txBox="1">
                  <a:spLocks noChangeArrowheads="1"/>
                </p:cNvSpPr>
                <p:nvPr/>
              </p:nvSpPr>
              <p:spPr bwMode="auto">
                <a:xfrm>
                  <a:off x="5464510" y="3441247"/>
                  <a:ext cx="754301" cy="461665"/>
                </a:xfrm>
                <a:prstGeom prst="rect">
                  <a:avLst/>
                </a:prstGeom>
                <a:noFill/>
                <a:ln w="2857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r>
                    <a:rPr lang="fr-CA" sz="2400" dirty="0" err="1">
                      <a:solidFill>
                        <a:srgbClr val="C00000"/>
                      </a:solidFill>
                    </a:rPr>
                    <a:t>c</a:t>
                  </a:r>
                  <a:r>
                    <a:rPr lang="fr-CA" sz="2400" baseline="-25000" dirty="0" err="1">
                      <a:solidFill>
                        <a:srgbClr val="C00000"/>
                      </a:solidFill>
                    </a:rPr>
                    <a:t>n</a:t>
                  </a:r>
                  <a:endParaRPr lang="fr-CA" sz="2400" baseline="-25000" dirty="0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112" name="Line 122"/>
                <p:cNvSpPr>
                  <a:spLocks noChangeShapeType="1"/>
                </p:cNvSpPr>
                <p:nvPr/>
              </p:nvSpPr>
              <p:spPr bwMode="auto">
                <a:xfrm>
                  <a:off x="1210191" y="4456652"/>
                  <a:ext cx="3260209" cy="0"/>
                </a:xfrm>
                <a:prstGeom prst="line">
                  <a:avLst/>
                </a:prstGeom>
                <a:noFill/>
                <a:ln w="28575">
                  <a:solidFill>
                    <a:schemeClr val="tx2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fr-CA"/>
                </a:p>
              </p:txBody>
            </p:sp>
            <p:sp>
              <p:nvSpPr>
                <p:cNvPr id="113" name="Line 123"/>
                <p:cNvSpPr>
                  <a:spLocks noChangeShapeType="1"/>
                </p:cNvSpPr>
                <p:nvPr/>
              </p:nvSpPr>
              <p:spPr bwMode="auto">
                <a:xfrm rot="16200000">
                  <a:off x="757151" y="4003611"/>
                  <a:ext cx="906081" cy="0"/>
                </a:xfrm>
                <a:prstGeom prst="line">
                  <a:avLst/>
                </a:prstGeom>
                <a:noFill/>
                <a:ln w="28575">
                  <a:solidFill>
                    <a:schemeClr val="tx2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fr-CA"/>
                </a:p>
              </p:txBody>
            </p:sp>
            <p:sp>
              <p:nvSpPr>
                <p:cNvPr id="114" name="Text Box 6"/>
                <p:cNvSpPr txBox="1">
                  <a:spLocks noChangeArrowheads="1"/>
                </p:cNvSpPr>
                <p:nvPr/>
              </p:nvSpPr>
              <p:spPr bwMode="auto">
                <a:xfrm>
                  <a:off x="7846312" y="4483099"/>
                  <a:ext cx="344488" cy="3968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r>
                    <a:rPr lang="fr-CA" dirty="0"/>
                    <a:t>f</a:t>
                  </a:r>
                </a:p>
              </p:txBody>
            </p:sp>
            <p:sp>
              <p:nvSpPr>
                <p:cNvPr id="115" name="Freeform 114"/>
                <p:cNvSpPr/>
                <p:nvPr/>
              </p:nvSpPr>
              <p:spPr bwMode="auto">
                <a:xfrm>
                  <a:off x="1377951" y="3943350"/>
                  <a:ext cx="2781300" cy="520700"/>
                </a:xfrm>
                <a:custGeom>
                  <a:avLst/>
                  <a:gdLst>
                    <a:gd name="connsiteX0" fmla="*/ 0 w 3238500"/>
                    <a:gd name="connsiteY0" fmla="*/ 508000 h 520700"/>
                    <a:gd name="connsiteX1" fmla="*/ 469900 w 3238500"/>
                    <a:gd name="connsiteY1" fmla="*/ 520700 h 520700"/>
                    <a:gd name="connsiteX2" fmla="*/ 457200 w 3238500"/>
                    <a:gd name="connsiteY2" fmla="*/ 0 h 520700"/>
                    <a:gd name="connsiteX3" fmla="*/ 774700 w 3238500"/>
                    <a:gd name="connsiteY3" fmla="*/ 12700 h 520700"/>
                    <a:gd name="connsiteX4" fmla="*/ 787400 w 3238500"/>
                    <a:gd name="connsiteY4" fmla="*/ 508000 h 520700"/>
                    <a:gd name="connsiteX5" fmla="*/ 1816100 w 3238500"/>
                    <a:gd name="connsiteY5" fmla="*/ 508000 h 520700"/>
                    <a:gd name="connsiteX6" fmla="*/ 1803400 w 3238500"/>
                    <a:gd name="connsiteY6" fmla="*/ 12700 h 520700"/>
                    <a:gd name="connsiteX7" fmla="*/ 2057400 w 3238500"/>
                    <a:gd name="connsiteY7" fmla="*/ 12700 h 520700"/>
                    <a:gd name="connsiteX8" fmla="*/ 2070100 w 3238500"/>
                    <a:gd name="connsiteY8" fmla="*/ 508000 h 520700"/>
                    <a:gd name="connsiteX9" fmla="*/ 3060700 w 3238500"/>
                    <a:gd name="connsiteY9" fmla="*/ 520700 h 520700"/>
                    <a:gd name="connsiteX10" fmla="*/ 3060700 w 3238500"/>
                    <a:gd name="connsiteY10" fmla="*/ 25400 h 520700"/>
                    <a:gd name="connsiteX11" fmla="*/ 3238500 w 3238500"/>
                    <a:gd name="connsiteY11" fmla="*/ 12700 h 520700"/>
                    <a:gd name="connsiteX0" fmla="*/ 0 w 3238500"/>
                    <a:gd name="connsiteY0" fmla="*/ 508000 h 520700"/>
                    <a:gd name="connsiteX1" fmla="*/ 281332 w 3238500"/>
                    <a:gd name="connsiteY1" fmla="*/ 495300 h 520700"/>
                    <a:gd name="connsiteX2" fmla="*/ 469900 w 3238500"/>
                    <a:gd name="connsiteY2" fmla="*/ 520700 h 520700"/>
                    <a:gd name="connsiteX3" fmla="*/ 457200 w 3238500"/>
                    <a:gd name="connsiteY3" fmla="*/ 0 h 520700"/>
                    <a:gd name="connsiteX4" fmla="*/ 774700 w 3238500"/>
                    <a:gd name="connsiteY4" fmla="*/ 12700 h 520700"/>
                    <a:gd name="connsiteX5" fmla="*/ 787400 w 3238500"/>
                    <a:gd name="connsiteY5" fmla="*/ 508000 h 520700"/>
                    <a:gd name="connsiteX6" fmla="*/ 1816100 w 3238500"/>
                    <a:gd name="connsiteY6" fmla="*/ 508000 h 520700"/>
                    <a:gd name="connsiteX7" fmla="*/ 1803400 w 3238500"/>
                    <a:gd name="connsiteY7" fmla="*/ 12700 h 520700"/>
                    <a:gd name="connsiteX8" fmla="*/ 2057400 w 3238500"/>
                    <a:gd name="connsiteY8" fmla="*/ 12700 h 520700"/>
                    <a:gd name="connsiteX9" fmla="*/ 2070100 w 3238500"/>
                    <a:gd name="connsiteY9" fmla="*/ 508000 h 520700"/>
                    <a:gd name="connsiteX10" fmla="*/ 3060700 w 3238500"/>
                    <a:gd name="connsiteY10" fmla="*/ 520700 h 520700"/>
                    <a:gd name="connsiteX11" fmla="*/ 3060700 w 3238500"/>
                    <a:gd name="connsiteY11" fmla="*/ 25400 h 520700"/>
                    <a:gd name="connsiteX12" fmla="*/ 3238500 w 3238500"/>
                    <a:gd name="connsiteY12" fmla="*/ 12700 h 520700"/>
                    <a:gd name="connsiteX0" fmla="*/ 0 w 3238500"/>
                    <a:gd name="connsiteY0" fmla="*/ 508000 h 520700"/>
                    <a:gd name="connsiteX1" fmla="*/ 281332 w 3238500"/>
                    <a:gd name="connsiteY1" fmla="*/ 495300 h 520700"/>
                    <a:gd name="connsiteX2" fmla="*/ 469900 w 3238500"/>
                    <a:gd name="connsiteY2" fmla="*/ 520700 h 520700"/>
                    <a:gd name="connsiteX3" fmla="*/ 457200 w 3238500"/>
                    <a:gd name="connsiteY3" fmla="*/ 0 h 520700"/>
                    <a:gd name="connsiteX4" fmla="*/ 774700 w 3238500"/>
                    <a:gd name="connsiteY4" fmla="*/ 12700 h 520700"/>
                    <a:gd name="connsiteX5" fmla="*/ 787400 w 3238500"/>
                    <a:gd name="connsiteY5" fmla="*/ 508000 h 520700"/>
                    <a:gd name="connsiteX6" fmla="*/ 1816100 w 3238500"/>
                    <a:gd name="connsiteY6" fmla="*/ 508000 h 520700"/>
                    <a:gd name="connsiteX7" fmla="*/ 1803400 w 3238500"/>
                    <a:gd name="connsiteY7" fmla="*/ 12700 h 520700"/>
                    <a:gd name="connsiteX8" fmla="*/ 2057400 w 3238500"/>
                    <a:gd name="connsiteY8" fmla="*/ 12700 h 520700"/>
                    <a:gd name="connsiteX9" fmla="*/ 2070100 w 3238500"/>
                    <a:gd name="connsiteY9" fmla="*/ 508000 h 520700"/>
                    <a:gd name="connsiteX10" fmla="*/ 3060700 w 3238500"/>
                    <a:gd name="connsiteY10" fmla="*/ 520700 h 520700"/>
                    <a:gd name="connsiteX11" fmla="*/ 3060700 w 3238500"/>
                    <a:gd name="connsiteY11" fmla="*/ 25400 h 520700"/>
                    <a:gd name="connsiteX12" fmla="*/ 3238500 w 3238500"/>
                    <a:gd name="connsiteY12" fmla="*/ 12700 h 520700"/>
                    <a:gd name="connsiteX0" fmla="*/ 0 w 3060700"/>
                    <a:gd name="connsiteY0" fmla="*/ 508000 h 520700"/>
                    <a:gd name="connsiteX1" fmla="*/ 281332 w 3060700"/>
                    <a:gd name="connsiteY1" fmla="*/ 495300 h 520700"/>
                    <a:gd name="connsiteX2" fmla="*/ 469900 w 3060700"/>
                    <a:gd name="connsiteY2" fmla="*/ 520700 h 520700"/>
                    <a:gd name="connsiteX3" fmla="*/ 457200 w 3060700"/>
                    <a:gd name="connsiteY3" fmla="*/ 0 h 520700"/>
                    <a:gd name="connsiteX4" fmla="*/ 774700 w 3060700"/>
                    <a:gd name="connsiteY4" fmla="*/ 12700 h 520700"/>
                    <a:gd name="connsiteX5" fmla="*/ 787400 w 3060700"/>
                    <a:gd name="connsiteY5" fmla="*/ 508000 h 520700"/>
                    <a:gd name="connsiteX6" fmla="*/ 1816100 w 3060700"/>
                    <a:gd name="connsiteY6" fmla="*/ 508000 h 520700"/>
                    <a:gd name="connsiteX7" fmla="*/ 1803400 w 3060700"/>
                    <a:gd name="connsiteY7" fmla="*/ 12700 h 520700"/>
                    <a:gd name="connsiteX8" fmla="*/ 2057400 w 3060700"/>
                    <a:gd name="connsiteY8" fmla="*/ 12700 h 520700"/>
                    <a:gd name="connsiteX9" fmla="*/ 2070100 w 3060700"/>
                    <a:gd name="connsiteY9" fmla="*/ 508000 h 520700"/>
                    <a:gd name="connsiteX10" fmla="*/ 3060700 w 3060700"/>
                    <a:gd name="connsiteY10" fmla="*/ 520700 h 520700"/>
                    <a:gd name="connsiteX11" fmla="*/ 3060700 w 3060700"/>
                    <a:gd name="connsiteY11" fmla="*/ 25400 h 520700"/>
                    <a:gd name="connsiteX0" fmla="*/ 0 w 3060700"/>
                    <a:gd name="connsiteY0" fmla="*/ 508000 h 520700"/>
                    <a:gd name="connsiteX1" fmla="*/ 281332 w 3060700"/>
                    <a:gd name="connsiteY1" fmla="*/ 495300 h 520700"/>
                    <a:gd name="connsiteX2" fmla="*/ 469900 w 3060700"/>
                    <a:gd name="connsiteY2" fmla="*/ 520700 h 520700"/>
                    <a:gd name="connsiteX3" fmla="*/ 457200 w 3060700"/>
                    <a:gd name="connsiteY3" fmla="*/ 0 h 520700"/>
                    <a:gd name="connsiteX4" fmla="*/ 774700 w 3060700"/>
                    <a:gd name="connsiteY4" fmla="*/ 12700 h 520700"/>
                    <a:gd name="connsiteX5" fmla="*/ 787400 w 3060700"/>
                    <a:gd name="connsiteY5" fmla="*/ 508000 h 520700"/>
                    <a:gd name="connsiteX6" fmla="*/ 1816100 w 3060700"/>
                    <a:gd name="connsiteY6" fmla="*/ 508000 h 520700"/>
                    <a:gd name="connsiteX7" fmla="*/ 1803400 w 3060700"/>
                    <a:gd name="connsiteY7" fmla="*/ 12700 h 520700"/>
                    <a:gd name="connsiteX8" fmla="*/ 2057400 w 3060700"/>
                    <a:gd name="connsiteY8" fmla="*/ 12700 h 520700"/>
                    <a:gd name="connsiteX9" fmla="*/ 2070100 w 3060700"/>
                    <a:gd name="connsiteY9" fmla="*/ 508000 h 520700"/>
                    <a:gd name="connsiteX10" fmla="*/ 3060700 w 3060700"/>
                    <a:gd name="connsiteY10" fmla="*/ 520700 h 520700"/>
                    <a:gd name="connsiteX0" fmla="*/ 0 w 2070100"/>
                    <a:gd name="connsiteY0" fmla="*/ 508000 h 520700"/>
                    <a:gd name="connsiteX1" fmla="*/ 281332 w 2070100"/>
                    <a:gd name="connsiteY1" fmla="*/ 495300 h 520700"/>
                    <a:gd name="connsiteX2" fmla="*/ 469900 w 2070100"/>
                    <a:gd name="connsiteY2" fmla="*/ 520700 h 520700"/>
                    <a:gd name="connsiteX3" fmla="*/ 457200 w 2070100"/>
                    <a:gd name="connsiteY3" fmla="*/ 0 h 520700"/>
                    <a:gd name="connsiteX4" fmla="*/ 774700 w 2070100"/>
                    <a:gd name="connsiteY4" fmla="*/ 12700 h 520700"/>
                    <a:gd name="connsiteX5" fmla="*/ 787400 w 2070100"/>
                    <a:gd name="connsiteY5" fmla="*/ 508000 h 520700"/>
                    <a:gd name="connsiteX6" fmla="*/ 1816100 w 2070100"/>
                    <a:gd name="connsiteY6" fmla="*/ 508000 h 520700"/>
                    <a:gd name="connsiteX7" fmla="*/ 1803400 w 2070100"/>
                    <a:gd name="connsiteY7" fmla="*/ 12700 h 520700"/>
                    <a:gd name="connsiteX8" fmla="*/ 2057400 w 2070100"/>
                    <a:gd name="connsiteY8" fmla="*/ 12700 h 520700"/>
                    <a:gd name="connsiteX9" fmla="*/ 2070100 w 2070100"/>
                    <a:gd name="connsiteY9" fmla="*/ 508000 h 520700"/>
                    <a:gd name="connsiteX0" fmla="*/ 0 w 1788768"/>
                    <a:gd name="connsiteY0" fmla="*/ 495300 h 520700"/>
                    <a:gd name="connsiteX1" fmla="*/ 188568 w 1788768"/>
                    <a:gd name="connsiteY1" fmla="*/ 520700 h 520700"/>
                    <a:gd name="connsiteX2" fmla="*/ 175868 w 1788768"/>
                    <a:gd name="connsiteY2" fmla="*/ 0 h 520700"/>
                    <a:gd name="connsiteX3" fmla="*/ 493368 w 1788768"/>
                    <a:gd name="connsiteY3" fmla="*/ 12700 h 520700"/>
                    <a:gd name="connsiteX4" fmla="*/ 506068 w 1788768"/>
                    <a:gd name="connsiteY4" fmla="*/ 508000 h 520700"/>
                    <a:gd name="connsiteX5" fmla="*/ 1534768 w 1788768"/>
                    <a:gd name="connsiteY5" fmla="*/ 508000 h 520700"/>
                    <a:gd name="connsiteX6" fmla="*/ 1522068 w 1788768"/>
                    <a:gd name="connsiteY6" fmla="*/ 12700 h 520700"/>
                    <a:gd name="connsiteX7" fmla="*/ 1776068 w 1788768"/>
                    <a:gd name="connsiteY7" fmla="*/ 12700 h 520700"/>
                    <a:gd name="connsiteX8" fmla="*/ 1788768 w 1788768"/>
                    <a:gd name="connsiteY8" fmla="*/ 508000 h 520700"/>
                    <a:gd name="connsiteX0" fmla="*/ 0 w 1857310"/>
                    <a:gd name="connsiteY0" fmla="*/ 495300 h 520700"/>
                    <a:gd name="connsiteX1" fmla="*/ 188568 w 1857310"/>
                    <a:gd name="connsiteY1" fmla="*/ 520700 h 520700"/>
                    <a:gd name="connsiteX2" fmla="*/ 175868 w 1857310"/>
                    <a:gd name="connsiteY2" fmla="*/ 0 h 520700"/>
                    <a:gd name="connsiteX3" fmla="*/ 493368 w 1857310"/>
                    <a:gd name="connsiteY3" fmla="*/ 12700 h 520700"/>
                    <a:gd name="connsiteX4" fmla="*/ 506068 w 1857310"/>
                    <a:gd name="connsiteY4" fmla="*/ 508000 h 520700"/>
                    <a:gd name="connsiteX5" fmla="*/ 1534768 w 1857310"/>
                    <a:gd name="connsiteY5" fmla="*/ 508000 h 520700"/>
                    <a:gd name="connsiteX6" fmla="*/ 1522068 w 1857310"/>
                    <a:gd name="connsiteY6" fmla="*/ 12700 h 520700"/>
                    <a:gd name="connsiteX7" fmla="*/ 1776068 w 1857310"/>
                    <a:gd name="connsiteY7" fmla="*/ 12700 h 520700"/>
                    <a:gd name="connsiteX8" fmla="*/ 1857310 w 1857310"/>
                    <a:gd name="connsiteY8" fmla="*/ 508000 h 520700"/>
                    <a:gd name="connsiteX0" fmla="*/ 0 w 1857310"/>
                    <a:gd name="connsiteY0" fmla="*/ 495300 h 520700"/>
                    <a:gd name="connsiteX1" fmla="*/ 188568 w 1857310"/>
                    <a:gd name="connsiteY1" fmla="*/ 520700 h 520700"/>
                    <a:gd name="connsiteX2" fmla="*/ 175868 w 1857310"/>
                    <a:gd name="connsiteY2" fmla="*/ 0 h 520700"/>
                    <a:gd name="connsiteX3" fmla="*/ 493368 w 1857310"/>
                    <a:gd name="connsiteY3" fmla="*/ 12700 h 520700"/>
                    <a:gd name="connsiteX4" fmla="*/ 506068 w 1857310"/>
                    <a:gd name="connsiteY4" fmla="*/ 508000 h 520700"/>
                    <a:gd name="connsiteX5" fmla="*/ 1534768 w 1857310"/>
                    <a:gd name="connsiteY5" fmla="*/ 508000 h 520700"/>
                    <a:gd name="connsiteX6" fmla="*/ 1522068 w 1857310"/>
                    <a:gd name="connsiteY6" fmla="*/ 12700 h 520700"/>
                    <a:gd name="connsiteX7" fmla="*/ 1838586 w 1857310"/>
                    <a:gd name="connsiteY7" fmla="*/ 12700 h 520700"/>
                    <a:gd name="connsiteX8" fmla="*/ 1857310 w 1857310"/>
                    <a:gd name="connsiteY8" fmla="*/ 508000 h 520700"/>
                    <a:gd name="connsiteX0" fmla="*/ 0 w 1857310"/>
                    <a:gd name="connsiteY0" fmla="*/ 495300 h 520700"/>
                    <a:gd name="connsiteX1" fmla="*/ 188568 w 1857310"/>
                    <a:gd name="connsiteY1" fmla="*/ 520700 h 520700"/>
                    <a:gd name="connsiteX2" fmla="*/ 175868 w 1857310"/>
                    <a:gd name="connsiteY2" fmla="*/ 0 h 520700"/>
                    <a:gd name="connsiteX3" fmla="*/ 493368 w 1857310"/>
                    <a:gd name="connsiteY3" fmla="*/ 12700 h 520700"/>
                    <a:gd name="connsiteX4" fmla="*/ 506068 w 1857310"/>
                    <a:gd name="connsiteY4" fmla="*/ 508000 h 520700"/>
                    <a:gd name="connsiteX5" fmla="*/ 1534768 w 1857310"/>
                    <a:gd name="connsiteY5" fmla="*/ 508000 h 520700"/>
                    <a:gd name="connsiteX6" fmla="*/ 1522068 w 1857310"/>
                    <a:gd name="connsiteY6" fmla="*/ 12700 h 520700"/>
                    <a:gd name="connsiteX7" fmla="*/ 1838586 w 1857310"/>
                    <a:gd name="connsiteY7" fmla="*/ 12700 h 520700"/>
                    <a:gd name="connsiteX8" fmla="*/ 1857310 w 1857310"/>
                    <a:gd name="connsiteY8" fmla="*/ 508000 h 520700"/>
                    <a:gd name="connsiteX0" fmla="*/ 0 w 1857310"/>
                    <a:gd name="connsiteY0" fmla="*/ 495300 h 520700"/>
                    <a:gd name="connsiteX1" fmla="*/ 188568 w 1857310"/>
                    <a:gd name="connsiteY1" fmla="*/ 520700 h 520700"/>
                    <a:gd name="connsiteX2" fmla="*/ 175868 w 1857310"/>
                    <a:gd name="connsiteY2" fmla="*/ 0 h 520700"/>
                    <a:gd name="connsiteX3" fmla="*/ 376146 w 1857310"/>
                    <a:gd name="connsiteY3" fmla="*/ 12700 h 520700"/>
                    <a:gd name="connsiteX4" fmla="*/ 506068 w 1857310"/>
                    <a:gd name="connsiteY4" fmla="*/ 508000 h 520700"/>
                    <a:gd name="connsiteX5" fmla="*/ 1534768 w 1857310"/>
                    <a:gd name="connsiteY5" fmla="*/ 508000 h 520700"/>
                    <a:gd name="connsiteX6" fmla="*/ 1522068 w 1857310"/>
                    <a:gd name="connsiteY6" fmla="*/ 12700 h 520700"/>
                    <a:gd name="connsiteX7" fmla="*/ 1838586 w 1857310"/>
                    <a:gd name="connsiteY7" fmla="*/ 12700 h 520700"/>
                    <a:gd name="connsiteX8" fmla="*/ 1857310 w 1857310"/>
                    <a:gd name="connsiteY8" fmla="*/ 508000 h 520700"/>
                    <a:gd name="connsiteX0" fmla="*/ 0 w 1857310"/>
                    <a:gd name="connsiteY0" fmla="*/ 495300 h 520700"/>
                    <a:gd name="connsiteX1" fmla="*/ 188568 w 1857310"/>
                    <a:gd name="connsiteY1" fmla="*/ 520700 h 520700"/>
                    <a:gd name="connsiteX2" fmla="*/ 175868 w 1857310"/>
                    <a:gd name="connsiteY2" fmla="*/ 0 h 520700"/>
                    <a:gd name="connsiteX3" fmla="*/ 376146 w 1857310"/>
                    <a:gd name="connsiteY3" fmla="*/ 12700 h 520700"/>
                    <a:gd name="connsiteX4" fmla="*/ 388847 w 1857310"/>
                    <a:gd name="connsiteY4" fmla="*/ 508000 h 520700"/>
                    <a:gd name="connsiteX5" fmla="*/ 1534768 w 1857310"/>
                    <a:gd name="connsiteY5" fmla="*/ 508000 h 520700"/>
                    <a:gd name="connsiteX6" fmla="*/ 1522068 w 1857310"/>
                    <a:gd name="connsiteY6" fmla="*/ 12700 h 520700"/>
                    <a:gd name="connsiteX7" fmla="*/ 1838586 w 1857310"/>
                    <a:gd name="connsiteY7" fmla="*/ 12700 h 520700"/>
                    <a:gd name="connsiteX8" fmla="*/ 1857310 w 1857310"/>
                    <a:gd name="connsiteY8" fmla="*/ 508000 h 520700"/>
                    <a:gd name="connsiteX0" fmla="*/ 0 w 1857310"/>
                    <a:gd name="connsiteY0" fmla="*/ 495300 h 520700"/>
                    <a:gd name="connsiteX1" fmla="*/ 188568 w 1857310"/>
                    <a:gd name="connsiteY1" fmla="*/ 520700 h 520700"/>
                    <a:gd name="connsiteX2" fmla="*/ 175868 w 1857310"/>
                    <a:gd name="connsiteY2" fmla="*/ 0 h 520700"/>
                    <a:gd name="connsiteX3" fmla="*/ 376146 w 1857310"/>
                    <a:gd name="connsiteY3" fmla="*/ 12700 h 520700"/>
                    <a:gd name="connsiteX4" fmla="*/ 388847 w 1857310"/>
                    <a:gd name="connsiteY4" fmla="*/ 508000 h 520700"/>
                    <a:gd name="connsiteX5" fmla="*/ 1534768 w 1857310"/>
                    <a:gd name="connsiteY5" fmla="*/ 508000 h 520700"/>
                    <a:gd name="connsiteX6" fmla="*/ 1522068 w 1857310"/>
                    <a:gd name="connsiteY6" fmla="*/ 12700 h 520700"/>
                    <a:gd name="connsiteX7" fmla="*/ 1684895 w 1857310"/>
                    <a:gd name="connsiteY7" fmla="*/ 12700 h 520700"/>
                    <a:gd name="connsiteX8" fmla="*/ 1857310 w 1857310"/>
                    <a:gd name="connsiteY8" fmla="*/ 508000 h 520700"/>
                    <a:gd name="connsiteX0" fmla="*/ 0 w 1711434"/>
                    <a:gd name="connsiteY0" fmla="*/ 495300 h 520700"/>
                    <a:gd name="connsiteX1" fmla="*/ 188568 w 1711434"/>
                    <a:gd name="connsiteY1" fmla="*/ 520700 h 520700"/>
                    <a:gd name="connsiteX2" fmla="*/ 175868 w 1711434"/>
                    <a:gd name="connsiteY2" fmla="*/ 0 h 520700"/>
                    <a:gd name="connsiteX3" fmla="*/ 376146 w 1711434"/>
                    <a:gd name="connsiteY3" fmla="*/ 12700 h 520700"/>
                    <a:gd name="connsiteX4" fmla="*/ 388847 w 1711434"/>
                    <a:gd name="connsiteY4" fmla="*/ 508000 h 520700"/>
                    <a:gd name="connsiteX5" fmla="*/ 1534768 w 1711434"/>
                    <a:gd name="connsiteY5" fmla="*/ 508000 h 520700"/>
                    <a:gd name="connsiteX6" fmla="*/ 1522068 w 1711434"/>
                    <a:gd name="connsiteY6" fmla="*/ 12700 h 520700"/>
                    <a:gd name="connsiteX7" fmla="*/ 1684895 w 1711434"/>
                    <a:gd name="connsiteY7" fmla="*/ 12700 h 520700"/>
                    <a:gd name="connsiteX8" fmla="*/ 1711434 w 1711434"/>
                    <a:gd name="connsiteY8" fmla="*/ 508000 h 520700"/>
                    <a:gd name="connsiteX0" fmla="*/ 0 w 1711434"/>
                    <a:gd name="connsiteY0" fmla="*/ 495300 h 520700"/>
                    <a:gd name="connsiteX1" fmla="*/ 188568 w 1711434"/>
                    <a:gd name="connsiteY1" fmla="*/ 520700 h 520700"/>
                    <a:gd name="connsiteX2" fmla="*/ 175868 w 1711434"/>
                    <a:gd name="connsiteY2" fmla="*/ 0 h 520700"/>
                    <a:gd name="connsiteX3" fmla="*/ 376146 w 1711434"/>
                    <a:gd name="connsiteY3" fmla="*/ 12700 h 520700"/>
                    <a:gd name="connsiteX4" fmla="*/ 388847 w 1711434"/>
                    <a:gd name="connsiteY4" fmla="*/ 508000 h 520700"/>
                    <a:gd name="connsiteX5" fmla="*/ 1534768 w 1711434"/>
                    <a:gd name="connsiteY5" fmla="*/ 508000 h 520700"/>
                    <a:gd name="connsiteX6" fmla="*/ 1522068 w 1711434"/>
                    <a:gd name="connsiteY6" fmla="*/ 12700 h 520700"/>
                    <a:gd name="connsiteX7" fmla="*/ 1684895 w 1711434"/>
                    <a:gd name="connsiteY7" fmla="*/ 12700 h 520700"/>
                    <a:gd name="connsiteX8" fmla="*/ 1711434 w 1711434"/>
                    <a:gd name="connsiteY8" fmla="*/ 508000 h 520700"/>
                    <a:gd name="connsiteX0" fmla="*/ 0 w 1711434"/>
                    <a:gd name="connsiteY0" fmla="*/ 495300 h 520700"/>
                    <a:gd name="connsiteX1" fmla="*/ 188568 w 1711434"/>
                    <a:gd name="connsiteY1" fmla="*/ 520700 h 520700"/>
                    <a:gd name="connsiteX2" fmla="*/ 175868 w 1711434"/>
                    <a:gd name="connsiteY2" fmla="*/ 0 h 520700"/>
                    <a:gd name="connsiteX3" fmla="*/ 376146 w 1711434"/>
                    <a:gd name="connsiteY3" fmla="*/ 12700 h 520700"/>
                    <a:gd name="connsiteX4" fmla="*/ 388847 w 1711434"/>
                    <a:gd name="connsiteY4" fmla="*/ 508000 h 520700"/>
                    <a:gd name="connsiteX5" fmla="*/ 1534768 w 1711434"/>
                    <a:gd name="connsiteY5" fmla="*/ 508000 h 520700"/>
                    <a:gd name="connsiteX6" fmla="*/ 1522068 w 1711434"/>
                    <a:gd name="connsiteY6" fmla="*/ 12700 h 520700"/>
                    <a:gd name="connsiteX7" fmla="*/ 1684895 w 1711434"/>
                    <a:gd name="connsiteY7" fmla="*/ 12700 h 520700"/>
                    <a:gd name="connsiteX8" fmla="*/ 1687989 w 1711434"/>
                    <a:gd name="connsiteY8" fmla="*/ 19050 h 520700"/>
                    <a:gd name="connsiteX9" fmla="*/ 1711434 w 1711434"/>
                    <a:gd name="connsiteY9" fmla="*/ 508000 h 520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711434" h="520700">
                      <a:moveTo>
                        <a:pt x="0" y="495300"/>
                      </a:moveTo>
                      <a:lnTo>
                        <a:pt x="188568" y="520700"/>
                      </a:lnTo>
                      <a:lnTo>
                        <a:pt x="175868" y="0"/>
                      </a:lnTo>
                      <a:lnTo>
                        <a:pt x="376146" y="12700"/>
                      </a:lnTo>
                      <a:lnTo>
                        <a:pt x="388847" y="508000"/>
                      </a:lnTo>
                      <a:lnTo>
                        <a:pt x="1534768" y="508000"/>
                      </a:lnTo>
                      <a:lnTo>
                        <a:pt x="1522068" y="12700"/>
                      </a:lnTo>
                      <a:lnTo>
                        <a:pt x="1684895" y="12700"/>
                      </a:lnTo>
                      <a:lnTo>
                        <a:pt x="1687989" y="19050"/>
                      </a:lnTo>
                      <a:lnTo>
                        <a:pt x="1711434" y="508000"/>
                      </a:lnTo>
                    </a:path>
                  </a:pathLst>
                </a:custGeom>
                <a:solidFill>
                  <a:schemeClr val="accent1"/>
                </a:solidFill>
                <a:ln w="28575" cap="flat" cmpd="sng" algn="ctr">
                  <a:solidFill>
                    <a:srgbClr val="C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fr-CA" sz="2000" b="0" i="1" u="none" strike="noStrike" cap="none" normalizeH="0" baseline="0">
                    <a:ln>
                      <a:noFill/>
                    </a:ln>
                    <a:solidFill>
                      <a:schemeClr val="tx2"/>
                    </a:solidFill>
                    <a:effectLst/>
                    <a:latin typeface="Verdana" pitchFamily="34" charset="0"/>
                  </a:endParaRPr>
                </a:p>
              </p:txBody>
            </p:sp>
            <p:sp>
              <p:nvSpPr>
                <p:cNvPr id="117" name="Line 120"/>
                <p:cNvSpPr>
                  <a:spLocks noChangeShapeType="1"/>
                </p:cNvSpPr>
                <p:nvPr/>
              </p:nvSpPr>
              <p:spPr bwMode="auto">
                <a:xfrm rot="16200000">
                  <a:off x="6434930" y="4287472"/>
                  <a:ext cx="360000" cy="0"/>
                </a:xfrm>
                <a:prstGeom prst="line">
                  <a:avLst/>
                </a:prstGeom>
                <a:noFill/>
                <a:ln w="28575">
                  <a:solidFill>
                    <a:srgbClr val="C00000"/>
                  </a:solidFill>
                  <a:miter lim="800000"/>
                  <a:headEnd/>
                  <a:tailEnd type="oval" w="med" len="med"/>
                </a:ln>
                <a:effectLst/>
              </p:spPr>
              <p:txBody>
                <a:bodyPr wrap="none"/>
                <a:lstStyle/>
                <a:p>
                  <a:endParaRPr lang="fr-CA"/>
                </a:p>
              </p:txBody>
            </p:sp>
            <p:sp>
              <p:nvSpPr>
                <p:cNvPr id="118" name="Line 121"/>
                <p:cNvSpPr>
                  <a:spLocks noChangeShapeType="1"/>
                </p:cNvSpPr>
                <p:nvPr/>
              </p:nvSpPr>
              <p:spPr bwMode="auto">
                <a:xfrm rot="16200000">
                  <a:off x="7094416" y="4376089"/>
                  <a:ext cx="135683" cy="0"/>
                </a:xfrm>
                <a:prstGeom prst="line">
                  <a:avLst/>
                </a:prstGeom>
                <a:noFill/>
                <a:ln w="28575">
                  <a:solidFill>
                    <a:srgbClr val="C00000"/>
                  </a:solidFill>
                  <a:miter lim="800000"/>
                  <a:headEnd/>
                  <a:tailEnd type="oval" w="med" len="med"/>
                </a:ln>
                <a:effectLst/>
              </p:spPr>
              <p:txBody>
                <a:bodyPr wrap="none"/>
                <a:lstStyle/>
                <a:p>
                  <a:endParaRPr lang="fr-CA"/>
                </a:p>
              </p:txBody>
            </p:sp>
            <p:sp>
              <p:nvSpPr>
                <p:cNvPr id="119" name="Line 127"/>
                <p:cNvSpPr>
                  <a:spLocks noChangeShapeType="1"/>
                </p:cNvSpPr>
                <p:nvPr/>
              </p:nvSpPr>
              <p:spPr bwMode="auto">
                <a:xfrm rot="16200000">
                  <a:off x="6810091" y="4367729"/>
                  <a:ext cx="180000" cy="0"/>
                </a:xfrm>
                <a:prstGeom prst="line">
                  <a:avLst/>
                </a:prstGeom>
                <a:noFill/>
                <a:ln w="28575">
                  <a:solidFill>
                    <a:srgbClr val="C00000"/>
                  </a:solidFill>
                  <a:miter lim="800000"/>
                  <a:headEnd/>
                  <a:tailEnd type="oval" w="med" len="med"/>
                </a:ln>
                <a:effectLst/>
              </p:spPr>
              <p:txBody>
                <a:bodyPr wrap="none"/>
                <a:lstStyle/>
                <a:p>
                  <a:endParaRPr lang="fr-CA"/>
                </a:p>
              </p:txBody>
            </p:sp>
            <p:sp>
              <p:nvSpPr>
                <p:cNvPr id="120" name="Line 126"/>
                <p:cNvSpPr>
                  <a:spLocks noChangeShapeType="1"/>
                </p:cNvSpPr>
                <p:nvPr/>
              </p:nvSpPr>
              <p:spPr bwMode="auto">
                <a:xfrm rot="16200000">
                  <a:off x="6032455" y="4151803"/>
                  <a:ext cx="612000" cy="0"/>
                </a:xfrm>
                <a:prstGeom prst="line">
                  <a:avLst/>
                </a:prstGeom>
                <a:noFill/>
                <a:ln w="28575">
                  <a:solidFill>
                    <a:srgbClr val="C00000"/>
                  </a:solidFill>
                  <a:miter lim="800000"/>
                  <a:headEnd/>
                  <a:tailEnd type="oval" w="med" len="med"/>
                </a:ln>
                <a:effectLst/>
              </p:spPr>
              <p:txBody>
                <a:bodyPr wrap="none"/>
                <a:lstStyle/>
                <a:p>
                  <a:endParaRPr lang="fr-CA"/>
                </a:p>
              </p:txBody>
            </p:sp>
            <p:sp>
              <p:nvSpPr>
                <p:cNvPr id="121" name="Line 126"/>
                <p:cNvSpPr>
                  <a:spLocks noChangeShapeType="1"/>
                </p:cNvSpPr>
                <p:nvPr/>
              </p:nvSpPr>
              <p:spPr bwMode="auto">
                <a:xfrm rot="16200000">
                  <a:off x="5793423" y="4151787"/>
                  <a:ext cx="612000" cy="0"/>
                </a:xfrm>
                <a:prstGeom prst="line">
                  <a:avLst/>
                </a:prstGeom>
                <a:noFill/>
                <a:ln w="28575">
                  <a:solidFill>
                    <a:srgbClr val="C00000"/>
                  </a:solidFill>
                  <a:miter lim="800000"/>
                  <a:headEnd/>
                  <a:tailEnd type="oval" w="med" len="med"/>
                </a:ln>
                <a:effectLst/>
              </p:spPr>
              <p:txBody>
                <a:bodyPr wrap="none"/>
                <a:lstStyle/>
                <a:p>
                  <a:endParaRPr lang="fr-CA"/>
                </a:p>
              </p:txBody>
            </p:sp>
            <p:sp>
              <p:nvSpPr>
                <p:cNvPr id="106" name="Line 122"/>
                <p:cNvSpPr>
                  <a:spLocks noChangeShapeType="1"/>
                </p:cNvSpPr>
                <p:nvPr/>
              </p:nvSpPr>
              <p:spPr bwMode="auto">
                <a:xfrm>
                  <a:off x="5985391" y="4456653"/>
                  <a:ext cx="2205409" cy="0"/>
                </a:xfrm>
                <a:prstGeom prst="line">
                  <a:avLst/>
                </a:prstGeom>
                <a:noFill/>
                <a:ln w="28575">
                  <a:solidFill>
                    <a:schemeClr val="tx2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fr-CA"/>
                </a:p>
              </p:txBody>
            </p:sp>
            <p:sp>
              <p:nvSpPr>
                <p:cNvPr id="142" name="Line 121"/>
                <p:cNvSpPr>
                  <a:spLocks noChangeShapeType="1"/>
                </p:cNvSpPr>
                <p:nvPr/>
              </p:nvSpPr>
              <p:spPr bwMode="auto">
                <a:xfrm rot="16200000">
                  <a:off x="7367194" y="4403802"/>
                  <a:ext cx="108000" cy="0"/>
                </a:xfrm>
                <a:prstGeom prst="line">
                  <a:avLst/>
                </a:prstGeom>
                <a:noFill/>
                <a:ln w="28575">
                  <a:solidFill>
                    <a:srgbClr val="C00000"/>
                  </a:solidFill>
                  <a:miter lim="800000"/>
                  <a:headEnd/>
                  <a:tailEnd type="oval" w="med" len="med"/>
                </a:ln>
                <a:effectLst/>
              </p:spPr>
              <p:txBody>
                <a:bodyPr wrap="none"/>
                <a:lstStyle/>
                <a:p>
                  <a:endParaRPr lang="fr-CA"/>
                </a:p>
              </p:txBody>
            </p:sp>
            <p:sp>
              <p:nvSpPr>
                <p:cNvPr id="144" name="Line 54"/>
                <p:cNvSpPr>
                  <a:spLocks noChangeShapeType="1"/>
                </p:cNvSpPr>
                <p:nvPr/>
              </p:nvSpPr>
              <p:spPr bwMode="auto">
                <a:xfrm>
                  <a:off x="1646238" y="3882348"/>
                  <a:ext cx="2232000" cy="0"/>
                </a:xfrm>
                <a:prstGeom prst="line">
                  <a:avLst/>
                </a:prstGeom>
                <a:noFill/>
                <a:ln w="19050">
                  <a:solidFill>
                    <a:schemeClr val="tx2"/>
                  </a:solidFill>
                  <a:miter lim="800000"/>
                  <a:headEnd type="triangle" w="med" len="med"/>
                  <a:tailEnd type="triangle" w="med" len="med"/>
                </a:ln>
                <a:effectLst/>
              </p:spPr>
              <p:txBody>
                <a:bodyPr wrap="none"/>
                <a:lstStyle/>
                <a:p>
                  <a:endParaRPr lang="fr-CA"/>
                </a:p>
              </p:txBody>
            </p:sp>
          </p:grpSp>
          <p:sp>
            <p:nvSpPr>
              <p:cNvPr id="64" name="Text Box 55"/>
              <p:cNvSpPr txBox="1">
                <a:spLocks noChangeArrowheads="1"/>
              </p:cNvSpPr>
              <p:nvPr/>
            </p:nvSpPr>
            <p:spPr bwMode="auto">
              <a:xfrm>
                <a:off x="2066902" y="2506110"/>
                <a:ext cx="1754980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r>
                  <a:rPr lang="fr-CA" dirty="0"/>
                  <a:t>T augmente</a:t>
                </a:r>
              </a:p>
            </p:txBody>
          </p:sp>
        </p:grpSp>
        <p:sp>
          <p:nvSpPr>
            <p:cNvPr id="66" name="Text Box 55"/>
            <p:cNvSpPr txBox="1">
              <a:spLocks noChangeArrowheads="1"/>
            </p:cNvSpPr>
            <p:nvPr/>
          </p:nvSpPr>
          <p:spPr bwMode="auto">
            <a:xfrm>
              <a:off x="6694305" y="2867546"/>
              <a:ext cx="175498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fr-CA" dirty="0">
                  <a:solidFill>
                    <a:srgbClr val="002060"/>
                  </a:solidFill>
                  <a:sym typeface="Symbol"/>
                </a:rPr>
                <a:t> f diminue</a:t>
              </a:r>
              <a:endParaRPr lang="fr-CA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24776" y="3777797"/>
            <a:ext cx="8104887" cy="1692727"/>
            <a:chOff x="624776" y="3777797"/>
            <a:chExt cx="8104887" cy="1692727"/>
          </a:xfrm>
        </p:grpSpPr>
        <p:grpSp>
          <p:nvGrpSpPr>
            <p:cNvPr id="2" name="Group 1"/>
            <p:cNvGrpSpPr/>
            <p:nvPr/>
          </p:nvGrpSpPr>
          <p:grpSpPr>
            <a:xfrm>
              <a:off x="624776" y="3777797"/>
              <a:ext cx="8104887" cy="1692727"/>
              <a:chOff x="624776" y="4063547"/>
              <a:chExt cx="8104887" cy="1692727"/>
            </a:xfrm>
          </p:grpSpPr>
          <p:grpSp>
            <p:nvGrpSpPr>
              <p:cNvPr id="146" name="Group 145"/>
              <p:cNvGrpSpPr/>
              <p:nvPr/>
            </p:nvGrpSpPr>
            <p:grpSpPr>
              <a:xfrm>
                <a:off x="624776" y="4063547"/>
                <a:ext cx="8104887" cy="1692727"/>
                <a:chOff x="624776" y="4863647"/>
                <a:chExt cx="8104887" cy="1692727"/>
              </a:xfrm>
            </p:grpSpPr>
            <p:sp>
              <p:nvSpPr>
                <p:cNvPr id="38" name="Rectangle 37"/>
                <p:cNvSpPr/>
                <p:nvPr/>
              </p:nvSpPr>
              <p:spPr>
                <a:xfrm>
                  <a:off x="2205974" y="5160212"/>
                  <a:ext cx="2594628" cy="40011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>
                    <a:spcBef>
                      <a:spcPts val="600"/>
                    </a:spcBef>
                  </a:pPr>
                  <a:r>
                    <a:rPr lang="fr-CA" dirty="0">
                      <a:solidFill>
                        <a:srgbClr val="002060"/>
                      </a:solidFill>
                      <a:latin typeface="+mn-lt"/>
                    </a:rPr>
                    <a:t>T  tend vers l’infini </a:t>
                  </a:r>
                </a:p>
              </p:txBody>
            </p:sp>
            <p:sp>
              <p:nvSpPr>
                <p:cNvPr id="39" name="Rectangle 38"/>
                <p:cNvSpPr/>
                <p:nvPr/>
              </p:nvSpPr>
              <p:spPr>
                <a:xfrm>
                  <a:off x="5454851" y="4863647"/>
                  <a:ext cx="3274812" cy="3693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lvl="1" algn="ctr">
                    <a:spcBef>
                      <a:spcPts val="600"/>
                    </a:spcBef>
                  </a:pPr>
                  <a:r>
                    <a:rPr lang="fr-CA" sz="1800" i="0" dirty="0">
                      <a:solidFill>
                        <a:srgbClr val="002060"/>
                      </a:solidFill>
                    </a:rPr>
                    <a:t>fréquences continues</a:t>
                  </a:r>
                </a:p>
              </p:txBody>
            </p:sp>
            <p:sp>
              <p:nvSpPr>
                <p:cNvPr id="122" name="Text Box 6"/>
                <p:cNvSpPr txBox="1">
                  <a:spLocks noChangeArrowheads="1"/>
                </p:cNvSpPr>
                <p:nvPr/>
              </p:nvSpPr>
              <p:spPr bwMode="auto">
                <a:xfrm>
                  <a:off x="4316412" y="6159499"/>
                  <a:ext cx="344488" cy="3968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r>
                    <a:rPr lang="fr-CA" dirty="0"/>
                    <a:t>t</a:t>
                  </a:r>
                </a:p>
              </p:txBody>
            </p:sp>
            <p:graphicFrame>
              <p:nvGraphicFramePr>
                <p:cNvPr id="123" name="Object 59"/>
                <p:cNvGraphicFramePr>
                  <a:graphicFrameLocks noChangeAspect="1"/>
                </p:cNvGraphicFramePr>
                <p:nvPr/>
              </p:nvGraphicFramePr>
              <p:xfrm>
                <a:off x="624776" y="5172868"/>
                <a:ext cx="520700" cy="35560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Équation" r:id="rId4" imgW="520560" imgH="355320" progId="Equation.3">
                        <p:embed/>
                      </p:oleObj>
                    </mc:Choice>
                    <mc:Fallback>
                      <p:oleObj name="Équation" r:id="rId4" imgW="520560" imgH="355320" progId="Equation.3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624776" y="5172868"/>
                              <a:ext cx="520700" cy="355600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:a14="http://schemas.microsoft.com/office/drawing/2010/main" xmlns="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127" name="Line 123"/>
                <p:cNvSpPr>
                  <a:spLocks noChangeShapeType="1"/>
                </p:cNvSpPr>
                <p:nvPr/>
              </p:nvSpPr>
              <p:spPr bwMode="auto">
                <a:xfrm rot="16200000">
                  <a:off x="5545051" y="5680012"/>
                  <a:ext cx="906081" cy="0"/>
                </a:xfrm>
                <a:prstGeom prst="line">
                  <a:avLst/>
                </a:prstGeom>
                <a:noFill/>
                <a:ln w="28575">
                  <a:solidFill>
                    <a:schemeClr val="tx2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fr-CA"/>
                </a:p>
              </p:txBody>
            </p:sp>
            <p:sp>
              <p:nvSpPr>
                <p:cNvPr id="131" name="Text Box 128"/>
                <p:cNvSpPr txBox="1">
                  <a:spLocks noChangeArrowheads="1"/>
                </p:cNvSpPr>
                <p:nvPr/>
              </p:nvSpPr>
              <p:spPr bwMode="auto">
                <a:xfrm>
                  <a:off x="5477210" y="5117647"/>
                  <a:ext cx="754301" cy="461665"/>
                </a:xfrm>
                <a:prstGeom prst="rect">
                  <a:avLst/>
                </a:prstGeom>
                <a:noFill/>
                <a:ln w="2857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r>
                    <a:rPr lang="fr-CA" sz="2400" b="1" i="0" dirty="0">
                      <a:solidFill>
                        <a:srgbClr val="C00000"/>
                      </a:solidFill>
                      <a:latin typeface="Edwardian Script ITC" pitchFamily="66" charset="0"/>
                    </a:rPr>
                    <a:t>F</a:t>
                  </a:r>
                  <a:endParaRPr lang="fr-CA" sz="2400" b="1" i="0" baseline="-25000" dirty="0">
                    <a:solidFill>
                      <a:srgbClr val="C00000"/>
                    </a:solidFill>
                    <a:latin typeface="Edwardian Script ITC" pitchFamily="66" charset="0"/>
                  </a:endParaRPr>
                </a:p>
              </p:txBody>
            </p:sp>
            <p:sp>
              <p:nvSpPr>
                <p:cNvPr id="132" name="Line 122"/>
                <p:cNvSpPr>
                  <a:spLocks noChangeShapeType="1"/>
                </p:cNvSpPr>
                <p:nvPr/>
              </p:nvSpPr>
              <p:spPr bwMode="auto">
                <a:xfrm>
                  <a:off x="1222891" y="6133052"/>
                  <a:ext cx="3260209" cy="0"/>
                </a:xfrm>
                <a:prstGeom prst="line">
                  <a:avLst/>
                </a:prstGeom>
                <a:noFill/>
                <a:ln w="28575">
                  <a:solidFill>
                    <a:schemeClr val="tx2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fr-CA"/>
                </a:p>
              </p:txBody>
            </p:sp>
            <p:sp>
              <p:nvSpPr>
                <p:cNvPr id="133" name="Line 123"/>
                <p:cNvSpPr>
                  <a:spLocks noChangeShapeType="1"/>
                </p:cNvSpPr>
                <p:nvPr/>
              </p:nvSpPr>
              <p:spPr bwMode="auto">
                <a:xfrm rot="16200000">
                  <a:off x="769851" y="5680011"/>
                  <a:ext cx="906081" cy="0"/>
                </a:xfrm>
                <a:prstGeom prst="line">
                  <a:avLst/>
                </a:prstGeom>
                <a:noFill/>
                <a:ln w="28575">
                  <a:solidFill>
                    <a:schemeClr val="tx2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fr-CA"/>
                </a:p>
              </p:txBody>
            </p:sp>
            <p:sp>
              <p:nvSpPr>
                <p:cNvPr id="134" name="Text Box 6"/>
                <p:cNvSpPr txBox="1">
                  <a:spLocks noChangeArrowheads="1"/>
                </p:cNvSpPr>
                <p:nvPr/>
              </p:nvSpPr>
              <p:spPr bwMode="auto">
                <a:xfrm>
                  <a:off x="7859012" y="6159499"/>
                  <a:ext cx="344488" cy="3968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r>
                    <a:rPr lang="fr-CA" dirty="0"/>
                    <a:t>f</a:t>
                  </a:r>
                </a:p>
              </p:txBody>
            </p:sp>
            <p:sp>
              <p:nvSpPr>
                <p:cNvPr id="135" name="Freeform 134"/>
                <p:cNvSpPr/>
                <p:nvPr/>
              </p:nvSpPr>
              <p:spPr bwMode="auto">
                <a:xfrm>
                  <a:off x="1390651" y="5619750"/>
                  <a:ext cx="3093572" cy="520700"/>
                </a:xfrm>
                <a:custGeom>
                  <a:avLst/>
                  <a:gdLst>
                    <a:gd name="connsiteX0" fmla="*/ 0 w 3238500"/>
                    <a:gd name="connsiteY0" fmla="*/ 508000 h 520700"/>
                    <a:gd name="connsiteX1" fmla="*/ 469900 w 3238500"/>
                    <a:gd name="connsiteY1" fmla="*/ 520700 h 520700"/>
                    <a:gd name="connsiteX2" fmla="*/ 457200 w 3238500"/>
                    <a:gd name="connsiteY2" fmla="*/ 0 h 520700"/>
                    <a:gd name="connsiteX3" fmla="*/ 774700 w 3238500"/>
                    <a:gd name="connsiteY3" fmla="*/ 12700 h 520700"/>
                    <a:gd name="connsiteX4" fmla="*/ 787400 w 3238500"/>
                    <a:gd name="connsiteY4" fmla="*/ 508000 h 520700"/>
                    <a:gd name="connsiteX5" fmla="*/ 1816100 w 3238500"/>
                    <a:gd name="connsiteY5" fmla="*/ 508000 h 520700"/>
                    <a:gd name="connsiteX6" fmla="*/ 1803400 w 3238500"/>
                    <a:gd name="connsiteY6" fmla="*/ 12700 h 520700"/>
                    <a:gd name="connsiteX7" fmla="*/ 2057400 w 3238500"/>
                    <a:gd name="connsiteY7" fmla="*/ 12700 h 520700"/>
                    <a:gd name="connsiteX8" fmla="*/ 2070100 w 3238500"/>
                    <a:gd name="connsiteY8" fmla="*/ 508000 h 520700"/>
                    <a:gd name="connsiteX9" fmla="*/ 3060700 w 3238500"/>
                    <a:gd name="connsiteY9" fmla="*/ 520700 h 520700"/>
                    <a:gd name="connsiteX10" fmla="*/ 3060700 w 3238500"/>
                    <a:gd name="connsiteY10" fmla="*/ 25400 h 520700"/>
                    <a:gd name="connsiteX11" fmla="*/ 3238500 w 3238500"/>
                    <a:gd name="connsiteY11" fmla="*/ 12700 h 520700"/>
                    <a:gd name="connsiteX0" fmla="*/ 0 w 3238500"/>
                    <a:gd name="connsiteY0" fmla="*/ 508000 h 520700"/>
                    <a:gd name="connsiteX1" fmla="*/ 281332 w 3238500"/>
                    <a:gd name="connsiteY1" fmla="*/ 495300 h 520700"/>
                    <a:gd name="connsiteX2" fmla="*/ 469900 w 3238500"/>
                    <a:gd name="connsiteY2" fmla="*/ 520700 h 520700"/>
                    <a:gd name="connsiteX3" fmla="*/ 457200 w 3238500"/>
                    <a:gd name="connsiteY3" fmla="*/ 0 h 520700"/>
                    <a:gd name="connsiteX4" fmla="*/ 774700 w 3238500"/>
                    <a:gd name="connsiteY4" fmla="*/ 12700 h 520700"/>
                    <a:gd name="connsiteX5" fmla="*/ 787400 w 3238500"/>
                    <a:gd name="connsiteY5" fmla="*/ 508000 h 520700"/>
                    <a:gd name="connsiteX6" fmla="*/ 1816100 w 3238500"/>
                    <a:gd name="connsiteY6" fmla="*/ 508000 h 520700"/>
                    <a:gd name="connsiteX7" fmla="*/ 1803400 w 3238500"/>
                    <a:gd name="connsiteY7" fmla="*/ 12700 h 520700"/>
                    <a:gd name="connsiteX8" fmla="*/ 2057400 w 3238500"/>
                    <a:gd name="connsiteY8" fmla="*/ 12700 h 520700"/>
                    <a:gd name="connsiteX9" fmla="*/ 2070100 w 3238500"/>
                    <a:gd name="connsiteY9" fmla="*/ 508000 h 520700"/>
                    <a:gd name="connsiteX10" fmla="*/ 3060700 w 3238500"/>
                    <a:gd name="connsiteY10" fmla="*/ 520700 h 520700"/>
                    <a:gd name="connsiteX11" fmla="*/ 3060700 w 3238500"/>
                    <a:gd name="connsiteY11" fmla="*/ 25400 h 520700"/>
                    <a:gd name="connsiteX12" fmla="*/ 3238500 w 3238500"/>
                    <a:gd name="connsiteY12" fmla="*/ 12700 h 520700"/>
                    <a:gd name="connsiteX0" fmla="*/ 0 w 3238500"/>
                    <a:gd name="connsiteY0" fmla="*/ 508000 h 520700"/>
                    <a:gd name="connsiteX1" fmla="*/ 281332 w 3238500"/>
                    <a:gd name="connsiteY1" fmla="*/ 495300 h 520700"/>
                    <a:gd name="connsiteX2" fmla="*/ 469900 w 3238500"/>
                    <a:gd name="connsiteY2" fmla="*/ 520700 h 520700"/>
                    <a:gd name="connsiteX3" fmla="*/ 457200 w 3238500"/>
                    <a:gd name="connsiteY3" fmla="*/ 0 h 520700"/>
                    <a:gd name="connsiteX4" fmla="*/ 774700 w 3238500"/>
                    <a:gd name="connsiteY4" fmla="*/ 12700 h 520700"/>
                    <a:gd name="connsiteX5" fmla="*/ 787400 w 3238500"/>
                    <a:gd name="connsiteY5" fmla="*/ 508000 h 520700"/>
                    <a:gd name="connsiteX6" fmla="*/ 1816100 w 3238500"/>
                    <a:gd name="connsiteY6" fmla="*/ 508000 h 520700"/>
                    <a:gd name="connsiteX7" fmla="*/ 1803400 w 3238500"/>
                    <a:gd name="connsiteY7" fmla="*/ 12700 h 520700"/>
                    <a:gd name="connsiteX8" fmla="*/ 2057400 w 3238500"/>
                    <a:gd name="connsiteY8" fmla="*/ 12700 h 520700"/>
                    <a:gd name="connsiteX9" fmla="*/ 2070100 w 3238500"/>
                    <a:gd name="connsiteY9" fmla="*/ 508000 h 520700"/>
                    <a:gd name="connsiteX10" fmla="*/ 3060700 w 3238500"/>
                    <a:gd name="connsiteY10" fmla="*/ 520700 h 520700"/>
                    <a:gd name="connsiteX11" fmla="*/ 3060700 w 3238500"/>
                    <a:gd name="connsiteY11" fmla="*/ 25400 h 520700"/>
                    <a:gd name="connsiteX12" fmla="*/ 3238500 w 3238500"/>
                    <a:gd name="connsiteY12" fmla="*/ 12700 h 520700"/>
                    <a:gd name="connsiteX0" fmla="*/ 0 w 3060700"/>
                    <a:gd name="connsiteY0" fmla="*/ 508000 h 520700"/>
                    <a:gd name="connsiteX1" fmla="*/ 281332 w 3060700"/>
                    <a:gd name="connsiteY1" fmla="*/ 495300 h 520700"/>
                    <a:gd name="connsiteX2" fmla="*/ 469900 w 3060700"/>
                    <a:gd name="connsiteY2" fmla="*/ 520700 h 520700"/>
                    <a:gd name="connsiteX3" fmla="*/ 457200 w 3060700"/>
                    <a:gd name="connsiteY3" fmla="*/ 0 h 520700"/>
                    <a:gd name="connsiteX4" fmla="*/ 774700 w 3060700"/>
                    <a:gd name="connsiteY4" fmla="*/ 12700 h 520700"/>
                    <a:gd name="connsiteX5" fmla="*/ 787400 w 3060700"/>
                    <a:gd name="connsiteY5" fmla="*/ 508000 h 520700"/>
                    <a:gd name="connsiteX6" fmla="*/ 1816100 w 3060700"/>
                    <a:gd name="connsiteY6" fmla="*/ 508000 h 520700"/>
                    <a:gd name="connsiteX7" fmla="*/ 1803400 w 3060700"/>
                    <a:gd name="connsiteY7" fmla="*/ 12700 h 520700"/>
                    <a:gd name="connsiteX8" fmla="*/ 2057400 w 3060700"/>
                    <a:gd name="connsiteY8" fmla="*/ 12700 h 520700"/>
                    <a:gd name="connsiteX9" fmla="*/ 2070100 w 3060700"/>
                    <a:gd name="connsiteY9" fmla="*/ 508000 h 520700"/>
                    <a:gd name="connsiteX10" fmla="*/ 3060700 w 3060700"/>
                    <a:gd name="connsiteY10" fmla="*/ 520700 h 520700"/>
                    <a:gd name="connsiteX11" fmla="*/ 3060700 w 3060700"/>
                    <a:gd name="connsiteY11" fmla="*/ 25400 h 520700"/>
                    <a:gd name="connsiteX0" fmla="*/ 0 w 3060700"/>
                    <a:gd name="connsiteY0" fmla="*/ 508000 h 520700"/>
                    <a:gd name="connsiteX1" fmla="*/ 281332 w 3060700"/>
                    <a:gd name="connsiteY1" fmla="*/ 495300 h 520700"/>
                    <a:gd name="connsiteX2" fmla="*/ 469900 w 3060700"/>
                    <a:gd name="connsiteY2" fmla="*/ 520700 h 520700"/>
                    <a:gd name="connsiteX3" fmla="*/ 457200 w 3060700"/>
                    <a:gd name="connsiteY3" fmla="*/ 0 h 520700"/>
                    <a:gd name="connsiteX4" fmla="*/ 774700 w 3060700"/>
                    <a:gd name="connsiteY4" fmla="*/ 12700 h 520700"/>
                    <a:gd name="connsiteX5" fmla="*/ 787400 w 3060700"/>
                    <a:gd name="connsiteY5" fmla="*/ 508000 h 520700"/>
                    <a:gd name="connsiteX6" fmla="*/ 1816100 w 3060700"/>
                    <a:gd name="connsiteY6" fmla="*/ 508000 h 520700"/>
                    <a:gd name="connsiteX7" fmla="*/ 1803400 w 3060700"/>
                    <a:gd name="connsiteY7" fmla="*/ 12700 h 520700"/>
                    <a:gd name="connsiteX8" fmla="*/ 2057400 w 3060700"/>
                    <a:gd name="connsiteY8" fmla="*/ 12700 h 520700"/>
                    <a:gd name="connsiteX9" fmla="*/ 2070100 w 3060700"/>
                    <a:gd name="connsiteY9" fmla="*/ 508000 h 520700"/>
                    <a:gd name="connsiteX10" fmla="*/ 3060700 w 3060700"/>
                    <a:gd name="connsiteY10" fmla="*/ 520700 h 520700"/>
                    <a:gd name="connsiteX0" fmla="*/ 0 w 2070100"/>
                    <a:gd name="connsiteY0" fmla="*/ 508000 h 520700"/>
                    <a:gd name="connsiteX1" fmla="*/ 281332 w 2070100"/>
                    <a:gd name="connsiteY1" fmla="*/ 495300 h 520700"/>
                    <a:gd name="connsiteX2" fmla="*/ 469900 w 2070100"/>
                    <a:gd name="connsiteY2" fmla="*/ 520700 h 520700"/>
                    <a:gd name="connsiteX3" fmla="*/ 457200 w 2070100"/>
                    <a:gd name="connsiteY3" fmla="*/ 0 h 520700"/>
                    <a:gd name="connsiteX4" fmla="*/ 774700 w 2070100"/>
                    <a:gd name="connsiteY4" fmla="*/ 12700 h 520700"/>
                    <a:gd name="connsiteX5" fmla="*/ 787400 w 2070100"/>
                    <a:gd name="connsiteY5" fmla="*/ 508000 h 520700"/>
                    <a:gd name="connsiteX6" fmla="*/ 1816100 w 2070100"/>
                    <a:gd name="connsiteY6" fmla="*/ 508000 h 520700"/>
                    <a:gd name="connsiteX7" fmla="*/ 1803400 w 2070100"/>
                    <a:gd name="connsiteY7" fmla="*/ 12700 h 520700"/>
                    <a:gd name="connsiteX8" fmla="*/ 2057400 w 2070100"/>
                    <a:gd name="connsiteY8" fmla="*/ 12700 h 520700"/>
                    <a:gd name="connsiteX9" fmla="*/ 2070100 w 2070100"/>
                    <a:gd name="connsiteY9" fmla="*/ 508000 h 520700"/>
                    <a:gd name="connsiteX0" fmla="*/ 0 w 1788768"/>
                    <a:gd name="connsiteY0" fmla="*/ 495300 h 520700"/>
                    <a:gd name="connsiteX1" fmla="*/ 188568 w 1788768"/>
                    <a:gd name="connsiteY1" fmla="*/ 520700 h 520700"/>
                    <a:gd name="connsiteX2" fmla="*/ 175868 w 1788768"/>
                    <a:gd name="connsiteY2" fmla="*/ 0 h 520700"/>
                    <a:gd name="connsiteX3" fmla="*/ 493368 w 1788768"/>
                    <a:gd name="connsiteY3" fmla="*/ 12700 h 520700"/>
                    <a:gd name="connsiteX4" fmla="*/ 506068 w 1788768"/>
                    <a:gd name="connsiteY4" fmla="*/ 508000 h 520700"/>
                    <a:gd name="connsiteX5" fmla="*/ 1534768 w 1788768"/>
                    <a:gd name="connsiteY5" fmla="*/ 508000 h 520700"/>
                    <a:gd name="connsiteX6" fmla="*/ 1522068 w 1788768"/>
                    <a:gd name="connsiteY6" fmla="*/ 12700 h 520700"/>
                    <a:gd name="connsiteX7" fmla="*/ 1776068 w 1788768"/>
                    <a:gd name="connsiteY7" fmla="*/ 12700 h 520700"/>
                    <a:gd name="connsiteX8" fmla="*/ 1788768 w 1788768"/>
                    <a:gd name="connsiteY8" fmla="*/ 508000 h 520700"/>
                    <a:gd name="connsiteX0" fmla="*/ 0 w 1857310"/>
                    <a:gd name="connsiteY0" fmla="*/ 495300 h 520700"/>
                    <a:gd name="connsiteX1" fmla="*/ 188568 w 1857310"/>
                    <a:gd name="connsiteY1" fmla="*/ 520700 h 520700"/>
                    <a:gd name="connsiteX2" fmla="*/ 175868 w 1857310"/>
                    <a:gd name="connsiteY2" fmla="*/ 0 h 520700"/>
                    <a:gd name="connsiteX3" fmla="*/ 493368 w 1857310"/>
                    <a:gd name="connsiteY3" fmla="*/ 12700 h 520700"/>
                    <a:gd name="connsiteX4" fmla="*/ 506068 w 1857310"/>
                    <a:gd name="connsiteY4" fmla="*/ 508000 h 520700"/>
                    <a:gd name="connsiteX5" fmla="*/ 1534768 w 1857310"/>
                    <a:gd name="connsiteY5" fmla="*/ 508000 h 520700"/>
                    <a:gd name="connsiteX6" fmla="*/ 1522068 w 1857310"/>
                    <a:gd name="connsiteY6" fmla="*/ 12700 h 520700"/>
                    <a:gd name="connsiteX7" fmla="*/ 1776068 w 1857310"/>
                    <a:gd name="connsiteY7" fmla="*/ 12700 h 520700"/>
                    <a:gd name="connsiteX8" fmla="*/ 1857310 w 1857310"/>
                    <a:gd name="connsiteY8" fmla="*/ 508000 h 520700"/>
                    <a:gd name="connsiteX0" fmla="*/ 0 w 1857310"/>
                    <a:gd name="connsiteY0" fmla="*/ 495300 h 520700"/>
                    <a:gd name="connsiteX1" fmla="*/ 188568 w 1857310"/>
                    <a:gd name="connsiteY1" fmla="*/ 520700 h 520700"/>
                    <a:gd name="connsiteX2" fmla="*/ 175868 w 1857310"/>
                    <a:gd name="connsiteY2" fmla="*/ 0 h 520700"/>
                    <a:gd name="connsiteX3" fmla="*/ 493368 w 1857310"/>
                    <a:gd name="connsiteY3" fmla="*/ 12700 h 520700"/>
                    <a:gd name="connsiteX4" fmla="*/ 506068 w 1857310"/>
                    <a:gd name="connsiteY4" fmla="*/ 508000 h 520700"/>
                    <a:gd name="connsiteX5" fmla="*/ 1534768 w 1857310"/>
                    <a:gd name="connsiteY5" fmla="*/ 508000 h 520700"/>
                    <a:gd name="connsiteX6" fmla="*/ 1522068 w 1857310"/>
                    <a:gd name="connsiteY6" fmla="*/ 12700 h 520700"/>
                    <a:gd name="connsiteX7" fmla="*/ 1838586 w 1857310"/>
                    <a:gd name="connsiteY7" fmla="*/ 12700 h 520700"/>
                    <a:gd name="connsiteX8" fmla="*/ 1857310 w 1857310"/>
                    <a:gd name="connsiteY8" fmla="*/ 508000 h 520700"/>
                    <a:gd name="connsiteX0" fmla="*/ 0 w 1857310"/>
                    <a:gd name="connsiteY0" fmla="*/ 495300 h 520700"/>
                    <a:gd name="connsiteX1" fmla="*/ 188568 w 1857310"/>
                    <a:gd name="connsiteY1" fmla="*/ 520700 h 520700"/>
                    <a:gd name="connsiteX2" fmla="*/ 175868 w 1857310"/>
                    <a:gd name="connsiteY2" fmla="*/ 0 h 520700"/>
                    <a:gd name="connsiteX3" fmla="*/ 493368 w 1857310"/>
                    <a:gd name="connsiteY3" fmla="*/ 12700 h 520700"/>
                    <a:gd name="connsiteX4" fmla="*/ 506068 w 1857310"/>
                    <a:gd name="connsiteY4" fmla="*/ 508000 h 520700"/>
                    <a:gd name="connsiteX5" fmla="*/ 1534768 w 1857310"/>
                    <a:gd name="connsiteY5" fmla="*/ 508000 h 520700"/>
                    <a:gd name="connsiteX6" fmla="*/ 1522068 w 1857310"/>
                    <a:gd name="connsiteY6" fmla="*/ 12700 h 520700"/>
                    <a:gd name="connsiteX7" fmla="*/ 1838586 w 1857310"/>
                    <a:gd name="connsiteY7" fmla="*/ 12700 h 520700"/>
                    <a:gd name="connsiteX8" fmla="*/ 1857310 w 1857310"/>
                    <a:gd name="connsiteY8" fmla="*/ 508000 h 520700"/>
                    <a:gd name="connsiteX0" fmla="*/ 0 w 1857310"/>
                    <a:gd name="connsiteY0" fmla="*/ 495300 h 520700"/>
                    <a:gd name="connsiteX1" fmla="*/ 188568 w 1857310"/>
                    <a:gd name="connsiteY1" fmla="*/ 520700 h 520700"/>
                    <a:gd name="connsiteX2" fmla="*/ 175868 w 1857310"/>
                    <a:gd name="connsiteY2" fmla="*/ 0 h 520700"/>
                    <a:gd name="connsiteX3" fmla="*/ 376146 w 1857310"/>
                    <a:gd name="connsiteY3" fmla="*/ 12700 h 520700"/>
                    <a:gd name="connsiteX4" fmla="*/ 506068 w 1857310"/>
                    <a:gd name="connsiteY4" fmla="*/ 508000 h 520700"/>
                    <a:gd name="connsiteX5" fmla="*/ 1534768 w 1857310"/>
                    <a:gd name="connsiteY5" fmla="*/ 508000 h 520700"/>
                    <a:gd name="connsiteX6" fmla="*/ 1522068 w 1857310"/>
                    <a:gd name="connsiteY6" fmla="*/ 12700 h 520700"/>
                    <a:gd name="connsiteX7" fmla="*/ 1838586 w 1857310"/>
                    <a:gd name="connsiteY7" fmla="*/ 12700 h 520700"/>
                    <a:gd name="connsiteX8" fmla="*/ 1857310 w 1857310"/>
                    <a:gd name="connsiteY8" fmla="*/ 508000 h 520700"/>
                    <a:gd name="connsiteX0" fmla="*/ 0 w 1857310"/>
                    <a:gd name="connsiteY0" fmla="*/ 495300 h 520700"/>
                    <a:gd name="connsiteX1" fmla="*/ 188568 w 1857310"/>
                    <a:gd name="connsiteY1" fmla="*/ 520700 h 520700"/>
                    <a:gd name="connsiteX2" fmla="*/ 175868 w 1857310"/>
                    <a:gd name="connsiteY2" fmla="*/ 0 h 520700"/>
                    <a:gd name="connsiteX3" fmla="*/ 376146 w 1857310"/>
                    <a:gd name="connsiteY3" fmla="*/ 12700 h 520700"/>
                    <a:gd name="connsiteX4" fmla="*/ 388847 w 1857310"/>
                    <a:gd name="connsiteY4" fmla="*/ 508000 h 520700"/>
                    <a:gd name="connsiteX5" fmla="*/ 1534768 w 1857310"/>
                    <a:gd name="connsiteY5" fmla="*/ 508000 h 520700"/>
                    <a:gd name="connsiteX6" fmla="*/ 1522068 w 1857310"/>
                    <a:gd name="connsiteY6" fmla="*/ 12700 h 520700"/>
                    <a:gd name="connsiteX7" fmla="*/ 1838586 w 1857310"/>
                    <a:gd name="connsiteY7" fmla="*/ 12700 h 520700"/>
                    <a:gd name="connsiteX8" fmla="*/ 1857310 w 1857310"/>
                    <a:gd name="connsiteY8" fmla="*/ 508000 h 520700"/>
                    <a:gd name="connsiteX0" fmla="*/ 0 w 1857310"/>
                    <a:gd name="connsiteY0" fmla="*/ 495300 h 520700"/>
                    <a:gd name="connsiteX1" fmla="*/ 188568 w 1857310"/>
                    <a:gd name="connsiteY1" fmla="*/ 520700 h 520700"/>
                    <a:gd name="connsiteX2" fmla="*/ 175868 w 1857310"/>
                    <a:gd name="connsiteY2" fmla="*/ 0 h 520700"/>
                    <a:gd name="connsiteX3" fmla="*/ 376146 w 1857310"/>
                    <a:gd name="connsiteY3" fmla="*/ 12700 h 520700"/>
                    <a:gd name="connsiteX4" fmla="*/ 388847 w 1857310"/>
                    <a:gd name="connsiteY4" fmla="*/ 508000 h 520700"/>
                    <a:gd name="connsiteX5" fmla="*/ 1534768 w 1857310"/>
                    <a:gd name="connsiteY5" fmla="*/ 508000 h 520700"/>
                    <a:gd name="connsiteX6" fmla="*/ 1522068 w 1857310"/>
                    <a:gd name="connsiteY6" fmla="*/ 12700 h 520700"/>
                    <a:gd name="connsiteX7" fmla="*/ 1684895 w 1857310"/>
                    <a:gd name="connsiteY7" fmla="*/ 12700 h 520700"/>
                    <a:gd name="connsiteX8" fmla="*/ 1857310 w 1857310"/>
                    <a:gd name="connsiteY8" fmla="*/ 508000 h 520700"/>
                    <a:gd name="connsiteX0" fmla="*/ 0 w 1711434"/>
                    <a:gd name="connsiteY0" fmla="*/ 495300 h 520700"/>
                    <a:gd name="connsiteX1" fmla="*/ 188568 w 1711434"/>
                    <a:gd name="connsiteY1" fmla="*/ 520700 h 520700"/>
                    <a:gd name="connsiteX2" fmla="*/ 175868 w 1711434"/>
                    <a:gd name="connsiteY2" fmla="*/ 0 h 520700"/>
                    <a:gd name="connsiteX3" fmla="*/ 376146 w 1711434"/>
                    <a:gd name="connsiteY3" fmla="*/ 12700 h 520700"/>
                    <a:gd name="connsiteX4" fmla="*/ 388847 w 1711434"/>
                    <a:gd name="connsiteY4" fmla="*/ 508000 h 520700"/>
                    <a:gd name="connsiteX5" fmla="*/ 1534768 w 1711434"/>
                    <a:gd name="connsiteY5" fmla="*/ 508000 h 520700"/>
                    <a:gd name="connsiteX6" fmla="*/ 1522068 w 1711434"/>
                    <a:gd name="connsiteY6" fmla="*/ 12700 h 520700"/>
                    <a:gd name="connsiteX7" fmla="*/ 1684895 w 1711434"/>
                    <a:gd name="connsiteY7" fmla="*/ 12700 h 520700"/>
                    <a:gd name="connsiteX8" fmla="*/ 1711434 w 1711434"/>
                    <a:gd name="connsiteY8" fmla="*/ 508000 h 520700"/>
                    <a:gd name="connsiteX0" fmla="*/ 0 w 1711434"/>
                    <a:gd name="connsiteY0" fmla="*/ 495300 h 520700"/>
                    <a:gd name="connsiteX1" fmla="*/ 188568 w 1711434"/>
                    <a:gd name="connsiteY1" fmla="*/ 520700 h 520700"/>
                    <a:gd name="connsiteX2" fmla="*/ 175868 w 1711434"/>
                    <a:gd name="connsiteY2" fmla="*/ 0 h 520700"/>
                    <a:gd name="connsiteX3" fmla="*/ 376146 w 1711434"/>
                    <a:gd name="connsiteY3" fmla="*/ 12700 h 520700"/>
                    <a:gd name="connsiteX4" fmla="*/ 388847 w 1711434"/>
                    <a:gd name="connsiteY4" fmla="*/ 508000 h 520700"/>
                    <a:gd name="connsiteX5" fmla="*/ 1534768 w 1711434"/>
                    <a:gd name="connsiteY5" fmla="*/ 508000 h 520700"/>
                    <a:gd name="connsiteX6" fmla="*/ 1522068 w 1711434"/>
                    <a:gd name="connsiteY6" fmla="*/ 12700 h 520700"/>
                    <a:gd name="connsiteX7" fmla="*/ 1684895 w 1711434"/>
                    <a:gd name="connsiteY7" fmla="*/ 12700 h 520700"/>
                    <a:gd name="connsiteX8" fmla="*/ 1711434 w 1711434"/>
                    <a:gd name="connsiteY8" fmla="*/ 508000 h 520700"/>
                    <a:gd name="connsiteX0" fmla="*/ 0 w 1711434"/>
                    <a:gd name="connsiteY0" fmla="*/ 495300 h 520700"/>
                    <a:gd name="connsiteX1" fmla="*/ 188568 w 1711434"/>
                    <a:gd name="connsiteY1" fmla="*/ 520700 h 520700"/>
                    <a:gd name="connsiteX2" fmla="*/ 175868 w 1711434"/>
                    <a:gd name="connsiteY2" fmla="*/ 0 h 520700"/>
                    <a:gd name="connsiteX3" fmla="*/ 376146 w 1711434"/>
                    <a:gd name="connsiteY3" fmla="*/ 12700 h 520700"/>
                    <a:gd name="connsiteX4" fmla="*/ 388847 w 1711434"/>
                    <a:gd name="connsiteY4" fmla="*/ 508000 h 520700"/>
                    <a:gd name="connsiteX5" fmla="*/ 1534768 w 1711434"/>
                    <a:gd name="connsiteY5" fmla="*/ 508000 h 520700"/>
                    <a:gd name="connsiteX6" fmla="*/ 1522068 w 1711434"/>
                    <a:gd name="connsiteY6" fmla="*/ 12700 h 520700"/>
                    <a:gd name="connsiteX7" fmla="*/ 1684895 w 1711434"/>
                    <a:gd name="connsiteY7" fmla="*/ 12700 h 520700"/>
                    <a:gd name="connsiteX8" fmla="*/ 1687989 w 1711434"/>
                    <a:gd name="connsiteY8" fmla="*/ 19050 h 520700"/>
                    <a:gd name="connsiteX9" fmla="*/ 1711434 w 1711434"/>
                    <a:gd name="connsiteY9" fmla="*/ 508000 h 520700"/>
                    <a:gd name="connsiteX0" fmla="*/ 0 w 1687989"/>
                    <a:gd name="connsiteY0" fmla="*/ 495300 h 520700"/>
                    <a:gd name="connsiteX1" fmla="*/ 188568 w 1687989"/>
                    <a:gd name="connsiteY1" fmla="*/ 520700 h 520700"/>
                    <a:gd name="connsiteX2" fmla="*/ 175868 w 1687989"/>
                    <a:gd name="connsiteY2" fmla="*/ 0 h 520700"/>
                    <a:gd name="connsiteX3" fmla="*/ 376146 w 1687989"/>
                    <a:gd name="connsiteY3" fmla="*/ 12700 h 520700"/>
                    <a:gd name="connsiteX4" fmla="*/ 388847 w 1687989"/>
                    <a:gd name="connsiteY4" fmla="*/ 508000 h 520700"/>
                    <a:gd name="connsiteX5" fmla="*/ 1534768 w 1687989"/>
                    <a:gd name="connsiteY5" fmla="*/ 508000 h 520700"/>
                    <a:gd name="connsiteX6" fmla="*/ 1522068 w 1687989"/>
                    <a:gd name="connsiteY6" fmla="*/ 12700 h 520700"/>
                    <a:gd name="connsiteX7" fmla="*/ 1684895 w 1687989"/>
                    <a:gd name="connsiteY7" fmla="*/ 12700 h 520700"/>
                    <a:gd name="connsiteX8" fmla="*/ 1687989 w 1687989"/>
                    <a:gd name="connsiteY8" fmla="*/ 19050 h 520700"/>
                    <a:gd name="connsiteX0" fmla="*/ 0 w 1684895"/>
                    <a:gd name="connsiteY0" fmla="*/ 495300 h 520700"/>
                    <a:gd name="connsiteX1" fmla="*/ 188568 w 1684895"/>
                    <a:gd name="connsiteY1" fmla="*/ 520700 h 520700"/>
                    <a:gd name="connsiteX2" fmla="*/ 175868 w 1684895"/>
                    <a:gd name="connsiteY2" fmla="*/ 0 h 520700"/>
                    <a:gd name="connsiteX3" fmla="*/ 376146 w 1684895"/>
                    <a:gd name="connsiteY3" fmla="*/ 12700 h 520700"/>
                    <a:gd name="connsiteX4" fmla="*/ 388847 w 1684895"/>
                    <a:gd name="connsiteY4" fmla="*/ 508000 h 520700"/>
                    <a:gd name="connsiteX5" fmla="*/ 1534768 w 1684895"/>
                    <a:gd name="connsiteY5" fmla="*/ 508000 h 520700"/>
                    <a:gd name="connsiteX6" fmla="*/ 1522068 w 1684895"/>
                    <a:gd name="connsiteY6" fmla="*/ 12700 h 520700"/>
                    <a:gd name="connsiteX7" fmla="*/ 1684895 w 1684895"/>
                    <a:gd name="connsiteY7" fmla="*/ 12700 h 520700"/>
                    <a:gd name="connsiteX0" fmla="*/ 0 w 1534768"/>
                    <a:gd name="connsiteY0" fmla="*/ 495300 h 520700"/>
                    <a:gd name="connsiteX1" fmla="*/ 188568 w 1534768"/>
                    <a:gd name="connsiteY1" fmla="*/ 520700 h 520700"/>
                    <a:gd name="connsiteX2" fmla="*/ 175868 w 1534768"/>
                    <a:gd name="connsiteY2" fmla="*/ 0 h 520700"/>
                    <a:gd name="connsiteX3" fmla="*/ 376146 w 1534768"/>
                    <a:gd name="connsiteY3" fmla="*/ 12700 h 520700"/>
                    <a:gd name="connsiteX4" fmla="*/ 388847 w 1534768"/>
                    <a:gd name="connsiteY4" fmla="*/ 508000 h 520700"/>
                    <a:gd name="connsiteX5" fmla="*/ 1534768 w 1534768"/>
                    <a:gd name="connsiteY5" fmla="*/ 508000 h 520700"/>
                    <a:gd name="connsiteX6" fmla="*/ 1522068 w 1534768"/>
                    <a:gd name="connsiteY6" fmla="*/ 12700 h 520700"/>
                    <a:gd name="connsiteX0" fmla="*/ 0 w 1534768"/>
                    <a:gd name="connsiteY0" fmla="*/ 495300 h 520700"/>
                    <a:gd name="connsiteX1" fmla="*/ 188568 w 1534768"/>
                    <a:gd name="connsiteY1" fmla="*/ 520700 h 520700"/>
                    <a:gd name="connsiteX2" fmla="*/ 175868 w 1534768"/>
                    <a:gd name="connsiteY2" fmla="*/ 0 h 520700"/>
                    <a:gd name="connsiteX3" fmla="*/ 376146 w 1534768"/>
                    <a:gd name="connsiteY3" fmla="*/ 12700 h 520700"/>
                    <a:gd name="connsiteX4" fmla="*/ 388847 w 1534768"/>
                    <a:gd name="connsiteY4" fmla="*/ 508000 h 520700"/>
                    <a:gd name="connsiteX5" fmla="*/ 1534768 w 1534768"/>
                    <a:gd name="connsiteY5" fmla="*/ 508000 h 520700"/>
                    <a:gd name="connsiteX0" fmla="*/ 0 w 1903586"/>
                    <a:gd name="connsiteY0" fmla="*/ 495300 h 520700"/>
                    <a:gd name="connsiteX1" fmla="*/ 188568 w 1903586"/>
                    <a:gd name="connsiteY1" fmla="*/ 520700 h 520700"/>
                    <a:gd name="connsiteX2" fmla="*/ 175868 w 1903586"/>
                    <a:gd name="connsiteY2" fmla="*/ 0 h 520700"/>
                    <a:gd name="connsiteX3" fmla="*/ 376146 w 1903586"/>
                    <a:gd name="connsiteY3" fmla="*/ 12700 h 520700"/>
                    <a:gd name="connsiteX4" fmla="*/ 388847 w 1903586"/>
                    <a:gd name="connsiteY4" fmla="*/ 508000 h 520700"/>
                    <a:gd name="connsiteX5" fmla="*/ 1903586 w 1903586"/>
                    <a:gd name="connsiteY5" fmla="*/ 508000 h 520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903586" h="520700">
                      <a:moveTo>
                        <a:pt x="0" y="495300"/>
                      </a:moveTo>
                      <a:lnTo>
                        <a:pt x="188568" y="520700"/>
                      </a:lnTo>
                      <a:lnTo>
                        <a:pt x="175868" y="0"/>
                      </a:lnTo>
                      <a:lnTo>
                        <a:pt x="376146" y="12700"/>
                      </a:lnTo>
                      <a:lnTo>
                        <a:pt x="388847" y="508000"/>
                      </a:lnTo>
                      <a:lnTo>
                        <a:pt x="1903586" y="508000"/>
                      </a:lnTo>
                    </a:path>
                  </a:pathLst>
                </a:custGeom>
                <a:solidFill>
                  <a:schemeClr val="accent1"/>
                </a:solidFill>
                <a:ln w="28575" cap="flat" cmpd="sng" algn="ctr">
                  <a:solidFill>
                    <a:srgbClr val="C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fr-CA" sz="2000" b="0" i="1" u="none" strike="noStrike" cap="none" normalizeH="0" baseline="0">
                    <a:ln>
                      <a:noFill/>
                    </a:ln>
                    <a:solidFill>
                      <a:schemeClr val="tx2"/>
                    </a:solidFill>
                    <a:effectLst/>
                    <a:latin typeface="Verdana" pitchFamily="34" charset="0"/>
                  </a:endParaRPr>
                </a:p>
              </p:txBody>
            </p:sp>
            <p:sp>
              <p:nvSpPr>
                <p:cNvPr id="141" name="Line 122"/>
                <p:cNvSpPr>
                  <a:spLocks noChangeShapeType="1"/>
                </p:cNvSpPr>
                <p:nvPr/>
              </p:nvSpPr>
              <p:spPr bwMode="auto">
                <a:xfrm>
                  <a:off x="5998091" y="6133053"/>
                  <a:ext cx="2205409" cy="0"/>
                </a:xfrm>
                <a:prstGeom prst="line">
                  <a:avLst/>
                </a:prstGeom>
                <a:noFill/>
                <a:ln w="28575">
                  <a:solidFill>
                    <a:schemeClr val="tx2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fr-CA"/>
                </a:p>
              </p:txBody>
            </p:sp>
            <p:sp>
              <p:nvSpPr>
                <p:cNvPr id="143" name="Freeform 142"/>
                <p:cNvSpPr/>
                <p:nvPr/>
              </p:nvSpPr>
              <p:spPr bwMode="auto">
                <a:xfrm>
                  <a:off x="5998091" y="5409152"/>
                  <a:ext cx="2105025" cy="723900"/>
                </a:xfrm>
                <a:custGeom>
                  <a:avLst/>
                  <a:gdLst>
                    <a:gd name="connsiteX0" fmla="*/ 0 w 2105025"/>
                    <a:gd name="connsiteY0" fmla="*/ 723900 h 723900"/>
                    <a:gd name="connsiteX1" fmla="*/ 0 w 2105025"/>
                    <a:gd name="connsiteY1" fmla="*/ 219075 h 723900"/>
                    <a:gd name="connsiteX2" fmla="*/ 123825 w 2105025"/>
                    <a:gd name="connsiteY2" fmla="*/ 76200 h 723900"/>
                    <a:gd name="connsiteX3" fmla="*/ 228600 w 2105025"/>
                    <a:gd name="connsiteY3" fmla="*/ 0 h 723900"/>
                    <a:gd name="connsiteX4" fmla="*/ 314325 w 2105025"/>
                    <a:gd name="connsiteY4" fmla="*/ 28575 h 723900"/>
                    <a:gd name="connsiteX5" fmla="*/ 390525 w 2105025"/>
                    <a:gd name="connsiteY5" fmla="*/ 114300 h 723900"/>
                    <a:gd name="connsiteX6" fmla="*/ 514350 w 2105025"/>
                    <a:gd name="connsiteY6" fmla="*/ 276225 h 723900"/>
                    <a:gd name="connsiteX7" fmla="*/ 638175 w 2105025"/>
                    <a:gd name="connsiteY7" fmla="*/ 361950 h 723900"/>
                    <a:gd name="connsiteX8" fmla="*/ 838200 w 2105025"/>
                    <a:gd name="connsiteY8" fmla="*/ 495300 h 723900"/>
                    <a:gd name="connsiteX9" fmla="*/ 1038225 w 2105025"/>
                    <a:gd name="connsiteY9" fmla="*/ 533400 h 723900"/>
                    <a:gd name="connsiteX10" fmla="*/ 1285875 w 2105025"/>
                    <a:gd name="connsiteY10" fmla="*/ 581025 h 723900"/>
                    <a:gd name="connsiteX11" fmla="*/ 1552575 w 2105025"/>
                    <a:gd name="connsiteY11" fmla="*/ 628650 h 723900"/>
                    <a:gd name="connsiteX12" fmla="*/ 1828800 w 2105025"/>
                    <a:gd name="connsiteY12" fmla="*/ 666750 h 723900"/>
                    <a:gd name="connsiteX13" fmla="*/ 2057400 w 2105025"/>
                    <a:gd name="connsiteY13" fmla="*/ 695325 h 723900"/>
                    <a:gd name="connsiteX14" fmla="*/ 2105025 w 2105025"/>
                    <a:gd name="connsiteY14" fmla="*/ 723900 h 723900"/>
                    <a:gd name="connsiteX15" fmla="*/ 0 w 2105025"/>
                    <a:gd name="connsiteY15" fmla="*/ 723900 h 723900"/>
                    <a:gd name="connsiteX0" fmla="*/ 0 w 2105025"/>
                    <a:gd name="connsiteY0" fmla="*/ 723900 h 723900"/>
                    <a:gd name="connsiteX1" fmla="*/ 0 w 2105025"/>
                    <a:gd name="connsiteY1" fmla="*/ 219075 h 723900"/>
                    <a:gd name="connsiteX2" fmla="*/ 123825 w 2105025"/>
                    <a:gd name="connsiteY2" fmla="*/ 76200 h 723900"/>
                    <a:gd name="connsiteX3" fmla="*/ 228600 w 2105025"/>
                    <a:gd name="connsiteY3" fmla="*/ 0 h 723900"/>
                    <a:gd name="connsiteX4" fmla="*/ 314325 w 2105025"/>
                    <a:gd name="connsiteY4" fmla="*/ 28575 h 723900"/>
                    <a:gd name="connsiteX5" fmla="*/ 390525 w 2105025"/>
                    <a:gd name="connsiteY5" fmla="*/ 114300 h 723900"/>
                    <a:gd name="connsiteX6" fmla="*/ 514350 w 2105025"/>
                    <a:gd name="connsiteY6" fmla="*/ 276225 h 723900"/>
                    <a:gd name="connsiteX7" fmla="*/ 638175 w 2105025"/>
                    <a:gd name="connsiteY7" fmla="*/ 361950 h 723900"/>
                    <a:gd name="connsiteX8" fmla="*/ 838200 w 2105025"/>
                    <a:gd name="connsiteY8" fmla="*/ 495300 h 723900"/>
                    <a:gd name="connsiteX9" fmla="*/ 1038225 w 2105025"/>
                    <a:gd name="connsiteY9" fmla="*/ 533400 h 723900"/>
                    <a:gd name="connsiteX10" fmla="*/ 1285875 w 2105025"/>
                    <a:gd name="connsiteY10" fmla="*/ 581025 h 723900"/>
                    <a:gd name="connsiteX11" fmla="*/ 1288534 w 2105025"/>
                    <a:gd name="connsiteY11" fmla="*/ 575723 h 723900"/>
                    <a:gd name="connsiteX12" fmla="*/ 1552575 w 2105025"/>
                    <a:gd name="connsiteY12" fmla="*/ 628650 h 723900"/>
                    <a:gd name="connsiteX13" fmla="*/ 1828800 w 2105025"/>
                    <a:gd name="connsiteY13" fmla="*/ 666750 h 723900"/>
                    <a:gd name="connsiteX14" fmla="*/ 2057400 w 2105025"/>
                    <a:gd name="connsiteY14" fmla="*/ 695325 h 723900"/>
                    <a:gd name="connsiteX15" fmla="*/ 2105025 w 2105025"/>
                    <a:gd name="connsiteY15" fmla="*/ 723900 h 723900"/>
                    <a:gd name="connsiteX16" fmla="*/ 0 w 2105025"/>
                    <a:gd name="connsiteY16" fmla="*/ 723900 h 723900"/>
                    <a:gd name="connsiteX0" fmla="*/ 0 w 2105025"/>
                    <a:gd name="connsiteY0" fmla="*/ 723900 h 723900"/>
                    <a:gd name="connsiteX1" fmla="*/ 0 w 2105025"/>
                    <a:gd name="connsiteY1" fmla="*/ 219075 h 723900"/>
                    <a:gd name="connsiteX2" fmla="*/ 123825 w 2105025"/>
                    <a:gd name="connsiteY2" fmla="*/ 76200 h 723900"/>
                    <a:gd name="connsiteX3" fmla="*/ 228600 w 2105025"/>
                    <a:gd name="connsiteY3" fmla="*/ 0 h 723900"/>
                    <a:gd name="connsiteX4" fmla="*/ 314325 w 2105025"/>
                    <a:gd name="connsiteY4" fmla="*/ 28575 h 723900"/>
                    <a:gd name="connsiteX5" fmla="*/ 390525 w 2105025"/>
                    <a:gd name="connsiteY5" fmla="*/ 114300 h 723900"/>
                    <a:gd name="connsiteX6" fmla="*/ 514350 w 2105025"/>
                    <a:gd name="connsiteY6" fmla="*/ 276225 h 723900"/>
                    <a:gd name="connsiteX7" fmla="*/ 638175 w 2105025"/>
                    <a:gd name="connsiteY7" fmla="*/ 361950 h 723900"/>
                    <a:gd name="connsiteX8" fmla="*/ 838200 w 2105025"/>
                    <a:gd name="connsiteY8" fmla="*/ 495300 h 723900"/>
                    <a:gd name="connsiteX9" fmla="*/ 1038225 w 2105025"/>
                    <a:gd name="connsiteY9" fmla="*/ 533400 h 723900"/>
                    <a:gd name="connsiteX10" fmla="*/ 1285875 w 2105025"/>
                    <a:gd name="connsiteY10" fmla="*/ 581025 h 723900"/>
                    <a:gd name="connsiteX11" fmla="*/ 1288534 w 2105025"/>
                    <a:gd name="connsiteY11" fmla="*/ 575723 h 723900"/>
                    <a:gd name="connsiteX12" fmla="*/ 1552575 w 2105025"/>
                    <a:gd name="connsiteY12" fmla="*/ 628650 h 723900"/>
                    <a:gd name="connsiteX13" fmla="*/ 1828800 w 2105025"/>
                    <a:gd name="connsiteY13" fmla="*/ 666750 h 723900"/>
                    <a:gd name="connsiteX14" fmla="*/ 2057400 w 2105025"/>
                    <a:gd name="connsiteY14" fmla="*/ 695325 h 723900"/>
                    <a:gd name="connsiteX15" fmla="*/ 2105025 w 2105025"/>
                    <a:gd name="connsiteY15" fmla="*/ 723900 h 723900"/>
                    <a:gd name="connsiteX16" fmla="*/ 0 w 2105025"/>
                    <a:gd name="connsiteY16" fmla="*/ 723900 h 723900"/>
                    <a:gd name="connsiteX0" fmla="*/ 0 w 2105025"/>
                    <a:gd name="connsiteY0" fmla="*/ 723900 h 723900"/>
                    <a:gd name="connsiteX1" fmla="*/ 0 w 2105025"/>
                    <a:gd name="connsiteY1" fmla="*/ 219075 h 723900"/>
                    <a:gd name="connsiteX2" fmla="*/ 123825 w 2105025"/>
                    <a:gd name="connsiteY2" fmla="*/ 76200 h 723900"/>
                    <a:gd name="connsiteX3" fmla="*/ 228600 w 2105025"/>
                    <a:gd name="connsiteY3" fmla="*/ 0 h 723900"/>
                    <a:gd name="connsiteX4" fmla="*/ 314325 w 2105025"/>
                    <a:gd name="connsiteY4" fmla="*/ 28575 h 723900"/>
                    <a:gd name="connsiteX5" fmla="*/ 390525 w 2105025"/>
                    <a:gd name="connsiteY5" fmla="*/ 114300 h 723900"/>
                    <a:gd name="connsiteX6" fmla="*/ 514350 w 2105025"/>
                    <a:gd name="connsiteY6" fmla="*/ 276225 h 723900"/>
                    <a:gd name="connsiteX7" fmla="*/ 638175 w 2105025"/>
                    <a:gd name="connsiteY7" fmla="*/ 361950 h 723900"/>
                    <a:gd name="connsiteX8" fmla="*/ 838200 w 2105025"/>
                    <a:gd name="connsiteY8" fmla="*/ 495300 h 723900"/>
                    <a:gd name="connsiteX9" fmla="*/ 1038225 w 2105025"/>
                    <a:gd name="connsiteY9" fmla="*/ 533400 h 723900"/>
                    <a:gd name="connsiteX10" fmla="*/ 1285875 w 2105025"/>
                    <a:gd name="connsiteY10" fmla="*/ 581025 h 723900"/>
                    <a:gd name="connsiteX11" fmla="*/ 1288534 w 2105025"/>
                    <a:gd name="connsiteY11" fmla="*/ 575723 h 723900"/>
                    <a:gd name="connsiteX12" fmla="*/ 1685925 w 2105025"/>
                    <a:gd name="connsiteY12" fmla="*/ 628650 h 723900"/>
                    <a:gd name="connsiteX13" fmla="*/ 1828800 w 2105025"/>
                    <a:gd name="connsiteY13" fmla="*/ 666750 h 723900"/>
                    <a:gd name="connsiteX14" fmla="*/ 2057400 w 2105025"/>
                    <a:gd name="connsiteY14" fmla="*/ 695325 h 723900"/>
                    <a:gd name="connsiteX15" fmla="*/ 2105025 w 2105025"/>
                    <a:gd name="connsiteY15" fmla="*/ 723900 h 723900"/>
                    <a:gd name="connsiteX16" fmla="*/ 0 w 2105025"/>
                    <a:gd name="connsiteY16" fmla="*/ 723900 h 723900"/>
                    <a:gd name="connsiteX0" fmla="*/ 0 w 2105025"/>
                    <a:gd name="connsiteY0" fmla="*/ 723900 h 723900"/>
                    <a:gd name="connsiteX1" fmla="*/ 0 w 2105025"/>
                    <a:gd name="connsiteY1" fmla="*/ 219075 h 723900"/>
                    <a:gd name="connsiteX2" fmla="*/ 123825 w 2105025"/>
                    <a:gd name="connsiteY2" fmla="*/ 76200 h 723900"/>
                    <a:gd name="connsiteX3" fmla="*/ 228600 w 2105025"/>
                    <a:gd name="connsiteY3" fmla="*/ 0 h 723900"/>
                    <a:gd name="connsiteX4" fmla="*/ 314325 w 2105025"/>
                    <a:gd name="connsiteY4" fmla="*/ 28575 h 723900"/>
                    <a:gd name="connsiteX5" fmla="*/ 390525 w 2105025"/>
                    <a:gd name="connsiteY5" fmla="*/ 114300 h 723900"/>
                    <a:gd name="connsiteX6" fmla="*/ 514350 w 2105025"/>
                    <a:gd name="connsiteY6" fmla="*/ 276225 h 723900"/>
                    <a:gd name="connsiteX7" fmla="*/ 638175 w 2105025"/>
                    <a:gd name="connsiteY7" fmla="*/ 361950 h 723900"/>
                    <a:gd name="connsiteX8" fmla="*/ 838200 w 2105025"/>
                    <a:gd name="connsiteY8" fmla="*/ 495300 h 723900"/>
                    <a:gd name="connsiteX9" fmla="*/ 1038225 w 2105025"/>
                    <a:gd name="connsiteY9" fmla="*/ 533400 h 723900"/>
                    <a:gd name="connsiteX10" fmla="*/ 1285875 w 2105025"/>
                    <a:gd name="connsiteY10" fmla="*/ 581025 h 723900"/>
                    <a:gd name="connsiteX11" fmla="*/ 1288534 w 2105025"/>
                    <a:gd name="connsiteY11" fmla="*/ 575723 h 723900"/>
                    <a:gd name="connsiteX12" fmla="*/ 1685925 w 2105025"/>
                    <a:gd name="connsiteY12" fmla="*/ 628650 h 723900"/>
                    <a:gd name="connsiteX13" fmla="*/ 1828800 w 2105025"/>
                    <a:gd name="connsiteY13" fmla="*/ 666750 h 723900"/>
                    <a:gd name="connsiteX14" fmla="*/ 2057400 w 2105025"/>
                    <a:gd name="connsiteY14" fmla="*/ 695325 h 723900"/>
                    <a:gd name="connsiteX15" fmla="*/ 2105025 w 2105025"/>
                    <a:gd name="connsiteY15" fmla="*/ 723900 h 723900"/>
                    <a:gd name="connsiteX16" fmla="*/ 0 w 2105025"/>
                    <a:gd name="connsiteY16" fmla="*/ 723900 h 7239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105025" h="723900">
                      <a:moveTo>
                        <a:pt x="0" y="723900"/>
                      </a:moveTo>
                      <a:lnTo>
                        <a:pt x="0" y="219075"/>
                      </a:lnTo>
                      <a:lnTo>
                        <a:pt x="123825" y="76200"/>
                      </a:lnTo>
                      <a:lnTo>
                        <a:pt x="228600" y="0"/>
                      </a:lnTo>
                      <a:lnTo>
                        <a:pt x="314325" y="28575"/>
                      </a:lnTo>
                      <a:lnTo>
                        <a:pt x="390525" y="114300"/>
                      </a:lnTo>
                      <a:lnTo>
                        <a:pt x="514350" y="276225"/>
                      </a:lnTo>
                      <a:lnTo>
                        <a:pt x="638175" y="361950"/>
                      </a:lnTo>
                      <a:lnTo>
                        <a:pt x="838200" y="495300"/>
                      </a:lnTo>
                      <a:lnTo>
                        <a:pt x="1038225" y="533400"/>
                      </a:lnTo>
                      <a:lnTo>
                        <a:pt x="1285875" y="581025"/>
                      </a:lnTo>
                      <a:cubicBezTo>
                        <a:pt x="1286761" y="579258"/>
                        <a:pt x="1203879" y="577490"/>
                        <a:pt x="1288534" y="575723"/>
                      </a:cubicBezTo>
                      <a:lnTo>
                        <a:pt x="1685925" y="628650"/>
                      </a:lnTo>
                      <a:lnTo>
                        <a:pt x="1828800" y="666750"/>
                      </a:lnTo>
                      <a:lnTo>
                        <a:pt x="2057400" y="695325"/>
                      </a:lnTo>
                      <a:lnTo>
                        <a:pt x="2105025" y="723900"/>
                      </a:lnTo>
                      <a:lnTo>
                        <a:pt x="0" y="723900"/>
                      </a:lnTo>
                      <a:close/>
                    </a:path>
                  </a:pathLst>
                </a:custGeom>
                <a:solidFill>
                  <a:srgbClr val="C00000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fr-CA" sz="2000" b="0" i="1" u="none" strike="noStrike" cap="none" normalizeH="0" baseline="0">
                    <a:ln>
                      <a:noFill/>
                    </a:ln>
                    <a:solidFill>
                      <a:schemeClr val="tx2"/>
                    </a:solidFill>
                    <a:effectLst/>
                    <a:latin typeface="Verdana" pitchFamily="34" charset="0"/>
                  </a:endParaRPr>
                </a:p>
              </p:txBody>
            </p:sp>
          </p:grpSp>
          <p:sp>
            <p:nvSpPr>
              <p:cNvPr id="62" name="Line 54"/>
              <p:cNvSpPr>
                <a:spLocks noChangeShapeType="1"/>
              </p:cNvSpPr>
              <p:nvPr/>
            </p:nvSpPr>
            <p:spPr bwMode="auto">
              <a:xfrm>
                <a:off x="1639888" y="4728368"/>
                <a:ext cx="3021012" cy="0"/>
              </a:xfrm>
              <a:prstGeom prst="line">
                <a:avLst/>
              </a:prstGeom>
              <a:noFill/>
              <a:ln w="19050">
                <a:solidFill>
                  <a:schemeClr val="tx2"/>
                </a:solidFill>
                <a:prstDash val="dash"/>
                <a:miter lim="800000"/>
                <a:headEnd type="triangle" w="med" len="med"/>
                <a:tailEnd type="triangle" w="med" len="med"/>
              </a:ln>
              <a:effectLst/>
            </p:spPr>
            <p:txBody>
              <a:bodyPr wrap="none"/>
              <a:lstStyle/>
              <a:p>
                <a:endParaRPr lang="fr-CA"/>
              </a:p>
            </p:txBody>
          </p:sp>
        </p:grpSp>
        <p:sp>
          <p:nvSpPr>
            <p:cNvPr id="68" name="Text Box 55"/>
            <p:cNvSpPr txBox="1">
              <a:spLocks noChangeArrowheads="1"/>
            </p:cNvSpPr>
            <p:nvPr/>
          </p:nvSpPr>
          <p:spPr bwMode="auto">
            <a:xfrm>
              <a:off x="6745234" y="4242563"/>
              <a:ext cx="175498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fr-CA" dirty="0">
                  <a:solidFill>
                    <a:srgbClr val="002060"/>
                  </a:solidFill>
                  <a:sym typeface="Symbol"/>
                </a:rPr>
                <a:t> f  </a:t>
              </a:r>
              <a:r>
                <a:rPr lang="fr-CA" i="0" dirty="0">
                  <a:solidFill>
                    <a:srgbClr val="002060"/>
                  </a:solidFill>
                  <a:sym typeface="Symbol"/>
                </a:rPr>
                <a:t>0</a:t>
              </a:r>
              <a:endParaRPr lang="fr-CA" i="0" dirty="0">
                <a:solidFill>
                  <a:srgbClr val="002060"/>
                </a:solidFill>
              </a:endParaRPr>
            </a:p>
          </p:txBody>
        </p:sp>
      </p:grpSp>
      <p:sp>
        <p:nvSpPr>
          <p:cNvPr id="70" name="Rectangle 69">
            <a:extLst>
              <a:ext uri="{FF2B5EF4-FFF2-40B4-BE49-F238E27FC236}">
                <a16:creationId xmlns:a16="http://schemas.microsoft.com/office/drawing/2014/main" id="{5B6CA138-FB07-D94B-98ED-777D393F60D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BCF474D2-7732-854E-A58F-D3933A9F1539}"/>
              </a:ext>
            </a:extLst>
          </p:cNvPr>
          <p:cNvSpPr txBox="1"/>
          <p:nvPr/>
        </p:nvSpPr>
        <p:spPr>
          <a:xfrm>
            <a:off x="1330220" y="-48017"/>
            <a:ext cx="31677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600" b="1" dirty="0">
                <a:solidFill>
                  <a:schemeClr val="bg1"/>
                </a:solidFill>
                <a:latin typeface="+mj-lt"/>
              </a:rPr>
              <a:t>   Cadre 1D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7C412482-2E6B-D343-9115-6F7BDD8DDF1F}"/>
              </a:ext>
            </a:extLst>
          </p:cNvPr>
          <p:cNvSpPr txBox="1"/>
          <p:nvPr/>
        </p:nvSpPr>
        <p:spPr>
          <a:xfrm>
            <a:off x="4639172" y="-48017"/>
            <a:ext cx="4504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Approche</a:t>
            </a: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géométrique</a:t>
            </a: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de la </a:t>
            </a:r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transformée</a:t>
            </a: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de Fourier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E3F5D81-FCFD-B950-2D69-9393A9D35D2F}"/>
              </a:ext>
            </a:extLst>
          </p:cNvPr>
          <p:cNvCxnSpPr>
            <a:cxnSpLocks/>
          </p:cNvCxnSpPr>
          <p:nvPr/>
        </p:nvCxnSpPr>
        <p:spPr>
          <a:xfrm>
            <a:off x="429582" y="844634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25B18855-1B23-F1BC-BC2C-6189C6C80EB3}"/>
              </a:ext>
            </a:extLst>
          </p:cNvPr>
          <p:cNvSpPr txBox="1"/>
          <p:nvPr/>
        </p:nvSpPr>
        <p:spPr>
          <a:xfrm>
            <a:off x="299032" y="327619"/>
            <a:ext cx="8753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b="1" spc="-35" dirty="0">
                <a:latin typeface="+mj-lt"/>
                <a:ea typeface="Century Gothic" charset="0"/>
                <a:cs typeface="Century Gothic" charset="0"/>
              </a:rPr>
              <a:t>Lien entre série de Fourier de </a:t>
            </a:r>
            <a:r>
              <a:rPr lang="fr-CA" sz="2400" b="1" i="1" spc="-35" dirty="0">
                <a:latin typeface="+mj-lt"/>
                <a:ea typeface="Century Gothic" charset="0"/>
                <a:cs typeface="Century Gothic" charset="0"/>
              </a:rPr>
              <a:t>f </a:t>
            </a:r>
            <a:r>
              <a:rPr lang="fr-CA" sz="2400" b="1" spc="-35" dirty="0">
                <a:latin typeface="+mj-lt"/>
                <a:ea typeface="Century Gothic" charset="0"/>
                <a:cs typeface="Century Gothic" charset="0"/>
              </a:rPr>
              <a:t>périodique et TF de </a:t>
            </a:r>
            <a:r>
              <a:rPr lang="fr-CA" sz="2400" b="1" i="1" spc="-35" dirty="0">
                <a:latin typeface="+mj-lt"/>
                <a:ea typeface="Century Gothic" charset="0"/>
                <a:cs typeface="Century Gothic" charset="0"/>
              </a:rPr>
              <a:t>f</a:t>
            </a:r>
            <a:r>
              <a:rPr lang="fr-CA" sz="2400" b="1" spc="-35" dirty="0">
                <a:latin typeface="+mj-lt"/>
                <a:ea typeface="Century Gothic" charset="0"/>
                <a:cs typeface="Century Gothic" charset="0"/>
              </a:rPr>
              <a:t> non-périodique </a:t>
            </a:r>
            <a:endParaRPr lang="fr-CA" sz="2400" b="1" i="1" dirty="0">
              <a:latin typeface="+mj-lt"/>
              <a:ea typeface="Century Gothic" charset="0"/>
              <a:cs typeface="Century Gothic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133124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496957" y="844634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8BFD6DA-C23F-4AE6-88AA-9AA4EDFC249E}"/>
              </a:ext>
            </a:extLst>
          </p:cNvPr>
          <p:cNvSpPr txBox="1"/>
          <p:nvPr/>
        </p:nvSpPr>
        <p:spPr>
          <a:xfrm>
            <a:off x="1330220" y="-48017"/>
            <a:ext cx="31677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600" b="1" dirty="0">
                <a:solidFill>
                  <a:schemeClr val="bg1"/>
                </a:solidFill>
                <a:latin typeface="+mj-lt"/>
              </a:rPr>
              <a:t>   Cadre 1D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44D8860-6DFD-4815-8548-A8A5894B0225}"/>
              </a:ext>
            </a:extLst>
          </p:cNvPr>
          <p:cNvSpPr txBox="1"/>
          <p:nvPr/>
        </p:nvSpPr>
        <p:spPr>
          <a:xfrm>
            <a:off x="4639172" y="-48017"/>
            <a:ext cx="4504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Approche</a:t>
            </a: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géométrique</a:t>
            </a: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de la </a:t>
            </a:r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transformée</a:t>
            </a: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de Fourier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EE1A95-E4EA-4BA8-A48F-83C83AEF2D31}"/>
              </a:ext>
            </a:extLst>
          </p:cNvPr>
          <p:cNvSpPr txBox="1"/>
          <p:nvPr/>
        </p:nvSpPr>
        <p:spPr>
          <a:xfrm>
            <a:off x="355597" y="236179"/>
            <a:ext cx="89984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35" dirty="0" err="1">
                <a:latin typeface="+mj-lt"/>
                <a:ea typeface="Century Gothic" charset="0"/>
                <a:cs typeface="Century Gothic" charset="0"/>
              </a:rPr>
              <a:t>Transformée</a:t>
            </a:r>
            <a:r>
              <a:rPr lang="en-CA" sz="3200" b="1" spc="-35" dirty="0">
                <a:latin typeface="+mj-lt"/>
                <a:ea typeface="Century Gothic" charset="0"/>
                <a:cs typeface="Century Gothic" charset="0"/>
              </a:rPr>
              <a:t> de Fourier de </a:t>
            </a:r>
            <a:r>
              <a:rPr lang="en-CA" sz="3200" b="1" spc="-35" dirty="0" err="1">
                <a:latin typeface="+mj-lt"/>
                <a:ea typeface="Century Gothic" charset="0"/>
                <a:cs typeface="Century Gothic" charset="0"/>
              </a:rPr>
              <a:t>fonctions</a:t>
            </a:r>
            <a:r>
              <a:rPr lang="en-CA" sz="3200" b="1" spc="-35" dirty="0">
                <a:latin typeface="+mj-lt"/>
                <a:ea typeface="Century Gothic" charset="0"/>
                <a:cs typeface="Century Gothic" charset="0"/>
              </a:rPr>
              <a:t> </a:t>
            </a:r>
            <a:r>
              <a:rPr lang="en-CA" sz="3200" b="1" spc="-35" dirty="0" err="1">
                <a:latin typeface="+mj-lt"/>
                <a:ea typeface="Century Gothic" charset="0"/>
                <a:cs typeface="Century Gothic" charset="0"/>
              </a:rPr>
              <a:t>périodiques</a:t>
            </a:r>
            <a:r>
              <a:rPr lang="en-CA" sz="3200" b="1" spc="-35" dirty="0">
                <a:latin typeface="+mj-lt"/>
                <a:ea typeface="Century Gothic" charset="0"/>
                <a:cs typeface="Century Gothic" charset="0"/>
              </a:rPr>
              <a:t> (1)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88F6B8BD-A426-4CC6-8ED2-4F820223A15B}"/>
              </a:ext>
            </a:extLst>
          </p:cNvPr>
          <p:cNvSpPr txBox="1">
            <a:spLocks/>
          </p:cNvSpPr>
          <p:nvPr/>
        </p:nvSpPr>
        <p:spPr>
          <a:xfrm>
            <a:off x="361526" y="971936"/>
            <a:ext cx="8651845" cy="163154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SzPct val="135000"/>
              <a:buNone/>
            </a:pPr>
            <a:r>
              <a:rPr lang="fr-FR" sz="2600" b="1" u="sng" spc="-50" dirty="0">
                <a:latin typeface="+mj-lt"/>
                <a:cs typeface="Tahoma"/>
              </a:rPr>
              <a:t>Position du problème</a:t>
            </a:r>
          </a:p>
          <a:p>
            <a:pPr marL="482400" indent="-230400">
              <a:spcBef>
                <a:spcPts val="1200"/>
              </a:spcBef>
              <a:buSzPct val="135000"/>
            </a:pPr>
            <a:r>
              <a:rPr lang="fr-CA" sz="2200" b="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Si </a:t>
            </a:r>
            <a:r>
              <a:rPr lang="fr-CA" sz="2200" b="0" i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f </a:t>
            </a:r>
            <a:r>
              <a:rPr lang="fr-CA" sz="2200" b="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est périodique:</a:t>
            </a:r>
            <a:r>
              <a:rPr lang="fr-CA" sz="22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                          ne converge pas.</a:t>
            </a:r>
          </a:p>
          <a:p>
            <a:pPr marL="482400" indent="-230400">
              <a:spcBef>
                <a:spcPts val="1200"/>
              </a:spcBef>
              <a:buSzPct val="135000"/>
            </a:pPr>
            <a:r>
              <a:rPr lang="fr-FR" sz="2200" spc="-45" dirty="0">
                <a:solidFill>
                  <a:srgbClr val="FF0000"/>
                </a:solidFill>
                <a:latin typeface="+mj-lt"/>
                <a:cs typeface="Arial"/>
              </a:rPr>
              <a:t>Pas de transformée de Fourier pour les fonctions périodiques ?</a:t>
            </a:r>
          </a:p>
          <a:p>
            <a:pPr marL="0" indent="0">
              <a:lnSpc>
                <a:spcPct val="100000"/>
              </a:lnSpc>
              <a:spcBef>
                <a:spcPts val="1800"/>
              </a:spcBef>
              <a:buSzPct val="135000"/>
              <a:buNone/>
            </a:pPr>
            <a:endParaRPr lang="fr-FR" sz="2600" b="1" u="sng" spc="-50" dirty="0">
              <a:latin typeface="+mj-lt"/>
              <a:cs typeface="Tahom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ontent Placeholder 5">
                <a:extLst>
                  <a:ext uri="{FF2B5EF4-FFF2-40B4-BE49-F238E27FC236}">
                    <a16:creationId xmlns:a16="http://schemas.microsoft.com/office/drawing/2014/main" id="{C0E54555-B6AA-4661-9F0F-EE4B0A00190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1526" y="2573996"/>
                <a:ext cx="8506901" cy="1231471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00000"/>
                  </a:lnSpc>
                  <a:buSzPct val="135000"/>
                  <a:buNone/>
                </a:pPr>
                <a:r>
                  <a:rPr lang="fr-FR" sz="2600" b="1" u="sng" spc="-50" dirty="0">
                    <a:latin typeface="+mj-lt"/>
                    <a:cs typeface="Tahoma"/>
                  </a:rPr>
                  <a:t>Solutions</a:t>
                </a:r>
              </a:p>
              <a:p>
                <a:pPr marL="482400">
                  <a:spcBef>
                    <a:spcPts val="600"/>
                  </a:spcBef>
                  <a:buSzPct val="135000"/>
                </a:pPr>
                <a:r>
                  <a:rPr lang="fr-FR" sz="2200" spc="-50" dirty="0">
                    <a:latin typeface="+mj-lt"/>
                    <a:cs typeface="Tahoma"/>
                  </a:rPr>
                  <a:t>Approche rigoureuse : changement de cadre mathématique</a:t>
                </a:r>
              </a:p>
              <a:p>
                <a:pPr marL="482400">
                  <a:spcBef>
                    <a:spcPts val="600"/>
                  </a:spcBef>
                  <a:buSzPct val="135000"/>
                </a:pPr>
                <a:r>
                  <a:rPr lang="fr-FR" sz="2200" spc="-50" dirty="0">
                    <a:latin typeface="+mj-lt"/>
                    <a:cs typeface="Tahoma"/>
                  </a:rPr>
                  <a:t>Approche pratique : impulsion de Dirac </a:t>
                </a:r>
                <a14:m>
                  <m:oMath xmlns:m="http://schemas.openxmlformats.org/officeDocument/2006/math">
                    <m:r>
                      <a:rPr lang="fr-FR" sz="2200" i="1" spc="-5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/>
                      </a:rPr>
                      <m:t>𝛿</m:t>
                    </m:r>
                    <m:d>
                      <m:dPr>
                        <m:ctrlPr>
                          <a:rPr lang="en-CA" sz="2200" b="0" i="1" spc="-5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/>
                          </a:rPr>
                        </m:ctrlPr>
                      </m:dPr>
                      <m:e>
                        <m:r>
                          <a:rPr lang="en-CA" sz="2200" b="0" i="1" spc="-5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/>
                          </a:rPr>
                          <m:t>𝑡</m:t>
                        </m:r>
                      </m:e>
                    </m:d>
                  </m:oMath>
                </a14:m>
                <a:endParaRPr lang="fr-FR" sz="2200" spc="-50" dirty="0">
                  <a:latin typeface="+mj-lt"/>
                  <a:cs typeface="Tahoma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1800"/>
                  </a:spcBef>
                  <a:buSzPct val="135000"/>
                  <a:buNone/>
                </a:pPr>
                <a:endParaRPr lang="fr-FR" sz="2600" b="1" u="sng" spc="-50" dirty="0">
                  <a:latin typeface="+mj-lt"/>
                  <a:cs typeface="Tahoma"/>
                </a:endParaRPr>
              </a:p>
            </p:txBody>
          </p:sp>
        </mc:Choice>
        <mc:Fallback xmlns="">
          <p:sp>
            <p:nvSpPr>
              <p:cNvPr id="18" name="Content Placeholder 5">
                <a:extLst>
                  <a:ext uri="{FF2B5EF4-FFF2-40B4-BE49-F238E27FC236}">
                    <a16:creationId xmlns:a16="http://schemas.microsoft.com/office/drawing/2014/main" id="{C0E54555-B6AA-4661-9F0F-EE4B0A0019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526" y="2573996"/>
                <a:ext cx="8506901" cy="1231471"/>
              </a:xfrm>
              <a:prstGeom prst="rect">
                <a:avLst/>
              </a:prstGeom>
              <a:blipFill>
                <a:blip r:embed="rId5"/>
                <a:stretch>
                  <a:fillRect l="-1289" t="-3960" b="-15347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232DFC11-85C3-EE45-A161-3AEDBC7309F7}"/>
              </a:ext>
            </a:extLst>
          </p:cNvPr>
          <p:cNvGrpSpPr/>
          <p:nvPr/>
        </p:nvGrpSpPr>
        <p:grpSpPr>
          <a:xfrm>
            <a:off x="361526" y="3920461"/>
            <a:ext cx="8506901" cy="2328588"/>
            <a:chOff x="361526" y="3920461"/>
            <a:chExt cx="8506901" cy="232858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71223E45-6D57-2F41-AD7A-0E2B15149100}"/>
                </a:ext>
              </a:extLst>
            </p:cNvPr>
            <p:cNvGrpSpPr/>
            <p:nvPr/>
          </p:nvGrpSpPr>
          <p:grpSpPr>
            <a:xfrm>
              <a:off x="361526" y="3920461"/>
              <a:ext cx="8506901" cy="2328588"/>
              <a:chOff x="361526" y="3920461"/>
              <a:chExt cx="8506901" cy="232858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Content Placeholder 5">
                    <a:extLst>
                      <a:ext uri="{FF2B5EF4-FFF2-40B4-BE49-F238E27FC236}">
                        <a16:creationId xmlns:a16="http://schemas.microsoft.com/office/drawing/2014/main" id="{515EAB79-7E3C-40B7-BD80-1E9EA579DCB8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361526" y="3920461"/>
                    <a:ext cx="8506901" cy="2213594"/>
                  </a:xfrm>
                  <a:prstGeom prst="rect">
                    <a:avLst/>
                  </a:prstGeom>
                </p:spPr>
                <p:txBody>
                  <a:bodyPr>
                    <a:noAutofit/>
                  </a:bodyPr>
                  <a:lstStyle>
                    <a:lvl1pPr marL="2286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1000"/>
                      </a:spcBef>
                      <a:buFont typeface="Arial" panose="020B0604020202020204" pitchFamily="34" charset="0"/>
                      <a:buChar char="•"/>
                      <a:defRPr sz="2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6858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1430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6002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574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146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9718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4290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886200" indent="-228600" algn="l" defTabSz="914400" rtl="0" eaLnBrk="1" latinLnBrk="0" hangingPunct="1">
                      <a:lnSpc>
                        <a:spcPct val="90000"/>
                      </a:lnSpc>
                      <a:spcBef>
                        <a:spcPts val="500"/>
                      </a:spcBef>
                      <a:buFont typeface="Arial" panose="020B0604020202020204" pitchFamily="34" charset="0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indent="0">
                      <a:lnSpc>
                        <a:spcPct val="100000"/>
                      </a:lnSpc>
                      <a:spcBef>
                        <a:spcPts val="600"/>
                      </a:spcBef>
                      <a:buSzPct val="135000"/>
                      <a:buNone/>
                    </a:pPr>
                    <a:r>
                      <a:rPr lang="fr-FR" sz="2600" b="1" u="sng" spc="-50" dirty="0">
                        <a:latin typeface="+mj-lt"/>
                        <a:cs typeface="Tahoma"/>
                      </a:rPr>
                      <a:t>Impulsion de Dirac</a:t>
                    </a:r>
                  </a:p>
                  <a:p>
                    <a:pPr marL="482400">
                      <a:spcBef>
                        <a:spcPts val="600"/>
                      </a:spcBef>
                      <a:buSzPct val="135000"/>
                    </a:pPr>
                    <a14:m>
                      <m:oMath xmlns:m="http://schemas.openxmlformats.org/officeDocument/2006/math">
                        <m:r>
                          <a:rPr lang="fr-FR" sz="2200" i="1" spc="-5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/>
                          </a:rPr>
                          <m:t>𝛿</m:t>
                        </m:r>
                        <m:d>
                          <m:dPr>
                            <m:ctrlPr>
                              <a:rPr lang="en-CA" sz="2200" i="1" spc="-5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ahoma"/>
                              </a:rPr>
                            </m:ctrlPr>
                          </m:dPr>
                          <m:e>
                            <m:r>
                              <a:rPr lang="en-CA" sz="2200" i="1" spc="-5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ahoma"/>
                              </a:rPr>
                              <m:t>𝑡</m:t>
                            </m:r>
                          </m:e>
                        </m:d>
                      </m:oMath>
                    </a14:m>
                    <a:r>
                      <a:rPr lang="fr-FR" sz="2200" spc="-50" dirty="0">
                        <a:latin typeface="+mj-lt"/>
                        <a:cs typeface="Tahoma"/>
                      </a:rPr>
                      <a:t> définie pour tout </a:t>
                    </a:r>
                    <a:r>
                      <a:rPr lang="fr-FR" sz="2200" b="1" i="1" spc="-50" dirty="0">
                        <a:latin typeface="+mj-lt"/>
                        <a:cs typeface="Tahoma"/>
                      </a:rPr>
                      <a:t>t</a:t>
                    </a:r>
                    <a:r>
                      <a:rPr lang="fr-FR" sz="2200" i="1" spc="-50" dirty="0">
                        <a:latin typeface="+mj-lt"/>
                        <a:cs typeface="Tahoma"/>
                      </a:rPr>
                      <a:t> </a:t>
                    </a:r>
                    <a14:m>
                      <m:oMath xmlns:m="http://schemas.openxmlformats.org/officeDocument/2006/math">
                        <m:r>
                          <a:rPr lang="fr-FR" sz="2200" spc="-45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/>
                          </a:rPr>
                          <m:t>∈</m:t>
                        </m:r>
                        <m:r>
                          <a:rPr lang="fr-FR" sz="2200" i="1" spc="-45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/>
                          </a:rPr>
                          <m:t>ℝ</m:t>
                        </m:r>
                      </m:oMath>
                    </a14:m>
                    <a:endParaRPr lang="fr-FR" sz="2200" spc="-50" dirty="0">
                      <a:latin typeface="+mj-lt"/>
                      <a:cs typeface="Tahoma"/>
                    </a:endParaRPr>
                  </a:p>
                  <a:p>
                    <a:pPr marL="482400">
                      <a:spcBef>
                        <a:spcPts val="2400"/>
                      </a:spcBef>
                      <a:buSzPct val="135000"/>
                    </a:pPr>
                    <a:r>
                      <a:rPr lang="fr-FR" sz="2200" spc="-50" dirty="0">
                        <a:latin typeface="+mj-lt"/>
                        <a:cs typeface="Tahoma"/>
                      </a:rPr>
                      <a:t>  </a:t>
                    </a:r>
                  </a:p>
                  <a:p>
                    <a:pPr marL="482400">
                      <a:spcBef>
                        <a:spcPts val="2400"/>
                      </a:spcBef>
                      <a:buSzPct val="135000"/>
                    </a:pPr>
                    <a:r>
                      <a:rPr lang="fr-FR" sz="2200" spc="-50" dirty="0">
                        <a:latin typeface="+mj-lt"/>
                        <a:cs typeface="Tahoma"/>
                      </a:rPr>
                      <a:t> </a:t>
                    </a:r>
                  </a:p>
                  <a:p>
                    <a:pPr marL="0" indent="0">
                      <a:lnSpc>
                        <a:spcPct val="100000"/>
                      </a:lnSpc>
                      <a:spcBef>
                        <a:spcPts val="1800"/>
                      </a:spcBef>
                      <a:buSzPct val="135000"/>
                      <a:buNone/>
                    </a:pPr>
                    <a:endParaRPr lang="fr-FR" sz="2600" b="1" u="sng" spc="-50" dirty="0">
                      <a:latin typeface="+mj-lt"/>
                      <a:cs typeface="Tahoma"/>
                    </a:endParaRPr>
                  </a:p>
                </p:txBody>
              </p:sp>
            </mc:Choice>
            <mc:Fallback xmlns="">
              <p:sp>
                <p:nvSpPr>
                  <p:cNvPr id="25" name="Content Placeholder 5">
                    <a:extLst>
                      <a:ext uri="{FF2B5EF4-FFF2-40B4-BE49-F238E27FC236}">
                        <a16:creationId xmlns:a16="http://schemas.microsoft.com/office/drawing/2014/main" id="{515EAB79-7E3C-40B7-BD80-1E9EA579DCB8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61526" y="3920461"/>
                    <a:ext cx="8506901" cy="2213594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1192" t="-2286" b="-2286"/>
                    </a:stretch>
                  </a:blipFill>
                </p:spPr>
                <p:txBody>
                  <a:bodyPr/>
                  <a:lstStyle/>
                  <a:p>
                    <a:r>
                      <a:rPr lang="fr-CA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pic>
            <p:nvPicPr>
              <p:cNvPr id="4" name="Picture 3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F15AEA27-51BF-2149-8304-93A984CE9A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02393" y="4818049"/>
                <a:ext cx="2552700" cy="762000"/>
              </a:xfrm>
              <a:prstGeom prst="rect">
                <a:avLst/>
              </a:prstGeom>
            </p:spPr>
          </p:pic>
          <p:pic>
            <p:nvPicPr>
              <p:cNvPr id="10" name="Picture 9" descr="Text&#10;&#10;Description automatically generated">
                <a:extLst>
                  <a:ext uri="{FF2B5EF4-FFF2-40B4-BE49-F238E27FC236}">
                    <a16:creationId xmlns:a16="http://schemas.microsoft.com/office/drawing/2014/main" id="{B1A900E4-EE8D-A849-B511-0718A492E1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02393" y="5550549"/>
                <a:ext cx="1701800" cy="698500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4274E57A-AE02-104D-BA0D-25B07A55E2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094799" y="5465754"/>
                <a:ext cx="2904822" cy="634582"/>
              </a:xfrm>
              <a:prstGeom prst="rect">
                <a:avLst/>
              </a:prstGeom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12136FCA-D040-5E40-87B4-99029944D6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094799" y="4972885"/>
                <a:ext cx="3488876" cy="391682"/>
              </a:xfrm>
              <a:prstGeom prst="rect">
                <a:avLst/>
              </a:prstGeom>
            </p:spPr>
          </p:pic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9B98612-5575-3D49-B7D4-AC29A4C3787E}"/>
                </a:ext>
              </a:extLst>
            </p:cNvPr>
            <p:cNvSpPr txBox="1"/>
            <p:nvPr/>
          </p:nvSpPr>
          <p:spPr>
            <a:xfrm>
              <a:off x="4806054" y="4748436"/>
              <a:ext cx="612668" cy="13181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fr-CA" sz="2800" dirty="0"/>
                <a:t> </a:t>
              </a:r>
            </a:p>
            <a:p>
              <a:pPr marL="342900" indent="-34290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fr-CA" sz="2800" dirty="0"/>
                <a:t> 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820CE421-8B7C-C9C6-7CD8-75CA0CB87D8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71911" y="1457667"/>
            <a:ext cx="3668337" cy="52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6911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496957" y="844634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8BFD6DA-C23F-4AE6-88AA-9AA4EDFC249E}"/>
              </a:ext>
            </a:extLst>
          </p:cNvPr>
          <p:cNvSpPr txBox="1"/>
          <p:nvPr/>
        </p:nvSpPr>
        <p:spPr>
          <a:xfrm>
            <a:off x="1330220" y="-48017"/>
            <a:ext cx="31677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600" b="1" dirty="0">
                <a:solidFill>
                  <a:schemeClr val="bg1"/>
                </a:solidFill>
                <a:latin typeface="+mj-lt"/>
              </a:rPr>
              <a:t>   Cadre 1D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44D8860-6DFD-4815-8548-A8A5894B0225}"/>
              </a:ext>
            </a:extLst>
          </p:cNvPr>
          <p:cNvSpPr txBox="1"/>
          <p:nvPr/>
        </p:nvSpPr>
        <p:spPr>
          <a:xfrm>
            <a:off x="4639172" y="-48017"/>
            <a:ext cx="4504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Approche</a:t>
            </a: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géométrique</a:t>
            </a: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de la </a:t>
            </a:r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transformée</a:t>
            </a: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de Fourier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EE1A95-E4EA-4BA8-A48F-83C83AEF2D31}"/>
              </a:ext>
            </a:extLst>
          </p:cNvPr>
          <p:cNvSpPr txBox="1"/>
          <p:nvPr/>
        </p:nvSpPr>
        <p:spPr>
          <a:xfrm>
            <a:off x="355598" y="248536"/>
            <a:ext cx="88996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35" dirty="0" err="1">
                <a:latin typeface="+mj-lt"/>
                <a:ea typeface="Century Gothic" charset="0"/>
                <a:cs typeface="Century Gothic" charset="0"/>
              </a:rPr>
              <a:t>Transformée</a:t>
            </a:r>
            <a:r>
              <a:rPr lang="en-CA" sz="3200" b="1" spc="-35" dirty="0">
                <a:latin typeface="+mj-lt"/>
                <a:ea typeface="Century Gothic" charset="0"/>
                <a:cs typeface="Century Gothic" charset="0"/>
              </a:rPr>
              <a:t> de Fourier de </a:t>
            </a:r>
            <a:r>
              <a:rPr lang="en-CA" sz="3200" b="1" spc="-35" dirty="0" err="1">
                <a:latin typeface="+mj-lt"/>
                <a:ea typeface="Century Gothic" charset="0"/>
                <a:cs typeface="Century Gothic" charset="0"/>
              </a:rPr>
              <a:t>fonctions</a:t>
            </a:r>
            <a:r>
              <a:rPr lang="en-CA" sz="3200" b="1" spc="-35" dirty="0">
                <a:latin typeface="+mj-lt"/>
                <a:ea typeface="Century Gothic" charset="0"/>
                <a:cs typeface="Century Gothic" charset="0"/>
              </a:rPr>
              <a:t> </a:t>
            </a:r>
            <a:r>
              <a:rPr lang="en-CA" sz="3200" b="1" spc="-35" dirty="0" err="1">
                <a:latin typeface="+mj-lt"/>
                <a:ea typeface="Century Gothic" charset="0"/>
                <a:cs typeface="Century Gothic" charset="0"/>
              </a:rPr>
              <a:t>périodiques</a:t>
            </a:r>
            <a:r>
              <a:rPr lang="en-CA" sz="3200" b="1" spc="-35" dirty="0">
                <a:latin typeface="+mj-lt"/>
                <a:ea typeface="Century Gothic" charset="0"/>
                <a:cs typeface="Century Gothic" charset="0"/>
              </a:rPr>
              <a:t> (2)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88F6B8BD-A426-4CC6-8ED2-4F820223A15B}"/>
              </a:ext>
            </a:extLst>
          </p:cNvPr>
          <p:cNvSpPr txBox="1">
            <a:spLocks/>
          </p:cNvSpPr>
          <p:nvPr/>
        </p:nvSpPr>
        <p:spPr>
          <a:xfrm>
            <a:off x="361526" y="971936"/>
            <a:ext cx="8506901" cy="192738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SzPct val="135000"/>
              <a:buNone/>
            </a:pPr>
            <a:endParaRPr lang="fr-FR" sz="2200" spc="-50" dirty="0">
              <a:latin typeface="+mj-lt"/>
              <a:cs typeface="Tahoma"/>
            </a:endParaRPr>
          </a:p>
          <a:p>
            <a:pPr marL="482400" indent="-230400">
              <a:spcBef>
                <a:spcPts val="1200"/>
              </a:spcBef>
              <a:buSzPct val="135000"/>
            </a:pPr>
            <a:endParaRPr lang="en-CA" sz="2200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82400" indent="-230400">
              <a:spcBef>
                <a:spcPts val="1200"/>
              </a:spcBef>
              <a:buSzPct val="135000"/>
            </a:pPr>
            <a:r>
              <a:rPr lang="en-CA" sz="22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TF : </a:t>
            </a:r>
          </a:p>
          <a:p>
            <a:pPr marL="482400" indent="-230400">
              <a:spcBef>
                <a:spcPts val="1200"/>
              </a:spcBef>
              <a:buSzPct val="135000"/>
            </a:pPr>
            <a:r>
              <a:rPr lang="en-CA" sz="22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TF : </a:t>
            </a:r>
            <a:endParaRPr lang="fr-FR" sz="2200" b="1" spc="-45" dirty="0">
              <a:solidFill>
                <a:srgbClr val="FF0000"/>
              </a:solidFill>
              <a:latin typeface="+mj-lt"/>
              <a:cs typeface="Arial"/>
            </a:endParaRPr>
          </a:p>
          <a:p>
            <a:pPr marL="0" indent="0">
              <a:lnSpc>
                <a:spcPct val="100000"/>
              </a:lnSpc>
              <a:spcBef>
                <a:spcPts val="1800"/>
              </a:spcBef>
              <a:buSzPct val="135000"/>
              <a:buNone/>
            </a:pPr>
            <a:endParaRPr lang="fr-FR" sz="2600" b="1" u="sng" spc="-50" dirty="0">
              <a:latin typeface="+mj-lt"/>
              <a:cs typeface="Tahom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ontent Placeholder 5">
                <a:extLst>
                  <a:ext uri="{FF2B5EF4-FFF2-40B4-BE49-F238E27FC236}">
                    <a16:creationId xmlns:a16="http://schemas.microsoft.com/office/drawing/2014/main" id="{515EAB79-7E3C-40B7-BD80-1E9EA579DCB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1526" y="3143597"/>
                <a:ext cx="8506901" cy="3048187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00000"/>
                  </a:lnSpc>
                  <a:spcBef>
                    <a:spcPts val="600"/>
                  </a:spcBef>
                  <a:buSzPct val="135000"/>
                  <a:buNone/>
                </a:pPr>
                <a:r>
                  <a:rPr lang="fr-FR" sz="2600" b="1" u="sng" spc="-50" dirty="0">
                    <a:latin typeface="+mj-lt"/>
                    <a:cs typeface="Tahoma"/>
                  </a:rPr>
                  <a:t>Fonctions périodiques</a:t>
                </a:r>
              </a:p>
              <a:p>
                <a:pPr marL="482400">
                  <a:spcBef>
                    <a:spcPts val="600"/>
                  </a:spcBef>
                  <a:buSzPct val="135000"/>
                </a:pPr>
                <a:r>
                  <a:rPr lang="fr-FR" sz="2200" i="1" spc="-50" dirty="0">
                    <a:latin typeface="+mj-lt"/>
                    <a:cs typeface="Tahoma"/>
                  </a:rPr>
                  <a:t>f  T </a:t>
                </a:r>
                <a:r>
                  <a:rPr lang="fr-FR" sz="2200" spc="-50" dirty="0">
                    <a:latin typeface="+mj-lt"/>
                    <a:cs typeface="Tahoma"/>
                  </a:rPr>
                  <a:t>– périodique </a:t>
                </a:r>
                <a14:m>
                  <m:oMath xmlns:m="http://schemas.openxmlformats.org/officeDocument/2006/math">
                    <m:r>
                      <a:rPr lang="fr-FR" sz="2000" i="1" spc="-7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/>
                      </a:rPr>
                      <m:t>⟺</m:t>
                    </m:r>
                  </m:oMath>
                </a14:m>
                <a:r>
                  <a:rPr lang="fr-FR" sz="2200" i="1" spc="-50" dirty="0">
                    <a:latin typeface="+mj-lt"/>
                    <a:cs typeface="Tahoma"/>
                  </a:rPr>
                  <a:t>  f</a:t>
                </a:r>
                <a:r>
                  <a:rPr lang="fr-FR" sz="2200" spc="-50" dirty="0">
                    <a:latin typeface="+mj-lt"/>
                    <a:cs typeface="Tahoma"/>
                  </a:rPr>
                  <a:t> décomposable en série de Fourier</a:t>
                </a:r>
                <a:endParaRPr lang="fr-FR" sz="2200" i="1" spc="-50" dirty="0">
                  <a:latin typeface="+mj-lt"/>
                  <a:cs typeface="Tahoma"/>
                </a:endParaRPr>
              </a:p>
              <a:p>
                <a:pPr marL="253800" indent="0">
                  <a:spcBef>
                    <a:spcPts val="3600"/>
                  </a:spcBef>
                  <a:buSzPct val="135000"/>
                  <a:buNone/>
                </a:pPr>
                <a:endParaRPr lang="fr-FR" sz="2200" spc="-50" dirty="0">
                  <a:latin typeface="+mj-lt"/>
                  <a:cs typeface="Tahoma"/>
                </a:endParaRPr>
              </a:p>
              <a:p>
                <a:pPr marL="482400">
                  <a:spcBef>
                    <a:spcPts val="3600"/>
                  </a:spcBef>
                  <a:buSzPct val="135000"/>
                </a:pPr>
                <a:r>
                  <a:rPr lang="fr-FR" sz="2200" spc="-50" dirty="0">
                    <a:latin typeface="+mj-lt"/>
                    <a:cs typeface="Tahoma"/>
                  </a:rPr>
                  <a:t> Propriété de linéarité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2400"/>
                  </a:spcBef>
                  <a:buSzPct val="135000"/>
                  <a:buNone/>
                </a:pPr>
                <a:endParaRPr lang="fr-FR" sz="2200" spc="-50" dirty="0">
                  <a:latin typeface="+mj-lt"/>
                  <a:cs typeface="Tahoma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1200"/>
                  </a:spcBef>
                  <a:buSzPct val="135000"/>
                  <a:buNone/>
                </a:pPr>
                <a:r>
                  <a:rPr lang="fr-FR" sz="2200" spc="-50" dirty="0">
                    <a:latin typeface="+mj-lt"/>
                    <a:cs typeface="Tahoma"/>
                  </a:rPr>
                  <a:t>							</a:t>
                </a:r>
                <a:endParaRPr lang="fr-FR" sz="2200" spc="-50" dirty="0">
                  <a:solidFill>
                    <a:srgbClr val="FF0000"/>
                  </a:solidFill>
                  <a:latin typeface="+mj-lt"/>
                  <a:cs typeface="Tahoma"/>
                </a:endParaRPr>
              </a:p>
            </p:txBody>
          </p:sp>
        </mc:Choice>
        <mc:Fallback xmlns="">
          <p:sp>
            <p:nvSpPr>
              <p:cNvPr id="25" name="Content Placeholder 5">
                <a:extLst>
                  <a:ext uri="{FF2B5EF4-FFF2-40B4-BE49-F238E27FC236}">
                    <a16:creationId xmlns:a16="http://schemas.microsoft.com/office/drawing/2014/main" id="{515EAB79-7E3C-40B7-BD80-1E9EA579DC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526" y="3143597"/>
                <a:ext cx="8506901" cy="3048187"/>
              </a:xfrm>
              <a:prstGeom prst="rect">
                <a:avLst/>
              </a:prstGeom>
              <a:blipFill>
                <a:blip r:embed="rId3"/>
                <a:stretch>
                  <a:fillRect l="-1192" t="-1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BACACB87-A145-0B26-57F7-E195AF7FEA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8249" y="1844997"/>
            <a:ext cx="4156033" cy="4382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20E1FDB-FA6D-37AE-6C7D-A86FC765F5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8249" y="2333545"/>
            <a:ext cx="4348976" cy="43826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1CEA6BB-091B-B0D8-8830-F10D2E2CB6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8805" y="4134625"/>
            <a:ext cx="6745044" cy="85745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64466D3-9FCD-790F-26E5-A5BA2C164C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8805" y="5612123"/>
            <a:ext cx="3234724" cy="46943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31C44473-AE64-347B-F128-D37290FB56BF}"/>
              </a:ext>
            </a:extLst>
          </p:cNvPr>
          <p:cNvGrpSpPr/>
          <p:nvPr/>
        </p:nvGrpSpPr>
        <p:grpSpPr>
          <a:xfrm>
            <a:off x="6377940" y="1583329"/>
            <a:ext cx="2540247" cy="1202404"/>
            <a:chOff x="6503670" y="1114699"/>
            <a:chExt cx="2540247" cy="120240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7E164B3-B5B2-A7D1-6640-1FE207DE5F47}"/>
                </a:ext>
              </a:extLst>
            </p:cNvPr>
            <p:cNvSpPr/>
            <p:nvPr/>
          </p:nvSpPr>
          <p:spPr>
            <a:xfrm>
              <a:off x="6503670" y="1114699"/>
              <a:ext cx="2540247" cy="120240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E58E1E4-68B2-EB4E-9930-CEA8C9CC587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536707" y="1769094"/>
              <a:ext cx="2450060" cy="349600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22E8853-0C47-8F44-9749-422651700026}"/>
                </a:ext>
              </a:extLst>
            </p:cNvPr>
            <p:cNvSpPr txBox="1"/>
            <p:nvPr/>
          </p:nvSpPr>
          <p:spPr>
            <a:xfrm>
              <a:off x="7577898" y="1456733"/>
              <a:ext cx="4026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dirty="0"/>
                <a:t>TF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0E4F2E3-61C4-B678-4D09-6BC6CEFA4B3D}"/>
                </a:ext>
              </a:extLst>
            </p:cNvPr>
            <p:cNvSpPr txBox="1"/>
            <p:nvPr/>
          </p:nvSpPr>
          <p:spPr>
            <a:xfrm>
              <a:off x="6536707" y="1151446"/>
              <a:ext cx="8947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+mj-lt"/>
                </a:rPr>
                <a:t>Rappel: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BB43AAD5-DF1D-5B92-365C-B03EF7DE341C}"/>
              </a:ext>
            </a:extLst>
          </p:cNvPr>
          <p:cNvSpPr txBox="1"/>
          <p:nvPr/>
        </p:nvSpPr>
        <p:spPr>
          <a:xfrm>
            <a:off x="363643" y="1005866"/>
            <a:ext cx="6203985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SzPct val="135000"/>
              <a:buNone/>
            </a:pPr>
            <a:r>
              <a:rPr lang="fr-FR" sz="2600" b="1" u="sng" spc="-50" dirty="0">
                <a:latin typeface="+mj-lt"/>
                <a:cs typeface="Tahoma"/>
              </a:rPr>
              <a:t>Impulsion de Dirac et transformée de Fourier</a:t>
            </a:r>
          </a:p>
        </p:txBody>
      </p:sp>
    </p:spTree>
    <p:extLst>
      <p:ext uri="{BB962C8B-B14F-4D97-AF65-F5344CB8AC3E}">
        <p14:creationId xmlns:p14="http://schemas.microsoft.com/office/powerpoint/2010/main" val="21703778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496957" y="844634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8BFD6DA-C23F-4AE6-88AA-9AA4EDFC249E}"/>
              </a:ext>
            </a:extLst>
          </p:cNvPr>
          <p:cNvSpPr txBox="1"/>
          <p:nvPr/>
        </p:nvSpPr>
        <p:spPr>
          <a:xfrm>
            <a:off x="1330220" y="-48017"/>
            <a:ext cx="31677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600" b="1" dirty="0">
                <a:solidFill>
                  <a:schemeClr val="bg1"/>
                </a:solidFill>
                <a:latin typeface="+mj-lt"/>
              </a:rPr>
              <a:t>   Cadre 1D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44D8860-6DFD-4815-8548-A8A5894B0225}"/>
              </a:ext>
            </a:extLst>
          </p:cNvPr>
          <p:cNvSpPr txBox="1"/>
          <p:nvPr/>
        </p:nvSpPr>
        <p:spPr>
          <a:xfrm>
            <a:off x="4639172" y="-48017"/>
            <a:ext cx="4504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Approche</a:t>
            </a: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géométrique</a:t>
            </a: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de la </a:t>
            </a:r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transformée</a:t>
            </a: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de Fourier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EE1A95-E4EA-4BA8-A48F-83C83AEF2D31}"/>
              </a:ext>
            </a:extLst>
          </p:cNvPr>
          <p:cNvSpPr txBox="1"/>
          <p:nvPr/>
        </p:nvSpPr>
        <p:spPr>
          <a:xfrm>
            <a:off x="194957" y="236179"/>
            <a:ext cx="90231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b="1" spc="-35" dirty="0">
                <a:latin typeface="+mj-lt"/>
                <a:ea typeface="Century Gothic" charset="0"/>
                <a:cs typeface="Century Gothic" charset="0"/>
              </a:rPr>
              <a:t>Transformée de Fourier de fonctions à temps continu</a:t>
            </a:r>
            <a:endParaRPr lang="fr-CA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61D8CC0-37BE-412E-9EA7-C220ABC50965}"/>
              </a:ext>
            </a:extLst>
          </p:cNvPr>
          <p:cNvGrpSpPr/>
          <p:nvPr/>
        </p:nvGrpSpPr>
        <p:grpSpPr>
          <a:xfrm>
            <a:off x="361526" y="1250717"/>
            <a:ext cx="8506901" cy="1927380"/>
            <a:chOff x="361526" y="1250717"/>
            <a:chExt cx="8506901" cy="1927380"/>
          </a:xfrm>
        </p:grpSpPr>
        <p:sp>
          <p:nvSpPr>
            <p:cNvPr id="11" name="Content Placeholder 5">
              <a:extLst>
                <a:ext uri="{FF2B5EF4-FFF2-40B4-BE49-F238E27FC236}">
                  <a16:creationId xmlns:a16="http://schemas.microsoft.com/office/drawing/2014/main" id="{88F6B8BD-A426-4CC6-8ED2-4F820223A15B}"/>
                </a:ext>
              </a:extLst>
            </p:cNvPr>
            <p:cNvSpPr txBox="1">
              <a:spLocks/>
            </p:cNvSpPr>
            <p:nvPr/>
          </p:nvSpPr>
          <p:spPr>
            <a:xfrm>
              <a:off x="361526" y="1250717"/>
              <a:ext cx="8506901" cy="1927380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600"/>
                </a:spcBef>
                <a:buSzPct val="135000"/>
                <a:buNone/>
              </a:pPr>
              <a:r>
                <a:rPr lang="fr-FR" sz="2600" b="1" i="1" u="sng" spc="-50" dirty="0">
                  <a:latin typeface="+mj-lt"/>
                  <a:cs typeface="Tahoma"/>
                </a:rPr>
                <a:t>f</a:t>
              </a:r>
              <a:r>
                <a:rPr lang="fr-FR" sz="2600" b="1" u="sng" spc="-50" dirty="0">
                  <a:latin typeface="+mj-lt"/>
                  <a:cs typeface="Tahoma"/>
                </a:rPr>
                <a:t> de carré sommable (non-périodique) </a:t>
              </a:r>
              <a:endParaRPr lang="fr-FR" sz="2200" spc="-50" dirty="0">
                <a:latin typeface="+mj-lt"/>
                <a:cs typeface="Tahoma"/>
              </a:endParaRPr>
            </a:p>
            <a:p>
              <a:pPr marL="482400" indent="-230400">
                <a:spcBef>
                  <a:spcPts val="2400"/>
                </a:spcBef>
                <a:buSzPct val="135000"/>
              </a:pPr>
              <a:r>
                <a:rPr lang="en-CA" sz="22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</a:p>
            <a:p>
              <a:pPr marL="482400" indent="-230400">
                <a:spcBef>
                  <a:spcPts val="2400"/>
                </a:spcBef>
                <a:buSzPct val="135000"/>
              </a:pPr>
              <a:r>
                <a:rPr lang="en-CA" sz="22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endParaRPr lang="fr-FR" sz="2200" b="1" spc="-45" dirty="0">
                <a:solidFill>
                  <a:srgbClr val="FF0000"/>
                </a:solidFill>
                <a:latin typeface="+mj-lt"/>
                <a:cs typeface="Arial"/>
              </a:endParaRPr>
            </a:p>
            <a:p>
              <a:pPr marL="0" indent="0">
                <a:lnSpc>
                  <a:spcPct val="100000"/>
                </a:lnSpc>
                <a:spcBef>
                  <a:spcPts val="1800"/>
                </a:spcBef>
                <a:buSzPct val="135000"/>
                <a:buNone/>
              </a:pPr>
              <a:endParaRPr lang="fr-FR" sz="2600" b="1" u="sng" spc="-50" dirty="0">
                <a:latin typeface="+mj-lt"/>
                <a:cs typeface="Tahoma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9051F8A-47B6-40C7-A44B-6F60CA5BB5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6625" y="1755424"/>
              <a:ext cx="3122342" cy="656492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E400062-0F1D-4990-B84F-8B76E082B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8849" y="2411916"/>
              <a:ext cx="3130117" cy="641942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E175347-33CF-4959-AF16-57DBFDAD2BE6}"/>
              </a:ext>
            </a:extLst>
          </p:cNvPr>
          <p:cNvGrpSpPr/>
          <p:nvPr/>
        </p:nvGrpSpPr>
        <p:grpSpPr>
          <a:xfrm>
            <a:off x="361526" y="3344322"/>
            <a:ext cx="8506901" cy="3048187"/>
            <a:chOff x="361526" y="3344322"/>
            <a:chExt cx="8506901" cy="3048187"/>
          </a:xfrm>
        </p:grpSpPr>
        <p:sp>
          <p:nvSpPr>
            <p:cNvPr id="25" name="Content Placeholder 5">
              <a:extLst>
                <a:ext uri="{FF2B5EF4-FFF2-40B4-BE49-F238E27FC236}">
                  <a16:creationId xmlns:a16="http://schemas.microsoft.com/office/drawing/2014/main" id="{515EAB79-7E3C-40B7-BD80-1E9EA579DCB8}"/>
                </a:ext>
              </a:extLst>
            </p:cNvPr>
            <p:cNvSpPr txBox="1">
              <a:spLocks/>
            </p:cNvSpPr>
            <p:nvPr/>
          </p:nvSpPr>
          <p:spPr>
            <a:xfrm>
              <a:off x="361526" y="3344322"/>
              <a:ext cx="8506901" cy="3048187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2400"/>
                </a:spcBef>
                <a:buSzPct val="135000"/>
                <a:buNone/>
              </a:pPr>
              <a:r>
                <a:rPr lang="fr-FR" sz="2600" b="1" i="1" u="sng" spc="-50" dirty="0">
                  <a:latin typeface="+mj-lt"/>
                  <a:cs typeface="Tahoma"/>
                </a:rPr>
                <a:t>f</a:t>
              </a:r>
              <a:r>
                <a:rPr lang="fr-FR" sz="2600" b="1" u="sng" spc="-50" dirty="0">
                  <a:latin typeface="+mj-lt"/>
                  <a:cs typeface="Tahoma"/>
                </a:rPr>
                <a:t> périodique de période </a:t>
              </a:r>
              <a:r>
                <a:rPr lang="fr-FR" sz="2600" b="1" i="1" u="sng" spc="-50" dirty="0">
                  <a:latin typeface="+mj-lt"/>
                  <a:cs typeface="Tahoma"/>
                </a:rPr>
                <a:t>T</a:t>
              </a:r>
              <a:endParaRPr lang="fr-FR" sz="2600" b="1" u="sng" spc="-50" dirty="0">
                <a:latin typeface="+mj-lt"/>
                <a:cs typeface="Tahoma"/>
              </a:endParaRPr>
            </a:p>
            <a:p>
              <a:pPr marL="482400">
                <a:spcBef>
                  <a:spcPts val="2400"/>
                </a:spcBef>
                <a:buSzPct val="135000"/>
              </a:pPr>
              <a:r>
                <a:rPr lang="fr-FR" sz="2200" spc="-50" dirty="0">
                  <a:latin typeface="+mj-lt"/>
                  <a:cs typeface="Tahoma"/>
                </a:rPr>
                <a:t> </a:t>
              </a:r>
            </a:p>
            <a:p>
              <a:pPr marL="253800" indent="0">
                <a:spcBef>
                  <a:spcPts val="600"/>
                </a:spcBef>
                <a:buSzPct val="135000"/>
                <a:buNone/>
              </a:pPr>
              <a:endParaRPr lang="fr-FR" sz="2200" spc="-50" dirty="0">
                <a:latin typeface="+mj-lt"/>
                <a:cs typeface="Tahoma"/>
              </a:endParaRPr>
            </a:p>
            <a:p>
              <a:pPr marL="253800" indent="0">
                <a:spcBef>
                  <a:spcPts val="600"/>
                </a:spcBef>
                <a:buSzPct val="135000"/>
                <a:buNone/>
              </a:pPr>
              <a:endParaRPr lang="fr-FR" sz="2200" spc="-50" dirty="0">
                <a:latin typeface="+mj-lt"/>
                <a:cs typeface="Tahoma"/>
              </a:endParaRPr>
            </a:p>
            <a:p>
              <a:pPr marL="482400">
                <a:spcBef>
                  <a:spcPts val="600"/>
                </a:spcBef>
                <a:buSzPct val="135000"/>
              </a:pPr>
              <a:r>
                <a:rPr lang="fr-FR" sz="2200" spc="-50" dirty="0">
                  <a:latin typeface="+mj-lt"/>
                  <a:cs typeface="Tahoma"/>
                </a:rPr>
                <a:t> </a:t>
              </a:r>
            </a:p>
            <a:p>
              <a:pPr marL="0" indent="0">
                <a:lnSpc>
                  <a:spcPct val="100000"/>
                </a:lnSpc>
                <a:spcBef>
                  <a:spcPts val="1200"/>
                </a:spcBef>
                <a:buSzPct val="135000"/>
                <a:buNone/>
              </a:pPr>
              <a:r>
                <a:rPr lang="fr-FR" sz="2200" spc="-50" dirty="0">
                  <a:latin typeface="+mj-lt"/>
                  <a:cs typeface="Tahoma"/>
                </a:rPr>
                <a:t>							</a:t>
              </a:r>
              <a:endParaRPr lang="fr-FR" sz="2200" spc="-50" dirty="0">
                <a:solidFill>
                  <a:srgbClr val="FF0000"/>
                </a:solidFill>
                <a:latin typeface="+mj-lt"/>
                <a:cs typeface="Tahoma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791AABC-3F11-4AC2-8BDB-2FAA69102B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06625" y="3883313"/>
              <a:ext cx="6679918" cy="755854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4BFB104-C7F2-4C43-A107-251D4AB09B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03251" y="4997411"/>
              <a:ext cx="4931748" cy="804468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E0E393E6-0B6C-0341-80F1-D512414C64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44996" y="5607283"/>
            <a:ext cx="2275296" cy="497057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F680776-FE2C-AEC0-8E10-E50FF622D253}"/>
              </a:ext>
            </a:extLst>
          </p:cNvPr>
          <p:cNvGrpSpPr/>
          <p:nvPr/>
        </p:nvGrpSpPr>
        <p:grpSpPr>
          <a:xfrm>
            <a:off x="2220686" y="3883313"/>
            <a:ext cx="1946365" cy="1276516"/>
            <a:chOff x="2220686" y="3883313"/>
            <a:chExt cx="1946365" cy="1276516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BC6F5B0A-C777-49F6-C6C7-E6AFBA87B913}"/>
                </a:ext>
              </a:extLst>
            </p:cNvPr>
            <p:cNvSpPr/>
            <p:nvPr/>
          </p:nvSpPr>
          <p:spPr>
            <a:xfrm>
              <a:off x="2220686" y="3883313"/>
              <a:ext cx="1946365" cy="75585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161B7BBF-5C26-C23E-1271-06549495E3ED}"/>
                </a:ext>
              </a:extLst>
            </p:cNvPr>
            <p:cNvCxnSpPr/>
            <p:nvPr/>
          </p:nvCxnSpPr>
          <p:spPr>
            <a:xfrm flipH="1">
              <a:off x="2757725" y="4639167"/>
              <a:ext cx="429612" cy="520662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064547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496957" y="844634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8BFD6DA-C23F-4AE6-88AA-9AA4EDFC249E}"/>
              </a:ext>
            </a:extLst>
          </p:cNvPr>
          <p:cNvSpPr txBox="1"/>
          <p:nvPr/>
        </p:nvSpPr>
        <p:spPr>
          <a:xfrm>
            <a:off x="1330220" y="-48017"/>
            <a:ext cx="31677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600" b="1" dirty="0">
                <a:solidFill>
                  <a:schemeClr val="bg1"/>
                </a:solidFill>
                <a:latin typeface="+mj-lt"/>
              </a:rPr>
              <a:t>   Cadre 1D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44D8860-6DFD-4815-8548-A8A5894B0225}"/>
              </a:ext>
            </a:extLst>
          </p:cNvPr>
          <p:cNvSpPr txBox="1"/>
          <p:nvPr/>
        </p:nvSpPr>
        <p:spPr>
          <a:xfrm>
            <a:off x="4639172" y="-48017"/>
            <a:ext cx="4504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Approche</a:t>
            </a: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géométrique</a:t>
            </a: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de la </a:t>
            </a:r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transformée</a:t>
            </a: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de Fourier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EE1A95-E4EA-4BA8-A48F-83C83AEF2D31}"/>
              </a:ext>
            </a:extLst>
          </p:cNvPr>
          <p:cNvSpPr txBox="1"/>
          <p:nvPr/>
        </p:nvSpPr>
        <p:spPr>
          <a:xfrm>
            <a:off x="355598" y="236179"/>
            <a:ext cx="8676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35" dirty="0" err="1">
                <a:latin typeface="+mj-lt"/>
                <a:ea typeface="Century Gothic" charset="0"/>
                <a:cs typeface="Century Gothic" charset="0"/>
              </a:rPr>
              <a:t>Transformée</a:t>
            </a:r>
            <a:r>
              <a:rPr lang="en-CA" sz="3200" b="1" spc="-35" dirty="0">
                <a:latin typeface="+mj-lt"/>
                <a:ea typeface="Century Gothic" charset="0"/>
                <a:cs typeface="Century Gothic" charset="0"/>
              </a:rPr>
              <a:t> de Fourier de </a:t>
            </a:r>
            <a:r>
              <a:rPr lang="en-CA" sz="3200" b="1" spc="-35" dirty="0" err="1">
                <a:latin typeface="+mj-lt"/>
                <a:ea typeface="Century Gothic" charset="0"/>
                <a:cs typeface="Century Gothic" charset="0"/>
              </a:rPr>
              <a:t>fonctions</a:t>
            </a:r>
            <a:r>
              <a:rPr lang="en-CA" sz="3200" b="1" spc="-35" dirty="0">
                <a:latin typeface="+mj-lt"/>
                <a:ea typeface="Century Gothic" charset="0"/>
                <a:cs typeface="Century Gothic" charset="0"/>
              </a:rPr>
              <a:t> </a:t>
            </a:r>
            <a:r>
              <a:rPr lang="en-CA" sz="3200" b="1" spc="-35" dirty="0" err="1">
                <a:latin typeface="+mj-lt"/>
                <a:ea typeface="Century Gothic" charset="0"/>
                <a:cs typeface="Century Gothic" charset="0"/>
              </a:rPr>
              <a:t>usuelles</a:t>
            </a:r>
            <a:r>
              <a:rPr lang="en-CA" sz="3200" b="1" spc="-35" dirty="0">
                <a:latin typeface="+mj-lt"/>
                <a:ea typeface="Century Gothic" charset="0"/>
                <a:cs typeface="Century Gothic" charset="0"/>
              </a:rPr>
              <a:t> 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A8AFFDD-3F9B-46CD-8CB5-C20EF467BB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198" y="935221"/>
            <a:ext cx="7685302" cy="5522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0882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3B8085-85D7-4069-BD18-BCA4BA2C62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04730"/>
            <a:ext cx="7886700" cy="4373218"/>
          </a:xfrm>
        </p:spPr>
        <p:txBody>
          <a:bodyPr>
            <a:normAutofit fontScale="70000" lnSpcReduction="20000"/>
          </a:bodyPr>
          <a:lstStyle/>
          <a:p>
            <a:pPr marL="514350" indent="-514350">
              <a:lnSpc>
                <a:spcPct val="150000"/>
              </a:lnSpc>
              <a:buClr>
                <a:schemeClr val="tx1"/>
              </a:buClr>
              <a:buSzPct val="100000"/>
              <a:buAutoNum type="arabicPeriod"/>
            </a:pPr>
            <a:r>
              <a:rPr lang="fr-FR" sz="3100" b="1" spc="-45" dirty="0">
                <a:solidFill>
                  <a:srgbClr val="0070C0"/>
                </a:solidFill>
                <a:latin typeface="+mj-lt"/>
                <a:cs typeface="Tahoma"/>
              </a:rPr>
              <a:t>͏͏</a:t>
            </a:r>
            <a:r>
              <a:rPr lang="fr-FR" sz="3400" b="1" spc="-45" dirty="0">
                <a:solidFill>
                  <a:srgbClr val="0070C0"/>
                </a:solidFill>
                <a:latin typeface="+mj-lt"/>
                <a:cs typeface="Tahoma"/>
              </a:rPr>
              <a:t>Cadre 1D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800" spc="-45" dirty="0">
                <a:latin typeface="+mj-lt"/>
                <a:cs typeface="Tahoma"/>
              </a:rPr>
              <a:t>Révision 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800" spc="-45" dirty="0">
                <a:latin typeface="+mj-lt"/>
                <a:cs typeface="Tahoma"/>
              </a:rPr>
              <a:t>Séries de Fourier : interprétation géométrique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800" spc="-45" dirty="0">
                <a:latin typeface="+mj-lt"/>
                <a:cs typeface="Tahoma"/>
              </a:rPr>
              <a:t>Extension : approche géométrique de la transformée de Fourier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800" spc="-45" dirty="0">
                <a:latin typeface="+mj-lt"/>
                <a:cs typeface="Tahoma"/>
              </a:rPr>
              <a:t>Échantillonnage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800" spc="-45" dirty="0">
                <a:latin typeface="+mj-lt"/>
                <a:cs typeface="Tahoma"/>
              </a:rPr>
              <a:t>Transformée de Fourier à temps discret et transformée de Fourier discrète</a:t>
            </a:r>
          </a:p>
          <a:p>
            <a:pPr marL="514350" indent="-514350">
              <a:lnSpc>
                <a:spcPct val="150000"/>
              </a:lnSpc>
              <a:buClr>
                <a:schemeClr val="tx1"/>
              </a:buClr>
              <a:buSzPct val="80000"/>
              <a:buAutoNum type="arabicPeriod"/>
            </a:pPr>
            <a:r>
              <a:rPr lang="fr-FR" sz="4200" b="1" spc="-65" dirty="0">
                <a:solidFill>
                  <a:srgbClr val="0070C0"/>
                </a:solidFill>
                <a:latin typeface="+mj-lt"/>
                <a:cs typeface="Tahoma"/>
              </a:rPr>
              <a:t>͏͏͏</a:t>
            </a:r>
            <a:r>
              <a:rPr lang="fr-FR" sz="3400" b="1" spc="-65" dirty="0">
                <a:solidFill>
                  <a:srgbClr val="0070C0"/>
                </a:solidFill>
                <a:latin typeface="+mj-lt"/>
                <a:cs typeface="Tahoma"/>
              </a:rPr>
              <a:t>Cadre 2D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en-CA" sz="2800" spc="-65" dirty="0">
                <a:latin typeface="+mj-lt"/>
                <a:cs typeface="Tahoma"/>
              </a:rPr>
              <a:t>Extension 2D de la </a:t>
            </a:r>
            <a:r>
              <a:rPr lang="en-CA" sz="2800" spc="-65" dirty="0" err="1">
                <a:latin typeface="+mj-lt"/>
                <a:cs typeface="Tahoma"/>
              </a:rPr>
              <a:t>transformée</a:t>
            </a:r>
            <a:r>
              <a:rPr lang="en-CA" sz="2800" spc="-65" dirty="0">
                <a:latin typeface="+mj-lt"/>
                <a:cs typeface="Tahoma"/>
              </a:rPr>
              <a:t> de Fourier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en-CA" sz="2800" spc="-65" dirty="0" err="1">
                <a:latin typeface="+mj-lt"/>
                <a:cs typeface="Tahoma"/>
              </a:rPr>
              <a:t>Échantillonnage</a:t>
            </a:r>
            <a:r>
              <a:rPr lang="en-CA" sz="2800" spc="-65" dirty="0">
                <a:latin typeface="+mj-lt"/>
                <a:cs typeface="Tahoma"/>
              </a:rPr>
              <a:t> 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en-CA" sz="2800" spc="-65" dirty="0">
                <a:latin typeface="+mj-lt"/>
                <a:cs typeface="Tahoma"/>
              </a:rPr>
              <a:t>Aspects </a:t>
            </a:r>
            <a:r>
              <a:rPr lang="en-CA" sz="2800" spc="-65" dirty="0" err="1">
                <a:latin typeface="+mj-lt"/>
                <a:cs typeface="Tahoma"/>
              </a:rPr>
              <a:t>practiques</a:t>
            </a:r>
            <a:endParaRPr lang="en-CA" sz="2800" spc="-65" dirty="0">
              <a:latin typeface="+mj-lt"/>
              <a:cs typeface="Tahoma"/>
            </a:endParaRPr>
          </a:p>
          <a:p>
            <a:pPr marL="514350" indent="-514350">
              <a:lnSpc>
                <a:spcPct val="150000"/>
              </a:lnSpc>
              <a:buClr>
                <a:schemeClr val="tx1"/>
              </a:buClr>
              <a:buAutoNum type="arabicPeriod" startAt="3"/>
            </a:pPr>
            <a:endParaRPr lang="en-CA" sz="3000" b="1" dirty="0">
              <a:solidFill>
                <a:schemeClr val="accent1"/>
              </a:solidFill>
              <a:latin typeface="+mj-lt"/>
            </a:endParaRPr>
          </a:p>
          <a:p>
            <a:pPr marL="514350" indent="-514350">
              <a:lnSpc>
                <a:spcPct val="150000"/>
              </a:lnSpc>
              <a:buClr>
                <a:schemeClr val="tx1"/>
              </a:buClr>
              <a:buAutoNum type="arabicPeriod" startAt="3"/>
            </a:pPr>
            <a:endParaRPr lang="en-CA" sz="34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690BFE-6991-4211-81F1-F00AC55FE66A}"/>
              </a:ext>
            </a:extLst>
          </p:cNvPr>
          <p:cNvSpPr txBox="1"/>
          <p:nvPr/>
        </p:nvSpPr>
        <p:spPr>
          <a:xfrm>
            <a:off x="355600" y="177601"/>
            <a:ext cx="6306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Plan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C0FCAD5-5009-4266-8DCD-449A3445F144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" name="Rectangle 1">
            <a:hlinkClick r:id="rId3" action="ppaction://hlinksldjump"/>
            <a:extLst>
              <a:ext uri="{FF2B5EF4-FFF2-40B4-BE49-F238E27FC236}">
                <a16:creationId xmlns:a16="http://schemas.microsoft.com/office/drawing/2014/main" id="{238AE38F-6279-47F1-A3B6-EF0060BF7357}"/>
              </a:ext>
            </a:extLst>
          </p:cNvPr>
          <p:cNvSpPr/>
          <p:nvPr/>
        </p:nvSpPr>
        <p:spPr>
          <a:xfrm>
            <a:off x="1203158" y="1588168"/>
            <a:ext cx="1227221" cy="3007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Rectangle 2">
            <a:hlinkClick r:id="rId4" action="ppaction://hlinksldjump"/>
            <a:extLst>
              <a:ext uri="{FF2B5EF4-FFF2-40B4-BE49-F238E27FC236}">
                <a16:creationId xmlns:a16="http://schemas.microsoft.com/office/drawing/2014/main" id="{D80B17CA-EDE3-4934-9CEB-C99EA3CA7FA3}"/>
              </a:ext>
            </a:extLst>
          </p:cNvPr>
          <p:cNvSpPr/>
          <p:nvPr/>
        </p:nvSpPr>
        <p:spPr>
          <a:xfrm>
            <a:off x="1203158" y="4006516"/>
            <a:ext cx="1227221" cy="3007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389000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7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CA"/>
          </a:p>
        </p:txBody>
      </p:sp>
      <p:sp>
        <p:nvSpPr>
          <p:cNvPr id="155659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CA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261414" y="923798"/>
            <a:ext cx="758534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CA" sz="2000" i="0" kern="0" dirty="0">
                <a:latin typeface="+mj-lt"/>
                <a:ea typeface="+mj-ea"/>
                <a:cs typeface="+mj-cs"/>
              </a:rPr>
              <a:t>d</a:t>
            </a:r>
            <a:r>
              <a:rPr kumimoji="0" lang="fr-CA" sz="2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omaine</a:t>
            </a:r>
            <a:r>
              <a:rPr kumimoji="0" lang="fr-CA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du temps           	                    </a:t>
            </a:r>
            <a:r>
              <a:rPr lang="fr-CA" sz="2000" kern="0" dirty="0">
                <a:latin typeface="+mj-lt"/>
                <a:ea typeface="+mj-ea"/>
                <a:cs typeface="+mj-cs"/>
              </a:rPr>
              <a:t>    </a:t>
            </a:r>
            <a:r>
              <a:rPr kumimoji="0" lang="fr-CA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domaine de la fréquence</a:t>
            </a:r>
          </a:p>
        </p:txBody>
      </p:sp>
      <p:sp>
        <p:nvSpPr>
          <p:cNvPr id="16" name="Text Box 24"/>
          <p:cNvSpPr txBox="1">
            <a:spLocks noChangeArrowheads="1"/>
          </p:cNvSpPr>
          <p:nvPr/>
        </p:nvSpPr>
        <p:spPr bwMode="auto">
          <a:xfrm>
            <a:off x="8214953" y="2654255"/>
            <a:ext cx="6413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fr-CA" b="1" dirty="0">
                <a:latin typeface="Symbol" charset="2"/>
                <a:ea typeface="Symbol" charset="2"/>
                <a:cs typeface="Symbol" charset="2"/>
                <a:sym typeface="Symbol" pitchFamily="18" charset="2"/>
              </a:rPr>
              <a:t>n</a:t>
            </a:r>
            <a:endParaRPr lang="fr-CA" b="1" i="0" dirty="0">
              <a:latin typeface="Symbol" charset="2"/>
              <a:ea typeface="Symbol" charset="2"/>
              <a:cs typeface="Symbol" charset="2"/>
            </a:endParaRPr>
          </a:p>
        </p:txBody>
      </p:sp>
      <p:sp>
        <p:nvSpPr>
          <p:cNvPr id="28" name="Text Box 30"/>
          <p:cNvSpPr txBox="1">
            <a:spLocks noChangeArrowheads="1"/>
          </p:cNvSpPr>
          <p:nvPr/>
        </p:nvSpPr>
        <p:spPr bwMode="auto">
          <a:xfrm>
            <a:off x="3760507" y="2571311"/>
            <a:ext cx="262692" cy="339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fr-CA"/>
              <a:t>t</a:t>
            </a:r>
          </a:p>
        </p:txBody>
      </p:sp>
      <p:graphicFrame>
        <p:nvGraphicFramePr>
          <p:cNvPr id="29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3227053"/>
              </p:ext>
            </p:extLst>
          </p:nvPr>
        </p:nvGraphicFramePr>
        <p:xfrm>
          <a:off x="1583697" y="1527733"/>
          <a:ext cx="397064" cy="304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Équation" r:id="rId4" imgW="520560" imgH="355320" progId="Equation.3">
                  <p:embed/>
                </p:oleObj>
              </mc:Choice>
              <mc:Fallback>
                <p:oleObj name="Équation" r:id="rId4" imgW="520560" imgH="3553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3697" y="1527733"/>
                        <a:ext cx="397064" cy="3046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Line 37"/>
          <p:cNvSpPr>
            <a:spLocks noChangeShapeType="1"/>
          </p:cNvSpPr>
          <p:nvPr/>
        </p:nvSpPr>
        <p:spPr bwMode="auto">
          <a:xfrm>
            <a:off x="1203799" y="2584910"/>
            <a:ext cx="2789136" cy="0"/>
          </a:xfrm>
          <a:prstGeom prst="line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endParaRPr lang="fr-CA"/>
          </a:p>
        </p:txBody>
      </p:sp>
      <p:sp>
        <p:nvSpPr>
          <p:cNvPr id="31" name="Line 38"/>
          <p:cNvSpPr>
            <a:spLocks noChangeShapeType="1"/>
          </p:cNvSpPr>
          <p:nvPr/>
        </p:nvSpPr>
        <p:spPr bwMode="auto">
          <a:xfrm rot="16200000">
            <a:off x="1505743" y="2306136"/>
            <a:ext cx="1210287" cy="0"/>
          </a:xfrm>
          <a:prstGeom prst="line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endParaRPr lang="fr-CA"/>
          </a:p>
        </p:txBody>
      </p:sp>
      <p:sp>
        <p:nvSpPr>
          <p:cNvPr id="33" name="Freeform 32"/>
          <p:cNvSpPr/>
          <p:nvPr/>
        </p:nvSpPr>
        <p:spPr bwMode="auto">
          <a:xfrm>
            <a:off x="1074378" y="1928767"/>
            <a:ext cx="2327275" cy="673100"/>
          </a:xfrm>
          <a:custGeom>
            <a:avLst/>
            <a:gdLst>
              <a:gd name="connsiteX0" fmla="*/ 0 w 2667000"/>
              <a:gd name="connsiteY0" fmla="*/ 660400 h 673100"/>
              <a:gd name="connsiteX1" fmla="*/ 965200 w 2667000"/>
              <a:gd name="connsiteY1" fmla="*/ 660400 h 673100"/>
              <a:gd name="connsiteX2" fmla="*/ 952500 w 2667000"/>
              <a:gd name="connsiteY2" fmla="*/ 0 h 673100"/>
              <a:gd name="connsiteX3" fmla="*/ 1816100 w 2667000"/>
              <a:gd name="connsiteY3" fmla="*/ 0 h 673100"/>
              <a:gd name="connsiteX4" fmla="*/ 1828800 w 2667000"/>
              <a:gd name="connsiteY4" fmla="*/ 673100 h 673100"/>
              <a:gd name="connsiteX5" fmla="*/ 2667000 w 2667000"/>
              <a:gd name="connsiteY5" fmla="*/ 673100 h 673100"/>
              <a:gd name="connsiteX0" fmla="*/ 0 w 2327275"/>
              <a:gd name="connsiteY0" fmla="*/ 660400 h 673100"/>
              <a:gd name="connsiteX1" fmla="*/ 625475 w 2327275"/>
              <a:gd name="connsiteY1" fmla="*/ 660400 h 673100"/>
              <a:gd name="connsiteX2" fmla="*/ 612775 w 2327275"/>
              <a:gd name="connsiteY2" fmla="*/ 0 h 673100"/>
              <a:gd name="connsiteX3" fmla="*/ 1476375 w 2327275"/>
              <a:gd name="connsiteY3" fmla="*/ 0 h 673100"/>
              <a:gd name="connsiteX4" fmla="*/ 1489075 w 2327275"/>
              <a:gd name="connsiteY4" fmla="*/ 673100 h 673100"/>
              <a:gd name="connsiteX5" fmla="*/ 2327275 w 2327275"/>
              <a:gd name="connsiteY5" fmla="*/ 673100 h 67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27275" h="673100">
                <a:moveTo>
                  <a:pt x="0" y="660400"/>
                </a:moveTo>
                <a:lnTo>
                  <a:pt x="625475" y="660400"/>
                </a:lnTo>
                <a:lnTo>
                  <a:pt x="612775" y="0"/>
                </a:lnTo>
                <a:lnTo>
                  <a:pt x="1476375" y="0"/>
                </a:lnTo>
                <a:lnTo>
                  <a:pt x="1489075" y="673100"/>
                </a:lnTo>
                <a:lnTo>
                  <a:pt x="2327275" y="673100"/>
                </a:lnTo>
              </a:path>
            </a:pathLst>
          </a:cu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2000" b="0" i="1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Verdana" pitchFamily="34" charset="0"/>
            </a:endParaRPr>
          </a:p>
        </p:txBody>
      </p:sp>
      <p:sp>
        <p:nvSpPr>
          <p:cNvPr id="19" name="Line 22"/>
          <p:cNvSpPr>
            <a:spLocks noChangeShapeType="1"/>
          </p:cNvSpPr>
          <p:nvPr/>
        </p:nvSpPr>
        <p:spPr bwMode="auto">
          <a:xfrm>
            <a:off x="5417778" y="2549155"/>
            <a:ext cx="3076575" cy="16466"/>
          </a:xfrm>
          <a:prstGeom prst="line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endParaRPr lang="fr-CA"/>
          </a:p>
        </p:txBody>
      </p:sp>
      <p:sp>
        <p:nvSpPr>
          <p:cNvPr id="20" name="Line 23"/>
          <p:cNvSpPr>
            <a:spLocks noChangeShapeType="1"/>
          </p:cNvSpPr>
          <p:nvPr/>
        </p:nvSpPr>
        <p:spPr bwMode="auto">
          <a:xfrm rot="16200000">
            <a:off x="6198869" y="1920271"/>
            <a:ext cx="1255669" cy="2098"/>
          </a:xfrm>
          <a:prstGeom prst="line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endParaRPr lang="fr-CA"/>
          </a:p>
        </p:txBody>
      </p:sp>
      <p:sp>
        <p:nvSpPr>
          <p:cNvPr id="25" name="Freeform 24"/>
          <p:cNvSpPr/>
          <p:nvPr/>
        </p:nvSpPr>
        <p:spPr bwMode="auto">
          <a:xfrm>
            <a:off x="6827751" y="1584870"/>
            <a:ext cx="1676128" cy="1140441"/>
          </a:xfrm>
          <a:custGeom>
            <a:avLst/>
            <a:gdLst>
              <a:gd name="connsiteX0" fmla="*/ 0 w 1943100"/>
              <a:gd name="connsiteY0" fmla="*/ 0 h 793750"/>
              <a:gd name="connsiteX1" fmla="*/ 279400 w 1943100"/>
              <a:gd name="connsiteY1" fmla="*/ 165100 h 793750"/>
              <a:gd name="connsiteX2" fmla="*/ 457200 w 1943100"/>
              <a:gd name="connsiteY2" fmla="*/ 571500 h 793750"/>
              <a:gd name="connsiteX3" fmla="*/ 584200 w 1943100"/>
              <a:gd name="connsiteY3" fmla="*/ 749300 h 793750"/>
              <a:gd name="connsiteX4" fmla="*/ 774700 w 1943100"/>
              <a:gd name="connsiteY4" fmla="*/ 762000 h 793750"/>
              <a:gd name="connsiteX5" fmla="*/ 939800 w 1943100"/>
              <a:gd name="connsiteY5" fmla="*/ 558800 h 793750"/>
              <a:gd name="connsiteX6" fmla="*/ 1143000 w 1943100"/>
              <a:gd name="connsiteY6" fmla="*/ 419100 h 793750"/>
              <a:gd name="connsiteX7" fmla="*/ 1435100 w 1943100"/>
              <a:gd name="connsiteY7" fmla="*/ 596900 h 793750"/>
              <a:gd name="connsiteX8" fmla="*/ 1625600 w 1943100"/>
              <a:gd name="connsiteY8" fmla="*/ 749300 h 793750"/>
              <a:gd name="connsiteX9" fmla="*/ 1943100 w 1943100"/>
              <a:gd name="connsiteY9" fmla="*/ 533400 h 793750"/>
              <a:gd name="connsiteX0" fmla="*/ 0 w 1943100"/>
              <a:gd name="connsiteY0" fmla="*/ 47381 h 841131"/>
              <a:gd name="connsiteX1" fmla="*/ 279400 w 1943100"/>
              <a:gd name="connsiteY1" fmla="*/ 212481 h 841131"/>
              <a:gd name="connsiteX2" fmla="*/ 457200 w 1943100"/>
              <a:gd name="connsiteY2" fmla="*/ 618881 h 841131"/>
              <a:gd name="connsiteX3" fmla="*/ 584200 w 1943100"/>
              <a:gd name="connsiteY3" fmla="*/ 796681 h 841131"/>
              <a:gd name="connsiteX4" fmla="*/ 774700 w 1943100"/>
              <a:gd name="connsiteY4" fmla="*/ 809381 h 841131"/>
              <a:gd name="connsiteX5" fmla="*/ 939800 w 1943100"/>
              <a:gd name="connsiteY5" fmla="*/ 606181 h 841131"/>
              <a:gd name="connsiteX6" fmla="*/ 1143000 w 1943100"/>
              <a:gd name="connsiteY6" fmla="*/ 466481 h 841131"/>
              <a:gd name="connsiteX7" fmla="*/ 1435100 w 1943100"/>
              <a:gd name="connsiteY7" fmla="*/ 644281 h 841131"/>
              <a:gd name="connsiteX8" fmla="*/ 1625600 w 1943100"/>
              <a:gd name="connsiteY8" fmla="*/ 796681 h 841131"/>
              <a:gd name="connsiteX9" fmla="*/ 1943100 w 1943100"/>
              <a:gd name="connsiteY9" fmla="*/ 580781 h 841131"/>
              <a:gd name="connsiteX0" fmla="*/ 0 w 1943100"/>
              <a:gd name="connsiteY0" fmla="*/ 0 h 793750"/>
              <a:gd name="connsiteX1" fmla="*/ 457200 w 1943100"/>
              <a:gd name="connsiteY1" fmla="*/ 571500 h 793750"/>
              <a:gd name="connsiteX2" fmla="*/ 584200 w 1943100"/>
              <a:gd name="connsiteY2" fmla="*/ 749300 h 793750"/>
              <a:gd name="connsiteX3" fmla="*/ 774700 w 1943100"/>
              <a:gd name="connsiteY3" fmla="*/ 762000 h 793750"/>
              <a:gd name="connsiteX4" fmla="*/ 939800 w 1943100"/>
              <a:gd name="connsiteY4" fmla="*/ 558800 h 793750"/>
              <a:gd name="connsiteX5" fmla="*/ 1143000 w 1943100"/>
              <a:gd name="connsiteY5" fmla="*/ 419100 h 793750"/>
              <a:gd name="connsiteX6" fmla="*/ 1435100 w 1943100"/>
              <a:gd name="connsiteY6" fmla="*/ 596900 h 793750"/>
              <a:gd name="connsiteX7" fmla="*/ 1625600 w 1943100"/>
              <a:gd name="connsiteY7" fmla="*/ 749300 h 793750"/>
              <a:gd name="connsiteX8" fmla="*/ 1943100 w 1943100"/>
              <a:gd name="connsiteY8" fmla="*/ 533400 h 793750"/>
              <a:gd name="connsiteX0" fmla="*/ 0 w 1943100"/>
              <a:gd name="connsiteY0" fmla="*/ 24054 h 817804"/>
              <a:gd name="connsiteX1" fmla="*/ 457200 w 1943100"/>
              <a:gd name="connsiteY1" fmla="*/ 595554 h 817804"/>
              <a:gd name="connsiteX2" fmla="*/ 584200 w 1943100"/>
              <a:gd name="connsiteY2" fmla="*/ 773354 h 817804"/>
              <a:gd name="connsiteX3" fmla="*/ 774700 w 1943100"/>
              <a:gd name="connsiteY3" fmla="*/ 786054 h 817804"/>
              <a:gd name="connsiteX4" fmla="*/ 939800 w 1943100"/>
              <a:gd name="connsiteY4" fmla="*/ 582854 h 817804"/>
              <a:gd name="connsiteX5" fmla="*/ 1143000 w 1943100"/>
              <a:gd name="connsiteY5" fmla="*/ 443154 h 817804"/>
              <a:gd name="connsiteX6" fmla="*/ 1435100 w 1943100"/>
              <a:gd name="connsiteY6" fmla="*/ 620954 h 817804"/>
              <a:gd name="connsiteX7" fmla="*/ 1625600 w 1943100"/>
              <a:gd name="connsiteY7" fmla="*/ 773354 h 817804"/>
              <a:gd name="connsiteX8" fmla="*/ 1943100 w 1943100"/>
              <a:gd name="connsiteY8" fmla="*/ 557454 h 817804"/>
              <a:gd name="connsiteX0" fmla="*/ 0 w 1943100"/>
              <a:gd name="connsiteY0" fmla="*/ 24054 h 788171"/>
              <a:gd name="connsiteX1" fmla="*/ 457200 w 1943100"/>
              <a:gd name="connsiteY1" fmla="*/ 595554 h 788171"/>
              <a:gd name="connsiteX2" fmla="*/ 774700 w 1943100"/>
              <a:gd name="connsiteY2" fmla="*/ 786054 h 788171"/>
              <a:gd name="connsiteX3" fmla="*/ 939800 w 1943100"/>
              <a:gd name="connsiteY3" fmla="*/ 582854 h 788171"/>
              <a:gd name="connsiteX4" fmla="*/ 1143000 w 1943100"/>
              <a:gd name="connsiteY4" fmla="*/ 443154 h 788171"/>
              <a:gd name="connsiteX5" fmla="*/ 1435100 w 1943100"/>
              <a:gd name="connsiteY5" fmla="*/ 620954 h 788171"/>
              <a:gd name="connsiteX6" fmla="*/ 1625600 w 1943100"/>
              <a:gd name="connsiteY6" fmla="*/ 773354 h 788171"/>
              <a:gd name="connsiteX7" fmla="*/ 1943100 w 1943100"/>
              <a:gd name="connsiteY7" fmla="*/ 557454 h 788171"/>
              <a:gd name="connsiteX0" fmla="*/ 0 w 1943100"/>
              <a:gd name="connsiteY0" fmla="*/ 24054 h 788171"/>
              <a:gd name="connsiteX1" fmla="*/ 457200 w 1943100"/>
              <a:gd name="connsiteY1" fmla="*/ 595554 h 788171"/>
              <a:gd name="connsiteX2" fmla="*/ 774700 w 1943100"/>
              <a:gd name="connsiteY2" fmla="*/ 786054 h 788171"/>
              <a:gd name="connsiteX3" fmla="*/ 939800 w 1943100"/>
              <a:gd name="connsiteY3" fmla="*/ 582854 h 788171"/>
              <a:gd name="connsiteX4" fmla="*/ 1143000 w 1943100"/>
              <a:gd name="connsiteY4" fmla="*/ 443154 h 788171"/>
              <a:gd name="connsiteX5" fmla="*/ 1435100 w 1943100"/>
              <a:gd name="connsiteY5" fmla="*/ 620954 h 788171"/>
              <a:gd name="connsiteX6" fmla="*/ 1625600 w 1943100"/>
              <a:gd name="connsiteY6" fmla="*/ 773354 h 788171"/>
              <a:gd name="connsiteX7" fmla="*/ 1943100 w 1943100"/>
              <a:gd name="connsiteY7" fmla="*/ 557454 h 788171"/>
              <a:gd name="connsiteX0" fmla="*/ 0 w 1943100"/>
              <a:gd name="connsiteY0" fmla="*/ 24054 h 788171"/>
              <a:gd name="connsiteX1" fmla="*/ 457200 w 1943100"/>
              <a:gd name="connsiteY1" fmla="*/ 595554 h 788171"/>
              <a:gd name="connsiteX2" fmla="*/ 774700 w 1943100"/>
              <a:gd name="connsiteY2" fmla="*/ 786054 h 788171"/>
              <a:gd name="connsiteX3" fmla="*/ 939800 w 1943100"/>
              <a:gd name="connsiteY3" fmla="*/ 582854 h 788171"/>
              <a:gd name="connsiteX4" fmla="*/ 946638 w 1943100"/>
              <a:gd name="connsiteY4" fmla="*/ 587740 h 788171"/>
              <a:gd name="connsiteX5" fmla="*/ 1143000 w 1943100"/>
              <a:gd name="connsiteY5" fmla="*/ 443154 h 788171"/>
              <a:gd name="connsiteX6" fmla="*/ 1435100 w 1943100"/>
              <a:gd name="connsiteY6" fmla="*/ 620954 h 788171"/>
              <a:gd name="connsiteX7" fmla="*/ 1625600 w 1943100"/>
              <a:gd name="connsiteY7" fmla="*/ 773354 h 788171"/>
              <a:gd name="connsiteX8" fmla="*/ 1943100 w 1943100"/>
              <a:gd name="connsiteY8" fmla="*/ 557454 h 788171"/>
              <a:gd name="connsiteX0" fmla="*/ 0 w 1943100"/>
              <a:gd name="connsiteY0" fmla="*/ 24054 h 788171"/>
              <a:gd name="connsiteX1" fmla="*/ 457200 w 1943100"/>
              <a:gd name="connsiteY1" fmla="*/ 595554 h 788171"/>
              <a:gd name="connsiteX2" fmla="*/ 774700 w 1943100"/>
              <a:gd name="connsiteY2" fmla="*/ 786054 h 788171"/>
              <a:gd name="connsiteX3" fmla="*/ 939800 w 1943100"/>
              <a:gd name="connsiteY3" fmla="*/ 582854 h 788171"/>
              <a:gd name="connsiteX4" fmla="*/ 946638 w 1943100"/>
              <a:gd name="connsiteY4" fmla="*/ 587740 h 788171"/>
              <a:gd name="connsiteX5" fmla="*/ 1143000 w 1943100"/>
              <a:gd name="connsiteY5" fmla="*/ 443154 h 788171"/>
              <a:gd name="connsiteX6" fmla="*/ 1280746 w 1943100"/>
              <a:gd name="connsiteY6" fmla="*/ 435340 h 788171"/>
              <a:gd name="connsiteX7" fmla="*/ 1435100 w 1943100"/>
              <a:gd name="connsiteY7" fmla="*/ 620954 h 788171"/>
              <a:gd name="connsiteX8" fmla="*/ 1625600 w 1943100"/>
              <a:gd name="connsiteY8" fmla="*/ 773354 h 788171"/>
              <a:gd name="connsiteX9" fmla="*/ 1943100 w 1943100"/>
              <a:gd name="connsiteY9" fmla="*/ 557454 h 788171"/>
              <a:gd name="connsiteX0" fmla="*/ 0 w 1943100"/>
              <a:gd name="connsiteY0" fmla="*/ 24054 h 788171"/>
              <a:gd name="connsiteX1" fmla="*/ 457200 w 1943100"/>
              <a:gd name="connsiteY1" fmla="*/ 595554 h 788171"/>
              <a:gd name="connsiteX2" fmla="*/ 774700 w 1943100"/>
              <a:gd name="connsiteY2" fmla="*/ 786054 h 788171"/>
              <a:gd name="connsiteX3" fmla="*/ 939800 w 1943100"/>
              <a:gd name="connsiteY3" fmla="*/ 582854 h 788171"/>
              <a:gd name="connsiteX4" fmla="*/ 1027724 w 1943100"/>
              <a:gd name="connsiteY4" fmla="*/ 587740 h 788171"/>
              <a:gd name="connsiteX5" fmla="*/ 1143000 w 1943100"/>
              <a:gd name="connsiteY5" fmla="*/ 443154 h 788171"/>
              <a:gd name="connsiteX6" fmla="*/ 1280746 w 1943100"/>
              <a:gd name="connsiteY6" fmla="*/ 435340 h 788171"/>
              <a:gd name="connsiteX7" fmla="*/ 1435100 w 1943100"/>
              <a:gd name="connsiteY7" fmla="*/ 620954 h 788171"/>
              <a:gd name="connsiteX8" fmla="*/ 1625600 w 1943100"/>
              <a:gd name="connsiteY8" fmla="*/ 773354 h 788171"/>
              <a:gd name="connsiteX9" fmla="*/ 1943100 w 1943100"/>
              <a:gd name="connsiteY9" fmla="*/ 557454 h 788171"/>
              <a:gd name="connsiteX0" fmla="*/ 0 w 1943100"/>
              <a:gd name="connsiteY0" fmla="*/ 24054 h 787356"/>
              <a:gd name="connsiteX1" fmla="*/ 457200 w 1943100"/>
              <a:gd name="connsiteY1" fmla="*/ 595554 h 787356"/>
              <a:gd name="connsiteX2" fmla="*/ 774700 w 1943100"/>
              <a:gd name="connsiteY2" fmla="*/ 786054 h 787356"/>
              <a:gd name="connsiteX3" fmla="*/ 1027724 w 1943100"/>
              <a:gd name="connsiteY3" fmla="*/ 587740 h 787356"/>
              <a:gd name="connsiteX4" fmla="*/ 1143000 w 1943100"/>
              <a:gd name="connsiteY4" fmla="*/ 443154 h 787356"/>
              <a:gd name="connsiteX5" fmla="*/ 1280746 w 1943100"/>
              <a:gd name="connsiteY5" fmla="*/ 435340 h 787356"/>
              <a:gd name="connsiteX6" fmla="*/ 1435100 w 1943100"/>
              <a:gd name="connsiteY6" fmla="*/ 620954 h 787356"/>
              <a:gd name="connsiteX7" fmla="*/ 1625600 w 1943100"/>
              <a:gd name="connsiteY7" fmla="*/ 773354 h 787356"/>
              <a:gd name="connsiteX8" fmla="*/ 1943100 w 1943100"/>
              <a:gd name="connsiteY8" fmla="*/ 557454 h 787356"/>
              <a:gd name="connsiteX0" fmla="*/ 0 w 1943100"/>
              <a:gd name="connsiteY0" fmla="*/ 24054 h 787356"/>
              <a:gd name="connsiteX1" fmla="*/ 457200 w 1943100"/>
              <a:gd name="connsiteY1" fmla="*/ 595554 h 787356"/>
              <a:gd name="connsiteX2" fmla="*/ 774700 w 1943100"/>
              <a:gd name="connsiteY2" fmla="*/ 786054 h 787356"/>
              <a:gd name="connsiteX3" fmla="*/ 1027724 w 1943100"/>
              <a:gd name="connsiteY3" fmla="*/ 587740 h 787356"/>
              <a:gd name="connsiteX4" fmla="*/ 1143000 w 1943100"/>
              <a:gd name="connsiteY4" fmla="*/ 443154 h 787356"/>
              <a:gd name="connsiteX5" fmla="*/ 1280746 w 1943100"/>
              <a:gd name="connsiteY5" fmla="*/ 435340 h 787356"/>
              <a:gd name="connsiteX6" fmla="*/ 1435100 w 1943100"/>
              <a:gd name="connsiteY6" fmla="*/ 620954 h 787356"/>
              <a:gd name="connsiteX7" fmla="*/ 1625600 w 1943100"/>
              <a:gd name="connsiteY7" fmla="*/ 773354 h 787356"/>
              <a:gd name="connsiteX8" fmla="*/ 1943100 w 1943100"/>
              <a:gd name="connsiteY8" fmla="*/ 557454 h 787356"/>
              <a:gd name="connsiteX0" fmla="*/ 0 w 1943100"/>
              <a:gd name="connsiteY0" fmla="*/ 24054 h 787356"/>
              <a:gd name="connsiteX1" fmla="*/ 457200 w 1943100"/>
              <a:gd name="connsiteY1" fmla="*/ 595554 h 787356"/>
              <a:gd name="connsiteX2" fmla="*/ 774700 w 1943100"/>
              <a:gd name="connsiteY2" fmla="*/ 786054 h 787356"/>
              <a:gd name="connsiteX3" fmla="*/ 1027724 w 1943100"/>
              <a:gd name="connsiteY3" fmla="*/ 587740 h 787356"/>
              <a:gd name="connsiteX4" fmla="*/ 1143000 w 1943100"/>
              <a:gd name="connsiteY4" fmla="*/ 443154 h 787356"/>
              <a:gd name="connsiteX5" fmla="*/ 1280746 w 1943100"/>
              <a:gd name="connsiteY5" fmla="*/ 435340 h 787356"/>
              <a:gd name="connsiteX6" fmla="*/ 1435100 w 1943100"/>
              <a:gd name="connsiteY6" fmla="*/ 620954 h 787356"/>
              <a:gd name="connsiteX7" fmla="*/ 1625600 w 1943100"/>
              <a:gd name="connsiteY7" fmla="*/ 773354 h 787356"/>
              <a:gd name="connsiteX8" fmla="*/ 1943100 w 1943100"/>
              <a:gd name="connsiteY8" fmla="*/ 557454 h 787356"/>
              <a:gd name="connsiteX0" fmla="*/ 0 w 1943100"/>
              <a:gd name="connsiteY0" fmla="*/ 24054 h 787356"/>
              <a:gd name="connsiteX1" fmla="*/ 457200 w 1943100"/>
              <a:gd name="connsiteY1" fmla="*/ 595554 h 787356"/>
              <a:gd name="connsiteX2" fmla="*/ 774700 w 1943100"/>
              <a:gd name="connsiteY2" fmla="*/ 786054 h 787356"/>
              <a:gd name="connsiteX3" fmla="*/ 1027724 w 1943100"/>
              <a:gd name="connsiteY3" fmla="*/ 587740 h 787356"/>
              <a:gd name="connsiteX4" fmla="*/ 1280746 w 1943100"/>
              <a:gd name="connsiteY4" fmla="*/ 435340 h 787356"/>
              <a:gd name="connsiteX5" fmla="*/ 1435100 w 1943100"/>
              <a:gd name="connsiteY5" fmla="*/ 620954 h 787356"/>
              <a:gd name="connsiteX6" fmla="*/ 1625600 w 1943100"/>
              <a:gd name="connsiteY6" fmla="*/ 773354 h 787356"/>
              <a:gd name="connsiteX7" fmla="*/ 1943100 w 1943100"/>
              <a:gd name="connsiteY7" fmla="*/ 557454 h 787356"/>
              <a:gd name="connsiteX0" fmla="*/ 0 w 1943100"/>
              <a:gd name="connsiteY0" fmla="*/ 24054 h 787356"/>
              <a:gd name="connsiteX1" fmla="*/ 457200 w 1943100"/>
              <a:gd name="connsiteY1" fmla="*/ 595554 h 787356"/>
              <a:gd name="connsiteX2" fmla="*/ 774700 w 1943100"/>
              <a:gd name="connsiteY2" fmla="*/ 786054 h 787356"/>
              <a:gd name="connsiteX3" fmla="*/ 1027724 w 1943100"/>
              <a:gd name="connsiteY3" fmla="*/ 587740 h 787356"/>
              <a:gd name="connsiteX4" fmla="*/ 1280746 w 1943100"/>
              <a:gd name="connsiteY4" fmla="*/ 501600 h 787356"/>
              <a:gd name="connsiteX5" fmla="*/ 1435100 w 1943100"/>
              <a:gd name="connsiteY5" fmla="*/ 620954 h 787356"/>
              <a:gd name="connsiteX6" fmla="*/ 1625600 w 1943100"/>
              <a:gd name="connsiteY6" fmla="*/ 773354 h 787356"/>
              <a:gd name="connsiteX7" fmla="*/ 1943100 w 1943100"/>
              <a:gd name="connsiteY7" fmla="*/ 557454 h 787356"/>
              <a:gd name="connsiteX0" fmla="*/ 0 w 1943100"/>
              <a:gd name="connsiteY0" fmla="*/ 24054 h 787356"/>
              <a:gd name="connsiteX1" fmla="*/ 457200 w 1943100"/>
              <a:gd name="connsiteY1" fmla="*/ 595554 h 787356"/>
              <a:gd name="connsiteX2" fmla="*/ 774700 w 1943100"/>
              <a:gd name="connsiteY2" fmla="*/ 786054 h 787356"/>
              <a:gd name="connsiteX3" fmla="*/ 1027724 w 1943100"/>
              <a:gd name="connsiteY3" fmla="*/ 587740 h 787356"/>
              <a:gd name="connsiteX4" fmla="*/ 1280746 w 1943100"/>
              <a:gd name="connsiteY4" fmla="*/ 501600 h 787356"/>
              <a:gd name="connsiteX5" fmla="*/ 1558925 w 1943100"/>
              <a:gd name="connsiteY5" fmla="*/ 620954 h 787356"/>
              <a:gd name="connsiteX6" fmla="*/ 1625600 w 1943100"/>
              <a:gd name="connsiteY6" fmla="*/ 773354 h 787356"/>
              <a:gd name="connsiteX7" fmla="*/ 1943100 w 1943100"/>
              <a:gd name="connsiteY7" fmla="*/ 557454 h 787356"/>
              <a:gd name="connsiteX0" fmla="*/ 0 w 1943100"/>
              <a:gd name="connsiteY0" fmla="*/ 24054 h 787356"/>
              <a:gd name="connsiteX1" fmla="*/ 457200 w 1943100"/>
              <a:gd name="connsiteY1" fmla="*/ 595554 h 787356"/>
              <a:gd name="connsiteX2" fmla="*/ 774700 w 1943100"/>
              <a:gd name="connsiteY2" fmla="*/ 786054 h 787356"/>
              <a:gd name="connsiteX3" fmla="*/ 1027724 w 1943100"/>
              <a:gd name="connsiteY3" fmla="*/ 587740 h 787356"/>
              <a:gd name="connsiteX4" fmla="*/ 1280746 w 1943100"/>
              <a:gd name="connsiteY4" fmla="*/ 501600 h 787356"/>
              <a:gd name="connsiteX5" fmla="*/ 1558925 w 1943100"/>
              <a:gd name="connsiteY5" fmla="*/ 620954 h 787356"/>
              <a:gd name="connsiteX6" fmla="*/ 1943100 w 1943100"/>
              <a:gd name="connsiteY6" fmla="*/ 557454 h 787356"/>
              <a:gd name="connsiteX0" fmla="*/ 0 w 1943100"/>
              <a:gd name="connsiteY0" fmla="*/ 24054 h 787356"/>
              <a:gd name="connsiteX1" fmla="*/ 457200 w 1943100"/>
              <a:gd name="connsiteY1" fmla="*/ 595554 h 787356"/>
              <a:gd name="connsiteX2" fmla="*/ 774700 w 1943100"/>
              <a:gd name="connsiteY2" fmla="*/ 786054 h 787356"/>
              <a:gd name="connsiteX3" fmla="*/ 1027724 w 1943100"/>
              <a:gd name="connsiteY3" fmla="*/ 587740 h 787356"/>
              <a:gd name="connsiteX4" fmla="*/ 1280746 w 1943100"/>
              <a:gd name="connsiteY4" fmla="*/ 501600 h 787356"/>
              <a:gd name="connsiteX5" fmla="*/ 1658938 w 1943100"/>
              <a:gd name="connsiteY5" fmla="*/ 700450 h 787356"/>
              <a:gd name="connsiteX6" fmla="*/ 1943100 w 1943100"/>
              <a:gd name="connsiteY6" fmla="*/ 557454 h 787356"/>
              <a:gd name="connsiteX0" fmla="*/ 0 w 1943100"/>
              <a:gd name="connsiteY0" fmla="*/ 24054 h 787356"/>
              <a:gd name="connsiteX1" fmla="*/ 457200 w 1943100"/>
              <a:gd name="connsiteY1" fmla="*/ 595554 h 787356"/>
              <a:gd name="connsiteX2" fmla="*/ 774700 w 1943100"/>
              <a:gd name="connsiteY2" fmla="*/ 786054 h 787356"/>
              <a:gd name="connsiteX3" fmla="*/ 1027724 w 1943100"/>
              <a:gd name="connsiteY3" fmla="*/ 587740 h 787356"/>
              <a:gd name="connsiteX4" fmla="*/ 1280746 w 1943100"/>
              <a:gd name="connsiteY4" fmla="*/ 501600 h 787356"/>
              <a:gd name="connsiteX5" fmla="*/ 1658938 w 1943100"/>
              <a:gd name="connsiteY5" fmla="*/ 700450 h 787356"/>
              <a:gd name="connsiteX6" fmla="*/ 1943100 w 1943100"/>
              <a:gd name="connsiteY6" fmla="*/ 557454 h 787356"/>
              <a:gd name="connsiteX0" fmla="*/ 0 w 1943100"/>
              <a:gd name="connsiteY0" fmla="*/ 24054 h 722555"/>
              <a:gd name="connsiteX1" fmla="*/ 457200 w 1943100"/>
              <a:gd name="connsiteY1" fmla="*/ 595554 h 722555"/>
              <a:gd name="connsiteX2" fmla="*/ 774700 w 1943100"/>
              <a:gd name="connsiteY2" fmla="*/ 721253 h 722555"/>
              <a:gd name="connsiteX3" fmla="*/ 1027724 w 1943100"/>
              <a:gd name="connsiteY3" fmla="*/ 587740 h 722555"/>
              <a:gd name="connsiteX4" fmla="*/ 1280746 w 1943100"/>
              <a:gd name="connsiteY4" fmla="*/ 501600 h 722555"/>
              <a:gd name="connsiteX5" fmla="*/ 1658938 w 1943100"/>
              <a:gd name="connsiteY5" fmla="*/ 700450 h 722555"/>
              <a:gd name="connsiteX6" fmla="*/ 1943100 w 1943100"/>
              <a:gd name="connsiteY6" fmla="*/ 557454 h 722555"/>
              <a:gd name="connsiteX0" fmla="*/ 0 w 1658937"/>
              <a:gd name="connsiteY0" fmla="*/ 24054 h 722555"/>
              <a:gd name="connsiteX1" fmla="*/ 457200 w 1658937"/>
              <a:gd name="connsiteY1" fmla="*/ 595554 h 722555"/>
              <a:gd name="connsiteX2" fmla="*/ 774700 w 1658937"/>
              <a:gd name="connsiteY2" fmla="*/ 721253 h 722555"/>
              <a:gd name="connsiteX3" fmla="*/ 1027724 w 1658937"/>
              <a:gd name="connsiteY3" fmla="*/ 587740 h 722555"/>
              <a:gd name="connsiteX4" fmla="*/ 1280746 w 1658937"/>
              <a:gd name="connsiteY4" fmla="*/ 501600 h 722555"/>
              <a:gd name="connsiteX5" fmla="*/ 1658938 w 1658937"/>
              <a:gd name="connsiteY5" fmla="*/ 700450 h 722555"/>
              <a:gd name="connsiteX0" fmla="*/ 0 w 2122394"/>
              <a:gd name="connsiteY0" fmla="*/ 24054 h 722555"/>
              <a:gd name="connsiteX1" fmla="*/ 457200 w 2122394"/>
              <a:gd name="connsiteY1" fmla="*/ 595554 h 722555"/>
              <a:gd name="connsiteX2" fmla="*/ 774700 w 2122394"/>
              <a:gd name="connsiteY2" fmla="*/ 721253 h 722555"/>
              <a:gd name="connsiteX3" fmla="*/ 1027724 w 2122394"/>
              <a:gd name="connsiteY3" fmla="*/ 587740 h 722555"/>
              <a:gd name="connsiteX4" fmla="*/ 1280746 w 2122394"/>
              <a:gd name="connsiteY4" fmla="*/ 501600 h 722555"/>
              <a:gd name="connsiteX5" fmla="*/ 2122394 w 2122394"/>
              <a:gd name="connsiteY5" fmla="*/ 700450 h 722555"/>
              <a:gd name="connsiteX0" fmla="*/ 0 w 2122394"/>
              <a:gd name="connsiteY0" fmla="*/ 24054 h 722555"/>
              <a:gd name="connsiteX1" fmla="*/ 457200 w 2122394"/>
              <a:gd name="connsiteY1" fmla="*/ 595554 h 722555"/>
              <a:gd name="connsiteX2" fmla="*/ 774700 w 2122394"/>
              <a:gd name="connsiteY2" fmla="*/ 721253 h 722555"/>
              <a:gd name="connsiteX3" fmla="*/ 1027724 w 2122394"/>
              <a:gd name="connsiteY3" fmla="*/ 587740 h 722555"/>
              <a:gd name="connsiteX4" fmla="*/ 1280746 w 2122394"/>
              <a:gd name="connsiteY4" fmla="*/ 501600 h 722555"/>
              <a:gd name="connsiteX5" fmla="*/ 2122394 w 2122394"/>
              <a:gd name="connsiteY5" fmla="*/ 700450 h 722555"/>
              <a:gd name="connsiteX0" fmla="*/ 0 w 2122394"/>
              <a:gd name="connsiteY0" fmla="*/ 24054 h 722555"/>
              <a:gd name="connsiteX1" fmla="*/ 457200 w 2122394"/>
              <a:gd name="connsiteY1" fmla="*/ 595554 h 722555"/>
              <a:gd name="connsiteX2" fmla="*/ 774700 w 2122394"/>
              <a:gd name="connsiteY2" fmla="*/ 721253 h 722555"/>
              <a:gd name="connsiteX3" fmla="*/ 1027724 w 2122394"/>
              <a:gd name="connsiteY3" fmla="*/ 587740 h 722555"/>
              <a:gd name="connsiteX4" fmla="*/ 1280746 w 2122394"/>
              <a:gd name="connsiteY4" fmla="*/ 501600 h 722555"/>
              <a:gd name="connsiteX5" fmla="*/ 2122394 w 2122394"/>
              <a:gd name="connsiteY5" fmla="*/ 632501 h 722555"/>
              <a:gd name="connsiteX0" fmla="*/ 0 w 2122394"/>
              <a:gd name="connsiteY0" fmla="*/ 24054 h 722555"/>
              <a:gd name="connsiteX1" fmla="*/ 457200 w 2122394"/>
              <a:gd name="connsiteY1" fmla="*/ 595554 h 722555"/>
              <a:gd name="connsiteX2" fmla="*/ 774700 w 2122394"/>
              <a:gd name="connsiteY2" fmla="*/ 721253 h 722555"/>
              <a:gd name="connsiteX3" fmla="*/ 1027724 w 2122394"/>
              <a:gd name="connsiteY3" fmla="*/ 587740 h 722555"/>
              <a:gd name="connsiteX4" fmla="*/ 1445582 w 2122394"/>
              <a:gd name="connsiteY4" fmla="*/ 501600 h 722555"/>
              <a:gd name="connsiteX5" fmla="*/ 2122394 w 2122394"/>
              <a:gd name="connsiteY5" fmla="*/ 632501 h 722555"/>
              <a:gd name="connsiteX0" fmla="*/ 0 w 2122394"/>
              <a:gd name="connsiteY0" fmla="*/ 24054 h 722555"/>
              <a:gd name="connsiteX1" fmla="*/ 457200 w 2122394"/>
              <a:gd name="connsiteY1" fmla="*/ 595554 h 722555"/>
              <a:gd name="connsiteX2" fmla="*/ 774700 w 2122394"/>
              <a:gd name="connsiteY2" fmla="*/ 721253 h 722555"/>
              <a:gd name="connsiteX3" fmla="*/ 1027724 w 2122394"/>
              <a:gd name="connsiteY3" fmla="*/ 587740 h 722555"/>
              <a:gd name="connsiteX4" fmla="*/ 1445582 w 2122394"/>
              <a:gd name="connsiteY4" fmla="*/ 540781 h 722555"/>
              <a:gd name="connsiteX5" fmla="*/ 2122394 w 2122394"/>
              <a:gd name="connsiteY5" fmla="*/ 632501 h 722555"/>
              <a:gd name="connsiteX0" fmla="*/ 0 w 2122394"/>
              <a:gd name="connsiteY0" fmla="*/ 24054 h 722554"/>
              <a:gd name="connsiteX1" fmla="*/ 457200 w 2122394"/>
              <a:gd name="connsiteY1" fmla="*/ 595554 h 722554"/>
              <a:gd name="connsiteX2" fmla="*/ 774701 w 2122394"/>
              <a:gd name="connsiteY2" fmla="*/ 676568 h 722554"/>
              <a:gd name="connsiteX3" fmla="*/ 1027724 w 2122394"/>
              <a:gd name="connsiteY3" fmla="*/ 587740 h 722554"/>
              <a:gd name="connsiteX4" fmla="*/ 1445582 w 2122394"/>
              <a:gd name="connsiteY4" fmla="*/ 540781 h 722554"/>
              <a:gd name="connsiteX5" fmla="*/ 2122394 w 2122394"/>
              <a:gd name="connsiteY5" fmla="*/ 632501 h 722554"/>
              <a:gd name="connsiteX0" fmla="*/ 0 w 2122394"/>
              <a:gd name="connsiteY0" fmla="*/ 24054 h 722554"/>
              <a:gd name="connsiteX1" fmla="*/ 457200 w 2122394"/>
              <a:gd name="connsiteY1" fmla="*/ 595554 h 722554"/>
              <a:gd name="connsiteX2" fmla="*/ 774701 w 2122394"/>
              <a:gd name="connsiteY2" fmla="*/ 676568 h 722554"/>
              <a:gd name="connsiteX3" fmla="*/ 1445582 w 2122394"/>
              <a:gd name="connsiteY3" fmla="*/ 540781 h 722554"/>
              <a:gd name="connsiteX4" fmla="*/ 2122394 w 2122394"/>
              <a:gd name="connsiteY4" fmla="*/ 632501 h 722554"/>
              <a:gd name="connsiteX0" fmla="*/ 0 w 2122394"/>
              <a:gd name="connsiteY0" fmla="*/ 0 h 652514"/>
              <a:gd name="connsiteX1" fmla="*/ 774701 w 2122394"/>
              <a:gd name="connsiteY1" fmla="*/ 652514 h 652514"/>
              <a:gd name="connsiteX2" fmla="*/ 1445582 w 2122394"/>
              <a:gd name="connsiteY2" fmla="*/ 516727 h 652514"/>
              <a:gd name="connsiteX3" fmla="*/ 2122394 w 2122394"/>
              <a:gd name="connsiteY3" fmla="*/ 608447 h 652514"/>
              <a:gd name="connsiteX0" fmla="*/ 0 w 2122394"/>
              <a:gd name="connsiteY0" fmla="*/ 4801 h 657315"/>
              <a:gd name="connsiteX1" fmla="*/ 774701 w 2122394"/>
              <a:gd name="connsiteY1" fmla="*/ 657315 h 657315"/>
              <a:gd name="connsiteX2" fmla="*/ 1445582 w 2122394"/>
              <a:gd name="connsiteY2" fmla="*/ 521528 h 657315"/>
              <a:gd name="connsiteX3" fmla="*/ 2122394 w 2122394"/>
              <a:gd name="connsiteY3" fmla="*/ 613248 h 657315"/>
              <a:gd name="connsiteX0" fmla="*/ 0 w 2122394"/>
              <a:gd name="connsiteY0" fmla="*/ 4801 h 662565"/>
              <a:gd name="connsiteX1" fmla="*/ 774701 w 2122394"/>
              <a:gd name="connsiteY1" fmla="*/ 657315 h 662565"/>
              <a:gd name="connsiteX2" fmla="*/ 1445582 w 2122394"/>
              <a:gd name="connsiteY2" fmla="*/ 521528 h 662565"/>
              <a:gd name="connsiteX3" fmla="*/ 2122394 w 2122394"/>
              <a:gd name="connsiteY3" fmla="*/ 613248 h 662565"/>
              <a:gd name="connsiteX0" fmla="*/ 0 w 2122394"/>
              <a:gd name="connsiteY0" fmla="*/ 4801 h 662565"/>
              <a:gd name="connsiteX1" fmla="*/ 774701 w 2122394"/>
              <a:gd name="connsiteY1" fmla="*/ 657315 h 662565"/>
              <a:gd name="connsiteX2" fmla="*/ 1445582 w 2122394"/>
              <a:gd name="connsiteY2" fmla="*/ 521528 h 662565"/>
              <a:gd name="connsiteX3" fmla="*/ 2122394 w 2122394"/>
              <a:gd name="connsiteY3" fmla="*/ 613248 h 662565"/>
              <a:gd name="connsiteX0" fmla="*/ 0 w 2122394"/>
              <a:gd name="connsiteY0" fmla="*/ 4801 h 662565"/>
              <a:gd name="connsiteX1" fmla="*/ 844386 w 2122394"/>
              <a:gd name="connsiteY1" fmla="*/ 657315 h 662565"/>
              <a:gd name="connsiteX2" fmla="*/ 1445582 w 2122394"/>
              <a:gd name="connsiteY2" fmla="*/ 521528 h 662565"/>
              <a:gd name="connsiteX3" fmla="*/ 2122394 w 2122394"/>
              <a:gd name="connsiteY3" fmla="*/ 613248 h 662565"/>
              <a:gd name="connsiteX0" fmla="*/ 0 w 2122394"/>
              <a:gd name="connsiteY0" fmla="*/ 0 h 659701"/>
              <a:gd name="connsiteX1" fmla="*/ 494156 w 2122394"/>
              <a:gd name="connsiteY1" fmla="*/ 550949 h 659701"/>
              <a:gd name="connsiteX2" fmla="*/ 844386 w 2122394"/>
              <a:gd name="connsiteY2" fmla="*/ 652514 h 659701"/>
              <a:gd name="connsiteX3" fmla="*/ 1445582 w 2122394"/>
              <a:gd name="connsiteY3" fmla="*/ 516727 h 659701"/>
              <a:gd name="connsiteX4" fmla="*/ 2122394 w 2122394"/>
              <a:gd name="connsiteY4" fmla="*/ 608447 h 659701"/>
              <a:gd name="connsiteX0" fmla="*/ 0 w 2122394"/>
              <a:gd name="connsiteY0" fmla="*/ 0 h 659701"/>
              <a:gd name="connsiteX1" fmla="*/ 494156 w 2122394"/>
              <a:gd name="connsiteY1" fmla="*/ 550949 h 659701"/>
              <a:gd name="connsiteX2" fmla="*/ 844386 w 2122394"/>
              <a:gd name="connsiteY2" fmla="*/ 652514 h 659701"/>
              <a:gd name="connsiteX3" fmla="*/ 1445582 w 2122394"/>
              <a:gd name="connsiteY3" fmla="*/ 516727 h 659701"/>
              <a:gd name="connsiteX4" fmla="*/ 2122394 w 2122394"/>
              <a:gd name="connsiteY4" fmla="*/ 608447 h 659701"/>
              <a:gd name="connsiteX0" fmla="*/ 0 w 2122394"/>
              <a:gd name="connsiteY0" fmla="*/ 0 h 659701"/>
              <a:gd name="connsiteX1" fmla="*/ 494156 w 2122394"/>
              <a:gd name="connsiteY1" fmla="*/ 550949 h 659701"/>
              <a:gd name="connsiteX2" fmla="*/ 844386 w 2122394"/>
              <a:gd name="connsiteY2" fmla="*/ 652514 h 659701"/>
              <a:gd name="connsiteX3" fmla="*/ 1445582 w 2122394"/>
              <a:gd name="connsiteY3" fmla="*/ 516727 h 659701"/>
              <a:gd name="connsiteX4" fmla="*/ 2122394 w 2122394"/>
              <a:gd name="connsiteY4" fmla="*/ 608447 h 659701"/>
              <a:gd name="connsiteX0" fmla="*/ 0 w 2122394"/>
              <a:gd name="connsiteY0" fmla="*/ 0 h 659701"/>
              <a:gd name="connsiteX1" fmla="*/ 494156 w 2122394"/>
              <a:gd name="connsiteY1" fmla="*/ 550949 h 659701"/>
              <a:gd name="connsiteX2" fmla="*/ 844386 w 2122394"/>
              <a:gd name="connsiteY2" fmla="*/ 652514 h 659701"/>
              <a:gd name="connsiteX3" fmla="*/ 1445582 w 2122394"/>
              <a:gd name="connsiteY3" fmla="*/ 516727 h 659701"/>
              <a:gd name="connsiteX4" fmla="*/ 2122394 w 2122394"/>
              <a:gd name="connsiteY4" fmla="*/ 608447 h 659701"/>
              <a:gd name="connsiteX0" fmla="*/ 0 w 2122394"/>
              <a:gd name="connsiteY0" fmla="*/ 0 h 659701"/>
              <a:gd name="connsiteX1" fmla="*/ 494156 w 2122394"/>
              <a:gd name="connsiteY1" fmla="*/ 550949 h 659701"/>
              <a:gd name="connsiteX2" fmla="*/ 844386 w 2122394"/>
              <a:gd name="connsiteY2" fmla="*/ 652514 h 659701"/>
              <a:gd name="connsiteX3" fmla="*/ 1445582 w 2122394"/>
              <a:gd name="connsiteY3" fmla="*/ 516727 h 659701"/>
              <a:gd name="connsiteX4" fmla="*/ 2122394 w 2122394"/>
              <a:gd name="connsiteY4" fmla="*/ 608447 h 659701"/>
              <a:gd name="connsiteX0" fmla="*/ 0 w 2122394"/>
              <a:gd name="connsiteY0" fmla="*/ 0 h 659701"/>
              <a:gd name="connsiteX1" fmla="*/ 494156 w 2122394"/>
              <a:gd name="connsiteY1" fmla="*/ 550949 h 659701"/>
              <a:gd name="connsiteX2" fmla="*/ 844386 w 2122394"/>
              <a:gd name="connsiteY2" fmla="*/ 652514 h 659701"/>
              <a:gd name="connsiteX3" fmla="*/ 1445582 w 2122394"/>
              <a:gd name="connsiteY3" fmla="*/ 516727 h 659701"/>
              <a:gd name="connsiteX4" fmla="*/ 2122394 w 2122394"/>
              <a:gd name="connsiteY4" fmla="*/ 608447 h 659701"/>
              <a:gd name="connsiteX0" fmla="*/ 0 w 2122394"/>
              <a:gd name="connsiteY0" fmla="*/ 0 h 659701"/>
              <a:gd name="connsiteX1" fmla="*/ 494156 w 2122394"/>
              <a:gd name="connsiteY1" fmla="*/ 550949 h 659701"/>
              <a:gd name="connsiteX2" fmla="*/ 844386 w 2122394"/>
              <a:gd name="connsiteY2" fmla="*/ 652514 h 659701"/>
              <a:gd name="connsiteX3" fmla="*/ 1228538 w 2122394"/>
              <a:gd name="connsiteY3" fmla="*/ 565642 h 659701"/>
              <a:gd name="connsiteX4" fmla="*/ 1445582 w 2122394"/>
              <a:gd name="connsiteY4" fmla="*/ 516727 h 659701"/>
              <a:gd name="connsiteX5" fmla="*/ 2122394 w 2122394"/>
              <a:gd name="connsiteY5" fmla="*/ 608447 h 659701"/>
              <a:gd name="connsiteX0" fmla="*/ 0 w 2122394"/>
              <a:gd name="connsiteY0" fmla="*/ 0 h 659701"/>
              <a:gd name="connsiteX1" fmla="*/ 494156 w 2122394"/>
              <a:gd name="connsiteY1" fmla="*/ 550949 h 659701"/>
              <a:gd name="connsiteX2" fmla="*/ 844386 w 2122394"/>
              <a:gd name="connsiteY2" fmla="*/ 652514 h 659701"/>
              <a:gd name="connsiteX3" fmla="*/ 1228538 w 2122394"/>
              <a:gd name="connsiteY3" fmla="*/ 565642 h 659701"/>
              <a:gd name="connsiteX4" fmla="*/ 1611757 w 2122394"/>
              <a:gd name="connsiteY4" fmla="*/ 516727 h 659701"/>
              <a:gd name="connsiteX5" fmla="*/ 2122394 w 2122394"/>
              <a:gd name="connsiteY5" fmla="*/ 608447 h 659701"/>
              <a:gd name="connsiteX0" fmla="*/ 0 w 2122394"/>
              <a:gd name="connsiteY0" fmla="*/ 0 h 659701"/>
              <a:gd name="connsiteX1" fmla="*/ 494156 w 2122394"/>
              <a:gd name="connsiteY1" fmla="*/ 550949 h 659701"/>
              <a:gd name="connsiteX2" fmla="*/ 844386 w 2122394"/>
              <a:gd name="connsiteY2" fmla="*/ 652514 h 659701"/>
              <a:gd name="connsiteX3" fmla="*/ 1228538 w 2122394"/>
              <a:gd name="connsiteY3" fmla="*/ 565642 h 659701"/>
              <a:gd name="connsiteX4" fmla="*/ 1611757 w 2122394"/>
              <a:gd name="connsiteY4" fmla="*/ 516727 h 659701"/>
              <a:gd name="connsiteX5" fmla="*/ 2122394 w 2122394"/>
              <a:gd name="connsiteY5" fmla="*/ 608447 h 659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22394" h="659701">
                <a:moveTo>
                  <a:pt x="0" y="0"/>
                </a:moveTo>
                <a:cubicBezTo>
                  <a:pt x="228879" y="129"/>
                  <a:pt x="353425" y="442197"/>
                  <a:pt x="494156" y="550949"/>
                </a:cubicBezTo>
                <a:cubicBezTo>
                  <a:pt x="634887" y="659701"/>
                  <a:pt x="721989" y="650065"/>
                  <a:pt x="844386" y="652514"/>
                </a:cubicBezTo>
                <a:cubicBezTo>
                  <a:pt x="966783" y="654963"/>
                  <a:pt x="1100643" y="588273"/>
                  <a:pt x="1228538" y="565642"/>
                </a:cubicBezTo>
                <a:cubicBezTo>
                  <a:pt x="1356433" y="543011"/>
                  <a:pt x="1462781" y="509593"/>
                  <a:pt x="1611757" y="516727"/>
                </a:cubicBezTo>
                <a:cubicBezTo>
                  <a:pt x="1794202" y="524187"/>
                  <a:pt x="1855209" y="597307"/>
                  <a:pt x="2122394" y="608447"/>
                </a:cubicBezTo>
              </a:path>
            </a:pathLst>
          </a:cu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2000" b="0" i="1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Verdana" pitchFamily="34" charset="0"/>
            </a:endParaRPr>
          </a:p>
        </p:txBody>
      </p:sp>
      <p:graphicFrame>
        <p:nvGraphicFramePr>
          <p:cNvPr id="18534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4310129"/>
              </p:ext>
            </p:extLst>
          </p:nvPr>
        </p:nvGraphicFramePr>
        <p:xfrm>
          <a:off x="2261828" y="2654255"/>
          <a:ext cx="571361" cy="3428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406080" imgH="215640" progId="Equation.3">
                  <p:embed/>
                </p:oleObj>
              </mc:Choice>
              <mc:Fallback>
                <p:oleObj name="Equation" r:id="rId6" imgW="4060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1828" y="2654255"/>
                        <a:ext cx="571361" cy="34281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534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2292750"/>
              </p:ext>
            </p:extLst>
          </p:nvPr>
        </p:nvGraphicFramePr>
        <p:xfrm>
          <a:off x="1379178" y="2627267"/>
          <a:ext cx="554038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393480" imgH="215640" progId="Equation.3">
                  <p:embed/>
                </p:oleObj>
              </mc:Choice>
              <mc:Fallback>
                <p:oleObj name="Equation" r:id="rId8" imgW="3934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9178" y="2627267"/>
                        <a:ext cx="554038" cy="342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534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7071449"/>
              </p:ext>
            </p:extLst>
          </p:nvPr>
        </p:nvGraphicFramePr>
        <p:xfrm>
          <a:off x="2115778" y="1595392"/>
          <a:ext cx="392113" cy="261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279360" imgH="164880" progId="Equation.3">
                  <p:embed/>
                </p:oleObj>
              </mc:Choice>
              <mc:Fallback>
                <p:oleObj name="Equation" r:id="rId10" imgW="279360" imgH="164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5778" y="1595392"/>
                        <a:ext cx="392113" cy="2619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Freeform 33"/>
          <p:cNvSpPr/>
          <p:nvPr/>
        </p:nvSpPr>
        <p:spPr bwMode="auto">
          <a:xfrm flipH="1">
            <a:off x="5202936" y="1593348"/>
            <a:ext cx="1633293" cy="1140441"/>
          </a:xfrm>
          <a:custGeom>
            <a:avLst/>
            <a:gdLst>
              <a:gd name="connsiteX0" fmla="*/ 0 w 1943100"/>
              <a:gd name="connsiteY0" fmla="*/ 0 h 793750"/>
              <a:gd name="connsiteX1" fmla="*/ 279400 w 1943100"/>
              <a:gd name="connsiteY1" fmla="*/ 165100 h 793750"/>
              <a:gd name="connsiteX2" fmla="*/ 457200 w 1943100"/>
              <a:gd name="connsiteY2" fmla="*/ 571500 h 793750"/>
              <a:gd name="connsiteX3" fmla="*/ 584200 w 1943100"/>
              <a:gd name="connsiteY3" fmla="*/ 749300 h 793750"/>
              <a:gd name="connsiteX4" fmla="*/ 774700 w 1943100"/>
              <a:gd name="connsiteY4" fmla="*/ 762000 h 793750"/>
              <a:gd name="connsiteX5" fmla="*/ 939800 w 1943100"/>
              <a:gd name="connsiteY5" fmla="*/ 558800 h 793750"/>
              <a:gd name="connsiteX6" fmla="*/ 1143000 w 1943100"/>
              <a:gd name="connsiteY6" fmla="*/ 419100 h 793750"/>
              <a:gd name="connsiteX7" fmla="*/ 1435100 w 1943100"/>
              <a:gd name="connsiteY7" fmla="*/ 596900 h 793750"/>
              <a:gd name="connsiteX8" fmla="*/ 1625600 w 1943100"/>
              <a:gd name="connsiteY8" fmla="*/ 749300 h 793750"/>
              <a:gd name="connsiteX9" fmla="*/ 1943100 w 1943100"/>
              <a:gd name="connsiteY9" fmla="*/ 533400 h 793750"/>
              <a:gd name="connsiteX0" fmla="*/ 0 w 1943100"/>
              <a:gd name="connsiteY0" fmla="*/ 47381 h 841131"/>
              <a:gd name="connsiteX1" fmla="*/ 279400 w 1943100"/>
              <a:gd name="connsiteY1" fmla="*/ 212481 h 841131"/>
              <a:gd name="connsiteX2" fmla="*/ 457200 w 1943100"/>
              <a:gd name="connsiteY2" fmla="*/ 618881 h 841131"/>
              <a:gd name="connsiteX3" fmla="*/ 584200 w 1943100"/>
              <a:gd name="connsiteY3" fmla="*/ 796681 h 841131"/>
              <a:gd name="connsiteX4" fmla="*/ 774700 w 1943100"/>
              <a:gd name="connsiteY4" fmla="*/ 809381 h 841131"/>
              <a:gd name="connsiteX5" fmla="*/ 939800 w 1943100"/>
              <a:gd name="connsiteY5" fmla="*/ 606181 h 841131"/>
              <a:gd name="connsiteX6" fmla="*/ 1143000 w 1943100"/>
              <a:gd name="connsiteY6" fmla="*/ 466481 h 841131"/>
              <a:gd name="connsiteX7" fmla="*/ 1435100 w 1943100"/>
              <a:gd name="connsiteY7" fmla="*/ 644281 h 841131"/>
              <a:gd name="connsiteX8" fmla="*/ 1625600 w 1943100"/>
              <a:gd name="connsiteY8" fmla="*/ 796681 h 841131"/>
              <a:gd name="connsiteX9" fmla="*/ 1943100 w 1943100"/>
              <a:gd name="connsiteY9" fmla="*/ 580781 h 841131"/>
              <a:gd name="connsiteX0" fmla="*/ 0 w 1943100"/>
              <a:gd name="connsiteY0" fmla="*/ 0 h 793750"/>
              <a:gd name="connsiteX1" fmla="*/ 457200 w 1943100"/>
              <a:gd name="connsiteY1" fmla="*/ 571500 h 793750"/>
              <a:gd name="connsiteX2" fmla="*/ 584200 w 1943100"/>
              <a:gd name="connsiteY2" fmla="*/ 749300 h 793750"/>
              <a:gd name="connsiteX3" fmla="*/ 774700 w 1943100"/>
              <a:gd name="connsiteY3" fmla="*/ 762000 h 793750"/>
              <a:gd name="connsiteX4" fmla="*/ 939800 w 1943100"/>
              <a:gd name="connsiteY4" fmla="*/ 558800 h 793750"/>
              <a:gd name="connsiteX5" fmla="*/ 1143000 w 1943100"/>
              <a:gd name="connsiteY5" fmla="*/ 419100 h 793750"/>
              <a:gd name="connsiteX6" fmla="*/ 1435100 w 1943100"/>
              <a:gd name="connsiteY6" fmla="*/ 596900 h 793750"/>
              <a:gd name="connsiteX7" fmla="*/ 1625600 w 1943100"/>
              <a:gd name="connsiteY7" fmla="*/ 749300 h 793750"/>
              <a:gd name="connsiteX8" fmla="*/ 1943100 w 1943100"/>
              <a:gd name="connsiteY8" fmla="*/ 533400 h 793750"/>
              <a:gd name="connsiteX0" fmla="*/ 0 w 1943100"/>
              <a:gd name="connsiteY0" fmla="*/ 24054 h 817804"/>
              <a:gd name="connsiteX1" fmla="*/ 457200 w 1943100"/>
              <a:gd name="connsiteY1" fmla="*/ 595554 h 817804"/>
              <a:gd name="connsiteX2" fmla="*/ 584200 w 1943100"/>
              <a:gd name="connsiteY2" fmla="*/ 773354 h 817804"/>
              <a:gd name="connsiteX3" fmla="*/ 774700 w 1943100"/>
              <a:gd name="connsiteY3" fmla="*/ 786054 h 817804"/>
              <a:gd name="connsiteX4" fmla="*/ 939800 w 1943100"/>
              <a:gd name="connsiteY4" fmla="*/ 582854 h 817804"/>
              <a:gd name="connsiteX5" fmla="*/ 1143000 w 1943100"/>
              <a:gd name="connsiteY5" fmla="*/ 443154 h 817804"/>
              <a:gd name="connsiteX6" fmla="*/ 1435100 w 1943100"/>
              <a:gd name="connsiteY6" fmla="*/ 620954 h 817804"/>
              <a:gd name="connsiteX7" fmla="*/ 1625600 w 1943100"/>
              <a:gd name="connsiteY7" fmla="*/ 773354 h 817804"/>
              <a:gd name="connsiteX8" fmla="*/ 1943100 w 1943100"/>
              <a:gd name="connsiteY8" fmla="*/ 557454 h 817804"/>
              <a:gd name="connsiteX0" fmla="*/ 0 w 1943100"/>
              <a:gd name="connsiteY0" fmla="*/ 24054 h 788171"/>
              <a:gd name="connsiteX1" fmla="*/ 457200 w 1943100"/>
              <a:gd name="connsiteY1" fmla="*/ 595554 h 788171"/>
              <a:gd name="connsiteX2" fmla="*/ 774700 w 1943100"/>
              <a:gd name="connsiteY2" fmla="*/ 786054 h 788171"/>
              <a:gd name="connsiteX3" fmla="*/ 939800 w 1943100"/>
              <a:gd name="connsiteY3" fmla="*/ 582854 h 788171"/>
              <a:gd name="connsiteX4" fmla="*/ 1143000 w 1943100"/>
              <a:gd name="connsiteY4" fmla="*/ 443154 h 788171"/>
              <a:gd name="connsiteX5" fmla="*/ 1435100 w 1943100"/>
              <a:gd name="connsiteY5" fmla="*/ 620954 h 788171"/>
              <a:gd name="connsiteX6" fmla="*/ 1625600 w 1943100"/>
              <a:gd name="connsiteY6" fmla="*/ 773354 h 788171"/>
              <a:gd name="connsiteX7" fmla="*/ 1943100 w 1943100"/>
              <a:gd name="connsiteY7" fmla="*/ 557454 h 788171"/>
              <a:gd name="connsiteX0" fmla="*/ 0 w 1943100"/>
              <a:gd name="connsiteY0" fmla="*/ 24054 h 788171"/>
              <a:gd name="connsiteX1" fmla="*/ 457200 w 1943100"/>
              <a:gd name="connsiteY1" fmla="*/ 595554 h 788171"/>
              <a:gd name="connsiteX2" fmla="*/ 774700 w 1943100"/>
              <a:gd name="connsiteY2" fmla="*/ 786054 h 788171"/>
              <a:gd name="connsiteX3" fmla="*/ 939800 w 1943100"/>
              <a:gd name="connsiteY3" fmla="*/ 582854 h 788171"/>
              <a:gd name="connsiteX4" fmla="*/ 1143000 w 1943100"/>
              <a:gd name="connsiteY4" fmla="*/ 443154 h 788171"/>
              <a:gd name="connsiteX5" fmla="*/ 1435100 w 1943100"/>
              <a:gd name="connsiteY5" fmla="*/ 620954 h 788171"/>
              <a:gd name="connsiteX6" fmla="*/ 1625600 w 1943100"/>
              <a:gd name="connsiteY6" fmla="*/ 773354 h 788171"/>
              <a:gd name="connsiteX7" fmla="*/ 1943100 w 1943100"/>
              <a:gd name="connsiteY7" fmla="*/ 557454 h 788171"/>
              <a:gd name="connsiteX0" fmla="*/ 0 w 1943100"/>
              <a:gd name="connsiteY0" fmla="*/ 24054 h 788171"/>
              <a:gd name="connsiteX1" fmla="*/ 457200 w 1943100"/>
              <a:gd name="connsiteY1" fmla="*/ 595554 h 788171"/>
              <a:gd name="connsiteX2" fmla="*/ 774700 w 1943100"/>
              <a:gd name="connsiteY2" fmla="*/ 786054 h 788171"/>
              <a:gd name="connsiteX3" fmla="*/ 939800 w 1943100"/>
              <a:gd name="connsiteY3" fmla="*/ 582854 h 788171"/>
              <a:gd name="connsiteX4" fmla="*/ 946638 w 1943100"/>
              <a:gd name="connsiteY4" fmla="*/ 587740 h 788171"/>
              <a:gd name="connsiteX5" fmla="*/ 1143000 w 1943100"/>
              <a:gd name="connsiteY5" fmla="*/ 443154 h 788171"/>
              <a:gd name="connsiteX6" fmla="*/ 1435100 w 1943100"/>
              <a:gd name="connsiteY6" fmla="*/ 620954 h 788171"/>
              <a:gd name="connsiteX7" fmla="*/ 1625600 w 1943100"/>
              <a:gd name="connsiteY7" fmla="*/ 773354 h 788171"/>
              <a:gd name="connsiteX8" fmla="*/ 1943100 w 1943100"/>
              <a:gd name="connsiteY8" fmla="*/ 557454 h 788171"/>
              <a:gd name="connsiteX0" fmla="*/ 0 w 1943100"/>
              <a:gd name="connsiteY0" fmla="*/ 24054 h 788171"/>
              <a:gd name="connsiteX1" fmla="*/ 457200 w 1943100"/>
              <a:gd name="connsiteY1" fmla="*/ 595554 h 788171"/>
              <a:gd name="connsiteX2" fmla="*/ 774700 w 1943100"/>
              <a:gd name="connsiteY2" fmla="*/ 786054 h 788171"/>
              <a:gd name="connsiteX3" fmla="*/ 939800 w 1943100"/>
              <a:gd name="connsiteY3" fmla="*/ 582854 h 788171"/>
              <a:gd name="connsiteX4" fmla="*/ 946638 w 1943100"/>
              <a:gd name="connsiteY4" fmla="*/ 587740 h 788171"/>
              <a:gd name="connsiteX5" fmla="*/ 1143000 w 1943100"/>
              <a:gd name="connsiteY5" fmla="*/ 443154 h 788171"/>
              <a:gd name="connsiteX6" fmla="*/ 1280746 w 1943100"/>
              <a:gd name="connsiteY6" fmla="*/ 435340 h 788171"/>
              <a:gd name="connsiteX7" fmla="*/ 1435100 w 1943100"/>
              <a:gd name="connsiteY7" fmla="*/ 620954 h 788171"/>
              <a:gd name="connsiteX8" fmla="*/ 1625600 w 1943100"/>
              <a:gd name="connsiteY8" fmla="*/ 773354 h 788171"/>
              <a:gd name="connsiteX9" fmla="*/ 1943100 w 1943100"/>
              <a:gd name="connsiteY9" fmla="*/ 557454 h 788171"/>
              <a:gd name="connsiteX0" fmla="*/ 0 w 1943100"/>
              <a:gd name="connsiteY0" fmla="*/ 24054 h 788171"/>
              <a:gd name="connsiteX1" fmla="*/ 457200 w 1943100"/>
              <a:gd name="connsiteY1" fmla="*/ 595554 h 788171"/>
              <a:gd name="connsiteX2" fmla="*/ 774700 w 1943100"/>
              <a:gd name="connsiteY2" fmla="*/ 786054 h 788171"/>
              <a:gd name="connsiteX3" fmla="*/ 939800 w 1943100"/>
              <a:gd name="connsiteY3" fmla="*/ 582854 h 788171"/>
              <a:gd name="connsiteX4" fmla="*/ 1027724 w 1943100"/>
              <a:gd name="connsiteY4" fmla="*/ 587740 h 788171"/>
              <a:gd name="connsiteX5" fmla="*/ 1143000 w 1943100"/>
              <a:gd name="connsiteY5" fmla="*/ 443154 h 788171"/>
              <a:gd name="connsiteX6" fmla="*/ 1280746 w 1943100"/>
              <a:gd name="connsiteY6" fmla="*/ 435340 h 788171"/>
              <a:gd name="connsiteX7" fmla="*/ 1435100 w 1943100"/>
              <a:gd name="connsiteY7" fmla="*/ 620954 h 788171"/>
              <a:gd name="connsiteX8" fmla="*/ 1625600 w 1943100"/>
              <a:gd name="connsiteY8" fmla="*/ 773354 h 788171"/>
              <a:gd name="connsiteX9" fmla="*/ 1943100 w 1943100"/>
              <a:gd name="connsiteY9" fmla="*/ 557454 h 788171"/>
              <a:gd name="connsiteX0" fmla="*/ 0 w 1943100"/>
              <a:gd name="connsiteY0" fmla="*/ 24054 h 787356"/>
              <a:gd name="connsiteX1" fmla="*/ 457200 w 1943100"/>
              <a:gd name="connsiteY1" fmla="*/ 595554 h 787356"/>
              <a:gd name="connsiteX2" fmla="*/ 774700 w 1943100"/>
              <a:gd name="connsiteY2" fmla="*/ 786054 h 787356"/>
              <a:gd name="connsiteX3" fmla="*/ 1027724 w 1943100"/>
              <a:gd name="connsiteY3" fmla="*/ 587740 h 787356"/>
              <a:gd name="connsiteX4" fmla="*/ 1143000 w 1943100"/>
              <a:gd name="connsiteY4" fmla="*/ 443154 h 787356"/>
              <a:gd name="connsiteX5" fmla="*/ 1280746 w 1943100"/>
              <a:gd name="connsiteY5" fmla="*/ 435340 h 787356"/>
              <a:gd name="connsiteX6" fmla="*/ 1435100 w 1943100"/>
              <a:gd name="connsiteY6" fmla="*/ 620954 h 787356"/>
              <a:gd name="connsiteX7" fmla="*/ 1625600 w 1943100"/>
              <a:gd name="connsiteY7" fmla="*/ 773354 h 787356"/>
              <a:gd name="connsiteX8" fmla="*/ 1943100 w 1943100"/>
              <a:gd name="connsiteY8" fmla="*/ 557454 h 787356"/>
              <a:gd name="connsiteX0" fmla="*/ 0 w 1943100"/>
              <a:gd name="connsiteY0" fmla="*/ 24054 h 787356"/>
              <a:gd name="connsiteX1" fmla="*/ 457200 w 1943100"/>
              <a:gd name="connsiteY1" fmla="*/ 595554 h 787356"/>
              <a:gd name="connsiteX2" fmla="*/ 774700 w 1943100"/>
              <a:gd name="connsiteY2" fmla="*/ 786054 h 787356"/>
              <a:gd name="connsiteX3" fmla="*/ 1027724 w 1943100"/>
              <a:gd name="connsiteY3" fmla="*/ 587740 h 787356"/>
              <a:gd name="connsiteX4" fmla="*/ 1143000 w 1943100"/>
              <a:gd name="connsiteY4" fmla="*/ 443154 h 787356"/>
              <a:gd name="connsiteX5" fmla="*/ 1280746 w 1943100"/>
              <a:gd name="connsiteY5" fmla="*/ 435340 h 787356"/>
              <a:gd name="connsiteX6" fmla="*/ 1435100 w 1943100"/>
              <a:gd name="connsiteY6" fmla="*/ 620954 h 787356"/>
              <a:gd name="connsiteX7" fmla="*/ 1625600 w 1943100"/>
              <a:gd name="connsiteY7" fmla="*/ 773354 h 787356"/>
              <a:gd name="connsiteX8" fmla="*/ 1943100 w 1943100"/>
              <a:gd name="connsiteY8" fmla="*/ 557454 h 787356"/>
              <a:gd name="connsiteX0" fmla="*/ 0 w 1943100"/>
              <a:gd name="connsiteY0" fmla="*/ 24054 h 787356"/>
              <a:gd name="connsiteX1" fmla="*/ 457200 w 1943100"/>
              <a:gd name="connsiteY1" fmla="*/ 595554 h 787356"/>
              <a:gd name="connsiteX2" fmla="*/ 774700 w 1943100"/>
              <a:gd name="connsiteY2" fmla="*/ 786054 h 787356"/>
              <a:gd name="connsiteX3" fmla="*/ 1027724 w 1943100"/>
              <a:gd name="connsiteY3" fmla="*/ 587740 h 787356"/>
              <a:gd name="connsiteX4" fmla="*/ 1143000 w 1943100"/>
              <a:gd name="connsiteY4" fmla="*/ 443154 h 787356"/>
              <a:gd name="connsiteX5" fmla="*/ 1280746 w 1943100"/>
              <a:gd name="connsiteY5" fmla="*/ 435340 h 787356"/>
              <a:gd name="connsiteX6" fmla="*/ 1435100 w 1943100"/>
              <a:gd name="connsiteY6" fmla="*/ 620954 h 787356"/>
              <a:gd name="connsiteX7" fmla="*/ 1625600 w 1943100"/>
              <a:gd name="connsiteY7" fmla="*/ 773354 h 787356"/>
              <a:gd name="connsiteX8" fmla="*/ 1943100 w 1943100"/>
              <a:gd name="connsiteY8" fmla="*/ 557454 h 787356"/>
              <a:gd name="connsiteX0" fmla="*/ 0 w 1943100"/>
              <a:gd name="connsiteY0" fmla="*/ 24054 h 787356"/>
              <a:gd name="connsiteX1" fmla="*/ 457200 w 1943100"/>
              <a:gd name="connsiteY1" fmla="*/ 595554 h 787356"/>
              <a:gd name="connsiteX2" fmla="*/ 774700 w 1943100"/>
              <a:gd name="connsiteY2" fmla="*/ 786054 h 787356"/>
              <a:gd name="connsiteX3" fmla="*/ 1027724 w 1943100"/>
              <a:gd name="connsiteY3" fmla="*/ 587740 h 787356"/>
              <a:gd name="connsiteX4" fmla="*/ 1280746 w 1943100"/>
              <a:gd name="connsiteY4" fmla="*/ 435340 h 787356"/>
              <a:gd name="connsiteX5" fmla="*/ 1435100 w 1943100"/>
              <a:gd name="connsiteY5" fmla="*/ 620954 h 787356"/>
              <a:gd name="connsiteX6" fmla="*/ 1625600 w 1943100"/>
              <a:gd name="connsiteY6" fmla="*/ 773354 h 787356"/>
              <a:gd name="connsiteX7" fmla="*/ 1943100 w 1943100"/>
              <a:gd name="connsiteY7" fmla="*/ 557454 h 787356"/>
              <a:gd name="connsiteX0" fmla="*/ 0 w 1943100"/>
              <a:gd name="connsiteY0" fmla="*/ 24054 h 787356"/>
              <a:gd name="connsiteX1" fmla="*/ 457200 w 1943100"/>
              <a:gd name="connsiteY1" fmla="*/ 595554 h 787356"/>
              <a:gd name="connsiteX2" fmla="*/ 774700 w 1943100"/>
              <a:gd name="connsiteY2" fmla="*/ 786054 h 787356"/>
              <a:gd name="connsiteX3" fmla="*/ 1027724 w 1943100"/>
              <a:gd name="connsiteY3" fmla="*/ 587740 h 787356"/>
              <a:gd name="connsiteX4" fmla="*/ 1280746 w 1943100"/>
              <a:gd name="connsiteY4" fmla="*/ 501600 h 787356"/>
              <a:gd name="connsiteX5" fmla="*/ 1435100 w 1943100"/>
              <a:gd name="connsiteY5" fmla="*/ 620954 h 787356"/>
              <a:gd name="connsiteX6" fmla="*/ 1625600 w 1943100"/>
              <a:gd name="connsiteY6" fmla="*/ 773354 h 787356"/>
              <a:gd name="connsiteX7" fmla="*/ 1943100 w 1943100"/>
              <a:gd name="connsiteY7" fmla="*/ 557454 h 787356"/>
              <a:gd name="connsiteX0" fmla="*/ 0 w 1943100"/>
              <a:gd name="connsiteY0" fmla="*/ 24054 h 787356"/>
              <a:gd name="connsiteX1" fmla="*/ 457200 w 1943100"/>
              <a:gd name="connsiteY1" fmla="*/ 595554 h 787356"/>
              <a:gd name="connsiteX2" fmla="*/ 774700 w 1943100"/>
              <a:gd name="connsiteY2" fmla="*/ 786054 h 787356"/>
              <a:gd name="connsiteX3" fmla="*/ 1027724 w 1943100"/>
              <a:gd name="connsiteY3" fmla="*/ 587740 h 787356"/>
              <a:gd name="connsiteX4" fmla="*/ 1280746 w 1943100"/>
              <a:gd name="connsiteY4" fmla="*/ 501600 h 787356"/>
              <a:gd name="connsiteX5" fmla="*/ 1558925 w 1943100"/>
              <a:gd name="connsiteY5" fmla="*/ 620954 h 787356"/>
              <a:gd name="connsiteX6" fmla="*/ 1625600 w 1943100"/>
              <a:gd name="connsiteY6" fmla="*/ 773354 h 787356"/>
              <a:gd name="connsiteX7" fmla="*/ 1943100 w 1943100"/>
              <a:gd name="connsiteY7" fmla="*/ 557454 h 787356"/>
              <a:gd name="connsiteX0" fmla="*/ 0 w 1943100"/>
              <a:gd name="connsiteY0" fmla="*/ 24054 h 787356"/>
              <a:gd name="connsiteX1" fmla="*/ 457200 w 1943100"/>
              <a:gd name="connsiteY1" fmla="*/ 595554 h 787356"/>
              <a:gd name="connsiteX2" fmla="*/ 774700 w 1943100"/>
              <a:gd name="connsiteY2" fmla="*/ 786054 h 787356"/>
              <a:gd name="connsiteX3" fmla="*/ 1027724 w 1943100"/>
              <a:gd name="connsiteY3" fmla="*/ 587740 h 787356"/>
              <a:gd name="connsiteX4" fmla="*/ 1280746 w 1943100"/>
              <a:gd name="connsiteY4" fmla="*/ 501600 h 787356"/>
              <a:gd name="connsiteX5" fmla="*/ 1558925 w 1943100"/>
              <a:gd name="connsiteY5" fmla="*/ 620954 h 787356"/>
              <a:gd name="connsiteX6" fmla="*/ 1943100 w 1943100"/>
              <a:gd name="connsiteY6" fmla="*/ 557454 h 787356"/>
              <a:gd name="connsiteX0" fmla="*/ 0 w 1943100"/>
              <a:gd name="connsiteY0" fmla="*/ 24054 h 787356"/>
              <a:gd name="connsiteX1" fmla="*/ 457200 w 1943100"/>
              <a:gd name="connsiteY1" fmla="*/ 595554 h 787356"/>
              <a:gd name="connsiteX2" fmla="*/ 774700 w 1943100"/>
              <a:gd name="connsiteY2" fmla="*/ 786054 h 787356"/>
              <a:gd name="connsiteX3" fmla="*/ 1027724 w 1943100"/>
              <a:gd name="connsiteY3" fmla="*/ 587740 h 787356"/>
              <a:gd name="connsiteX4" fmla="*/ 1280746 w 1943100"/>
              <a:gd name="connsiteY4" fmla="*/ 501600 h 787356"/>
              <a:gd name="connsiteX5" fmla="*/ 1658938 w 1943100"/>
              <a:gd name="connsiteY5" fmla="*/ 700450 h 787356"/>
              <a:gd name="connsiteX6" fmla="*/ 1943100 w 1943100"/>
              <a:gd name="connsiteY6" fmla="*/ 557454 h 787356"/>
              <a:gd name="connsiteX0" fmla="*/ 0 w 1943100"/>
              <a:gd name="connsiteY0" fmla="*/ 24054 h 787356"/>
              <a:gd name="connsiteX1" fmla="*/ 457200 w 1943100"/>
              <a:gd name="connsiteY1" fmla="*/ 595554 h 787356"/>
              <a:gd name="connsiteX2" fmla="*/ 774700 w 1943100"/>
              <a:gd name="connsiteY2" fmla="*/ 786054 h 787356"/>
              <a:gd name="connsiteX3" fmla="*/ 1027724 w 1943100"/>
              <a:gd name="connsiteY3" fmla="*/ 587740 h 787356"/>
              <a:gd name="connsiteX4" fmla="*/ 1280746 w 1943100"/>
              <a:gd name="connsiteY4" fmla="*/ 501600 h 787356"/>
              <a:gd name="connsiteX5" fmla="*/ 1658938 w 1943100"/>
              <a:gd name="connsiteY5" fmla="*/ 700450 h 787356"/>
              <a:gd name="connsiteX6" fmla="*/ 1943100 w 1943100"/>
              <a:gd name="connsiteY6" fmla="*/ 557454 h 787356"/>
              <a:gd name="connsiteX0" fmla="*/ 0 w 1943100"/>
              <a:gd name="connsiteY0" fmla="*/ 24054 h 722555"/>
              <a:gd name="connsiteX1" fmla="*/ 457200 w 1943100"/>
              <a:gd name="connsiteY1" fmla="*/ 595554 h 722555"/>
              <a:gd name="connsiteX2" fmla="*/ 774700 w 1943100"/>
              <a:gd name="connsiteY2" fmla="*/ 721253 h 722555"/>
              <a:gd name="connsiteX3" fmla="*/ 1027724 w 1943100"/>
              <a:gd name="connsiteY3" fmla="*/ 587740 h 722555"/>
              <a:gd name="connsiteX4" fmla="*/ 1280746 w 1943100"/>
              <a:gd name="connsiteY4" fmla="*/ 501600 h 722555"/>
              <a:gd name="connsiteX5" fmla="*/ 1658938 w 1943100"/>
              <a:gd name="connsiteY5" fmla="*/ 700450 h 722555"/>
              <a:gd name="connsiteX6" fmla="*/ 1943100 w 1943100"/>
              <a:gd name="connsiteY6" fmla="*/ 557454 h 722555"/>
              <a:gd name="connsiteX0" fmla="*/ 0 w 1658937"/>
              <a:gd name="connsiteY0" fmla="*/ 24054 h 722555"/>
              <a:gd name="connsiteX1" fmla="*/ 457200 w 1658937"/>
              <a:gd name="connsiteY1" fmla="*/ 595554 h 722555"/>
              <a:gd name="connsiteX2" fmla="*/ 774700 w 1658937"/>
              <a:gd name="connsiteY2" fmla="*/ 721253 h 722555"/>
              <a:gd name="connsiteX3" fmla="*/ 1027724 w 1658937"/>
              <a:gd name="connsiteY3" fmla="*/ 587740 h 722555"/>
              <a:gd name="connsiteX4" fmla="*/ 1280746 w 1658937"/>
              <a:gd name="connsiteY4" fmla="*/ 501600 h 722555"/>
              <a:gd name="connsiteX5" fmla="*/ 1658938 w 1658937"/>
              <a:gd name="connsiteY5" fmla="*/ 700450 h 722555"/>
              <a:gd name="connsiteX0" fmla="*/ 0 w 2122394"/>
              <a:gd name="connsiteY0" fmla="*/ 24054 h 722555"/>
              <a:gd name="connsiteX1" fmla="*/ 457200 w 2122394"/>
              <a:gd name="connsiteY1" fmla="*/ 595554 h 722555"/>
              <a:gd name="connsiteX2" fmla="*/ 774700 w 2122394"/>
              <a:gd name="connsiteY2" fmla="*/ 721253 h 722555"/>
              <a:gd name="connsiteX3" fmla="*/ 1027724 w 2122394"/>
              <a:gd name="connsiteY3" fmla="*/ 587740 h 722555"/>
              <a:gd name="connsiteX4" fmla="*/ 1280746 w 2122394"/>
              <a:gd name="connsiteY4" fmla="*/ 501600 h 722555"/>
              <a:gd name="connsiteX5" fmla="*/ 2122394 w 2122394"/>
              <a:gd name="connsiteY5" fmla="*/ 700450 h 722555"/>
              <a:gd name="connsiteX0" fmla="*/ 0 w 2122394"/>
              <a:gd name="connsiteY0" fmla="*/ 24054 h 722555"/>
              <a:gd name="connsiteX1" fmla="*/ 457200 w 2122394"/>
              <a:gd name="connsiteY1" fmla="*/ 595554 h 722555"/>
              <a:gd name="connsiteX2" fmla="*/ 774700 w 2122394"/>
              <a:gd name="connsiteY2" fmla="*/ 721253 h 722555"/>
              <a:gd name="connsiteX3" fmla="*/ 1027724 w 2122394"/>
              <a:gd name="connsiteY3" fmla="*/ 587740 h 722555"/>
              <a:gd name="connsiteX4" fmla="*/ 1280746 w 2122394"/>
              <a:gd name="connsiteY4" fmla="*/ 501600 h 722555"/>
              <a:gd name="connsiteX5" fmla="*/ 2122394 w 2122394"/>
              <a:gd name="connsiteY5" fmla="*/ 700450 h 722555"/>
              <a:gd name="connsiteX0" fmla="*/ 0 w 2122394"/>
              <a:gd name="connsiteY0" fmla="*/ 24054 h 722555"/>
              <a:gd name="connsiteX1" fmla="*/ 457200 w 2122394"/>
              <a:gd name="connsiteY1" fmla="*/ 595554 h 722555"/>
              <a:gd name="connsiteX2" fmla="*/ 774700 w 2122394"/>
              <a:gd name="connsiteY2" fmla="*/ 721253 h 722555"/>
              <a:gd name="connsiteX3" fmla="*/ 1027724 w 2122394"/>
              <a:gd name="connsiteY3" fmla="*/ 587740 h 722555"/>
              <a:gd name="connsiteX4" fmla="*/ 1280746 w 2122394"/>
              <a:gd name="connsiteY4" fmla="*/ 501600 h 722555"/>
              <a:gd name="connsiteX5" fmla="*/ 2122394 w 2122394"/>
              <a:gd name="connsiteY5" fmla="*/ 632501 h 722555"/>
              <a:gd name="connsiteX0" fmla="*/ 0 w 2122394"/>
              <a:gd name="connsiteY0" fmla="*/ 24054 h 722555"/>
              <a:gd name="connsiteX1" fmla="*/ 457200 w 2122394"/>
              <a:gd name="connsiteY1" fmla="*/ 595554 h 722555"/>
              <a:gd name="connsiteX2" fmla="*/ 774700 w 2122394"/>
              <a:gd name="connsiteY2" fmla="*/ 721253 h 722555"/>
              <a:gd name="connsiteX3" fmla="*/ 1027724 w 2122394"/>
              <a:gd name="connsiteY3" fmla="*/ 587740 h 722555"/>
              <a:gd name="connsiteX4" fmla="*/ 1445582 w 2122394"/>
              <a:gd name="connsiteY4" fmla="*/ 501600 h 722555"/>
              <a:gd name="connsiteX5" fmla="*/ 2122394 w 2122394"/>
              <a:gd name="connsiteY5" fmla="*/ 632501 h 722555"/>
              <a:gd name="connsiteX0" fmla="*/ 0 w 2122394"/>
              <a:gd name="connsiteY0" fmla="*/ 24054 h 722555"/>
              <a:gd name="connsiteX1" fmla="*/ 457200 w 2122394"/>
              <a:gd name="connsiteY1" fmla="*/ 595554 h 722555"/>
              <a:gd name="connsiteX2" fmla="*/ 774700 w 2122394"/>
              <a:gd name="connsiteY2" fmla="*/ 721253 h 722555"/>
              <a:gd name="connsiteX3" fmla="*/ 1027724 w 2122394"/>
              <a:gd name="connsiteY3" fmla="*/ 587740 h 722555"/>
              <a:gd name="connsiteX4" fmla="*/ 1445582 w 2122394"/>
              <a:gd name="connsiteY4" fmla="*/ 540781 h 722555"/>
              <a:gd name="connsiteX5" fmla="*/ 2122394 w 2122394"/>
              <a:gd name="connsiteY5" fmla="*/ 632501 h 722555"/>
              <a:gd name="connsiteX0" fmla="*/ 0 w 2122394"/>
              <a:gd name="connsiteY0" fmla="*/ 24054 h 722554"/>
              <a:gd name="connsiteX1" fmla="*/ 457200 w 2122394"/>
              <a:gd name="connsiteY1" fmla="*/ 595554 h 722554"/>
              <a:gd name="connsiteX2" fmla="*/ 774701 w 2122394"/>
              <a:gd name="connsiteY2" fmla="*/ 676568 h 722554"/>
              <a:gd name="connsiteX3" fmla="*/ 1027724 w 2122394"/>
              <a:gd name="connsiteY3" fmla="*/ 587740 h 722554"/>
              <a:gd name="connsiteX4" fmla="*/ 1445582 w 2122394"/>
              <a:gd name="connsiteY4" fmla="*/ 540781 h 722554"/>
              <a:gd name="connsiteX5" fmla="*/ 2122394 w 2122394"/>
              <a:gd name="connsiteY5" fmla="*/ 632501 h 722554"/>
              <a:gd name="connsiteX0" fmla="*/ 0 w 2122394"/>
              <a:gd name="connsiteY0" fmla="*/ 24054 h 722554"/>
              <a:gd name="connsiteX1" fmla="*/ 457200 w 2122394"/>
              <a:gd name="connsiteY1" fmla="*/ 595554 h 722554"/>
              <a:gd name="connsiteX2" fmla="*/ 774701 w 2122394"/>
              <a:gd name="connsiteY2" fmla="*/ 676568 h 722554"/>
              <a:gd name="connsiteX3" fmla="*/ 1445582 w 2122394"/>
              <a:gd name="connsiteY3" fmla="*/ 540781 h 722554"/>
              <a:gd name="connsiteX4" fmla="*/ 2122394 w 2122394"/>
              <a:gd name="connsiteY4" fmla="*/ 632501 h 722554"/>
              <a:gd name="connsiteX0" fmla="*/ 0 w 2122394"/>
              <a:gd name="connsiteY0" fmla="*/ 0 h 652514"/>
              <a:gd name="connsiteX1" fmla="*/ 774701 w 2122394"/>
              <a:gd name="connsiteY1" fmla="*/ 652514 h 652514"/>
              <a:gd name="connsiteX2" fmla="*/ 1445582 w 2122394"/>
              <a:gd name="connsiteY2" fmla="*/ 516727 h 652514"/>
              <a:gd name="connsiteX3" fmla="*/ 2122394 w 2122394"/>
              <a:gd name="connsiteY3" fmla="*/ 608447 h 652514"/>
              <a:gd name="connsiteX0" fmla="*/ 0 w 2122394"/>
              <a:gd name="connsiteY0" fmla="*/ 4801 h 657315"/>
              <a:gd name="connsiteX1" fmla="*/ 774701 w 2122394"/>
              <a:gd name="connsiteY1" fmla="*/ 657315 h 657315"/>
              <a:gd name="connsiteX2" fmla="*/ 1445582 w 2122394"/>
              <a:gd name="connsiteY2" fmla="*/ 521528 h 657315"/>
              <a:gd name="connsiteX3" fmla="*/ 2122394 w 2122394"/>
              <a:gd name="connsiteY3" fmla="*/ 613248 h 657315"/>
              <a:gd name="connsiteX0" fmla="*/ 0 w 2122394"/>
              <a:gd name="connsiteY0" fmla="*/ 4801 h 662565"/>
              <a:gd name="connsiteX1" fmla="*/ 774701 w 2122394"/>
              <a:gd name="connsiteY1" fmla="*/ 657315 h 662565"/>
              <a:gd name="connsiteX2" fmla="*/ 1445582 w 2122394"/>
              <a:gd name="connsiteY2" fmla="*/ 521528 h 662565"/>
              <a:gd name="connsiteX3" fmla="*/ 2122394 w 2122394"/>
              <a:gd name="connsiteY3" fmla="*/ 613248 h 662565"/>
              <a:gd name="connsiteX0" fmla="*/ 0 w 2122394"/>
              <a:gd name="connsiteY0" fmla="*/ 4801 h 662565"/>
              <a:gd name="connsiteX1" fmla="*/ 774701 w 2122394"/>
              <a:gd name="connsiteY1" fmla="*/ 657315 h 662565"/>
              <a:gd name="connsiteX2" fmla="*/ 1445582 w 2122394"/>
              <a:gd name="connsiteY2" fmla="*/ 521528 h 662565"/>
              <a:gd name="connsiteX3" fmla="*/ 2122394 w 2122394"/>
              <a:gd name="connsiteY3" fmla="*/ 613248 h 662565"/>
              <a:gd name="connsiteX0" fmla="*/ 0 w 2122394"/>
              <a:gd name="connsiteY0" fmla="*/ 4801 h 662565"/>
              <a:gd name="connsiteX1" fmla="*/ 844386 w 2122394"/>
              <a:gd name="connsiteY1" fmla="*/ 657315 h 662565"/>
              <a:gd name="connsiteX2" fmla="*/ 1445582 w 2122394"/>
              <a:gd name="connsiteY2" fmla="*/ 521528 h 662565"/>
              <a:gd name="connsiteX3" fmla="*/ 2122394 w 2122394"/>
              <a:gd name="connsiteY3" fmla="*/ 613248 h 662565"/>
              <a:gd name="connsiteX0" fmla="*/ 0 w 2122394"/>
              <a:gd name="connsiteY0" fmla="*/ 0 h 659701"/>
              <a:gd name="connsiteX1" fmla="*/ 494156 w 2122394"/>
              <a:gd name="connsiteY1" fmla="*/ 550949 h 659701"/>
              <a:gd name="connsiteX2" fmla="*/ 844386 w 2122394"/>
              <a:gd name="connsiteY2" fmla="*/ 652514 h 659701"/>
              <a:gd name="connsiteX3" fmla="*/ 1445582 w 2122394"/>
              <a:gd name="connsiteY3" fmla="*/ 516727 h 659701"/>
              <a:gd name="connsiteX4" fmla="*/ 2122394 w 2122394"/>
              <a:gd name="connsiteY4" fmla="*/ 608447 h 659701"/>
              <a:gd name="connsiteX0" fmla="*/ 0 w 2122394"/>
              <a:gd name="connsiteY0" fmla="*/ 0 h 659701"/>
              <a:gd name="connsiteX1" fmla="*/ 494156 w 2122394"/>
              <a:gd name="connsiteY1" fmla="*/ 550949 h 659701"/>
              <a:gd name="connsiteX2" fmla="*/ 844386 w 2122394"/>
              <a:gd name="connsiteY2" fmla="*/ 652514 h 659701"/>
              <a:gd name="connsiteX3" fmla="*/ 1445582 w 2122394"/>
              <a:gd name="connsiteY3" fmla="*/ 516727 h 659701"/>
              <a:gd name="connsiteX4" fmla="*/ 2122394 w 2122394"/>
              <a:gd name="connsiteY4" fmla="*/ 608447 h 659701"/>
              <a:gd name="connsiteX0" fmla="*/ 0 w 2122394"/>
              <a:gd name="connsiteY0" fmla="*/ 0 h 659701"/>
              <a:gd name="connsiteX1" fmla="*/ 494156 w 2122394"/>
              <a:gd name="connsiteY1" fmla="*/ 550949 h 659701"/>
              <a:gd name="connsiteX2" fmla="*/ 844386 w 2122394"/>
              <a:gd name="connsiteY2" fmla="*/ 652514 h 659701"/>
              <a:gd name="connsiteX3" fmla="*/ 1445582 w 2122394"/>
              <a:gd name="connsiteY3" fmla="*/ 516727 h 659701"/>
              <a:gd name="connsiteX4" fmla="*/ 2122394 w 2122394"/>
              <a:gd name="connsiteY4" fmla="*/ 608447 h 659701"/>
              <a:gd name="connsiteX0" fmla="*/ 0 w 2122394"/>
              <a:gd name="connsiteY0" fmla="*/ 0 h 659701"/>
              <a:gd name="connsiteX1" fmla="*/ 494156 w 2122394"/>
              <a:gd name="connsiteY1" fmla="*/ 550949 h 659701"/>
              <a:gd name="connsiteX2" fmla="*/ 844386 w 2122394"/>
              <a:gd name="connsiteY2" fmla="*/ 652514 h 659701"/>
              <a:gd name="connsiteX3" fmla="*/ 1445582 w 2122394"/>
              <a:gd name="connsiteY3" fmla="*/ 516727 h 659701"/>
              <a:gd name="connsiteX4" fmla="*/ 2122394 w 2122394"/>
              <a:gd name="connsiteY4" fmla="*/ 608447 h 659701"/>
              <a:gd name="connsiteX0" fmla="*/ 0 w 2122394"/>
              <a:gd name="connsiteY0" fmla="*/ 0 h 659701"/>
              <a:gd name="connsiteX1" fmla="*/ 494156 w 2122394"/>
              <a:gd name="connsiteY1" fmla="*/ 550949 h 659701"/>
              <a:gd name="connsiteX2" fmla="*/ 844386 w 2122394"/>
              <a:gd name="connsiteY2" fmla="*/ 652514 h 659701"/>
              <a:gd name="connsiteX3" fmla="*/ 1445582 w 2122394"/>
              <a:gd name="connsiteY3" fmla="*/ 516727 h 659701"/>
              <a:gd name="connsiteX4" fmla="*/ 2122394 w 2122394"/>
              <a:gd name="connsiteY4" fmla="*/ 608447 h 659701"/>
              <a:gd name="connsiteX0" fmla="*/ 0 w 2122394"/>
              <a:gd name="connsiteY0" fmla="*/ 0 h 659701"/>
              <a:gd name="connsiteX1" fmla="*/ 494156 w 2122394"/>
              <a:gd name="connsiteY1" fmla="*/ 550949 h 659701"/>
              <a:gd name="connsiteX2" fmla="*/ 844386 w 2122394"/>
              <a:gd name="connsiteY2" fmla="*/ 652514 h 659701"/>
              <a:gd name="connsiteX3" fmla="*/ 1445582 w 2122394"/>
              <a:gd name="connsiteY3" fmla="*/ 516727 h 659701"/>
              <a:gd name="connsiteX4" fmla="*/ 2122394 w 2122394"/>
              <a:gd name="connsiteY4" fmla="*/ 608447 h 659701"/>
              <a:gd name="connsiteX0" fmla="*/ 0 w 2122394"/>
              <a:gd name="connsiteY0" fmla="*/ 0 h 659701"/>
              <a:gd name="connsiteX1" fmla="*/ 494156 w 2122394"/>
              <a:gd name="connsiteY1" fmla="*/ 550949 h 659701"/>
              <a:gd name="connsiteX2" fmla="*/ 844386 w 2122394"/>
              <a:gd name="connsiteY2" fmla="*/ 652514 h 659701"/>
              <a:gd name="connsiteX3" fmla="*/ 1228538 w 2122394"/>
              <a:gd name="connsiteY3" fmla="*/ 565642 h 659701"/>
              <a:gd name="connsiteX4" fmla="*/ 1445582 w 2122394"/>
              <a:gd name="connsiteY4" fmla="*/ 516727 h 659701"/>
              <a:gd name="connsiteX5" fmla="*/ 2122394 w 2122394"/>
              <a:gd name="connsiteY5" fmla="*/ 608447 h 659701"/>
              <a:gd name="connsiteX0" fmla="*/ 0 w 2122394"/>
              <a:gd name="connsiteY0" fmla="*/ 0 h 659701"/>
              <a:gd name="connsiteX1" fmla="*/ 494156 w 2122394"/>
              <a:gd name="connsiteY1" fmla="*/ 550949 h 659701"/>
              <a:gd name="connsiteX2" fmla="*/ 844386 w 2122394"/>
              <a:gd name="connsiteY2" fmla="*/ 652514 h 659701"/>
              <a:gd name="connsiteX3" fmla="*/ 1228538 w 2122394"/>
              <a:gd name="connsiteY3" fmla="*/ 565642 h 659701"/>
              <a:gd name="connsiteX4" fmla="*/ 1611757 w 2122394"/>
              <a:gd name="connsiteY4" fmla="*/ 516727 h 659701"/>
              <a:gd name="connsiteX5" fmla="*/ 2122394 w 2122394"/>
              <a:gd name="connsiteY5" fmla="*/ 608447 h 659701"/>
              <a:gd name="connsiteX0" fmla="*/ 0 w 2122394"/>
              <a:gd name="connsiteY0" fmla="*/ 0 h 659701"/>
              <a:gd name="connsiteX1" fmla="*/ 494156 w 2122394"/>
              <a:gd name="connsiteY1" fmla="*/ 550949 h 659701"/>
              <a:gd name="connsiteX2" fmla="*/ 844386 w 2122394"/>
              <a:gd name="connsiteY2" fmla="*/ 652514 h 659701"/>
              <a:gd name="connsiteX3" fmla="*/ 1228538 w 2122394"/>
              <a:gd name="connsiteY3" fmla="*/ 565642 h 659701"/>
              <a:gd name="connsiteX4" fmla="*/ 1611757 w 2122394"/>
              <a:gd name="connsiteY4" fmla="*/ 516727 h 659701"/>
              <a:gd name="connsiteX5" fmla="*/ 2122394 w 2122394"/>
              <a:gd name="connsiteY5" fmla="*/ 608447 h 659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22394" h="659701">
                <a:moveTo>
                  <a:pt x="0" y="0"/>
                </a:moveTo>
                <a:cubicBezTo>
                  <a:pt x="228879" y="129"/>
                  <a:pt x="353425" y="442197"/>
                  <a:pt x="494156" y="550949"/>
                </a:cubicBezTo>
                <a:cubicBezTo>
                  <a:pt x="634887" y="659701"/>
                  <a:pt x="721989" y="650065"/>
                  <a:pt x="844386" y="652514"/>
                </a:cubicBezTo>
                <a:cubicBezTo>
                  <a:pt x="966783" y="654963"/>
                  <a:pt x="1100643" y="588273"/>
                  <a:pt x="1228538" y="565642"/>
                </a:cubicBezTo>
                <a:cubicBezTo>
                  <a:pt x="1356433" y="543011"/>
                  <a:pt x="1462781" y="509593"/>
                  <a:pt x="1611757" y="516727"/>
                </a:cubicBezTo>
                <a:cubicBezTo>
                  <a:pt x="1794202" y="524187"/>
                  <a:pt x="1855209" y="597307"/>
                  <a:pt x="2122394" y="608447"/>
                </a:cubicBezTo>
              </a:path>
            </a:pathLst>
          </a:cu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2000" b="0" i="1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Verdana" pitchFamily="34" charset="0"/>
            </a:endParaRPr>
          </a:p>
        </p:txBody>
      </p:sp>
      <p:sp>
        <p:nvSpPr>
          <p:cNvPr id="35" name="Text Box 24"/>
          <p:cNvSpPr txBox="1">
            <a:spLocks noChangeArrowheads="1"/>
          </p:cNvSpPr>
          <p:nvPr/>
        </p:nvSpPr>
        <p:spPr bwMode="auto">
          <a:xfrm>
            <a:off x="7236782" y="1881142"/>
            <a:ext cx="8657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fr-CA" dirty="0">
                <a:sym typeface="Symbol" pitchFamily="18" charset="2"/>
              </a:rPr>
              <a:t>1</a:t>
            </a:r>
            <a:r>
              <a:rPr lang="fr-CA" sz="1800" i="0" dirty="0">
                <a:sym typeface="Symbol"/>
              </a:rPr>
              <a:t>/d</a:t>
            </a:r>
            <a:endParaRPr lang="fr-CA" sz="1800" i="0" dirty="0"/>
          </a:p>
        </p:txBody>
      </p:sp>
      <p:sp>
        <p:nvSpPr>
          <p:cNvPr id="36" name="Text Box 24"/>
          <p:cNvSpPr txBox="1">
            <a:spLocks noChangeArrowheads="1"/>
          </p:cNvSpPr>
          <p:nvPr/>
        </p:nvSpPr>
        <p:spPr bwMode="auto">
          <a:xfrm>
            <a:off x="6332171" y="2812404"/>
            <a:ext cx="8657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fr-CA" sz="1800" i="0" dirty="0">
                <a:sym typeface="Symbol" pitchFamily="18" charset="2"/>
              </a:rPr>
              <a:t>-</a:t>
            </a:r>
            <a:r>
              <a:rPr lang="fr-CA" dirty="0">
                <a:sym typeface="Symbol" pitchFamily="18" charset="2"/>
              </a:rPr>
              <a:t>1</a:t>
            </a:r>
            <a:r>
              <a:rPr lang="fr-CA" sz="1800" i="0" dirty="0">
                <a:sym typeface="Symbol"/>
              </a:rPr>
              <a:t>/d</a:t>
            </a:r>
            <a:endParaRPr lang="fr-CA" sz="1800" i="0" dirty="0"/>
          </a:p>
        </p:txBody>
      </p:sp>
      <p:cxnSp>
        <p:nvCxnSpPr>
          <p:cNvPr id="37" name="Straight Arrow Connector 36"/>
          <p:cNvCxnSpPr/>
          <p:nvPr/>
        </p:nvCxnSpPr>
        <p:spPr bwMode="auto">
          <a:xfrm rot="5400000">
            <a:off x="7144089" y="2284742"/>
            <a:ext cx="357107" cy="17172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206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9" name="Straight Arrow Connector 38"/>
          <p:cNvCxnSpPr>
            <a:stCxn id="36" idx="0"/>
          </p:cNvCxnSpPr>
          <p:nvPr/>
        </p:nvCxnSpPr>
        <p:spPr bwMode="auto">
          <a:xfrm rot="16200000" flipV="1">
            <a:off x="6496635" y="2544008"/>
            <a:ext cx="227494" cy="30929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206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1" name="Rectangle 40"/>
          <p:cNvSpPr/>
          <p:nvPr/>
        </p:nvSpPr>
        <p:spPr bwMode="auto">
          <a:xfrm>
            <a:off x="7415666" y="4195854"/>
            <a:ext cx="1517197" cy="872694"/>
          </a:xfrm>
          <a:prstGeom prst="rect">
            <a:avLst/>
          </a:prstGeom>
          <a:noFill/>
          <a:ln w="285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2000" b="0" i="1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Verdana" pitchFamily="34" charset="0"/>
            </a:endParaRPr>
          </a:p>
        </p:txBody>
      </p:sp>
      <p:sp>
        <p:nvSpPr>
          <p:cNvPr id="27" name="Footer Placeholder 26"/>
          <p:cNvSpPr>
            <a:spLocks noGrp="1"/>
          </p:cNvSpPr>
          <p:nvPr>
            <p:ph type="ftr" sz="quarter" idx="4294967295"/>
          </p:nvPr>
        </p:nvSpPr>
        <p:spPr>
          <a:xfrm rot="16200000">
            <a:off x="-1190171" y="4915227"/>
            <a:ext cx="2895600" cy="457200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(C) Pierre Savard 2013</a:t>
            </a:r>
          </a:p>
        </p:txBody>
      </p:sp>
      <p:sp>
        <p:nvSpPr>
          <p:cNvPr id="43" name="Text Box 30"/>
          <p:cNvSpPr txBox="1">
            <a:spLocks noChangeArrowheads="1"/>
          </p:cNvSpPr>
          <p:nvPr/>
        </p:nvSpPr>
        <p:spPr bwMode="auto">
          <a:xfrm>
            <a:off x="3592063" y="5280394"/>
            <a:ext cx="262692" cy="339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fr-CA" dirty="0"/>
              <a:t>t</a:t>
            </a:r>
          </a:p>
        </p:txBody>
      </p:sp>
      <p:sp>
        <p:nvSpPr>
          <p:cNvPr id="44" name="Line 37"/>
          <p:cNvSpPr>
            <a:spLocks noChangeShapeType="1"/>
          </p:cNvSpPr>
          <p:nvPr/>
        </p:nvSpPr>
        <p:spPr bwMode="auto">
          <a:xfrm>
            <a:off x="5931656" y="5141828"/>
            <a:ext cx="2789136" cy="0"/>
          </a:xfrm>
          <a:prstGeom prst="line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endParaRPr lang="fr-CA"/>
          </a:p>
        </p:txBody>
      </p:sp>
      <p:sp>
        <p:nvSpPr>
          <p:cNvPr id="45" name="Line 38"/>
          <p:cNvSpPr>
            <a:spLocks noChangeShapeType="1"/>
          </p:cNvSpPr>
          <p:nvPr/>
        </p:nvSpPr>
        <p:spPr bwMode="auto">
          <a:xfrm rot="16200000">
            <a:off x="6064743" y="4694198"/>
            <a:ext cx="1548000" cy="0"/>
          </a:xfrm>
          <a:prstGeom prst="line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endParaRPr lang="fr-CA"/>
          </a:p>
        </p:txBody>
      </p:sp>
      <p:sp>
        <p:nvSpPr>
          <p:cNvPr id="46" name="Freeform 45"/>
          <p:cNvSpPr/>
          <p:nvPr/>
        </p:nvSpPr>
        <p:spPr bwMode="auto">
          <a:xfrm>
            <a:off x="5802235" y="4485685"/>
            <a:ext cx="2327275" cy="673100"/>
          </a:xfrm>
          <a:custGeom>
            <a:avLst/>
            <a:gdLst>
              <a:gd name="connsiteX0" fmla="*/ 0 w 2667000"/>
              <a:gd name="connsiteY0" fmla="*/ 660400 h 673100"/>
              <a:gd name="connsiteX1" fmla="*/ 965200 w 2667000"/>
              <a:gd name="connsiteY1" fmla="*/ 660400 h 673100"/>
              <a:gd name="connsiteX2" fmla="*/ 952500 w 2667000"/>
              <a:gd name="connsiteY2" fmla="*/ 0 h 673100"/>
              <a:gd name="connsiteX3" fmla="*/ 1816100 w 2667000"/>
              <a:gd name="connsiteY3" fmla="*/ 0 h 673100"/>
              <a:gd name="connsiteX4" fmla="*/ 1828800 w 2667000"/>
              <a:gd name="connsiteY4" fmla="*/ 673100 h 673100"/>
              <a:gd name="connsiteX5" fmla="*/ 2667000 w 2667000"/>
              <a:gd name="connsiteY5" fmla="*/ 673100 h 673100"/>
              <a:gd name="connsiteX0" fmla="*/ 0 w 2327275"/>
              <a:gd name="connsiteY0" fmla="*/ 660400 h 673100"/>
              <a:gd name="connsiteX1" fmla="*/ 625475 w 2327275"/>
              <a:gd name="connsiteY1" fmla="*/ 660400 h 673100"/>
              <a:gd name="connsiteX2" fmla="*/ 612775 w 2327275"/>
              <a:gd name="connsiteY2" fmla="*/ 0 h 673100"/>
              <a:gd name="connsiteX3" fmla="*/ 1476375 w 2327275"/>
              <a:gd name="connsiteY3" fmla="*/ 0 h 673100"/>
              <a:gd name="connsiteX4" fmla="*/ 1489075 w 2327275"/>
              <a:gd name="connsiteY4" fmla="*/ 673100 h 673100"/>
              <a:gd name="connsiteX5" fmla="*/ 2327275 w 2327275"/>
              <a:gd name="connsiteY5" fmla="*/ 673100 h 67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27275" h="673100">
                <a:moveTo>
                  <a:pt x="0" y="660400"/>
                </a:moveTo>
                <a:lnTo>
                  <a:pt x="625475" y="660400"/>
                </a:lnTo>
                <a:lnTo>
                  <a:pt x="612775" y="0"/>
                </a:lnTo>
                <a:lnTo>
                  <a:pt x="1476375" y="0"/>
                </a:lnTo>
                <a:lnTo>
                  <a:pt x="1489075" y="673100"/>
                </a:lnTo>
                <a:lnTo>
                  <a:pt x="2327275" y="673100"/>
                </a:lnTo>
              </a:path>
            </a:pathLst>
          </a:cu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2000" b="0" i="1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Verdana" pitchFamily="34" charset="0"/>
            </a:endParaRPr>
          </a:p>
        </p:txBody>
      </p:sp>
      <p:sp>
        <p:nvSpPr>
          <p:cNvPr id="47" name="Line 22"/>
          <p:cNvSpPr>
            <a:spLocks noChangeShapeType="1"/>
          </p:cNvSpPr>
          <p:nvPr/>
        </p:nvSpPr>
        <p:spPr bwMode="auto">
          <a:xfrm>
            <a:off x="768654" y="5142319"/>
            <a:ext cx="3076575" cy="16466"/>
          </a:xfrm>
          <a:prstGeom prst="line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endParaRPr lang="fr-CA"/>
          </a:p>
        </p:txBody>
      </p:sp>
      <p:sp>
        <p:nvSpPr>
          <p:cNvPr id="48" name="Line 23"/>
          <p:cNvSpPr>
            <a:spLocks noChangeShapeType="1"/>
          </p:cNvSpPr>
          <p:nvPr/>
        </p:nvSpPr>
        <p:spPr bwMode="auto">
          <a:xfrm rot="16200000">
            <a:off x="1549745" y="4513435"/>
            <a:ext cx="1255669" cy="2098"/>
          </a:xfrm>
          <a:prstGeom prst="line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endParaRPr lang="fr-CA"/>
          </a:p>
        </p:txBody>
      </p:sp>
      <p:sp>
        <p:nvSpPr>
          <p:cNvPr id="49" name="Freeform 48"/>
          <p:cNvSpPr/>
          <p:nvPr/>
        </p:nvSpPr>
        <p:spPr bwMode="auto">
          <a:xfrm>
            <a:off x="2178627" y="4178034"/>
            <a:ext cx="1676128" cy="1140441"/>
          </a:xfrm>
          <a:custGeom>
            <a:avLst/>
            <a:gdLst>
              <a:gd name="connsiteX0" fmla="*/ 0 w 1943100"/>
              <a:gd name="connsiteY0" fmla="*/ 0 h 793750"/>
              <a:gd name="connsiteX1" fmla="*/ 279400 w 1943100"/>
              <a:gd name="connsiteY1" fmla="*/ 165100 h 793750"/>
              <a:gd name="connsiteX2" fmla="*/ 457200 w 1943100"/>
              <a:gd name="connsiteY2" fmla="*/ 571500 h 793750"/>
              <a:gd name="connsiteX3" fmla="*/ 584200 w 1943100"/>
              <a:gd name="connsiteY3" fmla="*/ 749300 h 793750"/>
              <a:gd name="connsiteX4" fmla="*/ 774700 w 1943100"/>
              <a:gd name="connsiteY4" fmla="*/ 762000 h 793750"/>
              <a:gd name="connsiteX5" fmla="*/ 939800 w 1943100"/>
              <a:gd name="connsiteY5" fmla="*/ 558800 h 793750"/>
              <a:gd name="connsiteX6" fmla="*/ 1143000 w 1943100"/>
              <a:gd name="connsiteY6" fmla="*/ 419100 h 793750"/>
              <a:gd name="connsiteX7" fmla="*/ 1435100 w 1943100"/>
              <a:gd name="connsiteY7" fmla="*/ 596900 h 793750"/>
              <a:gd name="connsiteX8" fmla="*/ 1625600 w 1943100"/>
              <a:gd name="connsiteY8" fmla="*/ 749300 h 793750"/>
              <a:gd name="connsiteX9" fmla="*/ 1943100 w 1943100"/>
              <a:gd name="connsiteY9" fmla="*/ 533400 h 793750"/>
              <a:gd name="connsiteX0" fmla="*/ 0 w 1943100"/>
              <a:gd name="connsiteY0" fmla="*/ 47381 h 841131"/>
              <a:gd name="connsiteX1" fmla="*/ 279400 w 1943100"/>
              <a:gd name="connsiteY1" fmla="*/ 212481 h 841131"/>
              <a:gd name="connsiteX2" fmla="*/ 457200 w 1943100"/>
              <a:gd name="connsiteY2" fmla="*/ 618881 h 841131"/>
              <a:gd name="connsiteX3" fmla="*/ 584200 w 1943100"/>
              <a:gd name="connsiteY3" fmla="*/ 796681 h 841131"/>
              <a:gd name="connsiteX4" fmla="*/ 774700 w 1943100"/>
              <a:gd name="connsiteY4" fmla="*/ 809381 h 841131"/>
              <a:gd name="connsiteX5" fmla="*/ 939800 w 1943100"/>
              <a:gd name="connsiteY5" fmla="*/ 606181 h 841131"/>
              <a:gd name="connsiteX6" fmla="*/ 1143000 w 1943100"/>
              <a:gd name="connsiteY6" fmla="*/ 466481 h 841131"/>
              <a:gd name="connsiteX7" fmla="*/ 1435100 w 1943100"/>
              <a:gd name="connsiteY7" fmla="*/ 644281 h 841131"/>
              <a:gd name="connsiteX8" fmla="*/ 1625600 w 1943100"/>
              <a:gd name="connsiteY8" fmla="*/ 796681 h 841131"/>
              <a:gd name="connsiteX9" fmla="*/ 1943100 w 1943100"/>
              <a:gd name="connsiteY9" fmla="*/ 580781 h 841131"/>
              <a:gd name="connsiteX0" fmla="*/ 0 w 1943100"/>
              <a:gd name="connsiteY0" fmla="*/ 0 h 793750"/>
              <a:gd name="connsiteX1" fmla="*/ 457200 w 1943100"/>
              <a:gd name="connsiteY1" fmla="*/ 571500 h 793750"/>
              <a:gd name="connsiteX2" fmla="*/ 584200 w 1943100"/>
              <a:gd name="connsiteY2" fmla="*/ 749300 h 793750"/>
              <a:gd name="connsiteX3" fmla="*/ 774700 w 1943100"/>
              <a:gd name="connsiteY3" fmla="*/ 762000 h 793750"/>
              <a:gd name="connsiteX4" fmla="*/ 939800 w 1943100"/>
              <a:gd name="connsiteY4" fmla="*/ 558800 h 793750"/>
              <a:gd name="connsiteX5" fmla="*/ 1143000 w 1943100"/>
              <a:gd name="connsiteY5" fmla="*/ 419100 h 793750"/>
              <a:gd name="connsiteX6" fmla="*/ 1435100 w 1943100"/>
              <a:gd name="connsiteY6" fmla="*/ 596900 h 793750"/>
              <a:gd name="connsiteX7" fmla="*/ 1625600 w 1943100"/>
              <a:gd name="connsiteY7" fmla="*/ 749300 h 793750"/>
              <a:gd name="connsiteX8" fmla="*/ 1943100 w 1943100"/>
              <a:gd name="connsiteY8" fmla="*/ 533400 h 793750"/>
              <a:gd name="connsiteX0" fmla="*/ 0 w 1943100"/>
              <a:gd name="connsiteY0" fmla="*/ 24054 h 817804"/>
              <a:gd name="connsiteX1" fmla="*/ 457200 w 1943100"/>
              <a:gd name="connsiteY1" fmla="*/ 595554 h 817804"/>
              <a:gd name="connsiteX2" fmla="*/ 584200 w 1943100"/>
              <a:gd name="connsiteY2" fmla="*/ 773354 h 817804"/>
              <a:gd name="connsiteX3" fmla="*/ 774700 w 1943100"/>
              <a:gd name="connsiteY3" fmla="*/ 786054 h 817804"/>
              <a:gd name="connsiteX4" fmla="*/ 939800 w 1943100"/>
              <a:gd name="connsiteY4" fmla="*/ 582854 h 817804"/>
              <a:gd name="connsiteX5" fmla="*/ 1143000 w 1943100"/>
              <a:gd name="connsiteY5" fmla="*/ 443154 h 817804"/>
              <a:gd name="connsiteX6" fmla="*/ 1435100 w 1943100"/>
              <a:gd name="connsiteY6" fmla="*/ 620954 h 817804"/>
              <a:gd name="connsiteX7" fmla="*/ 1625600 w 1943100"/>
              <a:gd name="connsiteY7" fmla="*/ 773354 h 817804"/>
              <a:gd name="connsiteX8" fmla="*/ 1943100 w 1943100"/>
              <a:gd name="connsiteY8" fmla="*/ 557454 h 817804"/>
              <a:gd name="connsiteX0" fmla="*/ 0 w 1943100"/>
              <a:gd name="connsiteY0" fmla="*/ 24054 h 788171"/>
              <a:gd name="connsiteX1" fmla="*/ 457200 w 1943100"/>
              <a:gd name="connsiteY1" fmla="*/ 595554 h 788171"/>
              <a:gd name="connsiteX2" fmla="*/ 774700 w 1943100"/>
              <a:gd name="connsiteY2" fmla="*/ 786054 h 788171"/>
              <a:gd name="connsiteX3" fmla="*/ 939800 w 1943100"/>
              <a:gd name="connsiteY3" fmla="*/ 582854 h 788171"/>
              <a:gd name="connsiteX4" fmla="*/ 1143000 w 1943100"/>
              <a:gd name="connsiteY4" fmla="*/ 443154 h 788171"/>
              <a:gd name="connsiteX5" fmla="*/ 1435100 w 1943100"/>
              <a:gd name="connsiteY5" fmla="*/ 620954 h 788171"/>
              <a:gd name="connsiteX6" fmla="*/ 1625600 w 1943100"/>
              <a:gd name="connsiteY6" fmla="*/ 773354 h 788171"/>
              <a:gd name="connsiteX7" fmla="*/ 1943100 w 1943100"/>
              <a:gd name="connsiteY7" fmla="*/ 557454 h 788171"/>
              <a:gd name="connsiteX0" fmla="*/ 0 w 1943100"/>
              <a:gd name="connsiteY0" fmla="*/ 24054 h 788171"/>
              <a:gd name="connsiteX1" fmla="*/ 457200 w 1943100"/>
              <a:gd name="connsiteY1" fmla="*/ 595554 h 788171"/>
              <a:gd name="connsiteX2" fmla="*/ 774700 w 1943100"/>
              <a:gd name="connsiteY2" fmla="*/ 786054 h 788171"/>
              <a:gd name="connsiteX3" fmla="*/ 939800 w 1943100"/>
              <a:gd name="connsiteY3" fmla="*/ 582854 h 788171"/>
              <a:gd name="connsiteX4" fmla="*/ 1143000 w 1943100"/>
              <a:gd name="connsiteY4" fmla="*/ 443154 h 788171"/>
              <a:gd name="connsiteX5" fmla="*/ 1435100 w 1943100"/>
              <a:gd name="connsiteY5" fmla="*/ 620954 h 788171"/>
              <a:gd name="connsiteX6" fmla="*/ 1625600 w 1943100"/>
              <a:gd name="connsiteY6" fmla="*/ 773354 h 788171"/>
              <a:gd name="connsiteX7" fmla="*/ 1943100 w 1943100"/>
              <a:gd name="connsiteY7" fmla="*/ 557454 h 788171"/>
              <a:gd name="connsiteX0" fmla="*/ 0 w 1943100"/>
              <a:gd name="connsiteY0" fmla="*/ 24054 h 788171"/>
              <a:gd name="connsiteX1" fmla="*/ 457200 w 1943100"/>
              <a:gd name="connsiteY1" fmla="*/ 595554 h 788171"/>
              <a:gd name="connsiteX2" fmla="*/ 774700 w 1943100"/>
              <a:gd name="connsiteY2" fmla="*/ 786054 h 788171"/>
              <a:gd name="connsiteX3" fmla="*/ 939800 w 1943100"/>
              <a:gd name="connsiteY3" fmla="*/ 582854 h 788171"/>
              <a:gd name="connsiteX4" fmla="*/ 946638 w 1943100"/>
              <a:gd name="connsiteY4" fmla="*/ 587740 h 788171"/>
              <a:gd name="connsiteX5" fmla="*/ 1143000 w 1943100"/>
              <a:gd name="connsiteY5" fmla="*/ 443154 h 788171"/>
              <a:gd name="connsiteX6" fmla="*/ 1435100 w 1943100"/>
              <a:gd name="connsiteY6" fmla="*/ 620954 h 788171"/>
              <a:gd name="connsiteX7" fmla="*/ 1625600 w 1943100"/>
              <a:gd name="connsiteY7" fmla="*/ 773354 h 788171"/>
              <a:gd name="connsiteX8" fmla="*/ 1943100 w 1943100"/>
              <a:gd name="connsiteY8" fmla="*/ 557454 h 788171"/>
              <a:gd name="connsiteX0" fmla="*/ 0 w 1943100"/>
              <a:gd name="connsiteY0" fmla="*/ 24054 h 788171"/>
              <a:gd name="connsiteX1" fmla="*/ 457200 w 1943100"/>
              <a:gd name="connsiteY1" fmla="*/ 595554 h 788171"/>
              <a:gd name="connsiteX2" fmla="*/ 774700 w 1943100"/>
              <a:gd name="connsiteY2" fmla="*/ 786054 h 788171"/>
              <a:gd name="connsiteX3" fmla="*/ 939800 w 1943100"/>
              <a:gd name="connsiteY3" fmla="*/ 582854 h 788171"/>
              <a:gd name="connsiteX4" fmla="*/ 946638 w 1943100"/>
              <a:gd name="connsiteY4" fmla="*/ 587740 h 788171"/>
              <a:gd name="connsiteX5" fmla="*/ 1143000 w 1943100"/>
              <a:gd name="connsiteY5" fmla="*/ 443154 h 788171"/>
              <a:gd name="connsiteX6" fmla="*/ 1280746 w 1943100"/>
              <a:gd name="connsiteY6" fmla="*/ 435340 h 788171"/>
              <a:gd name="connsiteX7" fmla="*/ 1435100 w 1943100"/>
              <a:gd name="connsiteY7" fmla="*/ 620954 h 788171"/>
              <a:gd name="connsiteX8" fmla="*/ 1625600 w 1943100"/>
              <a:gd name="connsiteY8" fmla="*/ 773354 h 788171"/>
              <a:gd name="connsiteX9" fmla="*/ 1943100 w 1943100"/>
              <a:gd name="connsiteY9" fmla="*/ 557454 h 788171"/>
              <a:gd name="connsiteX0" fmla="*/ 0 w 1943100"/>
              <a:gd name="connsiteY0" fmla="*/ 24054 h 788171"/>
              <a:gd name="connsiteX1" fmla="*/ 457200 w 1943100"/>
              <a:gd name="connsiteY1" fmla="*/ 595554 h 788171"/>
              <a:gd name="connsiteX2" fmla="*/ 774700 w 1943100"/>
              <a:gd name="connsiteY2" fmla="*/ 786054 h 788171"/>
              <a:gd name="connsiteX3" fmla="*/ 939800 w 1943100"/>
              <a:gd name="connsiteY3" fmla="*/ 582854 h 788171"/>
              <a:gd name="connsiteX4" fmla="*/ 1027724 w 1943100"/>
              <a:gd name="connsiteY4" fmla="*/ 587740 h 788171"/>
              <a:gd name="connsiteX5" fmla="*/ 1143000 w 1943100"/>
              <a:gd name="connsiteY5" fmla="*/ 443154 h 788171"/>
              <a:gd name="connsiteX6" fmla="*/ 1280746 w 1943100"/>
              <a:gd name="connsiteY6" fmla="*/ 435340 h 788171"/>
              <a:gd name="connsiteX7" fmla="*/ 1435100 w 1943100"/>
              <a:gd name="connsiteY7" fmla="*/ 620954 h 788171"/>
              <a:gd name="connsiteX8" fmla="*/ 1625600 w 1943100"/>
              <a:gd name="connsiteY8" fmla="*/ 773354 h 788171"/>
              <a:gd name="connsiteX9" fmla="*/ 1943100 w 1943100"/>
              <a:gd name="connsiteY9" fmla="*/ 557454 h 788171"/>
              <a:gd name="connsiteX0" fmla="*/ 0 w 1943100"/>
              <a:gd name="connsiteY0" fmla="*/ 24054 h 787356"/>
              <a:gd name="connsiteX1" fmla="*/ 457200 w 1943100"/>
              <a:gd name="connsiteY1" fmla="*/ 595554 h 787356"/>
              <a:gd name="connsiteX2" fmla="*/ 774700 w 1943100"/>
              <a:gd name="connsiteY2" fmla="*/ 786054 h 787356"/>
              <a:gd name="connsiteX3" fmla="*/ 1027724 w 1943100"/>
              <a:gd name="connsiteY3" fmla="*/ 587740 h 787356"/>
              <a:gd name="connsiteX4" fmla="*/ 1143000 w 1943100"/>
              <a:gd name="connsiteY4" fmla="*/ 443154 h 787356"/>
              <a:gd name="connsiteX5" fmla="*/ 1280746 w 1943100"/>
              <a:gd name="connsiteY5" fmla="*/ 435340 h 787356"/>
              <a:gd name="connsiteX6" fmla="*/ 1435100 w 1943100"/>
              <a:gd name="connsiteY6" fmla="*/ 620954 h 787356"/>
              <a:gd name="connsiteX7" fmla="*/ 1625600 w 1943100"/>
              <a:gd name="connsiteY7" fmla="*/ 773354 h 787356"/>
              <a:gd name="connsiteX8" fmla="*/ 1943100 w 1943100"/>
              <a:gd name="connsiteY8" fmla="*/ 557454 h 787356"/>
              <a:gd name="connsiteX0" fmla="*/ 0 w 1943100"/>
              <a:gd name="connsiteY0" fmla="*/ 24054 h 787356"/>
              <a:gd name="connsiteX1" fmla="*/ 457200 w 1943100"/>
              <a:gd name="connsiteY1" fmla="*/ 595554 h 787356"/>
              <a:gd name="connsiteX2" fmla="*/ 774700 w 1943100"/>
              <a:gd name="connsiteY2" fmla="*/ 786054 h 787356"/>
              <a:gd name="connsiteX3" fmla="*/ 1027724 w 1943100"/>
              <a:gd name="connsiteY3" fmla="*/ 587740 h 787356"/>
              <a:gd name="connsiteX4" fmla="*/ 1143000 w 1943100"/>
              <a:gd name="connsiteY4" fmla="*/ 443154 h 787356"/>
              <a:gd name="connsiteX5" fmla="*/ 1280746 w 1943100"/>
              <a:gd name="connsiteY5" fmla="*/ 435340 h 787356"/>
              <a:gd name="connsiteX6" fmla="*/ 1435100 w 1943100"/>
              <a:gd name="connsiteY6" fmla="*/ 620954 h 787356"/>
              <a:gd name="connsiteX7" fmla="*/ 1625600 w 1943100"/>
              <a:gd name="connsiteY7" fmla="*/ 773354 h 787356"/>
              <a:gd name="connsiteX8" fmla="*/ 1943100 w 1943100"/>
              <a:gd name="connsiteY8" fmla="*/ 557454 h 787356"/>
              <a:gd name="connsiteX0" fmla="*/ 0 w 1943100"/>
              <a:gd name="connsiteY0" fmla="*/ 24054 h 787356"/>
              <a:gd name="connsiteX1" fmla="*/ 457200 w 1943100"/>
              <a:gd name="connsiteY1" fmla="*/ 595554 h 787356"/>
              <a:gd name="connsiteX2" fmla="*/ 774700 w 1943100"/>
              <a:gd name="connsiteY2" fmla="*/ 786054 h 787356"/>
              <a:gd name="connsiteX3" fmla="*/ 1027724 w 1943100"/>
              <a:gd name="connsiteY3" fmla="*/ 587740 h 787356"/>
              <a:gd name="connsiteX4" fmla="*/ 1143000 w 1943100"/>
              <a:gd name="connsiteY4" fmla="*/ 443154 h 787356"/>
              <a:gd name="connsiteX5" fmla="*/ 1280746 w 1943100"/>
              <a:gd name="connsiteY5" fmla="*/ 435340 h 787356"/>
              <a:gd name="connsiteX6" fmla="*/ 1435100 w 1943100"/>
              <a:gd name="connsiteY6" fmla="*/ 620954 h 787356"/>
              <a:gd name="connsiteX7" fmla="*/ 1625600 w 1943100"/>
              <a:gd name="connsiteY7" fmla="*/ 773354 h 787356"/>
              <a:gd name="connsiteX8" fmla="*/ 1943100 w 1943100"/>
              <a:gd name="connsiteY8" fmla="*/ 557454 h 787356"/>
              <a:gd name="connsiteX0" fmla="*/ 0 w 1943100"/>
              <a:gd name="connsiteY0" fmla="*/ 24054 h 787356"/>
              <a:gd name="connsiteX1" fmla="*/ 457200 w 1943100"/>
              <a:gd name="connsiteY1" fmla="*/ 595554 h 787356"/>
              <a:gd name="connsiteX2" fmla="*/ 774700 w 1943100"/>
              <a:gd name="connsiteY2" fmla="*/ 786054 h 787356"/>
              <a:gd name="connsiteX3" fmla="*/ 1027724 w 1943100"/>
              <a:gd name="connsiteY3" fmla="*/ 587740 h 787356"/>
              <a:gd name="connsiteX4" fmla="*/ 1280746 w 1943100"/>
              <a:gd name="connsiteY4" fmla="*/ 435340 h 787356"/>
              <a:gd name="connsiteX5" fmla="*/ 1435100 w 1943100"/>
              <a:gd name="connsiteY5" fmla="*/ 620954 h 787356"/>
              <a:gd name="connsiteX6" fmla="*/ 1625600 w 1943100"/>
              <a:gd name="connsiteY6" fmla="*/ 773354 h 787356"/>
              <a:gd name="connsiteX7" fmla="*/ 1943100 w 1943100"/>
              <a:gd name="connsiteY7" fmla="*/ 557454 h 787356"/>
              <a:gd name="connsiteX0" fmla="*/ 0 w 1943100"/>
              <a:gd name="connsiteY0" fmla="*/ 24054 h 787356"/>
              <a:gd name="connsiteX1" fmla="*/ 457200 w 1943100"/>
              <a:gd name="connsiteY1" fmla="*/ 595554 h 787356"/>
              <a:gd name="connsiteX2" fmla="*/ 774700 w 1943100"/>
              <a:gd name="connsiteY2" fmla="*/ 786054 h 787356"/>
              <a:gd name="connsiteX3" fmla="*/ 1027724 w 1943100"/>
              <a:gd name="connsiteY3" fmla="*/ 587740 h 787356"/>
              <a:gd name="connsiteX4" fmla="*/ 1280746 w 1943100"/>
              <a:gd name="connsiteY4" fmla="*/ 501600 h 787356"/>
              <a:gd name="connsiteX5" fmla="*/ 1435100 w 1943100"/>
              <a:gd name="connsiteY5" fmla="*/ 620954 h 787356"/>
              <a:gd name="connsiteX6" fmla="*/ 1625600 w 1943100"/>
              <a:gd name="connsiteY6" fmla="*/ 773354 h 787356"/>
              <a:gd name="connsiteX7" fmla="*/ 1943100 w 1943100"/>
              <a:gd name="connsiteY7" fmla="*/ 557454 h 787356"/>
              <a:gd name="connsiteX0" fmla="*/ 0 w 1943100"/>
              <a:gd name="connsiteY0" fmla="*/ 24054 h 787356"/>
              <a:gd name="connsiteX1" fmla="*/ 457200 w 1943100"/>
              <a:gd name="connsiteY1" fmla="*/ 595554 h 787356"/>
              <a:gd name="connsiteX2" fmla="*/ 774700 w 1943100"/>
              <a:gd name="connsiteY2" fmla="*/ 786054 h 787356"/>
              <a:gd name="connsiteX3" fmla="*/ 1027724 w 1943100"/>
              <a:gd name="connsiteY3" fmla="*/ 587740 h 787356"/>
              <a:gd name="connsiteX4" fmla="*/ 1280746 w 1943100"/>
              <a:gd name="connsiteY4" fmla="*/ 501600 h 787356"/>
              <a:gd name="connsiteX5" fmla="*/ 1558925 w 1943100"/>
              <a:gd name="connsiteY5" fmla="*/ 620954 h 787356"/>
              <a:gd name="connsiteX6" fmla="*/ 1625600 w 1943100"/>
              <a:gd name="connsiteY6" fmla="*/ 773354 h 787356"/>
              <a:gd name="connsiteX7" fmla="*/ 1943100 w 1943100"/>
              <a:gd name="connsiteY7" fmla="*/ 557454 h 787356"/>
              <a:gd name="connsiteX0" fmla="*/ 0 w 1943100"/>
              <a:gd name="connsiteY0" fmla="*/ 24054 h 787356"/>
              <a:gd name="connsiteX1" fmla="*/ 457200 w 1943100"/>
              <a:gd name="connsiteY1" fmla="*/ 595554 h 787356"/>
              <a:gd name="connsiteX2" fmla="*/ 774700 w 1943100"/>
              <a:gd name="connsiteY2" fmla="*/ 786054 h 787356"/>
              <a:gd name="connsiteX3" fmla="*/ 1027724 w 1943100"/>
              <a:gd name="connsiteY3" fmla="*/ 587740 h 787356"/>
              <a:gd name="connsiteX4" fmla="*/ 1280746 w 1943100"/>
              <a:gd name="connsiteY4" fmla="*/ 501600 h 787356"/>
              <a:gd name="connsiteX5" fmla="*/ 1558925 w 1943100"/>
              <a:gd name="connsiteY5" fmla="*/ 620954 h 787356"/>
              <a:gd name="connsiteX6" fmla="*/ 1943100 w 1943100"/>
              <a:gd name="connsiteY6" fmla="*/ 557454 h 787356"/>
              <a:gd name="connsiteX0" fmla="*/ 0 w 1943100"/>
              <a:gd name="connsiteY0" fmla="*/ 24054 h 787356"/>
              <a:gd name="connsiteX1" fmla="*/ 457200 w 1943100"/>
              <a:gd name="connsiteY1" fmla="*/ 595554 h 787356"/>
              <a:gd name="connsiteX2" fmla="*/ 774700 w 1943100"/>
              <a:gd name="connsiteY2" fmla="*/ 786054 h 787356"/>
              <a:gd name="connsiteX3" fmla="*/ 1027724 w 1943100"/>
              <a:gd name="connsiteY3" fmla="*/ 587740 h 787356"/>
              <a:gd name="connsiteX4" fmla="*/ 1280746 w 1943100"/>
              <a:gd name="connsiteY4" fmla="*/ 501600 h 787356"/>
              <a:gd name="connsiteX5" fmla="*/ 1658938 w 1943100"/>
              <a:gd name="connsiteY5" fmla="*/ 700450 h 787356"/>
              <a:gd name="connsiteX6" fmla="*/ 1943100 w 1943100"/>
              <a:gd name="connsiteY6" fmla="*/ 557454 h 787356"/>
              <a:gd name="connsiteX0" fmla="*/ 0 w 1943100"/>
              <a:gd name="connsiteY0" fmla="*/ 24054 h 787356"/>
              <a:gd name="connsiteX1" fmla="*/ 457200 w 1943100"/>
              <a:gd name="connsiteY1" fmla="*/ 595554 h 787356"/>
              <a:gd name="connsiteX2" fmla="*/ 774700 w 1943100"/>
              <a:gd name="connsiteY2" fmla="*/ 786054 h 787356"/>
              <a:gd name="connsiteX3" fmla="*/ 1027724 w 1943100"/>
              <a:gd name="connsiteY3" fmla="*/ 587740 h 787356"/>
              <a:gd name="connsiteX4" fmla="*/ 1280746 w 1943100"/>
              <a:gd name="connsiteY4" fmla="*/ 501600 h 787356"/>
              <a:gd name="connsiteX5" fmla="*/ 1658938 w 1943100"/>
              <a:gd name="connsiteY5" fmla="*/ 700450 h 787356"/>
              <a:gd name="connsiteX6" fmla="*/ 1943100 w 1943100"/>
              <a:gd name="connsiteY6" fmla="*/ 557454 h 787356"/>
              <a:gd name="connsiteX0" fmla="*/ 0 w 1943100"/>
              <a:gd name="connsiteY0" fmla="*/ 24054 h 722555"/>
              <a:gd name="connsiteX1" fmla="*/ 457200 w 1943100"/>
              <a:gd name="connsiteY1" fmla="*/ 595554 h 722555"/>
              <a:gd name="connsiteX2" fmla="*/ 774700 w 1943100"/>
              <a:gd name="connsiteY2" fmla="*/ 721253 h 722555"/>
              <a:gd name="connsiteX3" fmla="*/ 1027724 w 1943100"/>
              <a:gd name="connsiteY3" fmla="*/ 587740 h 722555"/>
              <a:gd name="connsiteX4" fmla="*/ 1280746 w 1943100"/>
              <a:gd name="connsiteY4" fmla="*/ 501600 h 722555"/>
              <a:gd name="connsiteX5" fmla="*/ 1658938 w 1943100"/>
              <a:gd name="connsiteY5" fmla="*/ 700450 h 722555"/>
              <a:gd name="connsiteX6" fmla="*/ 1943100 w 1943100"/>
              <a:gd name="connsiteY6" fmla="*/ 557454 h 722555"/>
              <a:gd name="connsiteX0" fmla="*/ 0 w 1658937"/>
              <a:gd name="connsiteY0" fmla="*/ 24054 h 722555"/>
              <a:gd name="connsiteX1" fmla="*/ 457200 w 1658937"/>
              <a:gd name="connsiteY1" fmla="*/ 595554 h 722555"/>
              <a:gd name="connsiteX2" fmla="*/ 774700 w 1658937"/>
              <a:gd name="connsiteY2" fmla="*/ 721253 h 722555"/>
              <a:gd name="connsiteX3" fmla="*/ 1027724 w 1658937"/>
              <a:gd name="connsiteY3" fmla="*/ 587740 h 722555"/>
              <a:gd name="connsiteX4" fmla="*/ 1280746 w 1658937"/>
              <a:gd name="connsiteY4" fmla="*/ 501600 h 722555"/>
              <a:gd name="connsiteX5" fmla="*/ 1658938 w 1658937"/>
              <a:gd name="connsiteY5" fmla="*/ 700450 h 722555"/>
              <a:gd name="connsiteX0" fmla="*/ 0 w 2122394"/>
              <a:gd name="connsiteY0" fmla="*/ 24054 h 722555"/>
              <a:gd name="connsiteX1" fmla="*/ 457200 w 2122394"/>
              <a:gd name="connsiteY1" fmla="*/ 595554 h 722555"/>
              <a:gd name="connsiteX2" fmla="*/ 774700 w 2122394"/>
              <a:gd name="connsiteY2" fmla="*/ 721253 h 722555"/>
              <a:gd name="connsiteX3" fmla="*/ 1027724 w 2122394"/>
              <a:gd name="connsiteY3" fmla="*/ 587740 h 722555"/>
              <a:gd name="connsiteX4" fmla="*/ 1280746 w 2122394"/>
              <a:gd name="connsiteY4" fmla="*/ 501600 h 722555"/>
              <a:gd name="connsiteX5" fmla="*/ 2122394 w 2122394"/>
              <a:gd name="connsiteY5" fmla="*/ 700450 h 722555"/>
              <a:gd name="connsiteX0" fmla="*/ 0 w 2122394"/>
              <a:gd name="connsiteY0" fmla="*/ 24054 h 722555"/>
              <a:gd name="connsiteX1" fmla="*/ 457200 w 2122394"/>
              <a:gd name="connsiteY1" fmla="*/ 595554 h 722555"/>
              <a:gd name="connsiteX2" fmla="*/ 774700 w 2122394"/>
              <a:gd name="connsiteY2" fmla="*/ 721253 h 722555"/>
              <a:gd name="connsiteX3" fmla="*/ 1027724 w 2122394"/>
              <a:gd name="connsiteY3" fmla="*/ 587740 h 722555"/>
              <a:gd name="connsiteX4" fmla="*/ 1280746 w 2122394"/>
              <a:gd name="connsiteY4" fmla="*/ 501600 h 722555"/>
              <a:gd name="connsiteX5" fmla="*/ 2122394 w 2122394"/>
              <a:gd name="connsiteY5" fmla="*/ 700450 h 722555"/>
              <a:gd name="connsiteX0" fmla="*/ 0 w 2122394"/>
              <a:gd name="connsiteY0" fmla="*/ 24054 h 722555"/>
              <a:gd name="connsiteX1" fmla="*/ 457200 w 2122394"/>
              <a:gd name="connsiteY1" fmla="*/ 595554 h 722555"/>
              <a:gd name="connsiteX2" fmla="*/ 774700 w 2122394"/>
              <a:gd name="connsiteY2" fmla="*/ 721253 h 722555"/>
              <a:gd name="connsiteX3" fmla="*/ 1027724 w 2122394"/>
              <a:gd name="connsiteY3" fmla="*/ 587740 h 722555"/>
              <a:gd name="connsiteX4" fmla="*/ 1280746 w 2122394"/>
              <a:gd name="connsiteY4" fmla="*/ 501600 h 722555"/>
              <a:gd name="connsiteX5" fmla="*/ 2122394 w 2122394"/>
              <a:gd name="connsiteY5" fmla="*/ 632501 h 722555"/>
              <a:gd name="connsiteX0" fmla="*/ 0 w 2122394"/>
              <a:gd name="connsiteY0" fmla="*/ 24054 h 722555"/>
              <a:gd name="connsiteX1" fmla="*/ 457200 w 2122394"/>
              <a:gd name="connsiteY1" fmla="*/ 595554 h 722555"/>
              <a:gd name="connsiteX2" fmla="*/ 774700 w 2122394"/>
              <a:gd name="connsiteY2" fmla="*/ 721253 h 722555"/>
              <a:gd name="connsiteX3" fmla="*/ 1027724 w 2122394"/>
              <a:gd name="connsiteY3" fmla="*/ 587740 h 722555"/>
              <a:gd name="connsiteX4" fmla="*/ 1445582 w 2122394"/>
              <a:gd name="connsiteY4" fmla="*/ 501600 h 722555"/>
              <a:gd name="connsiteX5" fmla="*/ 2122394 w 2122394"/>
              <a:gd name="connsiteY5" fmla="*/ 632501 h 722555"/>
              <a:gd name="connsiteX0" fmla="*/ 0 w 2122394"/>
              <a:gd name="connsiteY0" fmla="*/ 24054 h 722555"/>
              <a:gd name="connsiteX1" fmla="*/ 457200 w 2122394"/>
              <a:gd name="connsiteY1" fmla="*/ 595554 h 722555"/>
              <a:gd name="connsiteX2" fmla="*/ 774700 w 2122394"/>
              <a:gd name="connsiteY2" fmla="*/ 721253 h 722555"/>
              <a:gd name="connsiteX3" fmla="*/ 1027724 w 2122394"/>
              <a:gd name="connsiteY3" fmla="*/ 587740 h 722555"/>
              <a:gd name="connsiteX4" fmla="*/ 1445582 w 2122394"/>
              <a:gd name="connsiteY4" fmla="*/ 540781 h 722555"/>
              <a:gd name="connsiteX5" fmla="*/ 2122394 w 2122394"/>
              <a:gd name="connsiteY5" fmla="*/ 632501 h 722555"/>
              <a:gd name="connsiteX0" fmla="*/ 0 w 2122394"/>
              <a:gd name="connsiteY0" fmla="*/ 24054 h 722554"/>
              <a:gd name="connsiteX1" fmla="*/ 457200 w 2122394"/>
              <a:gd name="connsiteY1" fmla="*/ 595554 h 722554"/>
              <a:gd name="connsiteX2" fmla="*/ 774701 w 2122394"/>
              <a:gd name="connsiteY2" fmla="*/ 676568 h 722554"/>
              <a:gd name="connsiteX3" fmla="*/ 1027724 w 2122394"/>
              <a:gd name="connsiteY3" fmla="*/ 587740 h 722554"/>
              <a:gd name="connsiteX4" fmla="*/ 1445582 w 2122394"/>
              <a:gd name="connsiteY4" fmla="*/ 540781 h 722554"/>
              <a:gd name="connsiteX5" fmla="*/ 2122394 w 2122394"/>
              <a:gd name="connsiteY5" fmla="*/ 632501 h 722554"/>
              <a:gd name="connsiteX0" fmla="*/ 0 w 2122394"/>
              <a:gd name="connsiteY0" fmla="*/ 24054 h 722554"/>
              <a:gd name="connsiteX1" fmla="*/ 457200 w 2122394"/>
              <a:gd name="connsiteY1" fmla="*/ 595554 h 722554"/>
              <a:gd name="connsiteX2" fmla="*/ 774701 w 2122394"/>
              <a:gd name="connsiteY2" fmla="*/ 676568 h 722554"/>
              <a:gd name="connsiteX3" fmla="*/ 1445582 w 2122394"/>
              <a:gd name="connsiteY3" fmla="*/ 540781 h 722554"/>
              <a:gd name="connsiteX4" fmla="*/ 2122394 w 2122394"/>
              <a:gd name="connsiteY4" fmla="*/ 632501 h 722554"/>
              <a:gd name="connsiteX0" fmla="*/ 0 w 2122394"/>
              <a:gd name="connsiteY0" fmla="*/ 0 h 652514"/>
              <a:gd name="connsiteX1" fmla="*/ 774701 w 2122394"/>
              <a:gd name="connsiteY1" fmla="*/ 652514 h 652514"/>
              <a:gd name="connsiteX2" fmla="*/ 1445582 w 2122394"/>
              <a:gd name="connsiteY2" fmla="*/ 516727 h 652514"/>
              <a:gd name="connsiteX3" fmla="*/ 2122394 w 2122394"/>
              <a:gd name="connsiteY3" fmla="*/ 608447 h 652514"/>
              <a:gd name="connsiteX0" fmla="*/ 0 w 2122394"/>
              <a:gd name="connsiteY0" fmla="*/ 4801 h 657315"/>
              <a:gd name="connsiteX1" fmla="*/ 774701 w 2122394"/>
              <a:gd name="connsiteY1" fmla="*/ 657315 h 657315"/>
              <a:gd name="connsiteX2" fmla="*/ 1445582 w 2122394"/>
              <a:gd name="connsiteY2" fmla="*/ 521528 h 657315"/>
              <a:gd name="connsiteX3" fmla="*/ 2122394 w 2122394"/>
              <a:gd name="connsiteY3" fmla="*/ 613248 h 657315"/>
              <a:gd name="connsiteX0" fmla="*/ 0 w 2122394"/>
              <a:gd name="connsiteY0" fmla="*/ 4801 h 662565"/>
              <a:gd name="connsiteX1" fmla="*/ 774701 w 2122394"/>
              <a:gd name="connsiteY1" fmla="*/ 657315 h 662565"/>
              <a:gd name="connsiteX2" fmla="*/ 1445582 w 2122394"/>
              <a:gd name="connsiteY2" fmla="*/ 521528 h 662565"/>
              <a:gd name="connsiteX3" fmla="*/ 2122394 w 2122394"/>
              <a:gd name="connsiteY3" fmla="*/ 613248 h 662565"/>
              <a:gd name="connsiteX0" fmla="*/ 0 w 2122394"/>
              <a:gd name="connsiteY0" fmla="*/ 4801 h 662565"/>
              <a:gd name="connsiteX1" fmla="*/ 774701 w 2122394"/>
              <a:gd name="connsiteY1" fmla="*/ 657315 h 662565"/>
              <a:gd name="connsiteX2" fmla="*/ 1445582 w 2122394"/>
              <a:gd name="connsiteY2" fmla="*/ 521528 h 662565"/>
              <a:gd name="connsiteX3" fmla="*/ 2122394 w 2122394"/>
              <a:gd name="connsiteY3" fmla="*/ 613248 h 662565"/>
              <a:gd name="connsiteX0" fmla="*/ 0 w 2122394"/>
              <a:gd name="connsiteY0" fmla="*/ 4801 h 662565"/>
              <a:gd name="connsiteX1" fmla="*/ 844386 w 2122394"/>
              <a:gd name="connsiteY1" fmla="*/ 657315 h 662565"/>
              <a:gd name="connsiteX2" fmla="*/ 1445582 w 2122394"/>
              <a:gd name="connsiteY2" fmla="*/ 521528 h 662565"/>
              <a:gd name="connsiteX3" fmla="*/ 2122394 w 2122394"/>
              <a:gd name="connsiteY3" fmla="*/ 613248 h 662565"/>
              <a:gd name="connsiteX0" fmla="*/ 0 w 2122394"/>
              <a:gd name="connsiteY0" fmla="*/ 0 h 659701"/>
              <a:gd name="connsiteX1" fmla="*/ 494156 w 2122394"/>
              <a:gd name="connsiteY1" fmla="*/ 550949 h 659701"/>
              <a:gd name="connsiteX2" fmla="*/ 844386 w 2122394"/>
              <a:gd name="connsiteY2" fmla="*/ 652514 h 659701"/>
              <a:gd name="connsiteX3" fmla="*/ 1445582 w 2122394"/>
              <a:gd name="connsiteY3" fmla="*/ 516727 h 659701"/>
              <a:gd name="connsiteX4" fmla="*/ 2122394 w 2122394"/>
              <a:gd name="connsiteY4" fmla="*/ 608447 h 659701"/>
              <a:gd name="connsiteX0" fmla="*/ 0 w 2122394"/>
              <a:gd name="connsiteY0" fmla="*/ 0 h 659701"/>
              <a:gd name="connsiteX1" fmla="*/ 494156 w 2122394"/>
              <a:gd name="connsiteY1" fmla="*/ 550949 h 659701"/>
              <a:gd name="connsiteX2" fmla="*/ 844386 w 2122394"/>
              <a:gd name="connsiteY2" fmla="*/ 652514 h 659701"/>
              <a:gd name="connsiteX3" fmla="*/ 1445582 w 2122394"/>
              <a:gd name="connsiteY3" fmla="*/ 516727 h 659701"/>
              <a:gd name="connsiteX4" fmla="*/ 2122394 w 2122394"/>
              <a:gd name="connsiteY4" fmla="*/ 608447 h 659701"/>
              <a:gd name="connsiteX0" fmla="*/ 0 w 2122394"/>
              <a:gd name="connsiteY0" fmla="*/ 0 h 659701"/>
              <a:gd name="connsiteX1" fmla="*/ 494156 w 2122394"/>
              <a:gd name="connsiteY1" fmla="*/ 550949 h 659701"/>
              <a:gd name="connsiteX2" fmla="*/ 844386 w 2122394"/>
              <a:gd name="connsiteY2" fmla="*/ 652514 h 659701"/>
              <a:gd name="connsiteX3" fmla="*/ 1445582 w 2122394"/>
              <a:gd name="connsiteY3" fmla="*/ 516727 h 659701"/>
              <a:gd name="connsiteX4" fmla="*/ 2122394 w 2122394"/>
              <a:gd name="connsiteY4" fmla="*/ 608447 h 659701"/>
              <a:gd name="connsiteX0" fmla="*/ 0 w 2122394"/>
              <a:gd name="connsiteY0" fmla="*/ 0 h 659701"/>
              <a:gd name="connsiteX1" fmla="*/ 494156 w 2122394"/>
              <a:gd name="connsiteY1" fmla="*/ 550949 h 659701"/>
              <a:gd name="connsiteX2" fmla="*/ 844386 w 2122394"/>
              <a:gd name="connsiteY2" fmla="*/ 652514 h 659701"/>
              <a:gd name="connsiteX3" fmla="*/ 1445582 w 2122394"/>
              <a:gd name="connsiteY3" fmla="*/ 516727 h 659701"/>
              <a:gd name="connsiteX4" fmla="*/ 2122394 w 2122394"/>
              <a:gd name="connsiteY4" fmla="*/ 608447 h 659701"/>
              <a:gd name="connsiteX0" fmla="*/ 0 w 2122394"/>
              <a:gd name="connsiteY0" fmla="*/ 0 h 659701"/>
              <a:gd name="connsiteX1" fmla="*/ 494156 w 2122394"/>
              <a:gd name="connsiteY1" fmla="*/ 550949 h 659701"/>
              <a:gd name="connsiteX2" fmla="*/ 844386 w 2122394"/>
              <a:gd name="connsiteY2" fmla="*/ 652514 h 659701"/>
              <a:gd name="connsiteX3" fmla="*/ 1445582 w 2122394"/>
              <a:gd name="connsiteY3" fmla="*/ 516727 h 659701"/>
              <a:gd name="connsiteX4" fmla="*/ 2122394 w 2122394"/>
              <a:gd name="connsiteY4" fmla="*/ 608447 h 659701"/>
              <a:gd name="connsiteX0" fmla="*/ 0 w 2122394"/>
              <a:gd name="connsiteY0" fmla="*/ 0 h 659701"/>
              <a:gd name="connsiteX1" fmla="*/ 494156 w 2122394"/>
              <a:gd name="connsiteY1" fmla="*/ 550949 h 659701"/>
              <a:gd name="connsiteX2" fmla="*/ 844386 w 2122394"/>
              <a:gd name="connsiteY2" fmla="*/ 652514 h 659701"/>
              <a:gd name="connsiteX3" fmla="*/ 1445582 w 2122394"/>
              <a:gd name="connsiteY3" fmla="*/ 516727 h 659701"/>
              <a:gd name="connsiteX4" fmla="*/ 2122394 w 2122394"/>
              <a:gd name="connsiteY4" fmla="*/ 608447 h 659701"/>
              <a:gd name="connsiteX0" fmla="*/ 0 w 2122394"/>
              <a:gd name="connsiteY0" fmla="*/ 0 h 659701"/>
              <a:gd name="connsiteX1" fmla="*/ 494156 w 2122394"/>
              <a:gd name="connsiteY1" fmla="*/ 550949 h 659701"/>
              <a:gd name="connsiteX2" fmla="*/ 844386 w 2122394"/>
              <a:gd name="connsiteY2" fmla="*/ 652514 h 659701"/>
              <a:gd name="connsiteX3" fmla="*/ 1228538 w 2122394"/>
              <a:gd name="connsiteY3" fmla="*/ 565642 h 659701"/>
              <a:gd name="connsiteX4" fmla="*/ 1445582 w 2122394"/>
              <a:gd name="connsiteY4" fmla="*/ 516727 h 659701"/>
              <a:gd name="connsiteX5" fmla="*/ 2122394 w 2122394"/>
              <a:gd name="connsiteY5" fmla="*/ 608447 h 659701"/>
              <a:gd name="connsiteX0" fmla="*/ 0 w 2122394"/>
              <a:gd name="connsiteY0" fmla="*/ 0 h 659701"/>
              <a:gd name="connsiteX1" fmla="*/ 494156 w 2122394"/>
              <a:gd name="connsiteY1" fmla="*/ 550949 h 659701"/>
              <a:gd name="connsiteX2" fmla="*/ 844386 w 2122394"/>
              <a:gd name="connsiteY2" fmla="*/ 652514 h 659701"/>
              <a:gd name="connsiteX3" fmla="*/ 1228538 w 2122394"/>
              <a:gd name="connsiteY3" fmla="*/ 565642 h 659701"/>
              <a:gd name="connsiteX4" fmla="*/ 1611757 w 2122394"/>
              <a:gd name="connsiteY4" fmla="*/ 516727 h 659701"/>
              <a:gd name="connsiteX5" fmla="*/ 2122394 w 2122394"/>
              <a:gd name="connsiteY5" fmla="*/ 608447 h 659701"/>
              <a:gd name="connsiteX0" fmla="*/ 0 w 2122394"/>
              <a:gd name="connsiteY0" fmla="*/ 0 h 659701"/>
              <a:gd name="connsiteX1" fmla="*/ 494156 w 2122394"/>
              <a:gd name="connsiteY1" fmla="*/ 550949 h 659701"/>
              <a:gd name="connsiteX2" fmla="*/ 844386 w 2122394"/>
              <a:gd name="connsiteY2" fmla="*/ 652514 h 659701"/>
              <a:gd name="connsiteX3" fmla="*/ 1228538 w 2122394"/>
              <a:gd name="connsiteY3" fmla="*/ 565642 h 659701"/>
              <a:gd name="connsiteX4" fmla="*/ 1611757 w 2122394"/>
              <a:gd name="connsiteY4" fmla="*/ 516727 h 659701"/>
              <a:gd name="connsiteX5" fmla="*/ 2122394 w 2122394"/>
              <a:gd name="connsiteY5" fmla="*/ 608447 h 659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22394" h="659701">
                <a:moveTo>
                  <a:pt x="0" y="0"/>
                </a:moveTo>
                <a:cubicBezTo>
                  <a:pt x="228879" y="129"/>
                  <a:pt x="353425" y="442197"/>
                  <a:pt x="494156" y="550949"/>
                </a:cubicBezTo>
                <a:cubicBezTo>
                  <a:pt x="634887" y="659701"/>
                  <a:pt x="721989" y="650065"/>
                  <a:pt x="844386" y="652514"/>
                </a:cubicBezTo>
                <a:cubicBezTo>
                  <a:pt x="966783" y="654963"/>
                  <a:pt x="1100643" y="588273"/>
                  <a:pt x="1228538" y="565642"/>
                </a:cubicBezTo>
                <a:cubicBezTo>
                  <a:pt x="1356433" y="543011"/>
                  <a:pt x="1462781" y="509593"/>
                  <a:pt x="1611757" y="516727"/>
                </a:cubicBezTo>
                <a:cubicBezTo>
                  <a:pt x="1794202" y="524187"/>
                  <a:pt x="1855209" y="597307"/>
                  <a:pt x="2122394" y="608447"/>
                </a:cubicBezTo>
              </a:path>
            </a:pathLst>
          </a:cu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2000" b="0" i="1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Verdana" pitchFamily="34" charset="0"/>
            </a:endParaRPr>
          </a:p>
        </p:txBody>
      </p:sp>
      <p:sp>
        <p:nvSpPr>
          <p:cNvPr id="52" name="Freeform 51"/>
          <p:cNvSpPr/>
          <p:nvPr/>
        </p:nvSpPr>
        <p:spPr bwMode="auto">
          <a:xfrm flipH="1">
            <a:off x="553812" y="4186512"/>
            <a:ext cx="1633293" cy="1140441"/>
          </a:xfrm>
          <a:custGeom>
            <a:avLst/>
            <a:gdLst>
              <a:gd name="connsiteX0" fmla="*/ 0 w 1943100"/>
              <a:gd name="connsiteY0" fmla="*/ 0 h 793750"/>
              <a:gd name="connsiteX1" fmla="*/ 279400 w 1943100"/>
              <a:gd name="connsiteY1" fmla="*/ 165100 h 793750"/>
              <a:gd name="connsiteX2" fmla="*/ 457200 w 1943100"/>
              <a:gd name="connsiteY2" fmla="*/ 571500 h 793750"/>
              <a:gd name="connsiteX3" fmla="*/ 584200 w 1943100"/>
              <a:gd name="connsiteY3" fmla="*/ 749300 h 793750"/>
              <a:gd name="connsiteX4" fmla="*/ 774700 w 1943100"/>
              <a:gd name="connsiteY4" fmla="*/ 762000 h 793750"/>
              <a:gd name="connsiteX5" fmla="*/ 939800 w 1943100"/>
              <a:gd name="connsiteY5" fmla="*/ 558800 h 793750"/>
              <a:gd name="connsiteX6" fmla="*/ 1143000 w 1943100"/>
              <a:gd name="connsiteY6" fmla="*/ 419100 h 793750"/>
              <a:gd name="connsiteX7" fmla="*/ 1435100 w 1943100"/>
              <a:gd name="connsiteY7" fmla="*/ 596900 h 793750"/>
              <a:gd name="connsiteX8" fmla="*/ 1625600 w 1943100"/>
              <a:gd name="connsiteY8" fmla="*/ 749300 h 793750"/>
              <a:gd name="connsiteX9" fmla="*/ 1943100 w 1943100"/>
              <a:gd name="connsiteY9" fmla="*/ 533400 h 793750"/>
              <a:gd name="connsiteX0" fmla="*/ 0 w 1943100"/>
              <a:gd name="connsiteY0" fmla="*/ 47381 h 841131"/>
              <a:gd name="connsiteX1" fmla="*/ 279400 w 1943100"/>
              <a:gd name="connsiteY1" fmla="*/ 212481 h 841131"/>
              <a:gd name="connsiteX2" fmla="*/ 457200 w 1943100"/>
              <a:gd name="connsiteY2" fmla="*/ 618881 h 841131"/>
              <a:gd name="connsiteX3" fmla="*/ 584200 w 1943100"/>
              <a:gd name="connsiteY3" fmla="*/ 796681 h 841131"/>
              <a:gd name="connsiteX4" fmla="*/ 774700 w 1943100"/>
              <a:gd name="connsiteY4" fmla="*/ 809381 h 841131"/>
              <a:gd name="connsiteX5" fmla="*/ 939800 w 1943100"/>
              <a:gd name="connsiteY5" fmla="*/ 606181 h 841131"/>
              <a:gd name="connsiteX6" fmla="*/ 1143000 w 1943100"/>
              <a:gd name="connsiteY6" fmla="*/ 466481 h 841131"/>
              <a:gd name="connsiteX7" fmla="*/ 1435100 w 1943100"/>
              <a:gd name="connsiteY7" fmla="*/ 644281 h 841131"/>
              <a:gd name="connsiteX8" fmla="*/ 1625600 w 1943100"/>
              <a:gd name="connsiteY8" fmla="*/ 796681 h 841131"/>
              <a:gd name="connsiteX9" fmla="*/ 1943100 w 1943100"/>
              <a:gd name="connsiteY9" fmla="*/ 580781 h 841131"/>
              <a:gd name="connsiteX0" fmla="*/ 0 w 1943100"/>
              <a:gd name="connsiteY0" fmla="*/ 0 h 793750"/>
              <a:gd name="connsiteX1" fmla="*/ 457200 w 1943100"/>
              <a:gd name="connsiteY1" fmla="*/ 571500 h 793750"/>
              <a:gd name="connsiteX2" fmla="*/ 584200 w 1943100"/>
              <a:gd name="connsiteY2" fmla="*/ 749300 h 793750"/>
              <a:gd name="connsiteX3" fmla="*/ 774700 w 1943100"/>
              <a:gd name="connsiteY3" fmla="*/ 762000 h 793750"/>
              <a:gd name="connsiteX4" fmla="*/ 939800 w 1943100"/>
              <a:gd name="connsiteY4" fmla="*/ 558800 h 793750"/>
              <a:gd name="connsiteX5" fmla="*/ 1143000 w 1943100"/>
              <a:gd name="connsiteY5" fmla="*/ 419100 h 793750"/>
              <a:gd name="connsiteX6" fmla="*/ 1435100 w 1943100"/>
              <a:gd name="connsiteY6" fmla="*/ 596900 h 793750"/>
              <a:gd name="connsiteX7" fmla="*/ 1625600 w 1943100"/>
              <a:gd name="connsiteY7" fmla="*/ 749300 h 793750"/>
              <a:gd name="connsiteX8" fmla="*/ 1943100 w 1943100"/>
              <a:gd name="connsiteY8" fmla="*/ 533400 h 793750"/>
              <a:gd name="connsiteX0" fmla="*/ 0 w 1943100"/>
              <a:gd name="connsiteY0" fmla="*/ 24054 h 817804"/>
              <a:gd name="connsiteX1" fmla="*/ 457200 w 1943100"/>
              <a:gd name="connsiteY1" fmla="*/ 595554 h 817804"/>
              <a:gd name="connsiteX2" fmla="*/ 584200 w 1943100"/>
              <a:gd name="connsiteY2" fmla="*/ 773354 h 817804"/>
              <a:gd name="connsiteX3" fmla="*/ 774700 w 1943100"/>
              <a:gd name="connsiteY3" fmla="*/ 786054 h 817804"/>
              <a:gd name="connsiteX4" fmla="*/ 939800 w 1943100"/>
              <a:gd name="connsiteY4" fmla="*/ 582854 h 817804"/>
              <a:gd name="connsiteX5" fmla="*/ 1143000 w 1943100"/>
              <a:gd name="connsiteY5" fmla="*/ 443154 h 817804"/>
              <a:gd name="connsiteX6" fmla="*/ 1435100 w 1943100"/>
              <a:gd name="connsiteY6" fmla="*/ 620954 h 817804"/>
              <a:gd name="connsiteX7" fmla="*/ 1625600 w 1943100"/>
              <a:gd name="connsiteY7" fmla="*/ 773354 h 817804"/>
              <a:gd name="connsiteX8" fmla="*/ 1943100 w 1943100"/>
              <a:gd name="connsiteY8" fmla="*/ 557454 h 817804"/>
              <a:gd name="connsiteX0" fmla="*/ 0 w 1943100"/>
              <a:gd name="connsiteY0" fmla="*/ 24054 h 788171"/>
              <a:gd name="connsiteX1" fmla="*/ 457200 w 1943100"/>
              <a:gd name="connsiteY1" fmla="*/ 595554 h 788171"/>
              <a:gd name="connsiteX2" fmla="*/ 774700 w 1943100"/>
              <a:gd name="connsiteY2" fmla="*/ 786054 h 788171"/>
              <a:gd name="connsiteX3" fmla="*/ 939800 w 1943100"/>
              <a:gd name="connsiteY3" fmla="*/ 582854 h 788171"/>
              <a:gd name="connsiteX4" fmla="*/ 1143000 w 1943100"/>
              <a:gd name="connsiteY4" fmla="*/ 443154 h 788171"/>
              <a:gd name="connsiteX5" fmla="*/ 1435100 w 1943100"/>
              <a:gd name="connsiteY5" fmla="*/ 620954 h 788171"/>
              <a:gd name="connsiteX6" fmla="*/ 1625600 w 1943100"/>
              <a:gd name="connsiteY6" fmla="*/ 773354 h 788171"/>
              <a:gd name="connsiteX7" fmla="*/ 1943100 w 1943100"/>
              <a:gd name="connsiteY7" fmla="*/ 557454 h 788171"/>
              <a:gd name="connsiteX0" fmla="*/ 0 w 1943100"/>
              <a:gd name="connsiteY0" fmla="*/ 24054 h 788171"/>
              <a:gd name="connsiteX1" fmla="*/ 457200 w 1943100"/>
              <a:gd name="connsiteY1" fmla="*/ 595554 h 788171"/>
              <a:gd name="connsiteX2" fmla="*/ 774700 w 1943100"/>
              <a:gd name="connsiteY2" fmla="*/ 786054 h 788171"/>
              <a:gd name="connsiteX3" fmla="*/ 939800 w 1943100"/>
              <a:gd name="connsiteY3" fmla="*/ 582854 h 788171"/>
              <a:gd name="connsiteX4" fmla="*/ 1143000 w 1943100"/>
              <a:gd name="connsiteY4" fmla="*/ 443154 h 788171"/>
              <a:gd name="connsiteX5" fmla="*/ 1435100 w 1943100"/>
              <a:gd name="connsiteY5" fmla="*/ 620954 h 788171"/>
              <a:gd name="connsiteX6" fmla="*/ 1625600 w 1943100"/>
              <a:gd name="connsiteY6" fmla="*/ 773354 h 788171"/>
              <a:gd name="connsiteX7" fmla="*/ 1943100 w 1943100"/>
              <a:gd name="connsiteY7" fmla="*/ 557454 h 788171"/>
              <a:gd name="connsiteX0" fmla="*/ 0 w 1943100"/>
              <a:gd name="connsiteY0" fmla="*/ 24054 h 788171"/>
              <a:gd name="connsiteX1" fmla="*/ 457200 w 1943100"/>
              <a:gd name="connsiteY1" fmla="*/ 595554 h 788171"/>
              <a:gd name="connsiteX2" fmla="*/ 774700 w 1943100"/>
              <a:gd name="connsiteY2" fmla="*/ 786054 h 788171"/>
              <a:gd name="connsiteX3" fmla="*/ 939800 w 1943100"/>
              <a:gd name="connsiteY3" fmla="*/ 582854 h 788171"/>
              <a:gd name="connsiteX4" fmla="*/ 946638 w 1943100"/>
              <a:gd name="connsiteY4" fmla="*/ 587740 h 788171"/>
              <a:gd name="connsiteX5" fmla="*/ 1143000 w 1943100"/>
              <a:gd name="connsiteY5" fmla="*/ 443154 h 788171"/>
              <a:gd name="connsiteX6" fmla="*/ 1435100 w 1943100"/>
              <a:gd name="connsiteY6" fmla="*/ 620954 h 788171"/>
              <a:gd name="connsiteX7" fmla="*/ 1625600 w 1943100"/>
              <a:gd name="connsiteY7" fmla="*/ 773354 h 788171"/>
              <a:gd name="connsiteX8" fmla="*/ 1943100 w 1943100"/>
              <a:gd name="connsiteY8" fmla="*/ 557454 h 788171"/>
              <a:gd name="connsiteX0" fmla="*/ 0 w 1943100"/>
              <a:gd name="connsiteY0" fmla="*/ 24054 h 788171"/>
              <a:gd name="connsiteX1" fmla="*/ 457200 w 1943100"/>
              <a:gd name="connsiteY1" fmla="*/ 595554 h 788171"/>
              <a:gd name="connsiteX2" fmla="*/ 774700 w 1943100"/>
              <a:gd name="connsiteY2" fmla="*/ 786054 h 788171"/>
              <a:gd name="connsiteX3" fmla="*/ 939800 w 1943100"/>
              <a:gd name="connsiteY3" fmla="*/ 582854 h 788171"/>
              <a:gd name="connsiteX4" fmla="*/ 946638 w 1943100"/>
              <a:gd name="connsiteY4" fmla="*/ 587740 h 788171"/>
              <a:gd name="connsiteX5" fmla="*/ 1143000 w 1943100"/>
              <a:gd name="connsiteY5" fmla="*/ 443154 h 788171"/>
              <a:gd name="connsiteX6" fmla="*/ 1280746 w 1943100"/>
              <a:gd name="connsiteY6" fmla="*/ 435340 h 788171"/>
              <a:gd name="connsiteX7" fmla="*/ 1435100 w 1943100"/>
              <a:gd name="connsiteY7" fmla="*/ 620954 h 788171"/>
              <a:gd name="connsiteX8" fmla="*/ 1625600 w 1943100"/>
              <a:gd name="connsiteY8" fmla="*/ 773354 h 788171"/>
              <a:gd name="connsiteX9" fmla="*/ 1943100 w 1943100"/>
              <a:gd name="connsiteY9" fmla="*/ 557454 h 788171"/>
              <a:gd name="connsiteX0" fmla="*/ 0 w 1943100"/>
              <a:gd name="connsiteY0" fmla="*/ 24054 h 788171"/>
              <a:gd name="connsiteX1" fmla="*/ 457200 w 1943100"/>
              <a:gd name="connsiteY1" fmla="*/ 595554 h 788171"/>
              <a:gd name="connsiteX2" fmla="*/ 774700 w 1943100"/>
              <a:gd name="connsiteY2" fmla="*/ 786054 h 788171"/>
              <a:gd name="connsiteX3" fmla="*/ 939800 w 1943100"/>
              <a:gd name="connsiteY3" fmla="*/ 582854 h 788171"/>
              <a:gd name="connsiteX4" fmla="*/ 1027724 w 1943100"/>
              <a:gd name="connsiteY4" fmla="*/ 587740 h 788171"/>
              <a:gd name="connsiteX5" fmla="*/ 1143000 w 1943100"/>
              <a:gd name="connsiteY5" fmla="*/ 443154 h 788171"/>
              <a:gd name="connsiteX6" fmla="*/ 1280746 w 1943100"/>
              <a:gd name="connsiteY6" fmla="*/ 435340 h 788171"/>
              <a:gd name="connsiteX7" fmla="*/ 1435100 w 1943100"/>
              <a:gd name="connsiteY7" fmla="*/ 620954 h 788171"/>
              <a:gd name="connsiteX8" fmla="*/ 1625600 w 1943100"/>
              <a:gd name="connsiteY8" fmla="*/ 773354 h 788171"/>
              <a:gd name="connsiteX9" fmla="*/ 1943100 w 1943100"/>
              <a:gd name="connsiteY9" fmla="*/ 557454 h 788171"/>
              <a:gd name="connsiteX0" fmla="*/ 0 w 1943100"/>
              <a:gd name="connsiteY0" fmla="*/ 24054 h 787356"/>
              <a:gd name="connsiteX1" fmla="*/ 457200 w 1943100"/>
              <a:gd name="connsiteY1" fmla="*/ 595554 h 787356"/>
              <a:gd name="connsiteX2" fmla="*/ 774700 w 1943100"/>
              <a:gd name="connsiteY2" fmla="*/ 786054 h 787356"/>
              <a:gd name="connsiteX3" fmla="*/ 1027724 w 1943100"/>
              <a:gd name="connsiteY3" fmla="*/ 587740 h 787356"/>
              <a:gd name="connsiteX4" fmla="*/ 1143000 w 1943100"/>
              <a:gd name="connsiteY4" fmla="*/ 443154 h 787356"/>
              <a:gd name="connsiteX5" fmla="*/ 1280746 w 1943100"/>
              <a:gd name="connsiteY5" fmla="*/ 435340 h 787356"/>
              <a:gd name="connsiteX6" fmla="*/ 1435100 w 1943100"/>
              <a:gd name="connsiteY6" fmla="*/ 620954 h 787356"/>
              <a:gd name="connsiteX7" fmla="*/ 1625600 w 1943100"/>
              <a:gd name="connsiteY7" fmla="*/ 773354 h 787356"/>
              <a:gd name="connsiteX8" fmla="*/ 1943100 w 1943100"/>
              <a:gd name="connsiteY8" fmla="*/ 557454 h 787356"/>
              <a:gd name="connsiteX0" fmla="*/ 0 w 1943100"/>
              <a:gd name="connsiteY0" fmla="*/ 24054 h 787356"/>
              <a:gd name="connsiteX1" fmla="*/ 457200 w 1943100"/>
              <a:gd name="connsiteY1" fmla="*/ 595554 h 787356"/>
              <a:gd name="connsiteX2" fmla="*/ 774700 w 1943100"/>
              <a:gd name="connsiteY2" fmla="*/ 786054 h 787356"/>
              <a:gd name="connsiteX3" fmla="*/ 1027724 w 1943100"/>
              <a:gd name="connsiteY3" fmla="*/ 587740 h 787356"/>
              <a:gd name="connsiteX4" fmla="*/ 1143000 w 1943100"/>
              <a:gd name="connsiteY4" fmla="*/ 443154 h 787356"/>
              <a:gd name="connsiteX5" fmla="*/ 1280746 w 1943100"/>
              <a:gd name="connsiteY5" fmla="*/ 435340 h 787356"/>
              <a:gd name="connsiteX6" fmla="*/ 1435100 w 1943100"/>
              <a:gd name="connsiteY6" fmla="*/ 620954 h 787356"/>
              <a:gd name="connsiteX7" fmla="*/ 1625600 w 1943100"/>
              <a:gd name="connsiteY7" fmla="*/ 773354 h 787356"/>
              <a:gd name="connsiteX8" fmla="*/ 1943100 w 1943100"/>
              <a:gd name="connsiteY8" fmla="*/ 557454 h 787356"/>
              <a:gd name="connsiteX0" fmla="*/ 0 w 1943100"/>
              <a:gd name="connsiteY0" fmla="*/ 24054 h 787356"/>
              <a:gd name="connsiteX1" fmla="*/ 457200 w 1943100"/>
              <a:gd name="connsiteY1" fmla="*/ 595554 h 787356"/>
              <a:gd name="connsiteX2" fmla="*/ 774700 w 1943100"/>
              <a:gd name="connsiteY2" fmla="*/ 786054 h 787356"/>
              <a:gd name="connsiteX3" fmla="*/ 1027724 w 1943100"/>
              <a:gd name="connsiteY3" fmla="*/ 587740 h 787356"/>
              <a:gd name="connsiteX4" fmla="*/ 1143000 w 1943100"/>
              <a:gd name="connsiteY4" fmla="*/ 443154 h 787356"/>
              <a:gd name="connsiteX5" fmla="*/ 1280746 w 1943100"/>
              <a:gd name="connsiteY5" fmla="*/ 435340 h 787356"/>
              <a:gd name="connsiteX6" fmla="*/ 1435100 w 1943100"/>
              <a:gd name="connsiteY6" fmla="*/ 620954 h 787356"/>
              <a:gd name="connsiteX7" fmla="*/ 1625600 w 1943100"/>
              <a:gd name="connsiteY7" fmla="*/ 773354 h 787356"/>
              <a:gd name="connsiteX8" fmla="*/ 1943100 w 1943100"/>
              <a:gd name="connsiteY8" fmla="*/ 557454 h 787356"/>
              <a:gd name="connsiteX0" fmla="*/ 0 w 1943100"/>
              <a:gd name="connsiteY0" fmla="*/ 24054 h 787356"/>
              <a:gd name="connsiteX1" fmla="*/ 457200 w 1943100"/>
              <a:gd name="connsiteY1" fmla="*/ 595554 h 787356"/>
              <a:gd name="connsiteX2" fmla="*/ 774700 w 1943100"/>
              <a:gd name="connsiteY2" fmla="*/ 786054 h 787356"/>
              <a:gd name="connsiteX3" fmla="*/ 1027724 w 1943100"/>
              <a:gd name="connsiteY3" fmla="*/ 587740 h 787356"/>
              <a:gd name="connsiteX4" fmla="*/ 1280746 w 1943100"/>
              <a:gd name="connsiteY4" fmla="*/ 435340 h 787356"/>
              <a:gd name="connsiteX5" fmla="*/ 1435100 w 1943100"/>
              <a:gd name="connsiteY5" fmla="*/ 620954 h 787356"/>
              <a:gd name="connsiteX6" fmla="*/ 1625600 w 1943100"/>
              <a:gd name="connsiteY6" fmla="*/ 773354 h 787356"/>
              <a:gd name="connsiteX7" fmla="*/ 1943100 w 1943100"/>
              <a:gd name="connsiteY7" fmla="*/ 557454 h 787356"/>
              <a:gd name="connsiteX0" fmla="*/ 0 w 1943100"/>
              <a:gd name="connsiteY0" fmla="*/ 24054 h 787356"/>
              <a:gd name="connsiteX1" fmla="*/ 457200 w 1943100"/>
              <a:gd name="connsiteY1" fmla="*/ 595554 h 787356"/>
              <a:gd name="connsiteX2" fmla="*/ 774700 w 1943100"/>
              <a:gd name="connsiteY2" fmla="*/ 786054 h 787356"/>
              <a:gd name="connsiteX3" fmla="*/ 1027724 w 1943100"/>
              <a:gd name="connsiteY3" fmla="*/ 587740 h 787356"/>
              <a:gd name="connsiteX4" fmla="*/ 1280746 w 1943100"/>
              <a:gd name="connsiteY4" fmla="*/ 501600 h 787356"/>
              <a:gd name="connsiteX5" fmla="*/ 1435100 w 1943100"/>
              <a:gd name="connsiteY5" fmla="*/ 620954 h 787356"/>
              <a:gd name="connsiteX6" fmla="*/ 1625600 w 1943100"/>
              <a:gd name="connsiteY6" fmla="*/ 773354 h 787356"/>
              <a:gd name="connsiteX7" fmla="*/ 1943100 w 1943100"/>
              <a:gd name="connsiteY7" fmla="*/ 557454 h 787356"/>
              <a:gd name="connsiteX0" fmla="*/ 0 w 1943100"/>
              <a:gd name="connsiteY0" fmla="*/ 24054 h 787356"/>
              <a:gd name="connsiteX1" fmla="*/ 457200 w 1943100"/>
              <a:gd name="connsiteY1" fmla="*/ 595554 h 787356"/>
              <a:gd name="connsiteX2" fmla="*/ 774700 w 1943100"/>
              <a:gd name="connsiteY2" fmla="*/ 786054 h 787356"/>
              <a:gd name="connsiteX3" fmla="*/ 1027724 w 1943100"/>
              <a:gd name="connsiteY3" fmla="*/ 587740 h 787356"/>
              <a:gd name="connsiteX4" fmla="*/ 1280746 w 1943100"/>
              <a:gd name="connsiteY4" fmla="*/ 501600 h 787356"/>
              <a:gd name="connsiteX5" fmla="*/ 1558925 w 1943100"/>
              <a:gd name="connsiteY5" fmla="*/ 620954 h 787356"/>
              <a:gd name="connsiteX6" fmla="*/ 1625600 w 1943100"/>
              <a:gd name="connsiteY6" fmla="*/ 773354 h 787356"/>
              <a:gd name="connsiteX7" fmla="*/ 1943100 w 1943100"/>
              <a:gd name="connsiteY7" fmla="*/ 557454 h 787356"/>
              <a:gd name="connsiteX0" fmla="*/ 0 w 1943100"/>
              <a:gd name="connsiteY0" fmla="*/ 24054 h 787356"/>
              <a:gd name="connsiteX1" fmla="*/ 457200 w 1943100"/>
              <a:gd name="connsiteY1" fmla="*/ 595554 h 787356"/>
              <a:gd name="connsiteX2" fmla="*/ 774700 w 1943100"/>
              <a:gd name="connsiteY2" fmla="*/ 786054 h 787356"/>
              <a:gd name="connsiteX3" fmla="*/ 1027724 w 1943100"/>
              <a:gd name="connsiteY3" fmla="*/ 587740 h 787356"/>
              <a:gd name="connsiteX4" fmla="*/ 1280746 w 1943100"/>
              <a:gd name="connsiteY4" fmla="*/ 501600 h 787356"/>
              <a:gd name="connsiteX5" fmla="*/ 1558925 w 1943100"/>
              <a:gd name="connsiteY5" fmla="*/ 620954 h 787356"/>
              <a:gd name="connsiteX6" fmla="*/ 1943100 w 1943100"/>
              <a:gd name="connsiteY6" fmla="*/ 557454 h 787356"/>
              <a:gd name="connsiteX0" fmla="*/ 0 w 1943100"/>
              <a:gd name="connsiteY0" fmla="*/ 24054 h 787356"/>
              <a:gd name="connsiteX1" fmla="*/ 457200 w 1943100"/>
              <a:gd name="connsiteY1" fmla="*/ 595554 h 787356"/>
              <a:gd name="connsiteX2" fmla="*/ 774700 w 1943100"/>
              <a:gd name="connsiteY2" fmla="*/ 786054 h 787356"/>
              <a:gd name="connsiteX3" fmla="*/ 1027724 w 1943100"/>
              <a:gd name="connsiteY3" fmla="*/ 587740 h 787356"/>
              <a:gd name="connsiteX4" fmla="*/ 1280746 w 1943100"/>
              <a:gd name="connsiteY4" fmla="*/ 501600 h 787356"/>
              <a:gd name="connsiteX5" fmla="*/ 1658938 w 1943100"/>
              <a:gd name="connsiteY5" fmla="*/ 700450 h 787356"/>
              <a:gd name="connsiteX6" fmla="*/ 1943100 w 1943100"/>
              <a:gd name="connsiteY6" fmla="*/ 557454 h 787356"/>
              <a:gd name="connsiteX0" fmla="*/ 0 w 1943100"/>
              <a:gd name="connsiteY0" fmla="*/ 24054 h 787356"/>
              <a:gd name="connsiteX1" fmla="*/ 457200 w 1943100"/>
              <a:gd name="connsiteY1" fmla="*/ 595554 h 787356"/>
              <a:gd name="connsiteX2" fmla="*/ 774700 w 1943100"/>
              <a:gd name="connsiteY2" fmla="*/ 786054 h 787356"/>
              <a:gd name="connsiteX3" fmla="*/ 1027724 w 1943100"/>
              <a:gd name="connsiteY3" fmla="*/ 587740 h 787356"/>
              <a:gd name="connsiteX4" fmla="*/ 1280746 w 1943100"/>
              <a:gd name="connsiteY4" fmla="*/ 501600 h 787356"/>
              <a:gd name="connsiteX5" fmla="*/ 1658938 w 1943100"/>
              <a:gd name="connsiteY5" fmla="*/ 700450 h 787356"/>
              <a:gd name="connsiteX6" fmla="*/ 1943100 w 1943100"/>
              <a:gd name="connsiteY6" fmla="*/ 557454 h 787356"/>
              <a:gd name="connsiteX0" fmla="*/ 0 w 1943100"/>
              <a:gd name="connsiteY0" fmla="*/ 24054 h 722555"/>
              <a:gd name="connsiteX1" fmla="*/ 457200 w 1943100"/>
              <a:gd name="connsiteY1" fmla="*/ 595554 h 722555"/>
              <a:gd name="connsiteX2" fmla="*/ 774700 w 1943100"/>
              <a:gd name="connsiteY2" fmla="*/ 721253 h 722555"/>
              <a:gd name="connsiteX3" fmla="*/ 1027724 w 1943100"/>
              <a:gd name="connsiteY3" fmla="*/ 587740 h 722555"/>
              <a:gd name="connsiteX4" fmla="*/ 1280746 w 1943100"/>
              <a:gd name="connsiteY4" fmla="*/ 501600 h 722555"/>
              <a:gd name="connsiteX5" fmla="*/ 1658938 w 1943100"/>
              <a:gd name="connsiteY5" fmla="*/ 700450 h 722555"/>
              <a:gd name="connsiteX6" fmla="*/ 1943100 w 1943100"/>
              <a:gd name="connsiteY6" fmla="*/ 557454 h 722555"/>
              <a:gd name="connsiteX0" fmla="*/ 0 w 1658937"/>
              <a:gd name="connsiteY0" fmla="*/ 24054 h 722555"/>
              <a:gd name="connsiteX1" fmla="*/ 457200 w 1658937"/>
              <a:gd name="connsiteY1" fmla="*/ 595554 h 722555"/>
              <a:gd name="connsiteX2" fmla="*/ 774700 w 1658937"/>
              <a:gd name="connsiteY2" fmla="*/ 721253 h 722555"/>
              <a:gd name="connsiteX3" fmla="*/ 1027724 w 1658937"/>
              <a:gd name="connsiteY3" fmla="*/ 587740 h 722555"/>
              <a:gd name="connsiteX4" fmla="*/ 1280746 w 1658937"/>
              <a:gd name="connsiteY4" fmla="*/ 501600 h 722555"/>
              <a:gd name="connsiteX5" fmla="*/ 1658938 w 1658937"/>
              <a:gd name="connsiteY5" fmla="*/ 700450 h 722555"/>
              <a:gd name="connsiteX0" fmla="*/ 0 w 2122394"/>
              <a:gd name="connsiteY0" fmla="*/ 24054 h 722555"/>
              <a:gd name="connsiteX1" fmla="*/ 457200 w 2122394"/>
              <a:gd name="connsiteY1" fmla="*/ 595554 h 722555"/>
              <a:gd name="connsiteX2" fmla="*/ 774700 w 2122394"/>
              <a:gd name="connsiteY2" fmla="*/ 721253 h 722555"/>
              <a:gd name="connsiteX3" fmla="*/ 1027724 w 2122394"/>
              <a:gd name="connsiteY3" fmla="*/ 587740 h 722555"/>
              <a:gd name="connsiteX4" fmla="*/ 1280746 w 2122394"/>
              <a:gd name="connsiteY4" fmla="*/ 501600 h 722555"/>
              <a:gd name="connsiteX5" fmla="*/ 2122394 w 2122394"/>
              <a:gd name="connsiteY5" fmla="*/ 700450 h 722555"/>
              <a:gd name="connsiteX0" fmla="*/ 0 w 2122394"/>
              <a:gd name="connsiteY0" fmla="*/ 24054 h 722555"/>
              <a:gd name="connsiteX1" fmla="*/ 457200 w 2122394"/>
              <a:gd name="connsiteY1" fmla="*/ 595554 h 722555"/>
              <a:gd name="connsiteX2" fmla="*/ 774700 w 2122394"/>
              <a:gd name="connsiteY2" fmla="*/ 721253 h 722555"/>
              <a:gd name="connsiteX3" fmla="*/ 1027724 w 2122394"/>
              <a:gd name="connsiteY3" fmla="*/ 587740 h 722555"/>
              <a:gd name="connsiteX4" fmla="*/ 1280746 w 2122394"/>
              <a:gd name="connsiteY4" fmla="*/ 501600 h 722555"/>
              <a:gd name="connsiteX5" fmla="*/ 2122394 w 2122394"/>
              <a:gd name="connsiteY5" fmla="*/ 700450 h 722555"/>
              <a:gd name="connsiteX0" fmla="*/ 0 w 2122394"/>
              <a:gd name="connsiteY0" fmla="*/ 24054 h 722555"/>
              <a:gd name="connsiteX1" fmla="*/ 457200 w 2122394"/>
              <a:gd name="connsiteY1" fmla="*/ 595554 h 722555"/>
              <a:gd name="connsiteX2" fmla="*/ 774700 w 2122394"/>
              <a:gd name="connsiteY2" fmla="*/ 721253 h 722555"/>
              <a:gd name="connsiteX3" fmla="*/ 1027724 w 2122394"/>
              <a:gd name="connsiteY3" fmla="*/ 587740 h 722555"/>
              <a:gd name="connsiteX4" fmla="*/ 1280746 w 2122394"/>
              <a:gd name="connsiteY4" fmla="*/ 501600 h 722555"/>
              <a:gd name="connsiteX5" fmla="*/ 2122394 w 2122394"/>
              <a:gd name="connsiteY5" fmla="*/ 632501 h 722555"/>
              <a:gd name="connsiteX0" fmla="*/ 0 w 2122394"/>
              <a:gd name="connsiteY0" fmla="*/ 24054 h 722555"/>
              <a:gd name="connsiteX1" fmla="*/ 457200 w 2122394"/>
              <a:gd name="connsiteY1" fmla="*/ 595554 h 722555"/>
              <a:gd name="connsiteX2" fmla="*/ 774700 w 2122394"/>
              <a:gd name="connsiteY2" fmla="*/ 721253 h 722555"/>
              <a:gd name="connsiteX3" fmla="*/ 1027724 w 2122394"/>
              <a:gd name="connsiteY3" fmla="*/ 587740 h 722555"/>
              <a:gd name="connsiteX4" fmla="*/ 1445582 w 2122394"/>
              <a:gd name="connsiteY4" fmla="*/ 501600 h 722555"/>
              <a:gd name="connsiteX5" fmla="*/ 2122394 w 2122394"/>
              <a:gd name="connsiteY5" fmla="*/ 632501 h 722555"/>
              <a:gd name="connsiteX0" fmla="*/ 0 w 2122394"/>
              <a:gd name="connsiteY0" fmla="*/ 24054 h 722555"/>
              <a:gd name="connsiteX1" fmla="*/ 457200 w 2122394"/>
              <a:gd name="connsiteY1" fmla="*/ 595554 h 722555"/>
              <a:gd name="connsiteX2" fmla="*/ 774700 w 2122394"/>
              <a:gd name="connsiteY2" fmla="*/ 721253 h 722555"/>
              <a:gd name="connsiteX3" fmla="*/ 1027724 w 2122394"/>
              <a:gd name="connsiteY3" fmla="*/ 587740 h 722555"/>
              <a:gd name="connsiteX4" fmla="*/ 1445582 w 2122394"/>
              <a:gd name="connsiteY4" fmla="*/ 540781 h 722555"/>
              <a:gd name="connsiteX5" fmla="*/ 2122394 w 2122394"/>
              <a:gd name="connsiteY5" fmla="*/ 632501 h 722555"/>
              <a:gd name="connsiteX0" fmla="*/ 0 w 2122394"/>
              <a:gd name="connsiteY0" fmla="*/ 24054 h 722554"/>
              <a:gd name="connsiteX1" fmla="*/ 457200 w 2122394"/>
              <a:gd name="connsiteY1" fmla="*/ 595554 h 722554"/>
              <a:gd name="connsiteX2" fmla="*/ 774701 w 2122394"/>
              <a:gd name="connsiteY2" fmla="*/ 676568 h 722554"/>
              <a:gd name="connsiteX3" fmla="*/ 1027724 w 2122394"/>
              <a:gd name="connsiteY3" fmla="*/ 587740 h 722554"/>
              <a:gd name="connsiteX4" fmla="*/ 1445582 w 2122394"/>
              <a:gd name="connsiteY4" fmla="*/ 540781 h 722554"/>
              <a:gd name="connsiteX5" fmla="*/ 2122394 w 2122394"/>
              <a:gd name="connsiteY5" fmla="*/ 632501 h 722554"/>
              <a:gd name="connsiteX0" fmla="*/ 0 w 2122394"/>
              <a:gd name="connsiteY0" fmla="*/ 24054 h 722554"/>
              <a:gd name="connsiteX1" fmla="*/ 457200 w 2122394"/>
              <a:gd name="connsiteY1" fmla="*/ 595554 h 722554"/>
              <a:gd name="connsiteX2" fmla="*/ 774701 w 2122394"/>
              <a:gd name="connsiteY2" fmla="*/ 676568 h 722554"/>
              <a:gd name="connsiteX3" fmla="*/ 1445582 w 2122394"/>
              <a:gd name="connsiteY3" fmla="*/ 540781 h 722554"/>
              <a:gd name="connsiteX4" fmla="*/ 2122394 w 2122394"/>
              <a:gd name="connsiteY4" fmla="*/ 632501 h 722554"/>
              <a:gd name="connsiteX0" fmla="*/ 0 w 2122394"/>
              <a:gd name="connsiteY0" fmla="*/ 0 h 652514"/>
              <a:gd name="connsiteX1" fmla="*/ 774701 w 2122394"/>
              <a:gd name="connsiteY1" fmla="*/ 652514 h 652514"/>
              <a:gd name="connsiteX2" fmla="*/ 1445582 w 2122394"/>
              <a:gd name="connsiteY2" fmla="*/ 516727 h 652514"/>
              <a:gd name="connsiteX3" fmla="*/ 2122394 w 2122394"/>
              <a:gd name="connsiteY3" fmla="*/ 608447 h 652514"/>
              <a:gd name="connsiteX0" fmla="*/ 0 w 2122394"/>
              <a:gd name="connsiteY0" fmla="*/ 4801 h 657315"/>
              <a:gd name="connsiteX1" fmla="*/ 774701 w 2122394"/>
              <a:gd name="connsiteY1" fmla="*/ 657315 h 657315"/>
              <a:gd name="connsiteX2" fmla="*/ 1445582 w 2122394"/>
              <a:gd name="connsiteY2" fmla="*/ 521528 h 657315"/>
              <a:gd name="connsiteX3" fmla="*/ 2122394 w 2122394"/>
              <a:gd name="connsiteY3" fmla="*/ 613248 h 657315"/>
              <a:gd name="connsiteX0" fmla="*/ 0 w 2122394"/>
              <a:gd name="connsiteY0" fmla="*/ 4801 h 662565"/>
              <a:gd name="connsiteX1" fmla="*/ 774701 w 2122394"/>
              <a:gd name="connsiteY1" fmla="*/ 657315 h 662565"/>
              <a:gd name="connsiteX2" fmla="*/ 1445582 w 2122394"/>
              <a:gd name="connsiteY2" fmla="*/ 521528 h 662565"/>
              <a:gd name="connsiteX3" fmla="*/ 2122394 w 2122394"/>
              <a:gd name="connsiteY3" fmla="*/ 613248 h 662565"/>
              <a:gd name="connsiteX0" fmla="*/ 0 w 2122394"/>
              <a:gd name="connsiteY0" fmla="*/ 4801 h 662565"/>
              <a:gd name="connsiteX1" fmla="*/ 774701 w 2122394"/>
              <a:gd name="connsiteY1" fmla="*/ 657315 h 662565"/>
              <a:gd name="connsiteX2" fmla="*/ 1445582 w 2122394"/>
              <a:gd name="connsiteY2" fmla="*/ 521528 h 662565"/>
              <a:gd name="connsiteX3" fmla="*/ 2122394 w 2122394"/>
              <a:gd name="connsiteY3" fmla="*/ 613248 h 662565"/>
              <a:gd name="connsiteX0" fmla="*/ 0 w 2122394"/>
              <a:gd name="connsiteY0" fmla="*/ 4801 h 662565"/>
              <a:gd name="connsiteX1" fmla="*/ 844386 w 2122394"/>
              <a:gd name="connsiteY1" fmla="*/ 657315 h 662565"/>
              <a:gd name="connsiteX2" fmla="*/ 1445582 w 2122394"/>
              <a:gd name="connsiteY2" fmla="*/ 521528 h 662565"/>
              <a:gd name="connsiteX3" fmla="*/ 2122394 w 2122394"/>
              <a:gd name="connsiteY3" fmla="*/ 613248 h 662565"/>
              <a:gd name="connsiteX0" fmla="*/ 0 w 2122394"/>
              <a:gd name="connsiteY0" fmla="*/ 0 h 659701"/>
              <a:gd name="connsiteX1" fmla="*/ 494156 w 2122394"/>
              <a:gd name="connsiteY1" fmla="*/ 550949 h 659701"/>
              <a:gd name="connsiteX2" fmla="*/ 844386 w 2122394"/>
              <a:gd name="connsiteY2" fmla="*/ 652514 h 659701"/>
              <a:gd name="connsiteX3" fmla="*/ 1445582 w 2122394"/>
              <a:gd name="connsiteY3" fmla="*/ 516727 h 659701"/>
              <a:gd name="connsiteX4" fmla="*/ 2122394 w 2122394"/>
              <a:gd name="connsiteY4" fmla="*/ 608447 h 659701"/>
              <a:gd name="connsiteX0" fmla="*/ 0 w 2122394"/>
              <a:gd name="connsiteY0" fmla="*/ 0 h 659701"/>
              <a:gd name="connsiteX1" fmla="*/ 494156 w 2122394"/>
              <a:gd name="connsiteY1" fmla="*/ 550949 h 659701"/>
              <a:gd name="connsiteX2" fmla="*/ 844386 w 2122394"/>
              <a:gd name="connsiteY2" fmla="*/ 652514 h 659701"/>
              <a:gd name="connsiteX3" fmla="*/ 1445582 w 2122394"/>
              <a:gd name="connsiteY3" fmla="*/ 516727 h 659701"/>
              <a:gd name="connsiteX4" fmla="*/ 2122394 w 2122394"/>
              <a:gd name="connsiteY4" fmla="*/ 608447 h 659701"/>
              <a:gd name="connsiteX0" fmla="*/ 0 w 2122394"/>
              <a:gd name="connsiteY0" fmla="*/ 0 h 659701"/>
              <a:gd name="connsiteX1" fmla="*/ 494156 w 2122394"/>
              <a:gd name="connsiteY1" fmla="*/ 550949 h 659701"/>
              <a:gd name="connsiteX2" fmla="*/ 844386 w 2122394"/>
              <a:gd name="connsiteY2" fmla="*/ 652514 h 659701"/>
              <a:gd name="connsiteX3" fmla="*/ 1445582 w 2122394"/>
              <a:gd name="connsiteY3" fmla="*/ 516727 h 659701"/>
              <a:gd name="connsiteX4" fmla="*/ 2122394 w 2122394"/>
              <a:gd name="connsiteY4" fmla="*/ 608447 h 659701"/>
              <a:gd name="connsiteX0" fmla="*/ 0 w 2122394"/>
              <a:gd name="connsiteY0" fmla="*/ 0 h 659701"/>
              <a:gd name="connsiteX1" fmla="*/ 494156 w 2122394"/>
              <a:gd name="connsiteY1" fmla="*/ 550949 h 659701"/>
              <a:gd name="connsiteX2" fmla="*/ 844386 w 2122394"/>
              <a:gd name="connsiteY2" fmla="*/ 652514 h 659701"/>
              <a:gd name="connsiteX3" fmla="*/ 1445582 w 2122394"/>
              <a:gd name="connsiteY3" fmla="*/ 516727 h 659701"/>
              <a:gd name="connsiteX4" fmla="*/ 2122394 w 2122394"/>
              <a:gd name="connsiteY4" fmla="*/ 608447 h 659701"/>
              <a:gd name="connsiteX0" fmla="*/ 0 w 2122394"/>
              <a:gd name="connsiteY0" fmla="*/ 0 h 659701"/>
              <a:gd name="connsiteX1" fmla="*/ 494156 w 2122394"/>
              <a:gd name="connsiteY1" fmla="*/ 550949 h 659701"/>
              <a:gd name="connsiteX2" fmla="*/ 844386 w 2122394"/>
              <a:gd name="connsiteY2" fmla="*/ 652514 h 659701"/>
              <a:gd name="connsiteX3" fmla="*/ 1445582 w 2122394"/>
              <a:gd name="connsiteY3" fmla="*/ 516727 h 659701"/>
              <a:gd name="connsiteX4" fmla="*/ 2122394 w 2122394"/>
              <a:gd name="connsiteY4" fmla="*/ 608447 h 659701"/>
              <a:gd name="connsiteX0" fmla="*/ 0 w 2122394"/>
              <a:gd name="connsiteY0" fmla="*/ 0 h 659701"/>
              <a:gd name="connsiteX1" fmla="*/ 494156 w 2122394"/>
              <a:gd name="connsiteY1" fmla="*/ 550949 h 659701"/>
              <a:gd name="connsiteX2" fmla="*/ 844386 w 2122394"/>
              <a:gd name="connsiteY2" fmla="*/ 652514 h 659701"/>
              <a:gd name="connsiteX3" fmla="*/ 1445582 w 2122394"/>
              <a:gd name="connsiteY3" fmla="*/ 516727 h 659701"/>
              <a:gd name="connsiteX4" fmla="*/ 2122394 w 2122394"/>
              <a:gd name="connsiteY4" fmla="*/ 608447 h 659701"/>
              <a:gd name="connsiteX0" fmla="*/ 0 w 2122394"/>
              <a:gd name="connsiteY0" fmla="*/ 0 h 659701"/>
              <a:gd name="connsiteX1" fmla="*/ 494156 w 2122394"/>
              <a:gd name="connsiteY1" fmla="*/ 550949 h 659701"/>
              <a:gd name="connsiteX2" fmla="*/ 844386 w 2122394"/>
              <a:gd name="connsiteY2" fmla="*/ 652514 h 659701"/>
              <a:gd name="connsiteX3" fmla="*/ 1228538 w 2122394"/>
              <a:gd name="connsiteY3" fmla="*/ 565642 h 659701"/>
              <a:gd name="connsiteX4" fmla="*/ 1445582 w 2122394"/>
              <a:gd name="connsiteY4" fmla="*/ 516727 h 659701"/>
              <a:gd name="connsiteX5" fmla="*/ 2122394 w 2122394"/>
              <a:gd name="connsiteY5" fmla="*/ 608447 h 659701"/>
              <a:gd name="connsiteX0" fmla="*/ 0 w 2122394"/>
              <a:gd name="connsiteY0" fmla="*/ 0 h 659701"/>
              <a:gd name="connsiteX1" fmla="*/ 494156 w 2122394"/>
              <a:gd name="connsiteY1" fmla="*/ 550949 h 659701"/>
              <a:gd name="connsiteX2" fmla="*/ 844386 w 2122394"/>
              <a:gd name="connsiteY2" fmla="*/ 652514 h 659701"/>
              <a:gd name="connsiteX3" fmla="*/ 1228538 w 2122394"/>
              <a:gd name="connsiteY3" fmla="*/ 565642 h 659701"/>
              <a:gd name="connsiteX4" fmla="*/ 1611757 w 2122394"/>
              <a:gd name="connsiteY4" fmla="*/ 516727 h 659701"/>
              <a:gd name="connsiteX5" fmla="*/ 2122394 w 2122394"/>
              <a:gd name="connsiteY5" fmla="*/ 608447 h 659701"/>
              <a:gd name="connsiteX0" fmla="*/ 0 w 2122394"/>
              <a:gd name="connsiteY0" fmla="*/ 0 h 659701"/>
              <a:gd name="connsiteX1" fmla="*/ 494156 w 2122394"/>
              <a:gd name="connsiteY1" fmla="*/ 550949 h 659701"/>
              <a:gd name="connsiteX2" fmla="*/ 844386 w 2122394"/>
              <a:gd name="connsiteY2" fmla="*/ 652514 h 659701"/>
              <a:gd name="connsiteX3" fmla="*/ 1228538 w 2122394"/>
              <a:gd name="connsiteY3" fmla="*/ 565642 h 659701"/>
              <a:gd name="connsiteX4" fmla="*/ 1611757 w 2122394"/>
              <a:gd name="connsiteY4" fmla="*/ 516727 h 659701"/>
              <a:gd name="connsiteX5" fmla="*/ 2122394 w 2122394"/>
              <a:gd name="connsiteY5" fmla="*/ 608447 h 659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22394" h="659701">
                <a:moveTo>
                  <a:pt x="0" y="0"/>
                </a:moveTo>
                <a:cubicBezTo>
                  <a:pt x="228879" y="129"/>
                  <a:pt x="353425" y="442197"/>
                  <a:pt x="494156" y="550949"/>
                </a:cubicBezTo>
                <a:cubicBezTo>
                  <a:pt x="634887" y="659701"/>
                  <a:pt x="721989" y="650065"/>
                  <a:pt x="844386" y="652514"/>
                </a:cubicBezTo>
                <a:cubicBezTo>
                  <a:pt x="966783" y="654963"/>
                  <a:pt x="1100643" y="588273"/>
                  <a:pt x="1228538" y="565642"/>
                </a:cubicBezTo>
                <a:cubicBezTo>
                  <a:pt x="1356433" y="543011"/>
                  <a:pt x="1462781" y="509593"/>
                  <a:pt x="1611757" y="516727"/>
                </a:cubicBezTo>
                <a:cubicBezTo>
                  <a:pt x="1794202" y="524187"/>
                  <a:pt x="1855209" y="597307"/>
                  <a:pt x="2122394" y="608447"/>
                </a:cubicBezTo>
              </a:path>
            </a:pathLst>
          </a:cu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A" sz="2000" b="0" i="1" u="none" strike="noStrike" cap="none" normalizeH="0" baseline="0">
              <a:ln>
                <a:noFill/>
              </a:ln>
              <a:solidFill>
                <a:schemeClr val="tx2"/>
              </a:solidFill>
              <a:effectLst/>
              <a:latin typeface="Verdana" pitchFamily="34" charset="0"/>
            </a:endParaRPr>
          </a:p>
        </p:txBody>
      </p:sp>
      <p:sp>
        <p:nvSpPr>
          <p:cNvPr id="53" name="Text Box 24"/>
          <p:cNvSpPr txBox="1">
            <a:spLocks noChangeArrowheads="1"/>
          </p:cNvSpPr>
          <p:nvPr/>
        </p:nvSpPr>
        <p:spPr bwMode="auto">
          <a:xfrm>
            <a:off x="2587658" y="4474306"/>
            <a:ext cx="8657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fr-CA" dirty="0">
                <a:sym typeface="Symbol"/>
              </a:rPr>
              <a:t>1</a:t>
            </a:r>
            <a:r>
              <a:rPr lang="fr-CA" sz="1800" i="0" dirty="0">
                <a:sym typeface="Symbol"/>
              </a:rPr>
              <a:t>/</a:t>
            </a:r>
            <a:r>
              <a:rPr lang="fr-CA" dirty="0">
                <a:sym typeface="Symbol"/>
              </a:rPr>
              <a:t>d</a:t>
            </a:r>
            <a:endParaRPr lang="fr-CA" sz="1800" dirty="0"/>
          </a:p>
        </p:txBody>
      </p:sp>
      <p:sp>
        <p:nvSpPr>
          <p:cNvPr id="54" name="Text Box 24"/>
          <p:cNvSpPr txBox="1">
            <a:spLocks noChangeArrowheads="1"/>
          </p:cNvSpPr>
          <p:nvPr/>
        </p:nvSpPr>
        <p:spPr bwMode="auto">
          <a:xfrm>
            <a:off x="1683047" y="5405568"/>
            <a:ext cx="86571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fr-CA" sz="1800" i="0" dirty="0">
                <a:sym typeface="Symbol" pitchFamily="18" charset="2"/>
              </a:rPr>
              <a:t>-</a:t>
            </a:r>
            <a:r>
              <a:rPr lang="fr-CA" dirty="0">
                <a:sym typeface="Symbol"/>
              </a:rPr>
              <a:t>1</a:t>
            </a:r>
            <a:r>
              <a:rPr lang="fr-CA" sz="1800" i="0" dirty="0">
                <a:sym typeface="Symbol"/>
              </a:rPr>
              <a:t>/d</a:t>
            </a:r>
            <a:endParaRPr lang="fr-CA" sz="1800" i="0" dirty="0"/>
          </a:p>
        </p:txBody>
      </p:sp>
      <p:cxnSp>
        <p:nvCxnSpPr>
          <p:cNvPr id="55" name="Straight Arrow Connector 54"/>
          <p:cNvCxnSpPr/>
          <p:nvPr/>
        </p:nvCxnSpPr>
        <p:spPr bwMode="auto">
          <a:xfrm rot="5400000">
            <a:off x="2494965" y="4877906"/>
            <a:ext cx="357107" cy="17172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206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56" name="Straight Arrow Connector 55"/>
          <p:cNvCxnSpPr/>
          <p:nvPr/>
        </p:nvCxnSpPr>
        <p:spPr bwMode="auto">
          <a:xfrm rot="16200000" flipV="1">
            <a:off x="1847511" y="5137172"/>
            <a:ext cx="227494" cy="30929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206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0" name="Text Box 24"/>
          <p:cNvSpPr txBox="1">
            <a:spLocks noChangeArrowheads="1"/>
          </p:cNvSpPr>
          <p:nvPr/>
        </p:nvSpPr>
        <p:spPr bwMode="auto">
          <a:xfrm>
            <a:off x="8258931" y="5106114"/>
            <a:ext cx="6413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fr-CA" b="1" dirty="0">
                <a:latin typeface="Symbol" charset="2"/>
                <a:ea typeface="Symbol" charset="2"/>
                <a:cs typeface="Symbol" charset="2"/>
                <a:sym typeface="Symbol" pitchFamily="18" charset="2"/>
              </a:rPr>
              <a:t>n</a:t>
            </a:r>
            <a:endParaRPr lang="fr-CA" b="1" i="0" dirty="0">
              <a:latin typeface="Symbol" charset="2"/>
              <a:ea typeface="Symbol" charset="2"/>
              <a:cs typeface="Symbol" charset="2"/>
            </a:endParaRPr>
          </a:p>
        </p:txBody>
      </p:sp>
      <p:graphicFrame>
        <p:nvGraphicFramePr>
          <p:cNvPr id="61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0856017"/>
              </p:ext>
            </p:extLst>
          </p:nvPr>
        </p:nvGraphicFramePr>
        <p:xfrm>
          <a:off x="2215322" y="3830386"/>
          <a:ext cx="392113" cy="261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279360" imgH="164880" progId="Equation.3">
                  <p:embed/>
                </p:oleObj>
              </mc:Choice>
              <mc:Fallback>
                <p:oleObj name="Equation" r:id="rId10" imgW="279360" imgH="164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15322" y="3830386"/>
                        <a:ext cx="392113" cy="2619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Rectangle 39">
            <a:extLst>
              <a:ext uri="{FF2B5EF4-FFF2-40B4-BE49-F238E27FC236}">
                <a16:creationId xmlns:a16="http://schemas.microsoft.com/office/drawing/2014/main" id="{483F0A8D-29A1-0A46-A2FA-4870C2F55223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31A2303-6E37-0840-95EB-CAFA1F8D9390}"/>
              </a:ext>
            </a:extLst>
          </p:cNvPr>
          <p:cNvSpPr txBox="1"/>
          <p:nvPr/>
        </p:nvSpPr>
        <p:spPr>
          <a:xfrm>
            <a:off x="1330220" y="-48017"/>
            <a:ext cx="31677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600" b="1" dirty="0">
                <a:solidFill>
                  <a:schemeClr val="bg1"/>
                </a:solidFill>
                <a:latin typeface="+mj-lt"/>
              </a:rPr>
              <a:t>   Cadre 1D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073D4B1-5E2A-6943-88CA-BDBE33DDE816}"/>
              </a:ext>
            </a:extLst>
          </p:cNvPr>
          <p:cNvSpPr txBox="1"/>
          <p:nvPr/>
        </p:nvSpPr>
        <p:spPr>
          <a:xfrm>
            <a:off x="4639172" y="-48017"/>
            <a:ext cx="4504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Approche</a:t>
            </a: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géométrique</a:t>
            </a: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de la </a:t>
            </a:r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transformée</a:t>
            </a: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de Fourier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3A3E594-72D1-B79E-1F21-1F3FF4214B09}"/>
              </a:ext>
            </a:extLst>
          </p:cNvPr>
          <p:cNvCxnSpPr>
            <a:cxnSpLocks/>
          </p:cNvCxnSpPr>
          <p:nvPr/>
        </p:nvCxnSpPr>
        <p:spPr>
          <a:xfrm>
            <a:off x="496957" y="844634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CF391242-99A7-9424-F6D0-828E1F34A1E2}"/>
              </a:ext>
            </a:extLst>
          </p:cNvPr>
          <p:cNvSpPr txBox="1"/>
          <p:nvPr/>
        </p:nvSpPr>
        <p:spPr>
          <a:xfrm>
            <a:off x="355598" y="236179"/>
            <a:ext cx="8676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35" dirty="0">
                <a:latin typeface="+mj-lt"/>
                <a:ea typeface="Century Gothic" charset="0"/>
                <a:cs typeface="Century Gothic" charset="0"/>
              </a:rPr>
              <a:t>TF de </a:t>
            </a:r>
            <a:r>
              <a:rPr lang="en-CA" sz="3200" b="1" spc="-35" dirty="0" err="1">
                <a:latin typeface="+mj-lt"/>
                <a:ea typeface="Century Gothic" charset="0"/>
                <a:cs typeface="Century Gothic" charset="0"/>
              </a:rPr>
              <a:t>fonctions</a:t>
            </a:r>
            <a:r>
              <a:rPr lang="en-CA" sz="3200" b="1" spc="-35" dirty="0">
                <a:latin typeface="+mj-lt"/>
                <a:ea typeface="Century Gothic" charset="0"/>
                <a:cs typeface="Century Gothic" charset="0"/>
              </a:rPr>
              <a:t> </a:t>
            </a:r>
            <a:r>
              <a:rPr lang="en-CA" sz="3200" b="1" spc="-35" dirty="0" err="1">
                <a:latin typeface="+mj-lt"/>
                <a:ea typeface="Century Gothic" charset="0"/>
                <a:cs typeface="Century Gothic" charset="0"/>
              </a:rPr>
              <a:t>usuelles</a:t>
            </a:r>
            <a:r>
              <a:rPr lang="en-CA" sz="3200" b="1" spc="-35" dirty="0">
                <a:latin typeface="+mj-lt"/>
                <a:ea typeface="Century Gothic" charset="0"/>
                <a:cs typeface="Century Gothic" charset="0"/>
              </a:rPr>
              <a:t> : sinus cardinal 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723587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7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CA"/>
          </a:p>
        </p:txBody>
      </p:sp>
      <p:sp>
        <p:nvSpPr>
          <p:cNvPr id="155659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CA"/>
          </a:p>
        </p:txBody>
      </p:sp>
      <p:grpSp>
        <p:nvGrpSpPr>
          <p:cNvPr id="55" name="Group 54"/>
          <p:cNvGrpSpPr/>
          <p:nvPr/>
        </p:nvGrpSpPr>
        <p:grpSpPr>
          <a:xfrm>
            <a:off x="936382" y="1591005"/>
            <a:ext cx="7429501" cy="1196696"/>
            <a:chOff x="923925" y="2197535"/>
            <a:chExt cx="7429501" cy="1730535"/>
          </a:xfrm>
        </p:grpSpPr>
        <p:sp>
          <p:nvSpPr>
            <p:cNvPr id="17" name="Text Box 28"/>
            <p:cNvSpPr txBox="1">
              <a:spLocks noChangeArrowheads="1"/>
            </p:cNvSpPr>
            <p:nvPr/>
          </p:nvSpPr>
          <p:spPr bwMode="auto">
            <a:xfrm>
              <a:off x="6083744" y="2197535"/>
              <a:ext cx="520700" cy="4001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fr-CA" dirty="0">
                  <a:solidFill>
                    <a:schemeClr val="accent4">
                      <a:lumMod val="95000"/>
                      <a:lumOff val="5000"/>
                    </a:schemeClr>
                  </a:solidFill>
                </a:rPr>
                <a:t>Ad</a:t>
              </a:r>
              <a:endParaRPr lang="fr-CA" baseline="-25000" dirty="0">
                <a:solidFill>
                  <a:schemeClr val="accent4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8" name="Text Box 30"/>
            <p:cNvSpPr txBox="1">
              <a:spLocks noChangeArrowheads="1"/>
            </p:cNvSpPr>
            <p:nvPr/>
          </p:nvSpPr>
          <p:spPr bwMode="auto">
            <a:xfrm>
              <a:off x="3610054" y="3502311"/>
              <a:ext cx="262692" cy="3399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fr-CA"/>
                <a:t>t</a:t>
              </a:r>
            </a:p>
          </p:txBody>
        </p:sp>
        <p:graphicFrame>
          <p:nvGraphicFramePr>
            <p:cNvPr id="29" name="Object 33"/>
            <p:cNvGraphicFramePr>
              <a:graphicFrameLocks noChangeAspect="1"/>
            </p:cNvGraphicFramePr>
            <p:nvPr/>
          </p:nvGraphicFramePr>
          <p:xfrm>
            <a:off x="1433244" y="2458733"/>
            <a:ext cx="397064" cy="3046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Équation" r:id="rId4" imgW="520560" imgH="355320" progId="Equation.3">
                    <p:embed/>
                  </p:oleObj>
                </mc:Choice>
                <mc:Fallback>
                  <p:oleObj name="Équation" r:id="rId4" imgW="520560" imgH="35532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33244" y="2458733"/>
                          <a:ext cx="397064" cy="30461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0" name="Line 37"/>
            <p:cNvSpPr>
              <a:spLocks noChangeShapeType="1"/>
            </p:cNvSpPr>
            <p:nvPr/>
          </p:nvSpPr>
          <p:spPr bwMode="auto">
            <a:xfrm>
              <a:off x="1053346" y="3515910"/>
              <a:ext cx="2789136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fr-CA"/>
            </a:p>
          </p:txBody>
        </p:sp>
        <p:sp>
          <p:nvSpPr>
            <p:cNvPr id="31" name="Line 38"/>
            <p:cNvSpPr>
              <a:spLocks noChangeShapeType="1"/>
            </p:cNvSpPr>
            <p:nvPr/>
          </p:nvSpPr>
          <p:spPr bwMode="auto">
            <a:xfrm rot="16200000">
              <a:off x="1355290" y="3237136"/>
              <a:ext cx="1210287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fr-CA"/>
            </a:p>
          </p:txBody>
        </p:sp>
        <p:sp>
          <p:nvSpPr>
            <p:cNvPr id="33" name="Freeform 32"/>
            <p:cNvSpPr/>
            <p:nvPr/>
          </p:nvSpPr>
          <p:spPr bwMode="auto">
            <a:xfrm>
              <a:off x="923925" y="2859767"/>
              <a:ext cx="2327275" cy="673100"/>
            </a:xfrm>
            <a:custGeom>
              <a:avLst/>
              <a:gdLst>
                <a:gd name="connsiteX0" fmla="*/ 0 w 2667000"/>
                <a:gd name="connsiteY0" fmla="*/ 660400 h 673100"/>
                <a:gd name="connsiteX1" fmla="*/ 965200 w 2667000"/>
                <a:gd name="connsiteY1" fmla="*/ 660400 h 673100"/>
                <a:gd name="connsiteX2" fmla="*/ 952500 w 2667000"/>
                <a:gd name="connsiteY2" fmla="*/ 0 h 673100"/>
                <a:gd name="connsiteX3" fmla="*/ 1816100 w 2667000"/>
                <a:gd name="connsiteY3" fmla="*/ 0 h 673100"/>
                <a:gd name="connsiteX4" fmla="*/ 1828800 w 2667000"/>
                <a:gd name="connsiteY4" fmla="*/ 673100 h 673100"/>
                <a:gd name="connsiteX5" fmla="*/ 2667000 w 2667000"/>
                <a:gd name="connsiteY5" fmla="*/ 673100 h 673100"/>
                <a:gd name="connsiteX0" fmla="*/ 0 w 2327275"/>
                <a:gd name="connsiteY0" fmla="*/ 660400 h 673100"/>
                <a:gd name="connsiteX1" fmla="*/ 625475 w 2327275"/>
                <a:gd name="connsiteY1" fmla="*/ 660400 h 673100"/>
                <a:gd name="connsiteX2" fmla="*/ 612775 w 2327275"/>
                <a:gd name="connsiteY2" fmla="*/ 0 h 673100"/>
                <a:gd name="connsiteX3" fmla="*/ 1476375 w 2327275"/>
                <a:gd name="connsiteY3" fmla="*/ 0 h 673100"/>
                <a:gd name="connsiteX4" fmla="*/ 1489075 w 2327275"/>
                <a:gd name="connsiteY4" fmla="*/ 673100 h 673100"/>
                <a:gd name="connsiteX5" fmla="*/ 2327275 w 2327275"/>
                <a:gd name="connsiteY5" fmla="*/ 673100 h 67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27275" h="673100">
                  <a:moveTo>
                    <a:pt x="0" y="660400"/>
                  </a:moveTo>
                  <a:lnTo>
                    <a:pt x="625475" y="660400"/>
                  </a:lnTo>
                  <a:lnTo>
                    <a:pt x="612775" y="0"/>
                  </a:lnTo>
                  <a:lnTo>
                    <a:pt x="1476375" y="0"/>
                  </a:lnTo>
                  <a:lnTo>
                    <a:pt x="1489075" y="673100"/>
                  </a:lnTo>
                  <a:lnTo>
                    <a:pt x="2327275" y="673100"/>
                  </a:lnTo>
                </a:path>
              </a:pathLst>
            </a:custGeom>
            <a:noFill/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2000" b="0" i="1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9" name="Line 22"/>
            <p:cNvSpPr>
              <a:spLocks noChangeShapeType="1"/>
            </p:cNvSpPr>
            <p:nvPr/>
          </p:nvSpPr>
          <p:spPr bwMode="auto">
            <a:xfrm>
              <a:off x="5267325" y="3480155"/>
              <a:ext cx="3076575" cy="16466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fr-CA"/>
            </a:p>
          </p:txBody>
        </p:sp>
        <p:sp>
          <p:nvSpPr>
            <p:cNvPr id="20" name="Line 23"/>
            <p:cNvSpPr>
              <a:spLocks noChangeShapeType="1"/>
            </p:cNvSpPr>
            <p:nvPr/>
          </p:nvSpPr>
          <p:spPr bwMode="auto">
            <a:xfrm rot="16200000">
              <a:off x="6048416" y="2851271"/>
              <a:ext cx="1255669" cy="2098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fr-CA"/>
            </a:p>
          </p:txBody>
        </p:sp>
        <p:sp>
          <p:nvSpPr>
            <p:cNvPr id="25" name="Freeform 24"/>
            <p:cNvSpPr/>
            <p:nvPr/>
          </p:nvSpPr>
          <p:spPr bwMode="auto">
            <a:xfrm>
              <a:off x="6677298" y="2515870"/>
              <a:ext cx="1676128" cy="1140441"/>
            </a:xfrm>
            <a:custGeom>
              <a:avLst/>
              <a:gdLst>
                <a:gd name="connsiteX0" fmla="*/ 0 w 1943100"/>
                <a:gd name="connsiteY0" fmla="*/ 0 h 793750"/>
                <a:gd name="connsiteX1" fmla="*/ 279400 w 1943100"/>
                <a:gd name="connsiteY1" fmla="*/ 165100 h 793750"/>
                <a:gd name="connsiteX2" fmla="*/ 457200 w 1943100"/>
                <a:gd name="connsiteY2" fmla="*/ 571500 h 793750"/>
                <a:gd name="connsiteX3" fmla="*/ 584200 w 1943100"/>
                <a:gd name="connsiteY3" fmla="*/ 749300 h 793750"/>
                <a:gd name="connsiteX4" fmla="*/ 774700 w 1943100"/>
                <a:gd name="connsiteY4" fmla="*/ 762000 h 793750"/>
                <a:gd name="connsiteX5" fmla="*/ 939800 w 1943100"/>
                <a:gd name="connsiteY5" fmla="*/ 558800 h 793750"/>
                <a:gd name="connsiteX6" fmla="*/ 1143000 w 1943100"/>
                <a:gd name="connsiteY6" fmla="*/ 419100 h 793750"/>
                <a:gd name="connsiteX7" fmla="*/ 1435100 w 1943100"/>
                <a:gd name="connsiteY7" fmla="*/ 596900 h 793750"/>
                <a:gd name="connsiteX8" fmla="*/ 1625600 w 1943100"/>
                <a:gd name="connsiteY8" fmla="*/ 749300 h 793750"/>
                <a:gd name="connsiteX9" fmla="*/ 1943100 w 1943100"/>
                <a:gd name="connsiteY9" fmla="*/ 533400 h 793750"/>
                <a:gd name="connsiteX0" fmla="*/ 0 w 1943100"/>
                <a:gd name="connsiteY0" fmla="*/ 47381 h 841131"/>
                <a:gd name="connsiteX1" fmla="*/ 279400 w 1943100"/>
                <a:gd name="connsiteY1" fmla="*/ 212481 h 841131"/>
                <a:gd name="connsiteX2" fmla="*/ 457200 w 1943100"/>
                <a:gd name="connsiteY2" fmla="*/ 618881 h 841131"/>
                <a:gd name="connsiteX3" fmla="*/ 584200 w 1943100"/>
                <a:gd name="connsiteY3" fmla="*/ 796681 h 841131"/>
                <a:gd name="connsiteX4" fmla="*/ 774700 w 1943100"/>
                <a:gd name="connsiteY4" fmla="*/ 809381 h 841131"/>
                <a:gd name="connsiteX5" fmla="*/ 939800 w 1943100"/>
                <a:gd name="connsiteY5" fmla="*/ 606181 h 841131"/>
                <a:gd name="connsiteX6" fmla="*/ 1143000 w 1943100"/>
                <a:gd name="connsiteY6" fmla="*/ 466481 h 841131"/>
                <a:gd name="connsiteX7" fmla="*/ 1435100 w 1943100"/>
                <a:gd name="connsiteY7" fmla="*/ 644281 h 841131"/>
                <a:gd name="connsiteX8" fmla="*/ 1625600 w 1943100"/>
                <a:gd name="connsiteY8" fmla="*/ 796681 h 841131"/>
                <a:gd name="connsiteX9" fmla="*/ 1943100 w 1943100"/>
                <a:gd name="connsiteY9" fmla="*/ 580781 h 841131"/>
                <a:gd name="connsiteX0" fmla="*/ 0 w 1943100"/>
                <a:gd name="connsiteY0" fmla="*/ 0 h 793750"/>
                <a:gd name="connsiteX1" fmla="*/ 457200 w 1943100"/>
                <a:gd name="connsiteY1" fmla="*/ 571500 h 793750"/>
                <a:gd name="connsiteX2" fmla="*/ 584200 w 1943100"/>
                <a:gd name="connsiteY2" fmla="*/ 749300 h 793750"/>
                <a:gd name="connsiteX3" fmla="*/ 774700 w 1943100"/>
                <a:gd name="connsiteY3" fmla="*/ 762000 h 793750"/>
                <a:gd name="connsiteX4" fmla="*/ 939800 w 1943100"/>
                <a:gd name="connsiteY4" fmla="*/ 558800 h 793750"/>
                <a:gd name="connsiteX5" fmla="*/ 1143000 w 1943100"/>
                <a:gd name="connsiteY5" fmla="*/ 419100 h 793750"/>
                <a:gd name="connsiteX6" fmla="*/ 1435100 w 1943100"/>
                <a:gd name="connsiteY6" fmla="*/ 596900 h 793750"/>
                <a:gd name="connsiteX7" fmla="*/ 1625600 w 1943100"/>
                <a:gd name="connsiteY7" fmla="*/ 749300 h 793750"/>
                <a:gd name="connsiteX8" fmla="*/ 1943100 w 1943100"/>
                <a:gd name="connsiteY8" fmla="*/ 533400 h 793750"/>
                <a:gd name="connsiteX0" fmla="*/ 0 w 1943100"/>
                <a:gd name="connsiteY0" fmla="*/ 24054 h 817804"/>
                <a:gd name="connsiteX1" fmla="*/ 457200 w 1943100"/>
                <a:gd name="connsiteY1" fmla="*/ 595554 h 817804"/>
                <a:gd name="connsiteX2" fmla="*/ 584200 w 1943100"/>
                <a:gd name="connsiteY2" fmla="*/ 773354 h 817804"/>
                <a:gd name="connsiteX3" fmla="*/ 774700 w 1943100"/>
                <a:gd name="connsiteY3" fmla="*/ 786054 h 817804"/>
                <a:gd name="connsiteX4" fmla="*/ 939800 w 1943100"/>
                <a:gd name="connsiteY4" fmla="*/ 582854 h 817804"/>
                <a:gd name="connsiteX5" fmla="*/ 1143000 w 1943100"/>
                <a:gd name="connsiteY5" fmla="*/ 443154 h 817804"/>
                <a:gd name="connsiteX6" fmla="*/ 1435100 w 1943100"/>
                <a:gd name="connsiteY6" fmla="*/ 620954 h 817804"/>
                <a:gd name="connsiteX7" fmla="*/ 1625600 w 1943100"/>
                <a:gd name="connsiteY7" fmla="*/ 773354 h 817804"/>
                <a:gd name="connsiteX8" fmla="*/ 1943100 w 1943100"/>
                <a:gd name="connsiteY8" fmla="*/ 557454 h 817804"/>
                <a:gd name="connsiteX0" fmla="*/ 0 w 1943100"/>
                <a:gd name="connsiteY0" fmla="*/ 24054 h 788171"/>
                <a:gd name="connsiteX1" fmla="*/ 457200 w 1943100"/>
                <a:gd name="connsiteY1" fmla="*/ 595554 h 788171"/>
                <a:gd name="connsiteX2" fmla="*/ 774700 w 1943100"/>
                <a:gd name="connsiteY2" fmla="*/ 786054 h 788171"/>
                <a:gd name="connsiteX3" fmla="*/ 939800 w 1943100"/>
                <a:gd name="connsiteY3" fmla="*/ 582854 h 788171"/>
                <a:gd name="connsiteX4" fmla="*/ 1143000 w 1943100"/>
                <a:gd name="connsiteY4" fmla="*/ 443154 h 788171"/>
                <a:gd name="connsiteX5" fmla="*/ 1435100 w 1943100"/>
                <a:gd name="connsiteY5" fmla="*/ 620954 h 788171"/>
                <a:gd name="connsiteX6" fmla="*/ 1625600 w 1943100"/>
                <a:gd name="connsiteY6" fmla="*/ 773354 h 788171"/>
                <a:gd name="connsiteX7" fmla="*/ 1943100 w 1943100"/>
                <a:gd name="connsiteY7" fmla="*/ 557454 h 788171"/>
                <a:gd name="connsiteX0" fmla="*/ 0 w 1943100"/>
                <a:gd name="connsiteY0" fmla="*/ 24054 h 788171"/>
                <a:gd name="connsiteX1" fmla="*/ 457200 w 1943100"/>
                <a:gd name="connsiteY1" fmla="*/ 595554 h 788171"/>
                <a:gd name="connsiteX2" fmla="*/ 774700 w 1943100"/>
                <a:gd name="connsiteY2" fmla="*/ 786054 h 788171"/>
                <a:gd name="connsiteX3" fmla="*/ 939800 w 1943100"/>
                <a:gd name="connsiteY3" fmla="*/ 582854 h 788171"/>
                <a:gd name="connsiteX4" fmla="*/ 1143000 w 1943100"/>
                <a:gd name="connsiteY4" fmla="*/ 443154 h 788171"/>
                <a:gd name="connsiteX5" fmla="*/ 1435100 w 1943100"/>
                <a:gd name="connsiteY5" fmla="*/ 620954 h 788171"/>
                <a:gd name="connsiteX6" fmla="*/ 1625600 w 1943100"/>
                <a:gd name="connsiteY6" fmla="*/ 773354 h 788171"/>
                <a:gd name="connsiteX7" fmla="*/ 1943100 w 1943100"/>
                <a:gd name="connsiteY7" fmla="*/ 557454 h 788171"/>
                <a:gd name="connsiteX0" fmla="*/ 0 w 1943100"/>
                <a:gd name="connsiteY0" fmla="*/ 24054 h 788171"/>
                <a:gd name="connsiteX1" fmla="*/ 457200 w 1943100"/>
                <a:gd name="connsiteY1" fmla="*/ 595554 h 788171"/>
                <a:gd name="connsiteX2" fmla="*/ 774700 w 1943100"/>
                <a:gd name="connsiteY2" fmla="*/ 786054 h 788171"/>
                <a:gd name="connsiteX3" fmla="*/ 939800 w 1943100"/>
                <a:gd name="connsiteY3" fmla="*/ 582854 h 788171"/>
                <a:gd name="connsiteX4" fmla="*/ 946638 w 1943100"/>
                <a:gd name="connsiteY4" fmla="*/ 587740 h 788171"/>
                <a:gd name="connsiteX5" fmla="*/ 1143000 w 1943100"/>
                <a:gd name="connsiteY5" fmla="*/ 443154 h 788171"/>
                <a:gd name="connsiteX6" fmla="*/ 1435100 w 1943100"/>
                <a:gd name="connsiteY6" fmla="*/ 620954 h 788171"/>
                <a:gd name="connsiteX7" fmla="*/ 1625600 w 1943100"/>
                <a:gd name="connsiteY7" fmla="*/ 773354 h 788171"/>
                <a:gd name="connsiteX8" fmla="*/ 1943100 w 1943100"/>
                <a:gd name="connsiteY8" fmla="*/ 557454 h 788171"/>
                <a:gd name="connsiteX0" fmla="*/ 0 w 1943100"/>
                <a:gd name="connsiteY0" fmla="*/ 24054 h 788171"/>
                <a:gd name="connsiteX1" fmla="*/ 457200 w 1943100"/>
                <a:gd name="connsiteY1" fmla="*/ 595554 h 788171"/>
                <a:gd name="connsiteX2" fmla="*/ 774700 w 1943100"/>
                <a:gd name="connsiteY2" fmla="*/ 786054 h 788171"/>
                <a:gd name="connsiteX3" fmla="*/ 939800 w 1943100"/>
                <a:gd name="connsiteY3" fmla="*/ 582854 h 788171"/>
                <a:gd name="connsiteX4" fmla="*/ 946638 w 1943100"/>
                <a:gd name="connsiteY4" fmla="*/ 587740 h 788171"/>
                <a:gd name="connsiteX5" fmla="*/ 1143000 w 1943100"/>
                <a:gd name="connsiteY5" fmla="*/ 443154 h 788171"/>
                <a:gd name="connsiteX6" fmla="*/ 1280746 w 1943100"/>
                <a:gd name="connsiteY6" fmla="*/ 435340 h 788171"/>
                <a:gd name="connsiteX7" fmla="*/ 1435100 w 1943100"/>
                <a:gd name="connsiteY7" fmla="*/ 620954 h 788171"/>
                <a:gd name="connsiteX8" fmla="*/ 1625600 w 1943100"/>
                <a:gd name="connsiteY8" fmla="*/ 773354 h 788171"/>
                <a:gd name="connsiteX9" fmla="*/ 1943100 w 1943100"/>
                <a:gd name="connsiteY9" fmla="*/ 557454 h 788171"/>
                <a:gd name="connsiteX0" fmla="*/ 0 w 1943100"/>
                <a:gd name="connsiteY0" fmla="*/ 24054 h 788171"/>
                <a:gd name="connsiteX1" fmla="*/ 457200 w 1943100"/>
                <a:gd name="connsiteY1" fmla="*/ 595554 h 788171"/>
                <a:gd name="connsiteX2" fmla="*/ 774700 w 1943100"/>
                <a:gd name="connsiteY2" fmla="*/ 786054 h 788171"/>
                <a:gd name="connsiteX3" fmla="*/ 939800 w 1943100"/>
                <a:gd name="connsiteY3" fmla="*/ 582854 h 788171"/>
                <a:gd name="connsiteX4" fmla="*/ 1027724 w 1943100"/>
                <a:gd name="connsiteY4" fmla="*/ 587740 h 788171"/>
                <a:gd name="connsiteX5" fmla="*/ 1143000 w 1943100"/>
                <a:gd name="connsiteY5" fmla="*/ 443154 h 788171"/>
                <a:gd name="connsiteX6" fmla="*/ 1280746 w 1943100"/>
                <a:gd name="connsiteY6" fmla="*/ 435340 h 788171"/>
                <a:gd name="connsiteX7" fmla="*/ 1435100 w 1943100"/>
                <a:gd name="connsiteY7" fmla="*/ 620954 h 788171"/>
                <a:gd name="connsiteX8" fmla="*/ 1625600 w 1943100"/>
                <a:gd name="connsiteY8" fmla="*/ 773354 h 788171"/>
                <a:gd name="connsiteX9" fmla="*/ 1943100 w 1943100"/>
                <a:gd name="connsiteY9" fmla="*/ 557454 h 788171"/>
                <a:gd name="connsiteX0" fmla="*/ 0 w 1943100"/>
                <a:gd name="connsiteY0" fmla="*/ 24054 h 787356"/>
                <a:gd name="connsiteX1" fmla="*/ 457200 w 1943100"/>
                <a:gd name="connsiteY1" fmla="*/ 595554 h 787356"/>
                <a:gd name="connsiteX2" fmla="*/ 774700 w 1943100"/>
                <a:gd name="connsiteY2" fmla="*/ 786054 h 787356"/>
                <a:gd name="connsiteX3" fmla="*/ 1027724 w 1943100"/>
                <a:gd name="connsiteY3" fmla="*/ 587740 h 787356"/>
                <a:gd name="connsiteX4" fmla="*/ 1143000 w 1943100"/>
                <a:gd name="connsiteY4" fmla="*/ 443154 h 787356"/>
                <a:gd name="connsiteX5" fmla="*/ 1280746 w 1943100"/>
                <a:gd name="connsiteY5" fmla="*/ 435340 h 787356"/>
                <a:gd name="connsiteX6" fmla="*/ 1435100 w 1943100"/>
                <a:gd name="connsiteY6" fmla="*/ 620954 h 787356"/>
                <a:gd name="connsiteX7" fmla="*/ 1625600 w 1943100"/>
                <a:gd name="connsiteY7" fmla="*/ 773354 h 787356"/>
                <a:gd name="connsiteX8" fmla="*/ 1943100 w 1943100"/>
                <a:gd name="connsiteY8" fmla="*/ 557454 h 787356"/>
                <a:gd name="connsiteX0" fmla="*/ 0 w 1943100"/>
                <a:gd name="connsiteY0" fmla="*/ 24054 h 787356"/>
                <a:gd name="connsiteX1" fmla="*/ 457200 w 1943100"/>
                <a:gd name="connsiteY1" fmla="*/ 595554 h 787356"/>
                <a:gd name="connsiteX2" fmla="*/ 774700 w 1943100"/>
                <a:gd name="connsiteY2" fmla="*/ 786054 h 787356"/>
                <a:gd name="connsiteX3" fmla="*/ 1027724 w 1943100"/>
                <a:gd name="connsiteY3" fmla="*/ 587740 h 787356"/>
                <a:gd name="connsiteX4" fmla="*/ 1143000 w 1943100"/>
                <a:gd name="connsiteY4" fmla="*/ 443154 h 787356"/>
                <a:gd name="connsiteX5" fmla="*/ 1280746 w 1943100"/>
                <a:gd name="connsiteY5" fmla="*/ 435340 h 787356"/>
                <a:gd name="connsiteX6" fmla="*/ 1435100 w 1943100"/>
                <a:gd name="connsiteY6" fmla="*/ 620954 h 787356"/>
                <a:gd name="connsiteX7" fmla="*/ 1625600 w 1943100"/>
                <a:gd name="connsiteY7" fmla="*/ 773354 h 787356"/>
                <a:gd name="connsiteX8" fmla="*/ 1943100 w 1943100"/>
                <a:gd name="connsiteY8" fmla="*/ 557454 h 787356"/>
                <a:gd name="connsiteX0" fmla="*/ 0 w 1943100"/>
                <a:gd name="connsiteY0" fmla="*/ 24054 h 787356"/>
                <a:gd name="connsiteX1" fmla="*/ 457200 w 1943100"/>
                <a:gd name="connsiteY1" fmla="*/ 595554 h 787356"/>
                <a:gd name="connsiteX2" fmla="*/ 774700 w 1943100"/>
                <a:gd name="connsiteY2" fmla="*/ 786054 h 787356"/>
                <a:gd name="connsiteX3" fmla="*/ 1027724 w 1943100"/>
                <a:gd name="connsiteY3" fmla="*/ 587740 h 787356"/>
                <a:gd name="connsiteX4" fmla="*/ 1143000 w 1943100"/>
                <a:gd name="connsiteY4" fmla="*/ 443154 h 787356"/>
                <a:gd name="connsiteX5" fmla="*/ 1280746 w 1943100"/>
                <a:gd name="connsiteY5" fmla="*/ 435340 h 787356"/>
                <a:gd name="connsiteX6" fmla="*/ 1435100 w 1943100"/>
                <a:gd name="connsiteY6" fmla="*/ 620954 h 787356"/>
                <a:gd name="connsiteX7" fmla="*/ 1625600 w 1943100"/>
                <a:gd name="connsiteY7" fmla="*/ 773354 h 787356"/>
                <a:gd name="connsiteX8" fmla="*/ 1943100 w 1943100"/>
                <a:gd name="connsiteY8" fmla="*/ 557454 h 787356"/>
                <a:gd name="connsiteX0" fmla="*/ 0 w 1943100"/>
                <a:gd name="connsiteY0" fmla="*/ 24054 h 787356"/>
                <a:gd name="connsiteX1" fmla="*/ 457200 w 1943100"/>
                <a:gd name="connsiteY1" fmla="*/ 595554 h 787356"/>
                <a:gd name="connsiteX2" fmla="*/ 774700 w 1943100"/>
                <a:gd name="connsiteY2" fmla="*/ 786054 h 787356"/>
                <a:gd name="connsiteX3" fmla="*/ 1027724 w 1943100"/>
                <a:gd name="connsiteY3" fmla="*/ 587740 h 787356"/>
                <a:gd name="connsiteX4" fmla="*/ 1280746 w 1943100"/>
                <a:gd name="connsiteY4" fmla="*/ 435340 h 787356"/>
                <a:gd name="connsiteX5" fmla="*/ 1435100 w 1943100"/>
                <a:gd name="connsiteY5" fmla="*/ 620954 h 787356"/>
                <a:gd name="connsiteX6" fmla="*/ 1625600 w 1943100"/>
                <a:gd name="connsiteY6" fmla="*/ 773354 h 787356"/>
                <a:gd name="connsiteX7" fmla="*/ 1943100 w 1943100"/>
                <a:gd name="connsiteY7" fmla="*/ 557454 h 787356"/>
                <a:gd name="connsiteX0" fmla="*/ 0 w 1943100"/>
                <a:gd name="connsiteY0" fmla="*/ 24054 h 787356"/>
                <a:gd name="connsiteX1" fmla="*/ 457200 w 1943100"/>
                <a:gd name="connsiteY1" fmla="*/ 595554 h 787356"/>
                <a:gd name="connsiteX2" fmla="*/ 774700 w 1943100"/>
                <a:gd name="connsiteY2" fmla="*/ 786054 h 787356"/>
                <a:gd name="connsiteX3" fmla="*/ 1027724 w 1943100"/>
                <a:gd name="connsiteY3" fmla="*/ 587740 h 787356"/>
                <a:gd name="connsiteX4" fmla="*/ 1280746 w 1943100"/>
                <a:gd name="connsiteY4" fmla="*/ 501600 h 787356"/>
                <a:gd name="connsiteX5" fmla="*/ 1435100 w 1943100"/>
                <a:gd name="connsiteY5" fmla="*/ 620954 h 787356"/>
                <a:gd name="connsiteX6" fmla="*/ 1625600 w 1943100"/>
                <a:gd name="connsiteY6" fmla="*/ 773354 h 787356"/>
                <a:gd name="connsiteX7" fmla="*/ 1943100 w 1943100"/>
                <a:gd name="connsiteY7" fmla="*/ 557454 h 787356"/>
                <a:gd name="connsiteX0" fmla="*/ 0 w 1943100"/>
                <a:gd name="connsiteY0" fmla="*/ 24054 h 787356"/>
                <a:gd name="connsiteX1" fmla="*/ 457200 w 1943100"/>
                <a:gd name="connsiteY1" fmla="*/ 595554 h 787356"/>
                <a:gd name="connsiteX2" fmla="*/ 774700 w 1943100"/>
                <a:gd name="connsiteY2" fmla="*/ 786054 h 787356"/>
                <a:gd name="connsiteX3" fmla="*/ 1027724 w 1943100"/>
                <a:gd name="connsiteY3" fmla="*/ 587740 h 787356"/>
                <a:gd name="connsiteX4" fmla="*/ 1280746 w 1943100"/>
                <a:gd name="connsiteY4" fmla="*/ 501600 h 787356"/>
                <a:gd name="connsiteX5" fmla="*/ 1558925 w 1943100"/>
                <a:gd name="connsiteY5" fmla="*/ 620954 h 787356"/>
                <a:gd name="connsiteX6" fmla="*/ 1625600 w 1943100"/>
                <a:gd name="connsiteY6" fmla="*/ 773354 h 787356"/>
                <a:gd name="connsiteX7" fmla="*/ 1943100 w 1943100"/>
                <a:gd name="connsiteY7" fmla="*/ 557454 h 787356"/>
                <a:gd name="connsiteX0" fmla="*/ 0 w 1943100"/>
                <a:gd name="connsiteY0" fmla="*/ 24054 h 787356"/>
                <a:gd name="connsiteX1" fmla="*/ 457200 w 1943100"/>
                <a:gd name="connsiteY1" fmla="*/ 595554 h 787356"/>
                <a:gd name="connsiteX2" fmla="*/ 774700 w 1943100"/>
                <a:gd name="connsiteY2" fmla="*/ 786054 h 787356"/>
                <a:gd name="connsiteX3" fmla="*/ 1027724 w 1943100"/>
                <a:gd name="connsiteY3" fmla="*/ 587740 h 787356"/>
                <a:gd name="connsiteX4" fmla="*/ 1280746 w 1943100"/>
                <a:gd name="connsiteY4" fmla="*/ 501600 h 787356"/>
                <a:gd name="connsiteX5" fmla="*/ 1558925 w 1943100"/>
                <a:gd name="connsiteY5" fmla="*/ 620954 h 787356"/>
                <a:gd name="connsiteX6" fmla="*/ 1943100 w 1943100"/>
                <a:gd name="connsiteY6" fmla="*/ 557454 h 787356"/>
                <a:gd name="connsiteX0" fmla="*/ 0 w 1943100"/>
                <a:gd name="connsiteY0" fmla="*/ 24054 h 787356"/>
                <a:gd name="connsiteX1" fmla="*/ 457200 w 1943100"/>
                <a:gd name="connsiteY1" fmla="*/ 595554 h 787356"/>
                <a:gd name="connsiteX2" fmla="*/ 774700 w 1943100"/>
                <a:gd name="connsiteY2" fmla="*/ 786054 h 787356"/>
                <a:gd name="connsiteX3" fmla="*/ 1027724 w 1943100"/>
                <a:gd name="connsiteY3" fmla="*/ 587740 h 787356"/>
                <a:gd name="connsiteX4" fmla="*/ 1280746 w 1943100"/>
                <a:gd name="connsiteY4" fmla="*/ 501600 h 787356"/>
                <a:gd name="connsiteX5" fmla="*/ 1658938 w 1943100"/>
                <a:gd name="connsiteY5" fmla="*/ 700450 h 787356"/>
                <a:gd name="connsiteX6" fmla="*/ 1943100 w 1943100"/>
                <a:gd name="connsiteY6" fmla="*/ 557454 h 787356"/>
                <a:gd name="connsiteX0" fmla="*/ 0 w 1943100"/>
                <a:gd name="connsiteY0" fmla="*/ 24054 h 787356"/>
                <a:gd name="connsiteX1" fmla="*/ 457200 w 1943100"/>
                <a:gd name="connsiteY1" fmla="*/ 595554 h 787356"/>
                <a:gd name="connsiteX2" fmla="*/ 774700 w 1943100"/>
                <a:gd name="connsiteY2" fmla="*/ 786054 h 787356"/>
                <a:gd name="connsiteX3" fmla="*/ 1027724 w 1943100"/>
                <a:gd name="connsiteY3" fmla="*/ 587740 h 787356"/>
                <a:gd name="connsiteX4" fmla="*/ 1280746 w 1943100"/>
                <a:gd name="connsiteY4" fmla="*/ 501600 h 787356"/>
                <a:gd name="connsiteX5" fmla="*/ 1658938 w 1943100"/>
                <a:gd name="connsiteY5" fmla="*/ 700450 h 787356"/>
                <a:gd name="connsiteX6" fmla="*/ 1943100 w 1943100"/>
                <a:gd name="connsiteY6" fmla="*/ 557454 h 787356"/>
                <a:gd name="connsiteX0" fmla="*/ 0 w 1943100"/>
                <a:gd name="connsiteY0" fmla="*/ 24054 h 722555"/>
                <a:gd name="connsiteX1" fmla="*/ 457200 w 1943100"/>
                <a:gd name="connsiteY1" fmla="*/ 595554 h 722555"/>
                <a:gd name="connsiteX2" fmla="*/ 774700 w 1943100"/>
                <a:gd name="connsiteY2" fmla="*/ 721253 h 722555"/>
                <a:gd name="connsiteX3" fmla="*/ 1027724 w 1943100"/>
                <a:gd name="connsiteY3" fmla="*/ 587740 h 722555"/>
                <a:gd name="connsiteX4" fmla="*/ 1280746 w 1943100"/>
                <a:gd name="connsiteY4" fmla="*/ 501600 h 722555"/>
                <a:gd name="connsiteX5" fmla="*/ 1658938 w 1943100"/>
                <a:gd name="connsiteY5" fmla="*/ 700450 h 722555"/>
                <a:gd name="connsiteX6" fmla="*/ 1943100 w 1943100"/>
                <a:gd name="connsiteY6" fmla="*/ 557454 h 722555"/>
                <a:gd name="connsiteX0" fmla="*/ 0 w 1658937"/>
                <a:gd name="connsiteY0" fmla="*/ 24054 h 722555"/>
                <a:gd name="connsiteX1" fmla="*/ 457200 w 1658937"/>
                <a:gd name="connsiteY1" fmla="*/ 595554 h 722555"/>
                <a:gd name="connsiteX2" fmla="*/ 774700 w 1658937"/>
                <a:gd name="connsiteY2" fmla="*/ 721253 h 722555"/>
                <a:gd name="connsiteX3" fmla="*/ 1027724 w 1658937"/>
                <a:gd name="connsiteY3" fmla="*/ 587740 h 722555"/>
                <a:gd name="connsiteX4" fmla="*/ 1280746 w 1658937"/>
                <a:gd name="connsiteY4" fmla="*/ 501600 h 722555"/>
                <a:gd name="connsiteX5" fmla="*/ 1658938 w 1658937"/>
                <a:gd name="connsiteY5" fmla="*/ 700450 h 722555"/>
                <a:gd name="connsiteX0" fmla="*/ 0 w 2122394"/>
                <a:gd name="connsiteY0" fmla="*/ 24054 h 722555"/>
                <a:gd name="connsiteX1" fmla="*/ 457200 w 2122394"/>
                <a:gd name="connsiteY1" fmla="*/ 595554 h 722555"/>
                <a:gd name="connsiteX2" fmla="*/ 774700 w 2122394"/>
                <a:gd name="connsiteY2" fmla="*/ 721253 h 722555"/>
                <a:gd name="connsiteX3" fmla="*/ 1027724 w 2122394"/>
                <a:gd name="connsiteY3" fmla="*/ 587740 h 722555"/>
                <a:gd name="connsiteX4" fmla="*/ 1280746 w 2122394"/>
                <a:gd name="connsiteY4" fmla="*/ 501600 h 722555"/>
                <a:gd name="connsiteX5" fmla="*/ 2122394 w 2122394"/>
                <a:gd name="connsiteY5" fmla="*/ 700450 h 722555"/>
                <a:gd name="connsiteX0" fmla="*/ 0 w 2122394"/>
                <a:gd name="connsiteY0" fmla="*/ 24054 h 722555"/>
                <a:gd name="connsiteX1" fmla="*/ 457200 w 2122394"/>
                <a:gd name="connsiteY1" fmla="*/ 595554 h 722555"/>
                <a:gd name="connsiteX2" fmla="*/ 774700 w 2122394"/>
                <a:gd name="connsiteY2" fmla="*/ 721253 h 722555"/>
                <a:gd name="connsiteX3" fmla="*/ 1027724 w 2122394"/>
                <a:gd name="connsiteY3" fmla="*/ 587740 h 722555"/>
                <a:gd name="connsiteX4" fmla="*/ 1280746 w 2122394"/>
                <a:gd name="connsiteY4" fmla="*/ 501600 h 722555"/>
                <a:gd name="connsiteX5" fmla="*/ 2122394 w 2122394"/>
                <a:gd name="connsiteY5" fmla="*/ 700450 h 722555"/>
                <a:gd name="connsiteX0" fmla="*/ 0 w 2122394"/>
                <a:gd name="connsiteY0" fmla="*/ 24054 h 722555"/>
                <a:gd name="connsiteX1" fmla="*/ 457200 w 2122394"/>
                <a:gd name="connsiteY1" fmla="*/ 595554 h 722555"/>
                <a:gd name="connsiteX2" fmla="*/ 774700 w 2122394"/>
                <a:gd name="connsiteY2" fmla="*/ 721253 h 722555"/>
                <a:gd name="connsiteX3" fmla="*/ 1027724 w 2122394"/>
                <a:gd name="connsiteY3" fmla="*/ 587740 h 722555"/>
                <a:gd name="connsiteX4" fmla="*/ 1280746 w 2122394"/>
                <a:gd name="connsiteY4" fmla="*/ 501600 h 722555"/>
                <a:gd name="connsiteX5" fmla="*/ 2122394 w 2122394"/>
                <a:gd name="connsiteY5" fmla="*/ 632501 h 722555"/>
                <a:gd name="connsiteX0" fmla="*/ 0 w 2122394"/>
                <a:gd name="connsiteY0" fmla="*/ 24054 h 722555"/>
                <a:gd name="connsiteX1" fmla="*/ 457200 w 2122394"/>
                <a:gd name="connsiteY1" fmla="*/ 595554 h 722555"/>
                <a:gd name="connsiteX2" fmla="*/ 774700 w 2122394"/>
                <a:gd name="connsiteY2" fmla="*/ 721253 h 722555"/>
                <a:gd name="connsiteX3" fmla="*/ 1027724 w 2122394"/>
                <a:gd name="connsiteY3" fmla="*/ 587740 h 722555"/>
                <a:gd name="connsiteX4" fmla="*/ 1445582 w 2122394"/>
                <a:gd name="connsiteY4" fmla="*/ 501600 h 722555"/>
                <a:gd name="connsiteX5" fmla="*/ 2122394 w 2122394"/>
                <a:gd name="connsiteY5" fmla="*/ 632501 h 722555"/>
                <a:gd name="connsiteX0" fmla="*/ 0 w 2122394"/>
                <a:gd name="connsiteY0" fmla="*/ 24054 h 722555"/>
                <a:gd name="connsiteX1" fmla="*/ 457200 w 2122394"/>
                <a:gd name="connsiteY1" fmla="*/ 595554 h 722555"/>
                <a:gd name="connsiteX2" fmla="*/ 774700 w 2122394"/>
                <a:gd name="connsiteY2" fmla="*/ 721253 h 722555"/>
                <a:gd name="connsiteX3" fmla="*/ 1027724 w 2122394"/>
                <a:gd name="connsiteY3" fmla="*/ 587740 h 722555"/>
                <a:gd name="connsiteX4" fmla="*/ 1445582 w 2122394"/>
                <a:gd name="connsiteY4" fmla="*/ 540781 h 722555"/>
                <a:gd name="connsiteX5" fmla="*/ 2122394 w 2122394"/>
                <a:gd name="connsiteY5" fmla="*/ 632501 h 722555"/>
                <a:gd name="connsiteX0" fmla="*/ 0 w 2122394"/>
                <a:gd name="connsiteY0" fmla="*/ 24054 h 722554"/>
                <a:gd name="connsiteX1" fmla="*/ 457200 w 2122394"/>
                <a:gd name="connsiteY1" fmla="*/ 595554 h 722554"/>
                <a:gd name="connsiteX2" fmla="*/ 774701 w 2122394"/>
                <a:gd name="connsiteY2" fmla="*/ 676568 h 722554"/>
                <a:gd name="connsiteX3" fmla="*/ 1027724 w 2122394"/>
                <a:gd name="connsiteY3" fmla="*/ 587740 h 722554"/>
                <a:gd name="connsiteX4" fmla="*/ 1445582 w 2122394"/>
                <a:gd name="connsiteY4" fmla="*/ 540781 h 722554"/>
                <a:gd name="connsiteX5" fmla="*/ 2122394 w 2122394"/>
                <a:gd name="connsiteY5" fmla="*/ 632501 h 722554"/>
                <a:gd name="connsiteX0" fmla="*/ 0 w 2122394"/>
                <a:gd name="connsiteY0" fmla="*/ 24054 h 722554"/>
                <a:gd name="connsiteX1" fmla="*/ 457200 w 2122394"/>
                <a:gd name="connsiteY1" fmla="*/ 595554 h 722554"/>
                <a:gd name="connsiteX2" fmla="*/ 774701 w 2122394"/>
                <a:gd name="connsiteY2" fmla="*/ 676568 h 722554"/>
                <a:gd name="connsiteX3" fmla="*/ 1445582 w 2122394"/>
                <a:gd name="connsiteY3" fmla="*/ 540781 h 722554"/>
                <a:gd name="connsiteX4" fmla="*/ 2122394 w 2122394"/>
                <a:gd name="connsiteY4" fmla="*/ 632501 h 722554"/>
                <a:gd name="connsiteX0" fmla="*/ 0 w 2122394"/>
                <a:gd name="connsiteY0" fmla="*/ 0 h 652514"/>
                <a:gd name="connsiteX1" fmla="*/ 774701 w 2122394"/>
                <a:gd name="connsiteY1" fmla="*/ 652514 h 652514"/>
                <a:gd name="connsiteX2" fmla="*/ 1445582 w 2122394"/>
                <a:gd name="connsiteY2" fmla="*/ 516727 h 652514"/>
                <a:gd name="connsiteX3" fmla="*/ 2122394 w 2122394"/>
                <a:gd name="connsiteY3" fmla="*/ 608447 h 652514"/>
                <a:gd name="connsiteX0" fmla="*/ 0 w 2122394"/>
                <a:gd name="connsiteY0" fmla="*/ 4801 h 657315"/>
                <a:gd name="connsiteX1" fmla="*/ 774701 w 2122394"/>
                <a:gd name="connsiteY1" fmla="*/ 657315 h 657315"/>
                <a:gd name="connsiteX2" fmla="*/ 1445582 w 2122394"/>
                <a:gd name="connsiteY2" fmla="*/ 521528 h 657315"/>
                <a:gd name="connsiteX3" fmla="*/ 2122394 w 2122394"/>
                <a:gd name="connsiteY3" fmla="*/ 613248 h 657315"/>
                <a:gd name="connsiteX0" fmla="*/ 0 w 2122394"/>
                <a:gd name="connsiteY0" fmla="*/ 4801 h 662565"/>
                <a:gd name="connsiteX1" fmla="*/ 774701 w 2122394"/>
                <a:gd name="connsiteY1" fmla="*/ 657315 h 662565"/>
                <a:gd name="connsiteX2" fmla="*/ 1445582 w 2122394"/>
                <a:gd name="connsiteY2" fmla="*/ 521528 h 662565"/>
                <a:gd name="connsiteX3" fmla="*/ 2122394 w 2122394"/>
                <a:gd name="connsiteY3" fmla="*/ 613248 h 662565"/>
                <a:gd name="connsiteX0" fmla="*/ 0 w 2122394"/>
                <a:gd name="connsiteY0" fmla="*/ 4801 h 662565"/>
                <a:gd name="connsiteX1" fmla="*/ 774701 w 2122394"/>
                <a:gd name="connsiteY1" fmla="*/ 657315 h 662565"/>
                <a:gd name="connsiteX2" fmla="*/ 1445582 w 2122394"/>
                <a:gd name="connsiteY2" fmla="*/ 521528 h 662565"/>
                <a:gd name="connsiteX3" fmla="*/ 2122394 w 2122394"/>
                <a:gd name="connsiteY3" fmla="*/ 613248 h 662565"/>
                <a:gd name="connsiteX0" fmla="*/ 0 w 2122394"/>
                <a:gd name="connsiteY0" fmla="*/ 4801 h 662565"/>
                <a:gd name="connsiteX1" fmla="*/ 844386 w 2122394"/>
                <a:gd name="connsiteY1" fmla="*/ 657315 h 662565"/>
                <a:gd name="connsiteX2" fmla="*/ 1445582 w 2122394"/>
                <a:gd name="connsiteY2" fmla="*/ 521528 h 662565"/>
                <a:gd name="connsiteX3" fmla="*/ 2122394 w 2122394"/>
                <a:gd name="connsiteY3" fmla="*/ 613248 h 662565"/>
                <a:gd name="connsiteX0" fmla="*/ 0 w 2122394"/>
                <a:gd name="connsiteY0" fmla="*/ 0 h 659701"/>
                <a:gd name="connsiteX1" fmla="*/ 494156 w 2122394"/>
                <a:gd name="connsiteY1" fmla="*/ 550949 h 659701"/>
                <a:gd name="connsiteX2" fmla="*/ 844386 w 2122394"/>
                <a:gd name="connsiteY2" fmla="*/ 652514 h 659701"/>
                <a:gd name="connsiteX3" fmla="*/ 1445582 w 2122394"/>
                <a:gd name="connsiteY3" fmla="*/ 516727 h 659701"/>
                <a:gd name="connsiteX4" fmla="*/ 2122394 w 2122394"/>
                <a:gd name="connsiteY4" fmla="*/ 608447 h 659701"/>
                <a:gd name="connsiteX0" fmla="*/ 0 w 2122394"/>
                <a:gd name="connsiteY0" fmla="*/ 0 h 659701"/>
                <a:gd name="connsiteX1" fmla="*/ 494156 w 2122394"/>
                <a:gd name="connsiteY1" fmla="*/ 550949 h 659701"/>
                <a:gd name="connsiteX2" fmla="*/ 844386 w 2122394"/>
                <a:gd name="connsiteY2" fmla="*/ 652514 h 659701"/>
                <a:gd name="connsiteX3" fmla="*/ 1445582 w 2122394"/>
                <a:gd name="connsiteY3" fmla="*/ 516727 h 659701"/>
                <a:gd name="connsiteX4" fmla="*/ 2122394 w 2122394"/>
                <a:gd name="connsiteY4" fmla="*/ 608447 h 659701"/>
                <a:gd name="connsiteX0" fmla="*/ 0 w 2122394"/>
                <a:gd name="connsiteY0" fmla="*/ 0 h 659701"/>
                <a:gd name="connsiteX1" fmla="*/ 494156 w 2122394"/>
                <a:gd name="connsiteY1" fmla="*/ 550949 h 659701"/>
                <a:gd name="connsiteX2" fmla="*/ 844386 w 2122394"/>
                <a:gd name="connsiteY2" fmla="*/ 652514 h 659701"/>
                <a:gd name="connsiteX3" fmla="*/ 1445582 w 2122394"/>
                <a:gd name="connsiteY3" fmla="*/ 516727 h 659701"/>
                <a:gd name="connsiteX4" fmla="*/ 2122394 w 2122394"/>
                <a:gd name="connsiteY4" fmla="*/ 608447 h 659701"/>
                <a:gd name="connsiteX0" fmla="*/ 0 w 2122394"/>
                <a:gd name="connsiteY0" fmla="*/ 0 h 659701"/>
                <a:gd name="connsiteX1" fmla="*/ 494156 w 2122394"/>
                <a:gd name="connsiteY1" fmla="*/ 550949 h 659701"/>
                <a:gd name="connsiteX2" fmla="*/ 844386 w 2122394"/>
                <a:gd name="connsiteY2" fmla="*/ 652514 h 659701"/>
                <a:gd name="connsiteX3" fmla="*/ 1445582 w 2122394"/>
                <a:gd name="connsiteY3" fmla="*/ 516727 h 659701"/>
                <a:gd name="connsiteX4" fmla="*/ 2122394 w 2122394"/>
                <a:gd name="connsiteY4" fmla="*/ 608447 h 659701"/>
                <a:gd name="connsiteX0" fmla="*/ 0 w 2122394"/>
                <a:gd name="connsiteY0" fmla="*/ 0 h 659701"/>
                <a:gd name="connsiteX1" fmla="*/ 494156 w 2122394"/>
                <a:gd name="connsiteY1" fmla="*/ 550949 h 659701"/>
                <a:gd name="connsiteX2" fmla="*/ 844386 w 2122394"/>
                <a:gd name="connsiteY2" fmla="*/ 652514 h 659701"/>
                <a:gd name="connsiteX3" fmla="*/ 1445582 w 2122394"/>
                <a:gd name="connsiteY3" fmla="*/ 516727 h 659701"/>
                <a:gd name="connsiteX4" fmla="*/ 2122394 w 2122394"/>
                <a:gd name="connsiteY4" fmla="*/ 608447 h 659701"/>
                <a:gd name="connsiteX0" fmla="*/ 0 w 2122394"/>
                <a:gd name="connsiteY0" fmla="*/ 0 h 659701"/>
                <a:gd name="connsiteX1" fmla="*/ 494156 w 2122394"/>
                <a:gd name="connsiteY1" fmla="*/ 550949 h 659701"/>
                <a:gd name="connsiteX2" fmla="*/ 844386 w 2122394"/>
                <a:gd name="connsiteY2" fmla="*/ 652514 h 659701"/>
                <a:gd name="connsiteX3" fmla="*/ 1445582 w 2122394"/>
                <a:gd name="connsiteY3" fmla="*/ 516727 h 659701"/>
                <a:gd name="connsiteX4" fmla="*/ 2122394 w 2122394"/>
                <a:gd name="connsiteY4" fmla="*/ 608447 h 659701"/>
                <a:gd name="connsiteX0" fmla="*/ 0 w 2122394"/>
                <a:gd name="connsiteY0" fmla="*/ 0 h 659701"/>
                <a:gd name="connsiteX1" fmla="*/ 494156 w 2122394"/>
                <a:gd name="connsiteY1" fmla="*/ 550949 h 659701"/>
                <a:gd name="connsiteX2" fmla="*/ 844386 w 2122394"/>
                <a:gd name="connsiteY2" fmla="*/ 652514 h 659701"/>
                <a:gd name="connsiteX3" fmla="*/ 1228538 w 2122394"/>
                <a:gd name="connsiteY3" fmla="*/ 565642 h 659701"/>
                <a:gd name="connsiteX4" fmla="*/ 1445582 w 2122394"/>
                <a:gd name="connsiteY4" fmla="*/ 516727 h 659701"/>
                <a:gd name="connsiteX5" fmla="*/ 2122394 w 2122394"/>
                <a:gd name="connsiteY5" fmla="*/ 608447 h 659701"/>
                <a:gd name="connsiteX0" fmla="*/ 0 w 2122394"/>
                <a:gd name="connsiteY0" fmla="*/ 0 h 659701"/>
                <a:gd name="connsiteX1" fmla="*/ 494156 w 2122394"/>
                <a:gd name="connsiteY1" fmla="*/ 550949 h 659701"/>
                <a:gd name="connsiteX2" fmla="*/ 844386 w 2122394"/>
                <a:gd name="connsiteY2" fmla="*/ 652514 h 659701"/>
                <a:gd name="connsiteX3" fmla="*/ 1228538 w 2122394"/>
                <a:gd name="connsiteY3" fmla="*/ 565642 h 659701"/>
                <a:gd name="connsiteX4" fmla="*/ 1611757 w 2122394"/>
                <a:gd name="connsiteY4" fmla="*/ 516727 h 659701"/>
                <a:gd name="connsiteX5" fmla="*/ 2122394 w 2122394"/>
                <a:gd name="connsiteY5" fmla="*/ 608447 h 659701"/>
                <a:gd name="connsiteX0" fmla="*/ 0 w 2122394"/>
                <a:gd name="connsiteY0" fmla="*/ 0 h 659701"/>
                <a:gd name="connsiteX1" fmla="*/ 494156 w 2122394"/>
                <a:gd name="connsiteY1" fmla="*/ 550949 h 659701"/>
                <a:gd name="connsiteX2" fmla="*/ 844386 w 2122394"/>
                <a:gd name="connsiteY2" fmla="*/ 652514 h 659701"/>
                <a:gd name="connsiteX3" fmla="*/ 1228538 w 2122394"/>
                <a:gd name="connsiteY3" fmla="*/ 565642 h 659701"/>
                <a:gd name="connsiteX4" fmla="*/ 1611757 w 2122394"/>
                <a:gd name="connsiteY4" fmla="*/ 516727 h 659701"/>
                <a:gd name="connsiteX5" fmla="*/ 2122394 w 2122394"/>
                <a:gd name="connsiteY5" fmla="*/ 608447 h 659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22394" h="659701">
                  <a:moveTo>
                    <a:pt x="0" y="0"/>
                  </a:moveTo>
                  <a:cubicBezTo>
                    <a:pt x="228879" y="129"/>
                    <a:pt x="353425" y="442197"/>
                    <a:pt x="494156" y="550949"/>
                  </a:cubicBezTo>
                  <a:cubicBezTo>
                    <a:pt x="634887" y="659701"/>
                    <a:pt x="721989" y="650065"/>
                    <a:pt x="844386" y="652514"/>
                  </a:cubicBezTo>
                  <a:cubicBezTo>
                    <a:pt x="966783" y="654963"/>
                    <a:pt x="1100643" y="588273"/>
                    <a:pt x="1228538" y="565642"/>
                  </a:cubicBezTo>
                  <a:cubicBezTo>
                    <a:pt x="1356433" y="543011"/>
                    <a:pt x="1462781" y="509593"/>
                    <a:pt x="1611757" y="516727"/>
                  </a:cubicBezTo>
                  <a:cubicBezTo>
                    <a:pt x="1794202" y="524187"/>
                    <a:pt x="1855209" y="597307"/>
                    <a:pt x="2122394" y="608447"/>
                  </a:cubicBezTo>
                </a:path>
              </a:pathLst>
            </a:custGeom>
            <a:noFill/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2000" b="0" i="1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Verdana" pitchFamily="34" charset="0"/>
              </a:endParaRPr>
            </a:p>
          </p:txBody>
        </p:sp>
        <p:graphicFrame>
          <p:nvGraphicFramePr>
            <p:cNvPr id="185346" name="Object 2"/>
            <p:cNvGraphicFramePr>
              <a:graphicFrameLocks noChangeAspect="1"/>
            </p:cNvGraphicFramePr>
            <p:nvPr/>
          </p:nvGraphicFramePr>
          <p:xfrm>
            <a:off x="2111375" y="3585255"/>
            <a:ext cx="571361" cy="34281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406080" imgH="215640" progId="Equation.3">
                    <p:embed/>
                  </p:oleObj>
                </mc:Choice>
                <mc:Fallback>
                  <p:oleObj name="Equation" r:id="rId6" imgW="406080" imgH="215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11375" y="3585255"/>
                          <a:ext cx="571361" cy="34281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5347" name="Object 3"/>
            <p:cNvGraphicFramePr>
              <a:graphicFrameLocks noChangeAspect="1"/>
            </p:cNvGraphicFramePr>
            <p:nvPr/>
          </p:nvGraphicFramePr>
          <p:xfrm>
            <a:off x="1228725" y="3558267"/>
            <a:ext cx="554038" cy="342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8" imgW="393480" imgH="215640" progId="Equation.3">
                    <p:embed/>
                  </p:oleObj>
                </mc:Choice>
                <mc:Fallback>
                  <p:oleObj name="Equation" r:id="rId8" imgW="393480" imgH="215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28725" y="3558267"/>
                          <a:ext cx="554038" cy="3429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5349" name="Object 5"/>
            <p:cNvGraphicFramePr>
              <a:graphicFrameLocks noChangeAspect="1"/>
            </p:cNvGraphicFramePr>
            <p:nvPr/>
          </p:nvGraphicFramePr>
          <p:xfrm>
            <a:off x="1965325" y="2526392"/>
            <a:ext cx="392113" cy="2619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0" imgW="279360" imgH="164880" progId="Equation.3">
                    <p:embed/>
                  </p:oleObj>
                </mc:Choice>
                <mc:Fallback>
                  <p:oleObj name="Equation" r:id="rId10" imgW="279360" imgH="1648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65325" y="2526392"/>
                          <a:ext cx="392113" cy="26193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4" name="Freeform 33"/>
            <p:cNvSpPr/>
            <p:nvPr/>
          </p:nvSpPr>
          <p:spPr bwMode="auto">
            <a:xfrm flipH="1">
              <a:off x="5052483" y="2524348"/>
              <a:ext cx="1633293" cy="1140441"/>
            </a:xfrm>
            <a:custGeom>
              <a:avLst/>
              <a:gdLst>
                <a:gd name="connsiteX0" fmla="*/ 0 w 1943100"/>
                <a:gd name="connsiteY0" fmla="*/ 0 h 793750"/>
                <a:gd name="connsiteX1" fmla="*/ 279400 w 1943100"/>
                <a:gd name="connsiteY1" fmla="*/ 165100 h 793750"/>
                <a:gd name="connsiteX2" fmla="*/ 457200 w 1943100"/>
                <a:gd name="connsiteY2" fmla="*/ 571500 h 793750"/>
                <a:gd name="connsiteX3" fmla="*/ 584200 w 1943100"/>
                <a:gd name="connsiteY3" fmla="*/ 749300 h 793750"/>
                <a:gd name="connsiteX4" fmla="*/ 774700 w 1943100"/>
                <a:gd name="connsiteY4" fmla="*/ 762000 h 793750"/>
                <a:gd name="connsiteX5" fmla="*/ 939800 w 1943100"/>
                <a:gd name="connsiteY5" fmla="*/ 558800 h 793750"/>
                <a:gd name="connsiteX6" fmla="*/ 1143000 w 1943100"/>
                <a:gd name="connsiteY6" fmla="*/ 419100 h 793750"/>
                <a:gd name="connsiteX7" fmla="*/ 1435100 w 1943100"/>
                <a:gd name="connsiteY7" fmla="*/ 596900 h 793750"/>
                <a:gd name="connsiteX8" fmla="*/ 1625600 w 1943100"/>
                <a:gd name="connsiteY8" fmla="*/ 749300 h 793750"/>
                <a:gd name="connsiteX9" fmla="*/ 1943100 w 1943100"/>
                <a:gd name="connsiteY9" fmla="*/ 533400 h 793750"/>
                <a:gd name="connsiteX0" fmla="*/ 0 w 1943100"/>
                <a:gd name="connsiteY0" fmla="*/ 47381 h 841131"/>
                <a:gd name="connsiteX1" fmla="*/ 279400 w 1943100"/>
                <a:gd name="connsiteY1" fmla="*/ 212481 h 841131"/>
                <a:gd name="connsiteX2" fmla="*/ 457200 w 1943100"/>
                <a:gd name="connsiteY2" fmla="*/ 618881 h 841131"/>
                <a:gd name="connsiteX3" fmla="*/ 584200 w 1943100"/>
                <a:gd name="connsiteY3" fmla="*/ 796681 h 841131"/>
                <a:gd name="connsiteX4" fmla="*/ 774700 w 1943100"/>
                <a:gd name="connsiteY4" fmla="*/ 809381 h 841131"/>
                <a:gd name="connsiteX5" fmla="*/ 939800 w 1943100"/>
                <a:gd name="connsiteY5" fmla="*/ 606181 h 841131"/>
                <a:gd name="connsiteX6" fmla="*/ 1143000 w 1943100"/>
                <a:gd name="connsiteY6" fmla="*/ 466481 h 841131"/>
                <a:gd name="connsiteX7" fmla="*/ 1435100 w 1943100"/>
                <a:gd name="connsiteY7" fmla="*/ 644281 h 841131"/>
                <a:gd name="connsiteX8" fmla="*/ 1625600 w 1943100"/>
                <a:gd name="connsiteY8" fmla="*/ 796681 h 841131"/>
                <a:gd name="connsiteX9" fmla="*/ 1943100 w 1943100"/>
                <a:gd name="connsiteY9" fmla="*/ 580781 h 841131"/>
                <a:gd name="connsiteX0" fmla="*/ 0 w 1943100"/>
                <a:gd name="connsiteY0" fmla="*/ 0 h 793750"/>
                <a:gd name="connsiteX1" fmla="*/ 457200 w 1943100"/>
                <a:gd name="connsiteY1" fmla="*/ 571500 h 793750"/>
                <a:gd name="connsiteX2" fmla="*/ 584200 w 1943100"/>
                <a:gd name="connsiteY2" fmla="*/ 749300 h 793750"/>
                <a:gd name="connsiteX3" fmla="*/ 774700 w 1943100"/>
                <a:gd name="connsiteY3" fmla="*/ 762000 h 793750"/>
                <a:gd name="connsiteX4" fmla="*/ 939800 w 1943100"/>
                <a:gd name="connsiteY4" fmla="*/ 558800 h 793750"/>
                <a:gd name="connsiteX5" fmla="*/ 1143000 w 1943100"/>
                <a:gd name="connsiteY5" fmla="*/ 419100 h 793750"/>
                <a:gd name="connsiteX6" fmla="*/ 1435100 w 1943100"/>
                <a:gd name="connsiteY6" fmla="*/ 596900 h 793750"/>
                <a:gd name="connsiteX7" fmla="*/ 1625600 w 1943100"/>
                <a:gd name="connsiteY7" fmla="*/ 749300 h 793750"/>
                <a:gd name="connsiteX8" fmla="*/ 1943100 w 1943100"/>
                <a:gd name="connsiteY8" fmla="*/ 533400 h 793750"/>
                <a:gd name="connsiteX0" fmla="*/ 0 w 1943100"/>
                <a:gd name="connsiteY0" fmla="*/ 24054 h 817804"/>
                <a:gd name="connsiteX1" fmla="*/ 457200 w 1943100"/>
                <a:gd name="connsiteY1" fmla="*/ 595554 h 817804"/>
                <a:gd name="connsiteX2" fmla="*/ 584200 w 1943100"/>
                <a:gd name="connsiteY2" fmla="*/ 773354 h 817804"/>
                <a:gd name="connsiteX3" fmla="*/ 774700 w 1943100"/>
                <a:gd name="connsiteY3" fmla="*/ 786054 h 817804"/>
                <a:gd name="connsiteX4" fmla="*/ 939800 w 1943100"/>
                <a:gd name="connsiteY4" fmla="*/ 582854 h 817804"/>
                <a:gd name="connsiteX5" fmla="*/ 1143000 w 1943100"/>
                <a:gd name="connsiteY5" fmla="*/ 443154 h 817804"/>
                <a:gd name="connsiteX6" fmla="*/ 1435100 w 1943100"/>
                <a:gd name="connsiteY6" fmla="*/ 620954 h 817804"/>
                <a:gd name="connsiteX7" fmla="*/ 1625600 w 1943100"/>
                <a:gd name="connsiteY7" fmla="*/ 773354 h 817804"/>
                <a:gd name="connsiteX8" fmla="*/ 1943100 w 1943100"/>
                <a:gd name="connsiteY8" fmla="*/ 557454 h 817804"/>
                <a:gd name="connsiteX0" fmla="*/ 0 w 1943100"/>
                <a:gd name="connsiteY0" fmla="*/ 24054 h 788171"/>
                <a:gd name="connsiteX1" fmla="*/ 457200 w 1943100"/>
                <a:gd name="connsiteY1" fmla="*/ 595554 h 788171"/>
                <a:gd name="connsiteX2" fmla="*/ 774700 w 1943100"/>
                <a:gd name="connsiteY2" fmla="*/ 786054 h 788171"/>
                <a:gd name="connsiteX3" fmla="*/ 939800 w 1943100"/>
                <a:gd name="connsiteY3" fmla="*/ 582854 h 788171"/>
                <a:gd name="connsiteX4" fmla="*/ 1143000 w 1943100"/>
                <a:gd name="connsiteY4" fmla="*/ 443154 h 788171"/>
                <a:gd name="connsiteX5" fmla="*/ 1435100 w 1943100"/>
                <a:gd name="connsiteY5" fmla="*/ 620954 h 788171"/>
                <a:gd name="connsiteX6" fmla="*/ 1625600 w 1943100"/>
                <a:gd name="connsiteY6" fmla="*/ 773354 h 788171"/>
                <a:gd name="connsiteX7" fmla="*/ 1943100 w 1943100"/>
                <a:gd name="connsiteY7" fmla="*/ 557454 h 788171"/>
                <a:gd name="connsiteX0" fmla="*/ 0 w 1943100"/>
                <a:gd name="connsiteY0" fmla="*/ 24054 h 788171"/>
                <a:gd name="connsiteX1" fmla="*/ 457200 w 1943100"/>
                <a:gd name="connsiteY1" fmla="*/ 595554 h 788171"/>
                <a:gd name="connsiteX2" fmla="*/ 774700 w 1943100"/>
                <a:gd name="connsiteY2" fmla="*/ 786054 h 788171"/>
                <a:gd name="connsiteX3" fmla="*/ 939800 w 1943100"/>
                <a:gd name="connsiteY3" fmla="*/ 582854 h 788171"/>
                <a:gd name="connsiteX4" fmla="*/ 1143000 w 1943100"/>
                <a:gd name="connsiteY4" fmla="*/ 443154 h 788171"/>
                <a:gd name="connsiteX5" fmla="*/ 1435100 w 1943100"/>
                <a:gd name="connsiteY5" fmla="*/ 620954 h 788171"/>
                <a:gd name="connsiteX6" fmla="*/ 1625600 w 1943100"/>
                <a:gd name="connsiteY6" fmla="*/ 773354 h 788171"/>
                <a:gd name="connsiteX7" fmla="*/ 1943100 w 1943100"/>
                <a:gd name="connsiteY7" fmla="*/ 557454 h 788171"/>
                <a:gd name="connsiteX0" fmla="*/ 0 w 1943100"/>
                <a:gd name="connsiteY0" fmla="*/ 24054 h 788171"/>
                <a:gd name="connsiteX1" fmla="*/ 457200 w 1943100"/>
                <a:gd name="connsiteY1" fmla="*/ 595554 h 788171"/>
                <a:gd name="connsiteX2" fmla="*/ 774700 w 1943100"/>
                <a:gd name="connsiteY2" fmla="*/ 786054 h 788171"/>
                <a:gd name="connsiteX3" fmla="*/ 939800 w 1943100"/>
                <a:gd name="connsiteY3" fmla="*/ 582854 h 788171"/>
                <a:gd name="connsiteX4" fmla="*/ 946638 w 1943100"/>
                <a:gd name="connsiteY4" fmla="*/ 587740 h 788171"/>
                <a:gd name="connsiteX5" fmla="*/ 1143000 w 1943100"/>
                <a:gd name="connsiteY5" fmla="*/ 443154 h 788171"/>
                <a:gd name="connsiteX6" fmla="*/ 1435100 w 1943100"/>
                <a:gd name="connsiteY6" fmla="*/ 620954 h 788171"/>
                <a:gd name="connsiteX7" fmla="*/ 1625600 w 1943100"/>
                <a:gd name="connsiteY7" fmla="*/ 773354 h 788171"/>
                <a:gd name="connsiteX8" fmla="*/ 1943100 w 1943100"/>
                <a:gd name="connsiteY8" fmla="*/ 557454 h 788171"/>
                <a:gd name="connsiteX0" fmla="*/ 0 w 1943100"/>
                <a:gd name="connsiteY0" fmla="*/ 24054 h 788171"/>
                <a:gd name="connsiteX1" fmla="*/ 457200 w 1943100"/>
                <a:gd name="connsiteY1" fmla="*/ 595554 h 788171"/>
                <a:gd name="connsiteX2" fmla="*/ 774700 w 1943100"/>
                <a:gd name="connsiteY2" fmla="*/ 786054 h 788171"/>
                <a:gd name="connsiteX3" fmla="*/ 939800 w 1943100"/>
                <a:gd name="connsiteY3" fmla="*/ 582854 h 788171"/>
                <a:gd name="connsiteX4" fmla="*/ 946638 w 1943100"/>
                <a:gd name="connsiteY4" fmla="*/ 587740 h 788171"/>
                <a:gd name="connsiteX5" fmla="*/ 1143000 w 1943100"/>
                <a:gd name="connsiteY5" fmla="*/ 443154 h 788171"/>
                <a:gd name="connsiteX6" fmla="*/ 1280746 w 1943100"/>
                <a:gd name="connsiteY6" fmla="*/ 435340 h 788171"/>
                <a:gd name="connsiteX7" fmla="*/ 1435100 w 1943100"/>
                <a:gd name="connsiteY7" fmla="*/ 620954 h 788171"/>
                <a:gd name="connsiteX8" fmla="*/ 1625600 w 1943100"/>
                <a:gd name="connsiteY8" fmla="*/ 773354 h 788171"/>
                <a:gd name="connsiteX9" fmla="*/ 1943100 w 1943100"/>
                <a:gd name="connsiteY9" fmla="*/ 557454 h 788171"/>
                <a:gd name="connsiteX0" fmla="*/ 0 w 1943100"/>
                <a:gd name="connsiteY0" fmla="*/ 24054 h 788171"/>
                <a:gd name="connsiteX1" fmla="*/ 457200 w 1943100"/>
                <a:gd name="connsiteY1" fmla="*/ 595554 h 788171"/>
                <a:gd name="connsiteX2" fmla="*/ 774700 w 1943100"/>
                <a:gd name="connsiteY2" fmla="*/ 786054 h 788171"/>
                <a:gd name="connsiteX3" fmla="*/ 939800 w 1943100"/>
                <a:gd name="connsiteY3" fmla="*/ 582854 h 788171"/>
                <a:gd name="connsiteX4" fmla="*/ 1027724 w 1943100"/>
                <a:gd name="connsiteY4" fmla="*/ 587740 h 788171"/>
                <a:gd name="connsiteX5" fmla="*/ 1143000 w 1943100"/>
                <a:gd name="connsiteY5" fmla="*/ 443154 h 788171"/>
                <a:gd name="connsiteX6" fmla="*/ 1280746 w 1943100"/>
                <a:gd name="connsiteY6" fmla="*/ 435340 h 788171"/>
                <a:gd name="connsiteX7" fmla="*/ 1435100 w 1943100"/>
                <a:gd name="connsiteY7" fmla="*/ 620954 h 788171"/>
                <a:gd name="connsiteX8" fmla="*/ 1625600 w 1943100"/>
                <a:gd name="connsiteY8" fmla="*/ 773354 h 788171"/>
                <a:gd name="connsiteX9" fmla="*/ 1943100 w 1943100"/>
                <a:gd name="connsiteY9" fmla="*/ 557454 h 788171"/>
                <a:gd name="connsiteX0" fmla="*/ 0 w 1943100"/>
                <a:gd name="connsiteY0" fmla="*/ 24054 h 787356"/>
                <a:gd name="connsiteX1" fmla="*/ 457200 w 1943100"/>
                <a:gd name="connsiteY1" fmla="*/ 595554 h 787356"/>
                <a:gd name="connsiteX2" fmla="*/ 774700 w 1943100"/>
                <a:gd name="connsiteY2" fmla="*/ 786054 h 787356"/>
                <a:gd name="connsiteX3" fmla="*/ 1027724 w 1943100"/>
                <a:gd name="connsiteY3" fmla="*/ 587740 h 787356"/>
                <a:gd name="connsiteX4" fmla="*/ 1143000 w 1943100"/>
                <a:gd name="connsiteY4" fmla="*/ 443154 h 787356"/>
                <a:gd name="connsiteX5" fmla="*/ 1280746 w 1943100"/>
                <a:gd name="connsiteY5" fmla="*/ 435340 h 787356"/>
                <a:gd name="connsiteX6" fmla="*/ 1435100 w 1943100"/>
                <a:gd name="connsiteY6" fmla="*/ 620954 h 787356"/>
                <a:gd name="connsiteX7" fmla="*/ 1625600 w 1943100"/>
                <a:gd name="connsiteY7" fmla="*/ 773354 h 787356"/>
                <a:gd name="connsiteX8" fmla="*/ 1943100 w 1943100"/>
                <a:gd name="connsiteY8" fmla="*/ 557454 h 787356"/>
                <a:gd name="connsiteX0" fmla="*/ 0 w 1943100"/>
                <a:gd name="connsiteY0" fmla="*/ 24054 h 787356"/>
                <a:gd name="connsiteX1" fmla="*/ 457200 w 1943100"/>
                <a:gd name="connsiteY1" fmla="*/ 595554 h 787356"/>
                <a:gd name="connsiteX2" fmla="*/ 774700 w 1943100"/>
                <a:gd name="connsiteY2" fmla="*/ 786054 h 787356"/>
                <a:gd name="connsiteX3" fmla="*/ 1027724 w 1943100"/>
                <a:gd name="connsiteY3" fmla="*/ 587740 h 787356"/>
                <a:gd name="connsiteX4" fmla="*/ 1143000 w 1943100"/>
                <a:gd name="connsiteY4" fmla="*/ 443154 h 787356"/>
                <a:gd name="connsiteX5" fmla="*/ 1280746 w 1943100"/>
                <a:gd name="connsiteY5" fmla="*/ 435340 h 787356"/>
                <a:gd name="connsiteX6" fmla="*/ 1435100 w 1943100"/>
                <a:gd name="connsiteY6" fmla="*/ 620954 h 787356"/>
                <a:gd name="connsiteX7" fmla="*/ 1625600 w 1943100"/>
                <a:gd name="connsiteY7" fmla="*/ 773354 h 787356"/>
                <a:gd name="connsiteX8" fmla="*/ 1943100 w 1943100"/>
                <a:gd name="connsiteY8" fmla="*/ 557454 h 787356"/>
                <a:gd name="connsiteX0" fmla="*/ 0 w 1943100"/>
                <a:gd name="connsiteY0" fmla="*/ 24054 h 787356"/>
                <a:gd name="connsiteX1" fmla="*/ 457200 w 1943100"/>
                <a:gd name="connsiteY1" fmla="*/ 595554 h 787356"/>
                <a:gd name="connsiteX2" fmla="*/ 774700 w 1943100"/>
                <a:gd name="connsiteY2" fmla="*/ 786054 h 787356"/>
                <a:gd name="connsiteX3" fmla="*/ 1027724 w 1943100"/>
                <a:gd name="connsiteY3" fmla="*/ 587740 h 787356"/>
                <a:gd name="connsiteX4" fmla="*/ 1143000 w 1943100"/>
                <a:gd name="connsiteY4" fmla="*/ 443154 h 787356"/>
                <a:gd name="connsiteX5" fmla="*/ 1280746 w 1943100"/>
                <a:gd name="connsiteY5" fmla="*/ 435340 h 787356"/>
                <a:gd name="connsiteX6" fmla="*/ 1435100 w 1943100"/>
                <a:gd name="connsiteY6" fmla="*/ 620954 h 787356"/>
                <a:gd name="connsiteX7" fmla="*/ 1625600 w 1943100"/>
                <a:gd name="connsiteY7" fmla="*/ 773354 h 787356"/>
                <a:gd name="connsiteX8" fmla="*/ 1943100 w 1943100"/>
                <a:gd name="connsiteY8" fmla="*/ 557454 h 787356"/>
                <a:gd name="connsiteX0" fmla="*/ 0 w 1943100"/>
                <a:gd name="connsiteY0" fmla="*/ 24054 h 787356"/>
                <a:gd name="connsiteX1" fmla="*/ 457200 w 1943100"/>
                <a:gd name="connsiteY1" fmla="*/ 595554 h 787356"/>
                <a:gd name="connsiteX2" fmla="*/ 774700 w 1943100"/>
                <a:gd name="connsiteY2" fmla="*/ 786054 h 787356"/>
                <a:gd name="connsiteX3" fmla="*/ 1027724 w 1943100"/>
                <a:gd name="connsiteY3" fmla="*/ 587740 h 787356"/>
                <a:gd name="connsiteX4" fmla="*/ 1280746 w 1943100"/>
                <a:gd name="connsiteY4" fmla="*/ 435340 h 787356"/>
                <a:gd name="connsiteX5" fmla="*/ 1435100 w 1943100"/>
                <a:gd name="connsiteY5" fmla="*/ 620954 h 787356"/>
                <a:gd name="connsiteX6" fmla="*/ 1625600 w 1943100"/>
                <a:gd name="connsiteY6" fmla="*/ 773354 h 787356"/>
                <a:gd name="connsiteX7" fmla="*/ 1943100 w 1943100"/>
                <a:gd name="connsiteY7" fmla="*/ 557454 h 787356"/>
                <a:gd name="connsiteX0" fmla="*/ 0 w 1943100"/>
                <a:gd name="connsiteY0" fmla="*/ 24054 h 787356"/>
                <a:gd name="connsiteX1" fmla="*/ 457200 w 1943100"/>
                <a:gd name="connsiteY1" fmla="*/ 595554 h 787356"/>
                <a:gd name="connsiteX2" fmla="*/ 774700 w 1943100"/>
                <a:gd name="connsiteY2" fmla="*/ 786054 h 787356"/>
                <a:gd name="connsiteX3" fmla="*/ 1027724 w 1943100"/>
                <a:gd name="connsiteY3" fmla="*/ 587740 h 787356"/>
                <a:gd name="connsiteX4" fmla="*/ 1280746 w 1943100"/>
                <a:gd name="connsiteY4" fmla="*/ 501600 h 787356"/>
                <a:gd name="connsiteX5" fmla="*/ 1435100 w 1943100"/>
                <a:gd name="connsiteY5" fmla="*/ 620954 h 787356"/>
                <a:gd name="connsiteX6" fmla="*/ 1625600 w 1943100"/>
                <a:gd name="connsiteY6" fmla="*/ 773354 h 787356"/>
                <a:gd name="connsiteX7" fmla="*/ 1943100 w 1943100"/>
                <a:gd name="connsiteY7" fmla="*/ 557454 h 787356"/>
                <a:gd name="connsiteX0" fmla="*/ 0 w 1943100"/>
                <a:gd name="connsiteY0" fmla="*/ 24054 h 787356"/>
                <a:gd name="connsiteX1" fmla="*/ 457200 w 1943100"/>
                <a:gd name="connsiteY1" fmla="*/ 595554 h 787356"/>
                <a:gd name="connsiteX2" fmla="*/ 774700 w 1943100"/>
                <a:gd name="connsiteY2" fmla="*/ 786054 h 787356"/>
                <a:gd name="connsiteX3" fmla="*/ 1027724 w 1943100"/>
                <a:gd name="connsiteY3" fmla="*/ 587740 h 787356"/>
                <a:gd name="connsiteX4" fmla="*/ 1280746 w 1943100"/>
                <a:gd name="connsiteY4" fmla="*/ 501600 h 787356"/>
                <a:gd name="connsiteX5" fmla="*/ 1558925 w 1943100"/>
                <a:gd name="connsiteY5" fmla="*/ 620954 h 787356"/>
                <a:gd name="connsiteX6" fmla="*/ 1625600 w 1943100"/>
                <a:gd name="connsiteY6" fmla="*/ 773354 h 787356"/>
                <a:gd name="connsiteX7" fmla="*/ 1943100 w 1943100"/>
                <a:gd name="connsiteY7" fmla="*/ 557454 h 787356"/>
                <a:gd name="connsiteX0" fmla="*/ 0 w 1943100"/>
                <a:gd name="connsiteY0" fmla="*/ 24054 h 787356"/>
                <a:gd name="connsiteX1" fmla="*/ 457200 w 1943100"/>
                <a:gd name="connsiteY1" fmla="*/ 595554 h 787356"/>
                <a:gd name="connsiteX2" fmla="*/ 774700 w 1943100"/>
                <a:gd name="connsiteY2" fmla="*/ 786054 h 787356"/>
                <a:gd name="connsiteX3" fmla="*/ 1027724 w 1943100"/>
                <a:gd name="connsiteY3" fmla="*/ 587740 h 787356"/>
                <a:gd name="connsiteX4" fmla="*/ 1280746 w 1943100"/>
                <a:gd name="connsiteY4" fmla="*/ 501600 h 787356"/>
                <a:gd name="connsiteX5" fmla="*/ 1558925 w 1943100"/>
                <a:gd name="connsiteY5" fmla="*/ 620954 h 787356"/>
                <a:gd name="connsiteX6" fmla="*/ 1943100 w 1943100"/>
                <a:gd name="connsiteY6" fmla="*/ 557454 h 787356"/>
                <a:gd name="connsiteX0" fmla="*/ 0 w 1943100"/>
                <a:gd name="connsiteY0" fmla="*/ 24054 h 787356"/>
                <a:gd name="connsiteX1" fmla="*/ 457200 w 1943100"/>
                <a:gd name="connsiteY1" fmla="*/ 595554 h 787356"/>
                <a:gd name="connsiteX2" fmla="*/ 774700 w 1943100"/>
                <a:gd name="connsiteY2" fmla="*/ 786054 h 787356"/>
                <a:gd name="connsiteX3" fmla="*/ 1027724 w 1943100"/>
                <a:gd name="connsiteY3" fmla="*/ 587740 h 787356"/>
                <a:gd name="connsiteX4" fmla="*/ 1280746 w 1943100"/>
                <a:gd name="connsiteY4" fmla="*/ 501600 h 787356"/>
                <a:gd name="connsiteX5" fmla="*/ 1658938 w 1943100"/>
                <a:gd name="connsiteY5" fmla="*/ 700450 h 787356"/>
                <a:gd name="connsiteX6" fmla="*/ 1943100 w 1943100"/>
                <a:gd name="connsiteY6" fmla="*/ 557454 h 787356"/>
                <a:gd name="connsiteX0" fmla="*/ 0 w 1943100"/>
                <a:gd name="connsiteY0" fmla="*/ 24054 h 787356"/>
                <a:gd name="connsiteX1" fmla="*/ 457200 w 1943100"/>
                <a:gd name="connsiteY1" fmla="*/ 595554 h 787356"/>
                <a:gd name="connsiteX2" fmla="*/ 774700 w 1943100"/>
                <a:gd name="connsiteY2" fmla="*/ 786054 h 787356"/>
                <a:gd name="connsiteX3" fmla="*/ 1027724 w 1943100"/>
                <a:gd name="connsiteY3" fmla="*/ 587740 h 787356"/>
                <a:gd name="connsiteX4" fmla="*/ 1280746 w 1943100"/>
                <a:gd name="connsiteY4" fmla="*/ 501600 h 787356"/>
                <a:gd name="connsiteX5" fmla="*/ 1658938 w 1943100"/>
                <a:gd name="connsiteY5" fmla="*/ 700450 h 787356"/>
                <a:gd name="connsiteX6" fmla="*/ 1943100 w 1943100"/>
                <a:gd name="connsiteY6" fmla="*/ 557454 h 787356"/>
                <a:gd name="connsiteX0" fmla="*/ 0 w 1943100"/>
                <a:gd name="connsiteY0" fmla="*/ 24054 h 722555"/>
                <a:gd name="connsiteX1" fmla="*/ 457200 w 1943100"/>
                <a:gd name="connsiteY1" fmla="*/ 595554 h 722555"/>
                <a:gd name="connsiteX2" fmla="*/ 774700 w 1943100"/>
                <a:gd name="connsiteY2" fmla="*/ 721253 h 722555"/>
                <a:gd name="connsiteX3" fmla="*/ 1027724 w 1943100"/>
                <a:gd name="connsiteY3" fmla="*/ 587740 h 722555"/>
                <a:gd name="connsiteX4" fmla="*/ 1280746 w 1943100"/>
                <a:gd name="connsiteY4" fmla="*/ 501600 h 722555"/>
                <a:gd name="connsiteX5" fmla="*/ 1658938 w 1943100"/>
                <a:gd name="connsiteY5" fmla="*/ 700450 h 722555"/>
                <a:gd name="connsiteX6" fmla="*/ 1943100 w 1943100"/>
                <a:gd name="connsiteY6" fmla="*/ 557454 h 722555"/>
                <a:gd name="connsiteX0" fmla="*/ 0 w 1658937"/>
                <a:gd name="connsiteY0" fmla="*/ 24054 h 722555"/>
                <a:gd name="connsiteX1" fmla="*/ 457200 w 1658937"/>
                <a:gd name="connsiteY1" fmla="*/ 595554 h 722555"/>
                <a:gd name="connsiteX2" fmla="*/ 774700 w 1658937"/>
                <a:gd name="connsiteY2" fmla="*/ 721253 h 722555"/>
                <a:gd name="connsiteX3" fmla="*/ 1027724 w 1658937"/>
                <a:gd name="connsiteY3" fmla="*/ 587740 h 722555"/>
                <a:gd name="connsiteX4" fmla="*/ 1280746 w 1658937"/>
                <a:gd name="connsiteY4" fmla="*/ 501600 h 722555"/>
                <a:gd name="connsiteX5" fmla="*/ 1658938 w 1658937"/>
                <a:gd name="connsiteY5" fmla="*/ 700450 h 722555"/>
                <a:gd name="connsiteX0" fmla="*/ 0 w 2122394"/>
                <a:gd name="connsiteY0" fmla="*/ 24054 h 722555"/>
                <a:gd name="connsiteX1" fmla="*/ 457200 w 2122394"/>
                <a:gd name="connsiteY1" fmla="*/ 595554 h 722555"/>
                <a:gd name="connsiteX2" fmla="*/ 774700 w 2122394"/>
                <a:gd name="connsiteY2" fmla="*/ 721253 h 722555"/>
                <a:gd name="connsiteX3" fmla="*/ 1027724 w 2122394"/>
                <a:gd name="connsiteY3" fmla="*/ 587740 h 722555"/>
                <a:gd name="connsiteX4" fmla="*/ 1280746 w 2122394"/>
                <a:gd name="connsiteY4" fmla="*/ 501600 h 722555"/>
                <a:gd name="connsiteX5" fmla="*/ 2122394 w 2122394"/>
                <a:gd name="connsiteY5" fmla="*/ 700450 h 722555"/>
                <a:gd name="connsiteX0" fmla="*/ 0 w 2122394"/>
                <a:gd name="connsiteY0" fmla="*/ 24054 h 722555"/>
                <a:gd name="connsiteX1" fmla="*/ 457200 w 2122394"/>
                <a:gd name="connsiteY1" fmla="*/ 595554 h 722555"/>
                <a:gd name="connsiteX2" fmla="*/ 774700 w 2122394"/>
                <a:gd name="connsiteY2" fmla="*/ 721253 h 722555"/>
                <a:gd name="connsiteX3" fmla="*/ 1027724 w 2122394"/>
                <a:gd name="connsiteY3" fmla="*/ 587740 h 722555"/>
                <a:gd name="connsiteX4" fmla="*/ 1280746 w 2122394"/>
                <a:gd name="connsiteY4" fmla="*/ 501600 h 722555"/>
                <a:gd name="connsiteX5" fmla="*/ 2122394 w 2122394"/>
                <a:gd name="connsiteY5" fmla="*/ 700450 h 722555"/>
                <a:gd name="connsiteX0" fmla="*/ 0 w 2122394"/>
                <a:gd name="connsiteY0" fmla="*/ 24054 h 722555"/>
                <a:gd name="connsiteX1" fmla="*/ 457200 w 2122394"/>
                <a:gd name="connsiteY1" fmla="*/ 595554 h 722555"/>
                <a:gd name="connsiteX2" fmla="*/ 774700 w 2122394"/>
                <a:gd name="connsiteY2" fmla="*/ 721253 h 722555"/>
                <a:gd name="connsiteX3" fmla="*/ 1027724 w 2122394"/>
                <a:gd name="connsiteY3" fmla="*/ 587740 h 722555"/>
                <a:gd name="connsiteX4" fmla="*/ 1280746 w 2122394"/>
                <a:gd name="connsiteY4" fmla="*/ 501600 h 722555"/>
                <a:gd name="connsiteX5" fmla="*/ 2122394 w 2122394"/>
                <a:gd name="connsiteY5" fmla="*/ 632501 h 722555"/>
                <a:gd name="connsiteX0" fmla="*/ 0 w 2122394"/>
                <a:gd name="connsiteY0" fmla="*/ 24054 h 722555"/>
                <a:gd name="connsiteX1" fmla="*/ 457200 w 2122394"/>
                <a:gd name="connsiteY1" fmla="*/ 595554 h 722555"/>
                <a:gd name="connsiteX2" fmla="*/ 774700 w 2122394"/>
                <a:gd name="connsiteY2" fmla="*/ 721253 h 722555"/>
                <a:gd name="connsiteX3" fmla="*/ 1027724 w 2122394"/>
                <a:gd name="connsiteY3" fmla="*/ 587740 h 722555"/>
                <a:gd name="connsiteX4" fmla="*/ 1445582 w 2122394"/>
                <a:gd name="connsiteY4" fmla="*/ 501600 h 722555"/>
                <a:gd name="connsiteX5" fmla="*/ 2122394 w 2122394"/>
                <a:gd name="connsiteY5" fmla="*/ 632501 h 722555"/>
                <a:gd name="connsiteX0" fmla="*/ 0 w 2122394"/>
                <a:gd name="connsiteY0" fmla="*/ 24054 h 722555"/>
                <a:gd name="connsiteX1" fmla="*/ 457200 w 2122394"/>
                <a:gd name="connsiteY1" fmla="*/ 595554 h 722555"/>
                <a:gd name="connsiteX2" fmla="*/ 774700 w 2122394"/>
                <a:gd name="connsiteY2" fmla="*/ 721253 h 722555"/>
                <a:gd name="connsiteX3" fmla="*/ 1027724 w 2122394"/>
                <a:gd name="connsiteY3" fmla="*/ 587740 h 722555"/>
                <a:gd name="connsiteX4" fmla="*/ 1445582 w 2122394"/>
                <a:gd name="connsiteY4" fmla="*/ 540781 h 722555"/>
                <a:gd name="connsiteX5" fmla="*/ 2122394 w 2122394"/>
                <a:gd name="connsiteY5" fmla="*/ 632501 h 722555"/>
                <a:gd name="connsiteX0" fmla="*/ 0 w 2122394"/>
                <a:gd name="connsiteY0" fmla="*/ 24054 h 722554"/>
                <a:gd name="connsiteX1" fmla="*/ 457200 w 2122394"/>
                <a:gd name="connsiteY1" fmla="*/ 595554 h 722554"/>
                <a:gd name="connsiteX2" fmla="*/ 774701 w 2122394"/>
                <a:gd name="connsiteY2" fmla="*/ 676568 h 722554"/>
                <a:gd name="connsiteX3" fmla="*/ 1027724 w 2122394"/>
                <a:gd name="connsiteY3" fmla="*/ 587740 h 722554"/>
                <a:gd name="connsiteX4" fmla="*/ 1445582 w 2122394"/>
                <a:gd name="connsiteY4" fmla="*/ 540781 h 722554"/>
                <a:gd name="connsiteX5" fmla="*/ 2122394 w 2122394"/>
                <a:gd name="connsiteY5" fmla="*/ 632501 h 722554"/>
                <a:gd name="connsiteX0" fmla="*/ 0 w 2122394"/>
                <a:gd name="connsiteY0" fmla="*/ 24054 h 722554"/>
                <a:gd name="connsiteX1" fmla="*/ 457200 w 2122394"/>
                <a:gd name="connsiteY1" fmla="*/ 595554 h 722554"/>
                <a:gd name="connsiteX2" fmla="*/ 774701 w 2122394"/>
                <a:gd name="connsiteY2" fmla="*/ 676568 h 722554"/>
                <a:gd name="connsiteX3" fmla="*/ 1445582 w 2122394"/>
                <a:gd name="connsiteY3" fmla="*/ 540781 h 722554"/>
                <a:gd name="connsiteX4" fmla="*/ 2122394 w 2122394"/>
                <a:gd name="connsiteY4" fmla="*/ 632501 h 722554"/>
                <a:gd name="connsiteX0" fmla="*/ 0 w 2122394"/>
                <a:gd name="connsiteY0" fmla="*/ 0 h 652514"/>
                <a:gd name="connsiteX1" fmla="*/ 774701 w 2122394"/>
                <a:gd name="connsiteY1" fmla="*/ 652514 h 652514"/>
                <a:gd name="connsiteX2" fmla="*/ 1445582 w 2122394"/>
                <a:gd name="connsiteY2" fmla="*/ 516727 h 652514"/>
                <a:gd name="connsiteX3" fmla="*/ 2122394 w 2122394"/>
                <a:gd name="connsiteY3" fmla="*/ 608447 h 652514"/>
                <a:gd name="connsiteX0" fmla="*/ 0 w 2122394"/>
                <a:gd name="connsiteY0" fmla="*/ 4801 h 657315"/>
                <a:gd name="connsiteX1" fmla="*/ 774701 w 2122394"/>
                <a:gd name="connsiteY1" fmla="*/ 657315 h 657315"/>
                <a:gd name="connsiteX2" fmla="*/ 1445582 w 2122394"/>
                <a:gd name="connsiteY2" fmla="*/ 521528 h 657315"/>
                <a:gd name="connsiteX3" fmla="*/ 2122394 w 2122394"/>
                <a:gd name="connsiteY3" fmla="*/ 613248 h 657315"/>
                <a:gd name="connsiteX0" fmla="*/ 0 w 2122394"/>
                <a:gd name="connsiteY0" fmla="*/ 4801 h 662565"/>
                <a:gd name="connsiteX1" fmla="*/ 774701 w 2122394"/>
                <a:gd name="connsiteY1" fmla="*/ 657315 h 662565"/>
                <a:gd name="connsiteX2" fmla="*/ 1445582 w 2122394"/>
                <a:gd name="connsiteY2" fmla="*/ 521528 h 662565"/>
                <a:gd name="connsiteX3" fmla="*/ 2122394 w 2122394"/>
                <a:gd name="connsiteY3" fmla="*/ 613248 h 662565"/>
                <a:gd name="connsiteX0" fmla="*/ 0 w 2122394"/>
                <a:gd name="connsiteY0" fmla="*/ 4801 h 662565"/>
                <a:gd name="connsiteX1" fmla="*/ 774701 w 2122394"/>
                <a:gd name="connsiteY1" fmla="*/ 657315 h 662565"/>
                <a:gd name="connsiteX2" fmla="*/ 1445582 w 2122394"/>
                <a:gd name="connsiteY2" fmla="*/ 521528 h 662565"/>
                <a:gd name="connsiteX3" fmla="*/ 2122394 w 2122394"/>
                <a:gd name="connsiteY3" fmla="*/ 613248 h 662565"/>
                <a:gd name="connsiteX0" fmla="*/ 0 w 2122394"/>
                <a:gd name="connsiteY0" fmla="*/ 4801 h 662565"/>
                <a:gd name="connsiteX1" fmla="*/ 844386 w 2122394"/>
                <a:gd name="connsiteY1" fmla="*/ 657315 h 662565"/>
                <a:gd name="connsiteX2" fmla="*/ 1445582 w 2122394"/>
                <a:gd name="connsiteY2" fmla="*/ 521528 h 662565"/>
                <a:gd name="connsiteX3" fmla="*/ 2122394 w 2122394"/>
                <a:gd name="connsiteY3" fmla="*/ 613248 h 662565"/>
                <a:gd name="connsiteX0" fmla="*/ 0 w 2122394"/>
                <a:gd name="connsiteY0" fmla="*/ 0 h 659701"/>
                <a:gd name="connsiteX1" fmla="*/ 494156 w 2122394"/>
                <a:gd name="connsiteY1" fmla="*/ 550949 h 659701"/>
                <a:gd name="connsiteX2" fmla="*/ 844386 w 2122394"/>
                <a:gd name="connsiteY2" fmla="*/ 652514 h 659701"/>
                <a:gd name="connsiteX3" fmla="*/ 1445582 w 2122394"/>
                <a:gd name="connsiteY3" fmla="*/ 516727 h 659701"/>
                <a:gd name="connsiteX4" fmla="*/ 2122394 w 2122394"/>
                <a:gd name="connsiteY4" fmla="*/ 608447 h 659701"/>
                <a:gd name="connsiteX0" fmla="*/ 0 w 2122394"/>
                <a:gd name="connsiteY0" fmla="*/ 0 h 659701"/>
                <a:gd name="connsiteX1" fmla="*/ 494156 w 2122394"/>
                <a:gd name="connsiteY1" fmla="*/ 550949 h 659701"/>
                <a:gd name="connsiteX2" fmla="*/ 844386 w 2122394"/>
                <a:gd name="connsiteY2" fmla="*/ 652514 h 659701"/>
                <a:gd name="connsiteX3" fmla="*/ 1445582 w 2122394"/>
                <a:gd name="connsiteY3" fmla="*/ 516727 h 659701"/>
                <a:gd name="connsiteX4" fmla="*/ 2122394 w 2122394"/>
                <a:gd name="connsiteY4" fmla="*/ 608447 h 659701"/>
                <a:gd name="connsiteX0" fmla="*/ 0 w 2122394"/>
                <a:gd name="connsiteY0" fmla="*/ 0 h 659701"/>
                <a:gd name="connsiteX1" fmla="*/ 494156 w 2122394"/>
                <a:gd name="connsiteY1" fmla="*/ 550949 h 659701"/>
                <a:gd name="connsiteX2" fmla="*/ 844386 w 2122394"/>
                <a:gd name="connsiteY2" fmla="*/ 652514 h 659701"/>
                <a:gd name="connsiteX3" fmla="*/ 1445582 w 2122394"/>
                <a:gd name="connsiteY3" fmla="*/ 516727 h 659701"/>
                <a:gd name="connsiteX4" fmla="*/ 2122394 w 2122394"/>
                <a:gd name="connsiteY4" fmla="*/ 608447 h 659701"/>
                <a:gd name="connsiteX0" fmla="*/ 0 w 2122394"/>
                <a:gd name="connsiteY0" fmla="*/ 0 h 659701"/>
                <a:gd name="connsiteX1" fmla="*/ 494156 w 2122394"/>
                <a:gd name="connsiteY1" fmla="*/ 550949 h 659701"/>
                <a:gd name="connsiteX2" fmla="*/ 844386 w 2122394"/>
                <a:gd name="connsiteY2" fmla="*/ 652514 h 659701"/>
                <a:gd name="connsiteX3" fmla="*/ 1445582 w 2122394"/>
                <a:gd name="connsiteY3" fmla="*/ 516727 h 659701"/>
                <a:gd name="connsiteX4" fmla="*/ 2122394 w 2122394"/>
                <a:gd name="connsiteY4" fmla="*/ 608447 h 659701"/>
                <a:gd name="connsiteX0" fmla="*/ 0 w 2122394"/>
                <a:gd name="connsiteY0" fmla="*/ 0 h 659701"/>
                <a:gd name="connsiteX1" fmla="*/ 494156 w 2122394"/>
                <a:gd name="connsiteY1" fmla="*/ 550949 h 659701"/>
                <a:gd name="connsiteX2" fmla="*/ 844386 w 2122394"/>
                <a:gd name="connsiteY2" fmla="*/ 652514 h 659701"/>
                <a:gd name="connsiteX3" fmla="*/ 1445582 w 2122394"/>
                <a:gd name="connsiteY3" fmla="*/ 516727 h 659701"/>
                <a:gd name="connsiteX4" fmla="*/ 2122394 w 2122394"/>
                <a:gd name="connsiteY4" fmla="*/ 608447 h 659701"/>
                <a:gd name="connsiteX0" fmla="*/ 0 w 2122394"/>
                <a:gd name="connsiteY0" fmla="*/ 0 h 659701"/>
                <a:gd name="connsiteX1" fmla="*/ 494156 w 2122394"/>
                <a:gd name="connsiteY1" fmla="*/ 550949 h 659701"/>
                <a:gd name="connsiteX2" fmla="*/ 844386 w 2122394"/>
                <a:gd name="connsiteY2" fmla="*/ 652514 h 659701"/>
                <a:gd name="connsiteX3" fmla="*/ 1445582 w 2122394"/>
                <a:gd name="connsiteY3" fmla="*/ 516727 h 659701"/>
                <a:gd name="connsiteX4" fmla="*/ 2122394 w 2122394"/>
                <a:gd name="connsiteY4" fmla="*/ 608447 h 659701"/>
                <a:gd name="connsiteX0" fmla="*/ 0 w 2122394"/>
                <a:gd name="connsiteY0" fmla="*/ 0 h 659701"/>
                <a:gd name="connsiteX1" fmla="*/ 494156 w 2122394"/>
                <a:gd name="connsiteY1" fmla="*/ 550949 h 659701"/>
                <a:gd name="connsiteX2" fmla="*/ 844386 w 2122394"/>
                <a:gd name="connsiteY2" fmla="*/ 652514 h 659701"/>
                <a:gd name="connsiteX3" fmla="*/ 1228538 w 2122394"/>
                <a:gd name="connsiteY3" fmla="*/ 565642 h 659701"/>
                <a:gd name="connsiteX4" fmla="*/ 1445582 w 2122394"/>
                <a:gd name="connsiteY4" fmla="*/ 516727 h 659701"/>
                <a:gd name="connsiteX5" fmla="*/ 2122394 w 2122394"/>
                <a:gd name="connsiteY5" fmla="*/ 608447 h 659701"/>
                <a:gd name="connsiteX0" fmla="*/ 0 w 2122394"/>
                <a:gd name="connsiteY0" fmla="*/ 0 h 659701"/>
                <a:gd name="connsiteX1" fmla="*/ 494156 w 2122394"/>
                <a:gd name="connsiteY1" fmla="*/ 550949 h 659701"/>
                <a:gd name="connsiteX2" fmla="*/ 844386 w 2122394"/>
                <a:gd name="connsiteY2" fmla="*/ 652514 h 659701"/>
                <a:gd name="connsiteX3" fmla="*/ 1228538 w 2122394"/>
                <a:gd name="connsiteY3" fmla="*/ 565642 h 659701"/>
                <a:gd name="connsiteX4" fmla="*/ 1611757 w 2122394"/>
                <a:gd name="connsiteY4" fmla="*/ 516727 h 659701"/>
                <a:gd name="connsiteX5" fmla="*/ 2122394 w 2122394"/>
                <a:gd name="connsiteY5" fmla="*/ 608447 h 659701"/>
                <a:gd name="connsiteX0" fmla="*/ 0 w 2122394"/>
                <a:gd name="connsiteY0" fmla="*/ 0 h 659701"/>
                <a:gd name="connsiteX1" fmla="*/ 494156 w 2122394"/>
                <a:gd name="connsiteY1" fmla="*/ 550949 h 659701"/>
                <a:gd name="connsiteX2" fmla="*/ 844386 w 2122394"/>
                <a:gd name="connsiteY2" fmla="*/ 652514 h 659701"/>
                <a:gd name="connsiteX3" fmla="*/ 1228538 w 2122394"/>
                <a:gd name="connsiteY3" fmla="*/ 565642 h 659701"/>
                <a:gd name="connsiteX4" fmla="*/ 1611757 w 2122394"/>
                <a:gd name="connsiteY4" fmla="*/ 516727 h 659701"/>
                <a:gd name="connsiteX5" fmla="*/ 2122394 w 2122394"/>
                <a:gd name="connsiteY5" fmla="*/ 608447 h 659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22394" h="659701">
                  <a:moveTo>
                    <a:pt x="0" y="0"/>
                  </a:moveTo>
                  <a:cubicBezTo>
                    <a:pt x="228879" y="129"/>
                    <a:pt x="353425" y="442197"/>
                    <a:pt x="494156" y="550949"/>
                  </a:cubicBezTo>
                  <a:cubicBezTo>
                    <a:pt x="634887" y="659701"/>
                    <a:pt x="721989" y="650065"/>
                    <a:pt x="844386" y="652514"/>
                  </a:cubicBezTo>
                  <a:cubicBezTo>
                    <a:pt x="966783" y="654963"/>
                    <a:pt x="1100643" y="588273"/>
                    <a:pt x="1228538" y="565642"/>
                  </a:cubicBezTo>
                  <a:cubicBezTo>
                    <a:pt x="1356433" y="543011"/>
                    <a:pt x="1462781" y="509593"/>
                    <a:pt x="1611757" y="516727"/>
                  </a:cubicBezTo>
                  <a:cubicBezTo>
                    <a:pt x="1794202" y="524187"/>
                    <a:pt x="1855209" y="597307"/>
                    <a:pt x="2122394" y="608447"/>
                  </a:cubicBezTo>
                </a:path>
              </a:pathLst>
            </a:custGeom>
            <a:noFill/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2000" b="0" i="1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35" name="Text Box 24"/>
            <p:cNvSpPr txBox="1">
              <a:spLocks noChangeArrowheads="1"/>
            </p:cNvSpPr>
            <p:nvPr/>
          </p:nvSpPr>
          <p:spPr bwMode="auto">
            <a:xfrm>
              <a:off x="7086329" y="2686206"/>
              <a:ext cx="865718" cy="5340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fr-CA" dirty="0">
                  <a:sym typeface="Symbol" pitchFamily="18" charset="2"/>
                </a:rPr>
                <a:t>1</a:t>
              </a:r>
              <a:r>
                <a:rPr lang="fr-CA" sz="1800" i="0" dirty="0">
                  <a:sym typeface="Symbol"/>
                </a:rPr>
                <a:t>/d</a:t>
              </a:r>
              <a:endParaRPr lang="fr-CA" sz="1800" i="0" dirty="0"/>
            </a:p>
          </p:txBody>
        </p:sp>
        <p:cxnSp>
          <p:nvCxnSpPr>
            <p:cNvPr id="37" name="Straight Arrow Connector 36"/>
            <p:cNvCxnSpPr/>
            <p:nvPr/>
          </p:nvCxnSpPr>
          <p:spPr bwMode="auto">
            <a:xfrm rot="5400000">
              <a:off x="6993636" y="3215742"/>
              <a:ext cx="357107" cy="17172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96" name="Group 95"/>
          <p:cNvGrpSpPr/>
          <p:nvPr/>
        </p:nvGrpSpPr>
        <p:grpSpPr>
          <a:xfrm>
            <a:off x="792051" y="2945104"/>
            <a:ext cx="7561501" cy="1553695"/>
            <a:chOff x="782395" y="3476392"/>
            <a:chExt cx="7561501" cy="1553695"/>
          </a:xfrm>
        </p:grpSpPr>
        <p:sp>
          <p:nvSpPr>
            <p:cNvPr id="58" name="Text Box 28"/>
            <p:cNvSpPr txBox="1">
              <a:spLocks noChangeArrowheads="1"/>
            </p:cNvSpPr>
            <p:nvPr/>
          </p:nvSpPr>
          <p:spPr bwMode="auto">
            <a:xfrm>
              <a:off x="6051082" y="3604776"/>
              <a:ext cx="520700" cy="2766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fr-CA" dirty="0">
                  <a:solidFill>
                    <a:schemeClr val="accent4">
                      <a:lumMod val="95000"/>
                      <a:lumOff val="5000"/>
                    </a:schemeClr>
                  </a:solidFill>
                </a:rPr>
                <a:t>Ad</a:t>
              </a:r>
              <a:endParaRPr lang="fr-CA" baseline="-25000" dirty="0">
                <a:solidFill>
                  <a:schemeClr val="accent4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59" name="Text Box 30"/>
            <p:cNvSpPr txBox="1">
              <a:spLocks noChangeArrowheads="1"/>
            </p:cNvSpPr>
            <p:nvPr/>
          </p:nvSpPr>
          <p:spPr bwMode="auto">
            <a:xfrm>
              <a:off x="3610050" y="4735667"/>
              <a:ext cx="262692" cy="2350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fr-CA"/>
                <a:t>t</a:t>
              </a:r>
            </a:p>
          </p:txBody>
        </p:sp>
        <p:graphicFrame>
          <p:nvGraphicFramePr>
            <p:cNvPr id="60" name="Object 33"/>
            <p:cNvGraphicFramePr>
              <a:graphicFrameLocks noChangeAspect="1"/>
            </p:cNvGraphicFramePr>
            <p:nvPr/>
          </p:nvGraphicFramePr>
          <p:xfrm>
            <a:off x="1433240" y="4014012"/>
            <a:ext cx="397064" cy="21064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Équation" r:id="rId4" imgW="520560" imgH="355320" progId="Equation.3">
                    <p:embed/>
                  </p:oleObj>
                </mc:Choice>
                <mc:Fallback>
                  <p:oleObj name="Équation" r:id="rId4" imgW="520560" imgH="35532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33240" y="4014012"/>
                          <a:ext cx="397064" cy="21064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1" name="Line 37"/>
            <p:cNvSpPr>
              <a:spLocks noChangeShapeType="1"/>
            </p:cNvSpPr>
            <p:nvPr/>
          </p:nvSpPr>
          <p:spPr bwMode="auto">
            <a:xfrm>
              <a:off x="1053342" y="4745071"/>
              <a:ext cx="2789136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fr-CA"/>
            </a:p>
          </p:txBody>
        </p:sp>
        <p:sp>
          <p:nvSpPr>
            <p:cNvPr id="62" name="Line 38"/>
            <p:cNvSpPr>
              <a:spLocks noChangeShapeType="1"/>
            </p:cNvSpPr>
            <p:nvPr/>
          </p:nvSpPr>
          <p:spPr bwMode="auto">
            <a:xfrm rot="16200000">
              <a:off x="1541961" y="4552293"/>
              <a:ext cx="836938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fr-CA"/>
            </a:p>
          </p:txBody>
        </p:sp>
        <p:sp>
          <p:nvSpPr>
            <p:cNvPr id="63" name="Freeform 62"/>
            <p:cNvSpPr/>
            <p:nvPr/>
          </p:nvSpPr>
          <p:spPr bwMode="auto">
            <a:xfrm>
              <a:off x="1065685" y="4298018"/>
              <a:ext cx="1759497" cy="465462"/>
            </a:xfrm>
            <a:custGeom>
              <a:avLst/>
              <a:gdLst>
                <a:gd name="connsiteX0" fmla="*/ 0 w 2667000"/>
                <a:gd name="connsiteY0" fmla="*/ 660400 h 673100"/>
                <a:gd name="connsiteX1" fmla="*/ 965200 w 2667000"/>
                <a:gd name="connsiteY1" fmla="*/ 660400 h 673100"/>
                <a:gd name="connsiteX2" fmla="*/ 952500 w 2667000"/>
                <a:gd name="connsiteY2" fmla="*/ 0 h 673100"/>
                <a:gd name="connsiteX3" fmla="*/ 1816100 w 2667000"/>
                <a:gd name="connsiteY3" fmla="*/ 0 h 673100"/>
                <a:gd name="connsiteX4" fmla="*/ 1828800 w 2667000"/>
                <a:gd name="connsiteY4" fmla="*/ 673100 h 673100"/>
                <a:gd name="connsiteX5" fmla="*/ 2667000 w 2667000"/>
                <a:gd name="connsiteY5" fmla="*/ 673100 h 673100"/>
                <a:gd name="connsiteX0" fmla="*/ 0 w 2327275"/>
                <a:gd name="connsiteY0" fmla="*/ 660400 h 673100"/>
                <a:gd name="connsiteX1" fmla="*/ 625475 w 2327275"/>
                <a:gd name="connsiteY1" fmla="*/ 660400 h 673100"/>
                <a:gd name="connsiteX2" fmla="*/ 612775 w 2327275"/>
                <a:gd name="connsiteY2" fmla="*/ 0 h 673100"/>
                <a:gd name="connsiteX3" fmla="*/ 1476375 w 2327275"/>
                <a:gd name="connsiteY3" fmla="*/ 0 h 673100"/>
                <a:gd name="connsiteX4" fmla="*/ 1489075 w 2327275"/>
                <a:gd name="connsiteY4" fmla="*/ 673100 h 673100"/>
                <a:gd name="connsiteX5" fmla="*/ 2327275 w 2327275"/>
                <a:gd name="connsiteY5" fmla="*/ 673100 h 673100"/>
                <a:gd name="connsiteX0" fmla="*/ 0 w 1489075"/>
                <a:gd name="connsiteY0" fmla="*/ 660400 h 673100"/>
                <a:gd name="connsiteX1" fmla="*/ 625475 w 1489075"/>
                <a:gd name="connsiteY1" fmla="*/ 660400 h 673100"/>
                <a:gd name="connsiteX2" fmla="*/ 612775 w 1489075"/>
                <a:gd name="connsiteY2" fmla="*/ 0 h 673100"/>
                <a:gd name="connsiteX3" fmla="*/ 1476375 w 1489075"/>
                <a:gd name="connsiteY3" fmla="*/ 0 h 673100"/>
                <a:gd name="connsiteX4" fmla="*/ 1489075 w 1489075"/>
                <a:gd name="connsiteY4" fmla="*/ 673100 h 673100"/>
                <a:gd name="connsiteX0" fmla="*/ 12700 w 876300"/>
                <a:gd name="connsiteY0" fmla="*/ 660400 h 673100"/>
                <a:gd name="connsiteX1" fmla="*/ 0 w 876300"/>
                <a:gd name="connsiteY1" fmla="*/ 0 h 673100"/>
                <a:gd name="connsiteX2" fmla="*/ 863600 w 876300"/>
                <a:gd name="connsiteY2" fmla="*/ 0 h 673100"/>
                <a:gd name="connsiteX3" fmla="*/ 876300 w 876300"/>
                <a:gd name="connsiteY3" fmla="*/ 673100 h 67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76300" h="673100">
                  <a:moveTo>
                    <a:pt x="12700" y="660400"/>
                  </a:moveTo>
                  <a:lnTo>
                    <a:pt x="0" y="0"/>
                  </a:lnTo>
                  <a:lnTo>
                    <a:pt x="863600" y="0"/>
                  </a:lnTo>
                  <a:lnTo>
                    <a:pt x="876300" y="673100"/>
                  </a:lnTo>
                </a:path>
              </a:pathLst>
            </a:custGeom>
            <a:noFill/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2000" b="0" i="1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64" name="Line 22"/>
            <p:cNvSpPr>
              <a:spLocks noChangeShapeType="1"/>
            </p:cNvSpPr>
            <p:nvPr/>
          </p:nvSpPr>
          <p:spPr bwMode="auto">
            <a:xfrm>
              <a:off x="5267321" y="4720346"/>
              <a:ext cx="3076575" cy="11387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fr-CA"/>
            </a:p>
          </p:txBody>
        </p:sp>
        <p:sp>
          <p:nvSpPr>
            <p:cNvPr id="65" name="Line 23"/>
            <p:cNvSpPr>
              <a:spLocks noChangeShapeType="1"/>
            </p:cNvSpPr>
            <p:nvPr/>
          </p:nvSpPr>
          <p:spPr bwMode="auto">
            <a:xfrm rot="16200000" flipV="1">
              <a:off x="6075278" y="4098380"/>
              <a:ext cx="1220987" cy="45719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fr-CA"/>
            </a:p>
          </p:txBody>
        </p:sp>
        <p:graphicFrame>
          <p:nvGraphicFramePr>
            <p:cNvPr id="67" name="Object 2"/>
            <p:cNvGraphicFramePr>
              <a:graphicFrameLocks noChangeAspect="1"/>
            </p:cNvGraphicFramePr>
            <p:nvPr/>
          </p:nvGraphicFramePr>
          <p:xfrm>
            <a:off x="2568583" y="4793024"/>
            <a:ext cx="571361" cy="2370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406080" imgH="215640" progId="Equation.3">
                    <p:embed/>
                  </p:oleObj>
                </mc:Choice>
                <mc:Fallback>
                  <p:oleObj name="Equation" r:id="rId6" imgW="406080" imgH="215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68583" y="4793024"/>
                          <a:ext cx="571361" cy="23706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8" name="Object 3"/>
            <p:cNvGraphicFramePr>
              <a:graphicFrameLocks noChangeAspect="1"/>
            </p:cNvGraphicFramePr>
            <p:nvPr/>
          </p:nvGraphicFramePr>
          <p:xfrm>
            <a:off x="782395" y="4774362"/>
            <a:ext cx="554038" cy="23712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8" imgW="393480" imgH="215640" progId="Equation.3">
                    <p:embed/>
                  </p:oleObj>
                </mc:Choice>
                <mc:Fallback>
                  <p:oleObj name="Equation" r:id="rId8" imgW="393480" imgH="215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82395" y="4774362"/>
                          <a:ext cx="554038" cy="23712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9" name="Object 5"/>
            <p:cNvGraphicFramePr>
              <a:graphicFrameLocks noChangeAspect="1"/>
            </p:cNvGraphicFramePr>
            <p:nvPr/>
          </p:nvGraphicFramePr>
          <p:xfrm>
            <a:off x="1965321" y="4060799"/>
            <a:ext cx="392113" cy="18113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0" imgW="279360" imgH="164880" progId="Equation.3">
                    <p:embed/>
                  </p:oleObj>
                </mc:Choice>
                <mc:Fallback>
                  <p:oleObj name="Equation" r:id="rId10" imgW="279360" imgH="1648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65321" y="4060799"/>
                          <a:ext cx="392113" cy="18113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94" name="Group 93"/>
            <p:cNvGrpSpPr/>
            <p:nvPr/>
          </p:nvGrpSpPr>
          <p:grpSpPr>
            <a:xfrm>
              <a:off x="6051082" y="3476392"/>
              <a:ext cx="1314643" cy="1469606"/>
              <a:chOff x="5423014" y="4053523"/>
              <a:chExt cx="2674255" cy="794501"/>
            </a:xfrm>
          </p:grpSpPr>
          <p:sp>
            <p:nvSpPr>
              <p:cNvPr id="66" name="Freeform 65"/>
              <p:cNvSpPr/>
              <p:nvPr/>
            </p:nvSpPr>
            <p:spPr bwMode="auto">
              <a:xfrm>
                <a:off x="6677293" y="4053523"/>
                <a:ext cx="1419976" cy="788638"/>
              </a:xfrm>
              <a:custGeom>
                <a:avLst/>
                <a:gdLst>
                  <a:gd name="connsiteX0" fmla="*/ 0 w 1943100"/>
                  <a:gd name="connsiteY0" fmla="*/ 0 h 793750"/>
                  <a:gd name="connsiteX1" fmla="*/ 279400 w 1943100"/>
                  <a:gd name="connsiteY1" fmla="*/ 165100 h 793750"/>
                  <a:gd name="connsiteX2" fmla="*/ 457200 w 1943100"/>
                  <a:gd name="connsiteY2" fmla="*/ 571500 h 793750"/>
                  <a:gd name="connsiteX3" fmla="*/ 584200 w 1943100"/>
                  <a:gd name="connsiteY3" fmla="*/ 749300 h 793750"/>
                  <a:gd name="connsiteX4" fmla="*/ 774700 w 1943100"/>
                  <a:gd name="connsiteY4" fmla="*/ 762000 h 793750"/>
                  <a:gd name="connsiteX5" fmla="*/ 939800 w 1943100"/>
                  <a:gd name="connsiteY5" fmla="*/ 558800 h 793750"/>
                  <a:gd name="connsiteX6" fmla="*/ 1143000 w 1943100"/>
                  <a:gd name="connsiteY6" fmla="*/ 419100 h 793750"/>
                  <a:gd name="connsiteX7" fmla="*/ 1435100 w 1943100"/>
                  <a:gd name="connsiteY7" fmla="*/ 596900 h 793750"/>
                  <a:gd name="connsiteX8" fmla="*/ 1625600 w 1943100"/>
                  <a:gd name="connsiteY8" fmla="*/ 749300 h 793750"/>
                  <a:gd name="connsiteX9" fmla="*/ 1943100 w 1943100"/>
                  <a:gd name="connsiteY9" fmla="*/ 533400 h 793750"/>
                  <a:gd name="connsiteX0" fmla="*/ 0 w 1943100"/>
                  <a:gd name="connsiteY0" fmla="*/ 47381 h 841131"/>
                  <a:gd name="connsiteX1" fmla="*/ 279400 w 1943100"/>
                  <a:gd name="connsiteY1" fmla="*/ 212481 h 841131"/>
                  <a:gd name="connsiteX2" fmla="*/ 457200 w 1943100"/>
                  <a:gd name="connsiteY2" fmla="*/ 618881 h 841131"/>
                  <a:gd name="connsiteX3" fmla="*/ 584200 w 1943100"/>
                  <a:gd name="connsiteY3" fmla="*/ 796681 h 841131"/>
                  <a:gd name="connsiteX4" fmla="*/ 774700 w 1943100"/>
                  <a:gd name="connsiteY4" fmla="*/ 809381 h 841131"/>
                  <a:gd name="connsiteX5" fmla="*/ 939800 w 1943100"/>
                  <a:gd name="connsiteY5" fmla="*/ 606181 h 841131"/>
                  <a:gd name="connsiteX6" fmla="*/ 1143000 w 1943100"/>
                  <a:gd name="connsiteY6" fmla="*/ 466481 h 841131"/>
                  <a:gd name="connsiteX7" fmla="*/ 1435100 w 1943100"/>
                  <a:gd name="connsiteY7" fmla="*/ 644281 h 841131"/>
                  <a:gd name="connsiteX8" fmla="*/ 1625600 w 1943100"/>
                  <a:gd name="connsiteY8" fmla="*/ 796681 h 841131"/>
                  <a:gd name="connsiteX9" fmla="*/ 1943100 w 1943100"/>
                  <a:gd name="connsiteY9" fmla="*/ 580781 h 841131"/>
                  <a:gd name="connsiteX0" fmla="*/ 0 w 1943100"/>
                  <a:gd name="connsiteY0" fmla="*/ 0 h 793750"/>
                  <a:gd name="connsiteX1" fmla="*/ 457200 w 1943100"/>
                  <a:gd name="connsiteY1" fmla="*/ 571500 h 793750"/>
                  <a:gd name="connsiteX2" fmla="*/ 584200 w 1943100"/>
                  <a:gd name="connsiteY2" fmla="*/ 749300 h 793750"/>
                  <a:gd name="connsiteX3" fmla="*/ 774700 w 1943100"/>
                  <a:gd name="connsiteY3" fmla="*/ 762000 h 793750"/>
                  <a:gd name="connsiteX4" fmla="*/ 939800 w 1943100"/>
                  <a:gd name="connsiteY4" fmla="*/ 558800 h 793750"/>
                  <a:gd name="connsiteX5" fmla="*/ 1143000 w 1943100"/>
                  <a:gd name="connsiteY5" fmla="*/ 419100 h 793750"/>
                  <a:gd name="connsiteX6" fmla="*/ 1435100 w 1943100"/>
                  <a:gd name="connsiteY6" fmla="*/ 596900 h 793750"/>
                  <a:gd name="connsiteX7" fmla="*/ 1625600 w 1943100"/>
                  <a:gd name="connsiteY7" fmla="*/ 749300 h 793750"/>
                  <a:gd name="connsiteX8" fmla="*/ 1943100 w 1943100"/>
                  <a:gd name="connsiteY8" fmla="*/ 533400 h 793750"/>
                  <a:gd name="connsiteX0" fmla="*/ 0 w 1943100"/>
                  <a:gd name="connsiteY0" fmla="*/ 24054 h 817804"/>
                  <a:gd name="connsiteX1" fmla="*/ 457200 w 1943100"/>
                  <a:gd name="connsiteY1" fmla="*/ 595554 h 817804"/>
                  <a:gd name="connsiteX2" fmla="*/ 584200 w 1943100"/>
                  <a:gd name="connsiteY2" fmla="*/ 773354 h 817804"/>
                  <a:gd name="connsiteX3" fmla="*/ 774700 w 1943100"/>
                  <a:gd name="connsiteY3" fmla="*/ 786054 h 817804"/>
                  <a:gd name="connsiteX4" fmla="*/ 939800 w 1943100"/>
                  <a:gd name="connsiteY4" fmla="*/ 582854 h 817804"/>
                  <a:gd name="connsiteX5" fmla="*/ 1143000 w 1943100"/>
                  <a:gd name="connsiteY5" fmla="*/ 443154 h 817804"/>
                  <a:gd name="connsiteX6" fmla="*/ 1435100 w 1943100"/>
                  <a:gd name="connsiteY6" fmla="*/ 620954 h 817804"/>
                  <a:gd name="connsiteX7" fmla="*/ 1625600 w 1943100"/>
                  <a:gd name="connsiteY7" fmla="*/ 773354 h 817804"/>
                  <a:gd name="connsiteX8" fmla="*/ 1943100 w 1943100"/>
                  <a:gd name="connsiteY8" fmla="*/ 557454 h 817804"/>
                  <a:gd name="connsiteX0" fmla="*/ 0 w 1943100"/>
                  <a:gd name="connsiteY0" fmla="*/ 24054 h 788171"/>
                  <a:gd name="connsiteX1" fmla="*/ 457200 w 1943100"/>
                  <a:gd name="connsiteY1" fmla="*/ 595554 h 788171"/>
                  <a:gd name="connsiteX2" fmla="*/ 774700 w 1943100"/>
                  <a:gd name="connsiteY2" fmla="*/ 786054 h 788171"/>
                  <a:gd name="connsiteX3" fmla="*/ 939800 w 1943100"/>
                  <a:gd name="connsiteY3" fmla="*/ 582854 h 788171"/>
                  <a:gd name="connsiteX4" fmla="*/ 1143000 w 1943100"/>
                  <a:gd name="connsiteY4" fmla="*/ 443154 h 788171"/>
                  <a:gd name="connsiteX5" fmla="*/ 1435100 w 1943100"/>
                  <a:gd name="connsiteY5" fmla="*/ 620954 h 788171"/>
                  <a:gd name="connsiteX6" fmla="*/ 1625600 w 1943100"/>
                  <a:gd name="connsiteY6" fmla="*/ 773354 h 788171"/>
                  <a:gd name="connsiteX7" fmla="*/ 1943100 w 1943100"/>
                  <a:gd name="connsiteY7" fmla="*/ 557454 h 788171"/>
                  <a:gd name="connsiteX0" fmla="*/ 0 w 1943100"/>
                  <a:gd name="connsiteY0" fmla="*/ 24054 h 788171"/>
                  <a:gd name="connsiteX1" fmla="*/ 457200 w 1943100"/>
                  <a:gd name="connsiteY1" fmla="*/ 595554 h 788171"/>
                  <a:gd name="connsiteX2" fmla="*/ 774700 w 1943100"/>
                  <a:gd name="connsiteY2" fmla="*/ 786054 h 788171"/>
                  <a:gd name="connsiteX3" fmla="*/ 939800 w 1943100"/>
                  <a:gd name="connsiteY3" fmla="*/ 582854 h 788171"/>
                  <a:gd name="connsiteX4" fmla="*/ 1143000 w 1943100"/>
                  <a:gd name="connsiteY4" fmla="*/ 443154 h 788171"/>
                  <a:gd name="connsiteX5" fmla="*/ 1435100 w 1943100"/>
                  <a:gd name="connsiteY5" fmla="*/ 620954 h 788171"/>
                  <a:gd name="connsiteX6" fmla="*/ 1625600 w 1943100"/>
                  <a:gd name="connsiteY6" fmla="*/ 773354 h 788171"/>
                  <a:gd name="connsiteX7" fmla="*/ 1943100 w 1943100"/>
                  <a:gd name="connsiteY7" fmla="*/ 557454 h 788171"/>
                  <a:gd name="connsiteX0" fmla="*/ 0 w 1943100"/>
                  <a:gd name="connsiteY0" fmla="*/ 24054 h 788171"/>
                  <a:gd name="connsiteX1" fmla="*/ 457200 w 1943100"/>
                  <a:gd name="connsiteY1" fmla="*/ 595554 h 788171"/>
                  <a:gd name="connsiteX2" fmla="*/ 774700 w 1943100"/>
                  <a:gd name="connsiteY2" fmla="*/ 786054 h 788171"/>
                  <a:gd name="connsiteX3" fmla="*/ 939800 w 1943100"/>
                  <a:gd name="connsiteY3" fmla="*/ 582854 h 788171"/>
                  <a:gd name="connsiteX4" fmla="*/ 946638 w 1943100"/>
                  <a:gd name="connsiteY4" fmla="*/ 587740 h 788171"/>
                  <a:gd name="connsiteX5" fmla="*/ 1143000 w 1943100"/>
                  <a:gd name="connsiteY5" fmla="*/ 443154 h 788171"/>
                  <a:gd name="connsiteX6" fmla="*/ 1435100 w 1943100"/>
                  <a:gd name="connsiteY6" fmla="*/ 620954 h 788171"/>
                  <a:gd name="connsiteX7" fmla="*/ 1625600 w 1943100"/>
                  <a:gd name="connsiteY7" fmla="*/ 773354 h 788171"/>
                  <a:gd name="connsiteX8" fmla="*/ 1943100 w 1943100"/>
                  <a:gd name="connsiteY8" fmla="*/ 557454 h 788171"/>
                  <a:gd name="connsiteX0" fmla="*/ 0 w 1943100"/>
                  <a:gd name="connsiteY0" fmla="*/ 24054 h 788171"/>
                  <a:gd name="connsiteX1" fmla="*/ 457200 w 1943100"/>
                  <a:gd name="connsiteY1" fmla="*/ 595554 h 788171"/>
                  <a:gd name="connsiteX2" fmla="*/ 774700 w 1943100"/>
                  <a:gd name="connsiteY2" fmla="*/ 786054 h 788171"/>
                  <a:gd name="connsiteX3" fmla="*/ 939800 w 1943100"/>
                  <a:gd name="connsiteY3" fmla="*/ 582854 h 788171"/>
                  <a:gd name="connsiteX4" fmla="*/ 946638 w 1943100"/>
                  <a:gd name="connsiteY4" fmla="*/ 587740 h 788171"/>
                  <a:gd name="connsiteX5" fmla="*/ 1143000 w 1943100"/>
                  <a:gd name="connsiteY5" fmla="*/ 443154 h 788171"/>
                  <a:gd name="connsiteX6" fmla="*/ 1280746 w 1943100"/>
                  <a:gd name="connsiteY6" fmla="*/ 435340 h 788171"/>
                  <a:gd name="connsiteX7" fmla="*/ 1435100 w 1943100"/>
                  <a:gd name="connsiteY7" fmla="*/ 620954 h 788171"/>
                  <a:gd name="connsiteX8" fmla="*/ 1625600 w 1943100"/>
                  <a:gd name="connsiteY8" fmla="*/ 773354 h 788171"/>
                  <a:gd name="connsiteX9" fmla="*/ 1943100 w 1943100"/>
                  <a:gd name="connsiteY9" fmla="*/ 557454 h 788171"/>
                  <a:gd name="connsiteX0" fmla="*/ 0 w 1943100"/>
                  <a:gd name="connsiteY0" fmla="*/ 24054 h 788171"/>
                  <a:gd name="connsiteX1" fmla="*/ 457200 w 1943100"/>
                  <a:gd name="connsiteY1" fmla="*/ 595554 h 788171"/>
                  <a:gd name="connsiteX2" fmla="*/ 774700 w 1943100"/>
                  <a:gd name="connsiteY2" fmla="*/ 786054 h 788171"/>
                  <a:gd name="connsiteX3" fmla="*/ 939800 w 1943100"/>
                  <a:gd name="connsiteY3" fmla="*/ 582854 h 788171"/>
                  <a:gd name="connsiteX4" fmla="*/ 1027724 w 1943100"/>
                  <a:gd name="connsiteY4" fmla="*/ 587740 h 788171"/>
                  <a:gd name="connsiteX5" fmla="*/ 1143000 w 1943100"/>
                  <a:gd name="connsiteY5" fmla="*/ 443154 h 788171"/>
                  <a:gd name="connsiteX6" fmla="*/ 1280746 w 1943100"/>
                  <a:gd name="connsiteY6" fmla="*/ 435340 h 788171"/>
                  <a:gd name="connsiteX7" fmla="*/ 1435100 w 1943100"/>
                  <a:gd name="connsiteY7" fmla="*/ 620954 h 788171"/>
                  <a:gd name="connsiteX8" fmla="*/ 1625600 w 1943100"/>
                  <a:gd name="connsiteY8" fmla="*/ 773354 h 788171"/>
                  <a:gd name="connsiteX9" fmla="*/ 1943100 w 1943100"/>
                  <a:gd name="connsiteY9" fmla="*/ 557454 h 788171"/>
                  <a:gd name="connsiteX0" fmla="*/ 0 w 1943100"/>
                  <a:gd name="connsiteY0" fmla="*/ 24054 h 787356"/>
                  <a:gd name="connsiteX1" fmla="*/ 457200 w 1943100"/>
                  <a:gd name="connsiteY1" fmla="*/ 595554 h 787356"/>
                  <a:gd name="connsiteX2" fmla="*/ 774700 w 1943100"/>
                  <a:gd name="connsiteY2" fmla="*/ 786054 h 787356"/>
                  <a:gd name="connsiteX3" fmla="*/ 1027724 w 1943100"/>
                  <a:gd name="connsiteY3" fmla="*/ 587740 h 787356"/>
                  <a:gd name="connsiteX4" fmla="*/ 1143000 w 1943100"/>
                  <a:gd name="connsiteY4" fmla="*/ 443154 h 787356"/>
                  <a:gd name="connsiteX5" fmla="*/ 1280746 w 1943100"/>
                  <a:gd name="connsiteY5" fmla="*/ 435340 h 787356"/>
                  <a:gd name="connsiteX6" fmla="*/ 1435100 w 1943100"/>
                  <a:gd name="connsiteY6" fmla="*/ 620954 h 787356"/>
                  <a:gd name="connsiteX7" fmla="*/ 1625600 w 1943100"/>
                  <a:gd name="connsiteY7" fmla="*/ 773354 h 787356"/>
                  <a:gd name="connsiteX8" fmla="*/ 1943100 w 1943100"/>
                  <a:gd name="connsiteY8" fmla="*/ 557454 h 787356"/>
                  <a:gd name="connsiteX0" fmla="*/ 0 w 1943100"/>
                  <a:gd name="connsiteY0" fmla="*/ 24054 h 787356"/>
                  <a:gd name="connsiteX1" fmla="*/ 457200 w 1943100"/>
                  <a:gd name="connsiteY1" fmla="*/ 595554 h 787356"/>
                  <a:gd name="connsiteX2" fmla="*/ 774700 w 1943100"/>
                  <a:gd name="connsiteY2" fmla="*/ 786054 h 787356"/>
                  <a:gd name="connsiteX3" fmla="*/ 1027724 w 1943100"/>
                  <a:gd name="connsiteY3" fmla="*/ 587740 h 787356"/>
                  <a:gd name="connsiteX4" fmla="*/ 1143000 w 1943100"/>
                  <a:gd name="connsiteY4" fmla="*/ 443154 h 787356"/>
                  <a:gd name="connsiteX5" fmla="*/ 1280746 w 1943100"/>
                  <a:gd name="connsiteY5" fmla="*/ 435340 h 787356"/>
                  <a:gd name="connsiteX6" fmla="*/ 1435100 w 1943100"/>
                  <a:gd name="connsiteY6" fmla="*/ 620954 h 787356"/>
                  <a:gd name="connsiteX7" fmla="*/ 1625600 w 1943100"/>
                  <a:gd name="connsiteY7" fmla="*/ 773354 h 787356"/>
                  <a:gd name="connsiteX8" fmla="*/ 1943100 w 1943100"/>
                  <a:gd name="connsiteY8" fmla="*/ 557454 h 787356"/>
                  <a:gd name="connsiteX0" fmla="*/ 0 w 1943100"/>
                  <a:gd name="connsiteY0" fmla="*/ 24054 h 787356"/>
                  <a:gd name="connsiteX1" fmla="*/ 457200 w 1943100"/>
                  <a:gd name="connsiteY1" fmla="*/ 595554 h 787356"/>
                  <a:gd name="connsiteX2" fmla="*/ 774700 w 1943100"/>
                  <a:gd name="connsiteY2" fmla="*/ 786054 h 787356"/>
                  <a:gd name="connsiteX3" fmla="*/ 1027724 w 1943100"/>
                  <a:gd name="connsiteY3" fmla="*/ 587740 h 787356"/>
                  <a:gd name="connsiteX4" fmla="*/ 1143000 w 1943100"/>
                  <a:gd name="connsiteY4" fmla="*/ 443154 h 787356"/>
                  <a:gd name="connsiteX5" fmla="*/ 1280746 w 1943100"/>
                  <a:gd name="connsiteY5" fmla="*/ 435340 h 787356"/>
                  <a:gd name="connsiteX6" fmla="*/ 1435100 w 1943100"/>
                  <a:gd name="connsiteY6" fmla="*/ 620954 h 787356"/>
                  <a:gd name="connsiteX7" fmla="*/ 1625600 w 1943100"/>
                  <a:gd name="connsiteY7" fmla="*/ 773354 h 787356"/>
                  <a:gd name="connsiteX8" fmla="*/ 1943100 w 1943100"/>
                  <a:gd name="connsiteY8" fmla="*/ 557454 h 787356"/>
                  <a:gd name="connsiteX0" fmla="*/ 0 w 1943100"/>
                  <a:gd name="connsiteY0" fmla="*/ 24054 h 787356"/>
                  <a:gd name="connsiteX1" fmla="*/ 457200 w 1943100"/>
                  <a:gd name="connsiteY1" fmla="*/ 595554 h 787356"/>
                  <a:gd name="connsiteX2" fmla="*/ 774700 w 1943100"/>
                  <a:gd name="connsiteY2" fmla="*/ 786054 h 787356"/>
                  <a:gd name="connsiteX3" fmla="*/ 1027724 w 1943100"/>
                  <a:gd name="connsiteY3" fmla="*/ 587740 h 787356"/>
                  <a:gd name="connsiteX4" fmla="*/ 1280746 w 1943100"/>
                  <a:gd name="connsiteY4" fmla="*/ 435340 h 787356"/>
                  <a:gd name="connsiteX5" fmla="*/ 1435100 w 1943100"/>
                  <a:gd name="connsiteY5" fmla="*/ 620954 h 787356"/>
                  <a:gd name="connsiteX6" fmla="*/ 1625600 w 1943100"/>
                  <a:gd name="connsiteY6" fmla="*/ 773354 h 787356"/>
                  <a:gd name="connsiteX7" fmla="*/ 1943100 w 1943100"/>
                  <a:gd name="connsiteY7" fmla="*/ 557454 h 787356"/>
                  <a:gd name="connsiteX0" fmla="*/ 0 w 1943100"/>
                  <a:gd name="connsiteY0" fmla="*/ 24054 h 787356"/>
                  <a:gd name="connsiteX1" fmla="*/ 457200 w 1943100"/>
                  <a:gd name="connsiteY1" fmla="*/ 595554 h 787356"/>
                  <a:gd name="connsiteX2" fmla="*/ 774700 w 1943100"/>
                  <a:gd name="connsiteY2" fmla="*/ 786054 h 787356"/>
                  <a:gd name="connsiteX3" fmla="*/ 1027724 w 1943100"/>
                  <a:gd name="connsiteY3" fmla="*/ 587740 h 787356"/>
                  <a:gd name="connsiteX4" fmla="*/ 1280746 w 1943100"/>
                  <a:gd name="connsiteY4" fmla="*/ 501600 h 787356"/>
                  <a:gd name="connsiteX5" fmla="*/ 1435100 w 1943100"/>
                  <a:gd name="connsiteY5" fmla="*/ 620954 h 787356"/>
                  <a:gd name="connsiteX6" fmla="*/ 1625600 w 1943100"/>
                  <a:gd name="connsiteY6" fmla="*/ 773354 h 787356"/>
                  <a:gd name="connsiteX7" fmla="*/ 1943100 w 1943100"/>
                  <a:gd name="connsiteY7" fmla="*/ 557454 h 787356"/>
                  <a:gd name="connsiteX0" fmla="*/ 0 w 1943100"/>
                  <a:gd name="connsiteY0" fmla="*/ 24054 h 787356"/>
                  <a:gd name="connsiteX1" fmla="*/ 457200 w 1943100"/>
                  <a:gd name="connsiteY1" fmla="*/ 595554 h 787356"/>
                  <a:gd name="connsiteX2" fmla="*/ 774700 w 1943100"/>
                  <a:gd name="connsiteY2" fmla="*/ 786054 h 787356"/>
                  <a:gd name="connsiteX3" fmla="*/ 1027724 w 1943100"/>
                  <a:gd name="connsiteY3" fmla="*/ 587740 h 787356"/>
                  <a:gd name="connsiteX4" fmla="*/ 1280746 w 1943100"/>
                  <a:gd name="connsiteY4" fmla="*/ 501600 h 787356"/>
                  <a:gd name="connsiteX5" fmla="*/ 1558925 w 1943100"/>
                  <a:gd name="connsiteY5" fmla="*/ 620954 h 787356"/>
                  <a:gd name="connsiteX6" fmla="*/ 1625600 w 1943100"/>
                  <a:gd name="connsiteY6" fmla="*/ 773354 h 787356"/>
                  <a:gd name="connsiteX7" fmla="*/ 1943100 w 1943100"/>
                  <a:gd name="connsiteY7" fmla="*/ 557454 h 787356"/>
                  <a:gd name="connsiteX0" fmla="*/ 0 w 1943100"/>
                  <a:gd name="connsiteY0" fmla="*/ 24054 h 787356"/>
                  <a:gd name="connsiteX1" fmla="*/ 457200 w 1943100"/>
                  <a:gd name="connsiteY1" fmla="*/ 595554 h 787356"/>
                  <a:gd name="connsiteX2" fmla="*/ 774700 w 1943100"/>
                  <a:gd name="connsiteY2" fmla="*/ 786054 h 787356"/>
                  <a:gd name="connsiteX3" fmla="*/ 1027724 w 1943100"/>
                  <a:gd name="connsiteY3" fmla="*/ 587740 h 787356"/>
                  <a:gd name="connsiteX4" fmla="*/ 1280746 w 1943100"/>
                  <a:gd name="connsiteY4" fmla="*/ 501600 h 787356"/>
                  <a:gd name="connsiteX5" fmla="*/ 1558925 w 1943100"/>
                  <a:gd name="connsiteY5" fmla="*/ 620954 h 787356"/>
                  <a:gd name="connsiteX6" fmla="*/ 1943100 w 1943100"/>
                  <a:gd name="connsiteY6" fmla="*/ 557454 h 787356"/>
                  <a:gd name="connsiteX0" fmla="*/ 0 w 1943100"/>
                  <a:gd name="connsiteY0" fmla="*/ 24054 h 787356"/>
                  <a:gd name="connsiteX1" fmla="*/ 457200 w 1943100"/>
                  <a:gd name="connsiteY1" fmla="*/ 595554 h 787356"/>
                  <a:gd name="connsiteX2" fmla="*/ 774700 w 1943100"/>
                  <a:gd name="connsiteY2" fmla="*/ 786054 h 787356"/>
                  <a:gd name="connsiteX3" fmla="*/ 1027724 w 1943100"/>
                  <a:gd name="connsiteY3" fmla="*/ 587740 h 787356"/>
                  <a:gd name="connsiteX4" fmla="*/ 1280746 w 1943100"/>
                  <a:gd name="connsiteY4" fmla="*/ 501600 h 787356"/>
                  <a:gd name="connsiteX5" fmla="*/ 1658938 w 1943100"/>
                  <a:gd name="connsiteY5" fmla="*/ 700450 h 787356"/>
                  <a:gd name="connsiteX6" fmla="*/ 1943100 w 1943100"/>
                  <a:gd name="connsiteY6" fmla="*/ 557454 h 787356"/>
                  <a:gd name="connsiteX0" fmla="*/ 0 w 1943100"/>
                  <a:gd name="connsiteY0" fmla="*/ 24054 h 787356"/>
                  <a:gd name="connsiteX1" fmla="*/ 457200 w 1943100"/>
                  <a:gd name="connsiteY1" fmla="*/ 595554 h 787356"/>
                  <a:gd name="connsiteX2" fmla="*/ 774700 w 1943100"/>
                  <a:gd name="connsiteY2" fmla="*/ 786054 h 787356"/>
                  <a:gd name="connsiteX3" fmla="*/ 1027724 w 1943100"/>
                  <a:gd name="connsiteY3" fmla="*/ 587740 h 787356"/>
                  <a:gd name="connsiteX4" fmla="*/ 1280746 w 1943100"/>
                  <a:gd name="connsiteY4" fmla="*/ 501600 h 787356"/>
                  <a:gd name="connsiteX5" fmla="*/ 1658938 w 1943100"/>
                  <a:gd name="connsiteY5" fmla="*/ 700450 h 787356"/>
                  <a:gd name="connsiteX6" fmla="*/ 1943100 w 1943100"/>
                  <a:gd name="connsiteY6" fmla="*/ 557454 h 787356"/>
                  <a:gd name="connsiteX0" fmla="*/ 0 w 1943100"/>
                  <a:gd name="connsiteY0" fmla="*/ 24054 h 722555"/>
                  <a:gd name="connsiteX1" fmla="*/ 457200 w 1943100"/>
                  <a:gd name="connsiteY1" fmla="*/ 595554 h 722555"/>
                  <a:gd name="connsiteX2" fmla="*/ 774700 w 1943100"/>
                  <a:gd name="connsiteY2" fmla="*/ 721253 h 722555"/>
                  <a:gd name="connsiteX3" fmla="*/ 1027724 w 1943100"/>
                  <a:gd name="connsiteY3" fmla="*/ 587740 h 722555"/>
                  <a:gd name="connsiteX4" fmla="*/ 1280746 w 1943100"/>
                  <a:gd name="connsiteY4" fmla="*/ 501600 h 722555"/>
                  <a:gd name="connsiteX5" fmla="*/ 1658938 w 1943100"/>
                  <a:gd name="connsiteY5" fmla="*/ 700450 h 722555"/>
                  <a:gd name="connsiteX6" fmla="*/ 1943100 w 1943100"/>
                  <a:gd name="connsiteY6" fmla="*/ 557454 h 722555"/>
                  <a:gd name="connsiteX0" fmla="*/ 0 w 1658937"/>
                  <a:gd name="connsiteY0" fmla="*/ 24054 h 722555"/>
                  <a:gd name="connsiteX1" fmla="*/ 457200 w 1658937"/>
                  <a:gd name="connsiteY1" fmla="*/ 595554 h 722555"/>
                  <a:gd name="connsiteX2" fmla="*/ 774700 w 1658937"/>
                  <a:gd name="connsiteY2" fmla="*/ 721253 h 722555"/>
                  <a:gd name="connsiteX3" fmla="*/ 1027724 w 1658937"/>
                  <a:gd name="connsiteY3" fmla="*/ 587740 h 722555"/>
                  <a:gd name="connsiteX4" fmla="*/ 1280746 w 1658937"/>
                  <a:gd name="connsiteY4" fmla="*/ 501600 h 722555"/>
                  <a:gd name="connsiteX5" fmla="*/ 1658938 w 1658937"/>
                  <a:gd name="connsiteY5" fmla="*/ 700450 h 722555"/>
                  <a:gd name="connsiteX0" fmla="*/ 0 w 2122394"/>
                  <a:gd name="connsiteY0" fmla="*/ 24054 h 722555"/>
                  <a:gd name="connsiteX1" fmla="*/ 457200 w 2122394"/>
                  <a:gd name="connsiteY1" fmla="*/ 595554 h 722555"/>
                  <a:gd name="connsiteX2" fmla="*/ 774700 w 2122394"/>
                  <a:gd name="connsiteY2" fmla="*/ 721253 h 722555"/>
                  <a:gd name="connsiteX3" fmla="*/ 1027724 w 2122394"/>
                  <a:gd name="connsiteY3" fmla="*/ 587740 h 722555"/>
                  <a:gd name="connsiteX4" fmla="*/ 1280746 w 2122394"/>
                  <a:gd name="connsiteY4" fmla="*/ 501600 h 722555"/>
                  <a:gd name="connsiteX5" fmla="*/ 2122394 w 2122394"/>
                  <a:gd name="connsiteY5" fmla="*/ 700450 h 722555"/>
                  <a:gd name="connsiteX0" fmla="*/ 0 w 2122394"/>
                  <a:gd name="connsiteY0" fmla="*/ 24054 h 722555"/>
                  <a:gd name="connsiteX1" fmla="*/ 457200 w 2122394"/>
                  <a:gd name="connsiteY1" fmla="*/ 595554 h 722555"/>
                  <a:gd name="connsiteX2" fmla="*/ 774700 w 2122394"/>
                  <a:gd name="connsiteY2" fmla="*/ 721253 h 722555"/>
                  <a:gd name="connsiteX3" fmla="*/ 1027724 w 2122394"/>
                  <a:gd name="connsiteY3" fmla="*/ 587740 h 722555"/>
                  <a:gd name="connsiteX4" fmla="*/ 1280746 w 2122394"/>
                  <a:gd name="connsiteY4" fmla="*/ 501600 h 722555"/>
                  <a:gd name="connsiteX5" fmla="*/ 2122394 w 2122394"/>
                  <a:gd name="connsiteY5" fmla="*/ 700450 h 722555"/>
                  <a:gd name="connsiteX0" fmla="*/ 0 w 2122394"/>
                  <a:gd name="connsiteY0" fmla="*/ 24054 h 722555"/>
                  <a:gd name="connsiteX1" fmla="*/ 457200 w 2122394"/>
                  <a:gd name="connsiteY1" fmla="*/ 595554 h 722555"/>
                  <a:gd name="connsiteX2" fmla="*/ 774700 w 2122394"/>
                  <a:gd name="connsiteY2" fmla="*/ 721253 h 722555"/>
                  <a:gd name="connsiteX3" fmla="*/ 1027724 w 2122394"/>
                  <a:gd name="connsiteY3" fmla="*/ 587740 h 722555"/>
                  <a:gd name="connsiteX4" fmla="*/ 1280746 w 2122394"/>
                  <a:gd name="connsiteY4" fmla="*/ 501600 h 722555"/>
                  <a:gd name="connsiteX5" fmla="*/ 2122394 w 2122394"/>
                  <a:gd name="connsiteY5" fmla="*/ 632501 h 722555"/>
                  <a:gd name="connsiteX0" fmla="*/ 0 w 2122394"/>
                  <a:gd name="connsiteY0" fmla="*/ 24054 h 722555"/>
                  <a:gd name="connsiteX1" fmla="*/ 457200 w 2122394"/>
                  <a:gd name="connsiteY1" fmla="*/ 595554 h 722555"/>
                  <a:gd name="connsiteX2" fmla="*/ 774700 w 2122394"/>
                  <a:gd name="connsiteY2" fmla="*/ 721253 h 722555"/>
                  <a:gd name="connsiteX3" fmla="*/ 1027724 w 2122394"/>
                  <a:gd name="connsiteY3" fmla="*/ 587740 h 722555"/>
                  <a:gd name="connsiteX4" fmla="*/ 1445582 w 2122394"/>
                  <a:gd name="connsiteY4" fmla="*/ 501600 h 722555"/>
                  <a:gd name="connsiteX5" fmla="*/ 2122394 w 2122394"/>
                  <a:gd name="connsiteY5" fmla="*/ 632501 h 722555"/>
                  <a:gd name="connsiteX0" fmla="*/ 0 w 2122394"/>
                  <a:gd name="connsiteY0" fmla="*/ 24054 h 722555"/>
                  <a:gd name="connsiteX1" fmla="*/ 457200 w 2122394"/>
                  <a:gd name="connsiteY1" fmla="*/ 595554 h 722555"/>
                  <a:gd name="connsiteX2" fmla="*/ 774700 w 2122394"/>
                  <a:gd name="connsiteY2" fmla="*/ 721253 h 722555"/>
                  <a:gd name="connsiteX3" fmla="*/ 1027724 w 2122394"/>
                  <a:gd name="connsiteY3" fmla="*/ 587740 h 722555"/>
                  <a:gd name="connsiteX4" fmla="*/ 1445582 w 2122394"/>
                  <a:gd name="connsiteY4" fmla="*/ 540781 h 722555"/>
                  <a:gd name="connsiteX5" fmla="*/ 2122394 w 2122394"/>
                  <a:gd name="connsiteY5" fmla="*/ 632501 h 722555"/>
                  <a:gd name="connsiteX0" fmla="*/ 0 w 2122394"/>
                  <a:gd name="connsiteY0" fmla="*/ 24054 h 722554"/>
                  <a:gd name="connsiteX1" fmla="*/ 457200 w 2122394"/>
                  <a:gd name="connsiteY1" fmla="*/ 595554 h 722554"/>
                  <a:gd name="connsiteX2" fmla="*/ 774701 w 2122394"/>
                  <a:gd name="connsiteY2" fmla="*/ 676568 h 722554"/>
                  <a:gd name="connsiteX3" fmla="*/ 1027724 w 2122394"/>
                  <a:gd name="connsiteY3" fmla="*/ 587740 h 722554"/>
                  <a:gd name="connsiteX4" fmla="*/ 1445582 w 2122394"/>
                  <a:gd name="connsiteY4" fmla="*/ 540781 h 722554"/>
                  <a:gd name="connsiteX5" fmla="*/ 2122394 w 2122394"/>
                  <a:gd name="connsiteY5" fmla="*/ 632501 h 722554"/>
                  <a:gd name="connsiteX0" fmla="*/ 0 w 2122394"/>
                  <a:gd name="connsiteY0" fmla="*/ 24054 h 722554"/>
                  <a:gd name="connsiteX1" fmla="*/ 457200 w 2122394"/>
                  <a:gd name="connsiteY1" fmla="*/ 595554 h 722554"/>
                  <a:gd name="connsiteX2" fmla="*/ 774701 w 2122394"/>
                  <a:gd name="connsiteY2" fmla="*/ 676568 h 722554"/>
                  <a:gd name="connsiteX3" fmla="*/ 1445582 w 2122394"/>
                  <a:gd name="connsiteY3" fmla="*/ 540781 h 722554"/>
                  <a:gd name="connsiteX4" fmla="*/ 2122394 w 2122394"/>
                  <a:gd name="connsiteY4" fmla="*/ 632501 h 722554"/>
                  <a:gd name="connsiteX0" fmla="*/ 0 w 2122394"/>
                  <a:gd name="connsiteY0" fmla="*/ 0 h 652514"/>
                  <a:gd name="connsiteX1" fmla="*/ 774701 w 2122394"/>
                  <a:gd name="connsiteY1" fmla="*/ 652514 h 652514"/>
                  <a:gd name="connsiteX2" fmla="*/ 1445582 w 2122394"/>
                  <a:gd name="connsiteY2" fmla="*/ 516727 h 652514"/>
                  <a:gd name="connsiteX3" fmla="*/ 2122394 w 2122394"/>
                  <a:gd name="connsiteY3" fmla="*/ 608447 h 652514"/>
                  <a:gd name="connsiteX0" fmla="*/ 0 w 2122394"/>
                  <a:gd name="connsiteY0" fmla="*/ 4801 h 657315"/>
                  <a:gd name="connsiteX1" fmla="*/ 774701 w 2122394"/>
                  <a:gd name="connsiteY1" fmla="*/ 657315 h 657315"/>
                  <a:gd name="connsiteX2" fmla="*/ 1445582 w 2122394"/>
                  <a:gd name="connsiteY2" fmla="*/ 521528 h 657315"/>
                  <a:gd name="connsiteX3" fmla="*/ 2122394 w 2122394"/>
                  <a:gd name="connsiteY3" fmla="*/ 613248 h 657315"/>
                  <a:gd name="connsiteX0" fmla="*/ 0 w 2122394"/>
                  <a:gd name="connsiteY0" fmla="*/ 4801 h 662565"/>
                  <a:gd name="connsiteX1" fmla="*/ 774701 w 2122394"/>
                  <a:gd name="connsiteY1" fmla="*/ 657315 h 662565"/>
                  <a:gd name="connsiteX2" fmla="*/ 1445582 w 2122394"/>
                  <a:gd name="connsiteY2" fmla="*/ 521528 h 662565"/>
                  <a:gd name="connsiteX3" fmla="*/ 2122394 w 2122394"/>
                  <a:gd name="connsiteY3" fmla="*/ 613248 h 662565"/>
                  <a:gd name="connsiteX0" fmla="*/ 0 w 2122394"/>
                  <a:gd name="connsiteY0" fmla="*/ 4801 h 662565"/>
                  <a:gd name="connsiteX1" fmla="*/ 774701 w 2122394"/>
                  <a:gd name="connsiteY1" fmla="*/ 657315 h 662565"/>
                  <a:gd name="connsiteX2" fmla="*/ 1445582 w 2122394"/>
                  <a:gd name="connsiteY2" fmla="*/ 521528 h 662565"/>
                  <a:gd name="connsiteX3" fmla="*/ 2122394 w 2122394"/>
                  <a:gd name="connsiteY3" fmla="*/ 613248 h 662565"/>
                  <a:gd name="connsiteX0" fmla="*/ 0 w 2122394"/>
                  <a:gd name="connsiteY0" fmla="*/ 4801 h 662565"/>
                  <a:gd name="connsiteX1" fmla="*/ 844386 w 2122394"/>
                  <a:gd name="connsiteY1" fmla="*/ 657315 h 662565"/>
                  <a:gd name="connsiteX2" fmla="*/ 1445582 w 2122394"/>
                  <a:gd name="connsiteY2" fmla="*/ 521528 h 662565"/>
                  <a:gd name="connsiteX3" fmla="*/ 2122394 w 2122394"/>
                  <a:gd name="connsiteY3" fmla="*/ 613248 h 662565"/>
                  <a:gd name="connsiteX0" fmla="*/ 0 w 2122394"/>
                  <a:gd name="connsiteY0" fmla="*/ 0 h 659701"/>
                  <a:gd name="connsiteX1" fmla="*/ 494156 w 2122394"/>
                  <a:gd name="connsiteY1" fmla="*/ 550949 h 659701"/>
                  <a:gd name="connsiteX2" fmla="*/ 844386 w 2122394"/>
                  <a:gd name="connsiteY2" fmla="*/ 652514 h 659701"/>
                  <a:gd name="connsiteX3" fmla="*/ 1445582 w 2122394"/>
                  <a:gd name="connsiteY3" fmla="*/ 516727 h 659701"/>
                  <a:gd name="connsiteX4" fmla="*/ 2122394 w 2122394"/>
                  <a:gd name="connsiteY4" fmla="*/ 608447 h 659701"/>
                  <a:gd name="connsiteX0" fmla="*/ 0 w 2122394"/>
                  <a:gd name="connsiteY0" fmla="*/ 0 h 659701"/>
                  <a:gd name="connsiteX1" fmla="*/ 494156 w 2122394"/>
                  <a:gd name="connsiteY1" fmla="*/ 550949 h 659701"/>
                  <a:gd name="connsiteX2" fmla="*/ 844386 w 2122394"/>
                  <a:gd name="connsiteY2" fmla="*/ 652514 h 659701"/>
                  <a:gd name="connsiteX3" fmla="*/ 1445582 w 2122394"/>
                  <a:gd name="connsiteY3" fmla="*/ 516727 h 659701"/>
                  <a:gd name="connsiteX4" fmla="*/ 2122394 w 2122394"/>
                  <a:gd name="connsiteY4" fmla="*/ 608447 h 659701"/>
                  <a:gd name="connsiteX0" fmla="*/ 0 w 2122394"/>
                  <a:gd name="connsiteY0" fmla="*/ 0 h 659701"/>
                  <a:gd name="connsiteX1" fmla="*/ 494156 w 2122394"/>
                  <a:gd name="connsiteY1" fmla="*/ 550949 h 659701"/>
                  <a:gd name="connsiteX2" fmla="*/ 844386 w 2122394"/>
                  <a:gd name="connsiteY2" fmla="*/ 652514 h 659701"/>
                  <a:gd name="connsiteX3" fmla="*/ 1445582 w 2122394"/>
                  <a:gd name="connsiteY3" fmla="*/ 516727 h 659701"/>
                  <a:gd name="connsiteX4" fmla="*/ 2122394 w 2122394"/>
                  <a:gd name="connsiteY4" fmla="*/ 608447 h 659701"/>
                  <a:gd name="connsiteX0" fmla="*/ 0 w 2122394"/>
                  <a:gd name="connsiteY0" fmla="*/ 0 h 659701"/>
                  <a:gd name="connsiteX1" fmla="*/ 494156 w 2122394"/>
                  <a:gd name="connsiteY1" fmla="*/ 550949 h 659701"/>
                  <a:gd name="connsiteX2" fmla="*/ 844386 w 2122394"/>
                  <a:gd name="connsiteY2" fmla="*/ 652514 h 659701"/>
                  <a:gd name="connsiteX3" fmla="*/ 1445582 w 2122394"/>
                  <a:gd name="connsiteY3" fmla="*/ 516727 h 659701"/>
                  <a:gd name="connsiteX4" fmla="*/ 2122394 w 2122394"/>
                  <a:gd name="connsiteY4" fmla="*/ 608447 h 659701"/>
                  <a:gd name="connsiteX0" fmla="*/ 0 w 2122394"/>
                  <a:gd name="connsiteY0" fmla="*/ 0 h 659701"/>
                  <a:gd name="connsiteX1" fmla="*/ 494156 w 2122394"/>
                  <a:gd name="connsiteY1" fmla="*/ 550949 h 659701"/>
                  <a:gd name="connsiteX2" fmla="*/ 844386 w 2122394"/>
                  <a:gd name="connsiteY2" fmla="*/ 652514 h 659701"/>
                  <a:gd name="connsiteX3" fmla="*/ 1445582 w 2122394"/>
                  <a:gd name="connsiteY3" fmla="*/ 516727 h 659701"/>
                  <a:gd name="connsiteX4" fmla="*/ 2122394 w 2122394"/>
                  <a:gd name="connsiteY4" fmla="*/ 608447 h 659701"/>
                  <a:gd name="connsiteX0" fmla="*/ 0 w 2122394"/>
                  <a:gd name="connsiteY0" fmla="*/ 0 h 659701"/>
                  <a:gd name="connsiteX1" fmla="*/ 494156 w 2122394"/>
                  <a:gd name="connsiteY1" fmla="*/ 550949 h 659701"/>
                  <a:gd name="connsiteX2" fmla="*/ 844386 w 2122394"/>
                  <a:gd name="connsiteY2" fmla="*/ 652514 h 659701"/>
                  <a:gd name="connsiteX3" fmla="*/ 1445582 w 2122394"/>
                  <a:gd name="connsiteY3" fmla="*/ 516727 h 659701"/>
                  <a:gd name="connsiteX4" fmla="*/ 2122394 w 2122394"/>
                  <a:gd name="connsiteY4" fmla="*/ 608447 h 659701"/>
                  <a:gd name="connsiteX0" fmla="*/ 0 w 2122394"/>
                  <a:gd name="connsiteY0" fmla="*/ 0 h 659701"/>
                  <a:gd name="connsiteX1" fmla="*/ 494156 w 2122394"/>
                  <a:gd name="connsiteY1" fmla="*/ 550949 h 659701"/>
                  <a:gd name="connsiteX2" fmla="*/ 844386 w 2122394"/>
                  <a:gd name="connsiteY2" fmla="*/ 652514 h 659701"/>
                  <a:gd name="connsiteX3" fmla="*/ 1228538 w 2122394"/>
                  <a:gd name="connsiteY3" fmla="*/ 565642 h 659701"/>
                  <a:gd name="connsiteX4" fmla="*/ 1445582 w 2122394"/>
                  <a:gd name="connsiteY4" fmla="*/ 516727 h 659701"/>
                  <a:gd name="connsiteX5" fmla="*/ 2122394 w 2122394"/>
                  <a:gd name="connsiteY5" fmla="*/ 608447 h 659701"/>
                  <a:gd name="connsiteX0" fmla="*/ 0 w 2122394"/>
                  <a:gd name="connsiteY0" fmla="*/ 0 h 659701"/>
                  <a:gd name="connsiteX1" fmla="*/ 494156 w 2122394"/>
                  <a:gd name="connsiteY1" fmla="*/ 550949 h 659701"/>
                  <a:gd name="connsiteX2" fmla="*/ 844386 w 2122394"/>
                  <a:gd name="connsiteY2" fmla="*/ 652514 h 659701"/>
                  <a:gd name="connsiteX3" fmla="*/ 1228538 w 2122394"/>
                  <a:gd name="connsiteY3" fmla="*/ 565642 h 659701"/>
                  <a:gd name="connsiteX4" fmla="*/ 1611757 w 2122394"/>
                  <a:gd name="connsiteY4" fmla="*/ 516727 h 659701"/>
                  <a:gd name="connsiteX5" fmla="*/ 2122394 w 2122394"/>
                  <a:gd name="connsiteY5" fmla="*/ 608447 h 659701"/>
                  <a:gd name="connsiteX0" fmla="*/ 0 w 2122394"/>
                  <a:gd name="connsiteY0" fmla="*/ 0 h 659701"/>
                  <a:gd name="connsiteX1" fmla="*/ 494156 w 2122394"/>
                  <a:gd name="connsiteY1" fmla="*/ 550949 h 659701"/>
                  <a:gd name="connsiteX2" fmla="*/ 844386 w 2122394"/>
                  <a:gd name="connsiteY2" fmla="*/ 652514 h 659701"/>
                  <a:gd name="connsiteX3" fmla="*/ 1228538 w 2122394"/>
                  <a:gd name="connsiteY3" fmla="*/ 565642 h 659701"/>
                  <a:gd name="connsiteX4" fmla="*/ 1611757 w 2122394"/>
                  <a:gd name="connsiteY4" fmla="*/ 516727 h 659701"/>
                  <a:gd name="connsiteX5" fmla="*/ 2122394 w 2122394"/>
                  <a:gd name="connsiteY5" fmla="*/ 608447 h 659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22394" h="659701">
                    <a:moveTo>
                      <a:pt x="0" y="0"/>
                    </a:moveTo>
                    <a:cubicBezTo>
                      <a:pt x="228879" y="129"/>
                      <a:pt x="353425" y="442197"/>
                      <a:pt x="494156" y="550949"/>
                    </a:cubicBezTo>
                    <a:cubicBezTo>
                      <a:pt x="634887" y="659701"/>
                      <a:pt x="721989" y="650065"/>
                      <a:pt x="844386" y="652514"/>
                    </a:cubicBezTo>
                    <a:cubicBezTo>
                      <a:pt x="966783" y="654963"/>
                      <a:pt x="1100643" y="588273"/>
                      <a:pt x="1228538" y="565642"/>
                    </a:cubicBezTo>
                    <a:cubicBezTo>
                      <a:pt x="1356433" y="543011"/>
                      <a:pt x="1462781" y="509593"/>
                      <a:pt x="1611757" y="516727"/>
                    </a:cubicBezTo>
                    <a:cubicBezTo>
                      <a:pt x="1794202" y="524187"/>
                      <a:pt x="1855209" y="597307"/>
                      <a:pt x="2122394" y="608447"/>
                    </a:cubicBezTo>
                  </a:path>
                </a:pathLst>
              </a:custGeom>
              <a:noFill/>
              <a:ln w="2857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CA" sz="2000" b="0" i="1" u="none" strike="noStrike" cap="none" normalizeH="0" baseline="0">
                  <a:ln>
                    <a:noFill/>
                  </a:ln>
                  <a:solidFill>
                    <a:schemeClr val="tx2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70" name="Freeform 69"/>
              <p:cNvSpPr/>
              <p:nvPr/>
            </p:nvSpPr>
            <p:spPr bwMode="auto">
              <a:xfrm flipH="1">
                <a:off x="5423014" y="4059386"/>
                <a:ext cx="1262758" cy="788638"/>
              </a:xfrm>
              <a:custGeom>
                <a:avLst/>
                <a:gdLst>
                  <a:gd name="connsiteX0" fmla="*/ 0 w 1943100"/>
                  <a:gd name="connsiteY0" fmla="*/ 0 h 793750"/>
                  <a:gd name="connsiteX1" fmla="*/ 279400 w 1943100"/>
                  <a:gd name="connsiteY1" fmla="*/ 165100 h 793750"/>
                  <a:gd name="connsiteX2" fmla="*/ 457200 w 1943100"/>
                  <a:gd name="connsiteY2" fmla="*/ 571500 h 793750"/>
                  <a:gd name="connsiteX3" fmla="*/ 584200 w 1943100"/>
                  <a:gd name="connsiteY3" fmla="*/ 749300 h 793750"/>
                  <a:gd name="connsiteX4" fmla="*/ 774700 w 1943100"/>
                  <a:gd name="connsiteY4" fmla="*/ 762000 h 793750"/>
                  <a:gd name="connsiteX5" fmla="*/ 939800 w 1943100"/>
                  <a:gd name="connsiteY5" fmla="*/ 558800 h 793750"/>
                  <a:gd name="connsiteX6" fmla="*/ 1143000 w 1943100"/>
                  <a:gd name="connsiteY6" fmla="*/ 419100 h 793750"/>
                  <a:gd name="connsiteX7" fmla="*/ 1435100 w 1943100"/>
                  <a:gd name="connsiteY7" fmla="*/ 596900 h 793750"/>
                  <a:gd name="connsiteX8" fmla="*/ 1625600 w 1943100"/>
                  <a:gd name="connsiteY8" fmla="*/ 749300 h 793750"/>
                  <a:gd name="connsiteX9" fmla="*/ 1943100 w 1943100"/>
                  <a:gd name="connsiteY9" fmla="*/ 533400 h 793750"/>
                  <a:gd name="connsiteX0" fmla="*/ 0 w 1943100"/>
                  <a:gd name="connsiteY0" fmla="*/ 47381 h 841131"/>
                  <a:gd name="connsiteX1" fmla="*/ 279400 w 1943100"/>
                  <a:gd name="connsiteY1" fmla="*/ 212481 h 841131"/>
                  <a:gd name="connsiteX2" fmla="*/ 457200 w 1943100"/>
                  <a:gd name="connsiteY2" fmla="*/ 618881 h 841131"/>
                  <a:gd name="connsiteX3" fmla="*/ 584200 w 1943100"/>
                  <a:gd name="connsiteY3" fmla="*/ 796681 h 841131"/>
                  <a:gd name="connsiteX4" fmla="*/ 774700 w 1943100"/>
                  <a:gd name="connsiteY4" fmla="*/ 809381 h 841131"/>
                  <a:gd name="connsiteX5" fmla="*/ 939800 w 1943100"/>
                  <a:gd name="connsiteY5" fmla="*/ 606181 h 841131"/>
                  <a:gd name="connsiteX6" fmla="*/ 1143000 w 1943100"/>
                  <a:gd name="connsiteY6" fmla="*/ 466481 h 841131"/>
                  <a:gd name="connsiteX7" fmla="*/ 1435100 w 1943100"/>
                  <a:gd name="connsiteY7" fmla="*/ 644281 h 841131"/>
                  <a:gd name="connsiteX8" fmla="*/ 1625600 w 1943100"/>
                  <a:gd name="connsiteY8" fmla="*/ 796681 h 841131"/>
                  <a:gd name="connsiteX9" fmla="*/ 1943100 w 1943100"/>
                  <a:gd name="connsiteY9" fmla="*/ 580781 h 841131"/>
                  <a:gd name="connsiteX0" fmla="*/ 0 w 1943100"/>
                  <a:gd name="connsiteY0" fmla="*/ 0 h 793750"/>
                  <a:gd name="connsiteX1" fmla="*/ 457200 w 1943100"/>
                  <a:gd name="connsiteY1" fmla="*/ 571500 h 793750"/>
                  <a:gd name="connsiteX2" fmla="*/ 584200 w 1943100"/>
                  <a:gd name="connsiteY2" fmla="*/ 749300 h 793750"/>
                  <a:gd name="connsiteX3" fmla="*/ 774700 w 1943100"/>
                  <a:gd name="connsiteY3" fmla="*/ 762000 h 793750"/>
                  <a:gd name="connsiteX4" fmla="*/ 939800 w 1943100"/>
                  <a:gd name="connsiteY4" fmla="*/ 558800 h 793750"/>
                  <a:gd name="connsiteX5" fmla="*/ 1143000 w 1943100"/>
                  <a:gd name="connsiteY5" fmla="*/ 419100 h 793750"/>
                  <a:gd name="connsiteX6" fmla="*/ 1435100 w 1943100"/>
                  <a:gd name="connsiteY6" fmla="*/ 596900 h 793750"/>
                  <a:gd name="connsiteX7" fmla="*/ 1625600 w 1943100"/>
                  <a:gd name="connsiteY7" fmla="*/ 749300 h 793750"/>
                  <a:gd name="connsiteX8" fmla="*/ 1943100 w 1943100"/>
                  <a:gd name="connsiteY8" fmla="*/ 533400 h 793750"/>
                  <a:gd name="connsiteX0" fmla="*/ 0 w 1943100"/>
                  <a:gd name="connsiteY0" fmla="*/ 24054 h 817804"/>
                  <a:gd name="connsiteX1" fmla="*/ 457200 w 1943100"/>
                  <a:gd name="connsiteY1" fmla="*/ 595554 h 817804"/>
                  <a:gd name="connsiteX2" fmla="*/ 584200 w 1943100"/>
                  <a:gd name="connsiteY2" fmla="*/ 773354 h 817804"/>
                  <a:gd name="connsiteX3" fmla="*/ 774700 w 1943100"/>
                  <a:gd name="connsiteY3" fmla="*/ 786054 h 817804"/>
                  <a:gd name="connsiteX4" fmla="*/ 939800 w 1943100"/>
                  <a:gd name="connsiteY4" fmla="*/ 582854 h 817804"/>
                  <a:gd name="connsiteX5" fmla="*/ 1143000 w 1943100"/>
                  <a:gd name="connsiteY5" fmla="*/ 443154 h 817804"/>
                  <a:gd name="connsiteX6" fmla="*/ 1435100 w 1943100"/>
                  <a:gd name="connsiteY6" fmla="*/ 620954 h 817804"/>
                  <a:gd name="connsiteX7" fmla="*/ 1625600 w 1943100"/>
                  <a:gd name="connsiteY7" fmla="*/ 773354 h 817804"/>
                  <a:gd name="connsiteX8" fmla="*/ 1943100 w 1943100"/>
                  <a:gd name="connsiteY8" fmla="*/ 557454 h 817804"/>
                  <a:gd name="connsiteX0" fmla="*/ 0 w 1943100"/>
                  <a:gd name="connsiteY0" fmla="*/ 24054 h 788171"/>
                  <a:gd name="connsiteX1" fmla="*/ 457200 w 1943100"/>
                  <a:gd name="connsiteY1" fmla="*/ 595554 h 788171"/>
                  <a:gd name="connsiteX2" fmla="*/ 774700 w 1943100"/>
                  <a:gd name="connsiteY2" fmla="*/ 786054 h 788171"/>
                  <a:gd name="connsiteX3" fmla="*/ 939800 w 1943100"/>
                  <a:gd name="connsiteY3" fmla="*/ 582854 h 788171"/>
                  <a:gd name="connsiteX4" fmla="*/ 1143000 w 1943100"/>
                  <a:gd name="connsiteY4" fmla="*/ 443154 h 788171"/>
                  <a:gd name="connsiteX5" fmla="*/ 1435100 w 1943100"/>
                  <a:gd name="connsiteY5" fmla="*/ 620954 h 788171"/>
                  <a:gd name="connsiteX6" fmla="*/ 1625600 w 1943100"/>
                  <a:gd name="connsiteY6" fmla="*/ 773354 h 788171"/>
                  <a:gd name="connsiteX7" fmla="*/ 1943100 w 1943100"/>
                  <a:gd name="connsiteY7" fmla="*/ 557454 h 788171"/>
                  <a:gd name="connsiteX0" fmla="*/ 0 w 1943100"/>
                  <a:gd name="connsiteY0" fmla="*/ 24054 h 788171"/>
                  <a:gd name="connsiteX1" fmla="*/ 457200 w 1943100"/>
                  <a:gd name="connsiteY1" fmla="*/ 595554 h 788171"/>
                  <a:gd name="connsiteX2" fmla="*/ 774700 w 1943100"/>
                  <a:gd name="connsiteY2" fmla="*/ 786054 h 788171"/>
                  <a:gd name="connsiteX3" fmla="*/ 939800 w 1943100"/>
                  <a:gd name="connsiteY3" fmla="*/ 582854 h 788171"/>
                  <a:gd name="connsiteX4" fmla="*/ 1143000 w 1943100"/>
                  <a:gd name="connsiteY4" fmla="*/ 443154 h 788171"/>
                  <a:gd name="connsiteX5" fmla="*/ 1435100 w 1943100"/>
                  <a:gd name="connsiteY5" fmla="*/ 620954 h 788171"/>
                  <a:gd name="connsiteX6" fmla="*/ 1625600 w 1943100"/>
                  <a:gd name="connsiteY6" fmla="*/ 773354 h 788171"/>
                  <a:gd name="connsiteX7" fmla="*/ 1943100 w 1943100"/>
                  <a:gd name="connsiteY7" fmla="*/ 557454 h 788171"/>
                  <a:gd name="connsiteX0" fmla="*/ 0 w 1943100"/>
                  <a:gd name="connsiteY0" fmla="*/ 24054 h 788171"/>
                  <a:gd name="connsiteX1" fmla="*/ 457200 w 1943100"/>
                  <a:gd name="connsiteY1" fmla="*/ 595554 h 788171"/>
                  <a:gd name="connsiteX2" fmla="*/ 774700 w 1943100"/>
                  <a:gd name="connsiteY2" fmla="*/ 786054 h 788171"/>
                  <a:gd name="connsiteX3" fmla="*/ 939800 w 1943100"/>
                  <a:gd name="connsiteY3" fmla="*/ 582854 h 788171"/>
                  <a:gd name="connsiteX4" fmla="*/ 946638 w 1943100"/>
                  <a:gd name="connsiteY4" fmla="*/ 587740 h 788171"/>
                  <a:gd name="connsiteX5" fmla="*/ 1143000 w 1943100"/>
                  <a:gd name="connsiteY5" fmla="*/ 443154 h 788171"/>
                  <a:gd name="connsiteX6" fmla="*/ 1435100 w 1943100"/>
                  <a:gd name="connsiteY6" fmla="*/ 620954 h 788171"/>
                  <a:gd name="connsiteX7" fmla="*/ 1625600 w 1943100"/>
                  <a:gd name="connsiteY7" fmla="*/ 773354 h 788171"/>
                  <a:gd name="connsiteX8" fmla="*/ 1943100 w 1943100"/>
                  <a:gd name="connsiteY8" fmla="*/ 557454 h 788171"/>
                  <a:gd name="connsiteX0" fmla="*/ 0 w 1943100"/>
                  <a:gd name="connsiteY0" fmla="*/ 24054 h 788171"/>
                  <a:gd name="connsiteX1" fmla="*/ 457200 w 1943100"/>
                  <a:gd name="connsiteY1" fmla="*/ 595554 h 788171"/>
                  <a:gd name="connsiteX2" fmla="*/ 774700 w 1943100"/>
                  <a:gd name="connsiteY2" fmla="*/ 786054 h 788171"/>
                  <a:gd name="connsiteX3" fmla="*/ 939800 w 1943100"/>
                  <a:gd name="connsiteY3" fmla="*/ 582854 h 788171"/>
                  <a:gd name="connsiteX4" fmla="*/ 946638 w 1943100"/>
                  <a:gd name="connsiteY4" fmla="*/ 587740 h 788171"/>
                  <a:gd name="connsiteX5" fmla="*/ 1143000 w 1943100"/>
                  <a:gd name="connsiteY5" fmla="*/ 443154 h 788171"/>
                  <a:gd name="connsiteX6" fmla="*/ 1280746 w 1943100"/>
                  <a:gd name="connsiteY6" fmla="*/ 435340 h 788171"/>
                  <a:gd name="connsiteX7" fmla="*/ 1435100 w 1943100"/>
                  <a:gd name="connsiteY7" fmla="*/ 620954 h 788171"/>
                  <a:gd name="connsiteX8" fmla="*/ 1625600 w 1943100"/>
                  <a:gd name="connsiteY8" fmla="*/ 773354 h 788171"/>
                  <a:gd name="connsiteX9" fmla="*/ 1943100 w 1943100"/>
                  <a:gd name="connsiteY9" fmla="*/ 557454 h 788171"/>
                  <a:gd name="connsiteX0" fmla="*/ 0 w 1943100"/>
                  <a:gd name="connsiteY0" fmla="*/ 24054 h 788171"/>
                  <a:gd name="connsiteX1" fmla="*/ 457200 w 1943100"/>
                  <a:gd name="connsiteY1" fmla="*/ 595554 h 788171"/>
                  <a:gd name="connsiteX2" fmla="*/ 774700 w 1943100"/>
                  <a:gd name="connsiteY2" fmla="*/ 786054 h 788171"/>
                  <a:gd name="connsiteX3" fmla="*/ 939800 w 1943100"/>
                  <a:gd name="connsiteY3" fmla="*/ 582854 h 788171"/>
                  <a:gd name="connsiteX4" fmla="*/ 1027724 w 1943100"/>
                  <a:gd name="connsiteY4" fmla="*/ 587740 h 788171"/>
                  <a:gd name="connsiteX5" fmla="*/ 1143000 w 1943100"/>
                  <a:gd name="connsiteY5" fmla="*/ 443154 h 788171"/>
                  <a:gd name="connsiteX6" fmla="*/ 1280746 w 1943100"/>
                  <a:gd name="connsiteY6" fmla="*/ 435340 h 788171"/>
                  <a:gd name="connsiteX7" fmla="*/ 1435100 w 1943100"/>
                  <a:gd name="connsiteY7" fmla="*/ 620954 h 788171"/>
                  <a:gd name="connsiteX8" fmla="*/ 1625600 w 1943100"/>
                  <a:gd name="connsiteY8" fmla="*/ 773354 h 788171"/>
                  <a:gd name="connsiteX9" fmla="*/ 1943100 w 1943100"/>
                  <a:gd name="connsiteY9" fmla="*/ 557454 h 788171"/>
                  <a:gd name="connsiteX0" fmla="*/ 0 w 1943100"/>
                  <a:gd name="connsiteY0" fmla="*/ 24054 h 787356"/>
                  <a:gd name="connsiteX1" fmla="*/ 457200 w 1943100"/>
                  <a:gd name="connsiteY1" fmla="*/ 595554 h 787356"/>
                  <a:gd name="connsiteX2" fmla="*/ 774700 w 1943100"/>
                  <a:gd name="connsiteY2" fmla="*/ 786054 h 787356"/>
                  <a:gd name="connsiteX3" fmla="*/ 1027724 w 1943100"/>
                  <a:gd name="connsiteY3" fmla="*/ 587740 h 787356"/>
                  <a:gd name="connsiteX4" fmla="*/ 1143000 w 1943100"/>
                  <a:gd name="connsiteY4" fmla="*/ 443154 h 787356"/>
                  <a:gd name="connsiteX5" fmla="*/ 1280746 w 1943100"/>
                  <a:gd name="connsiteY5" fmla="*/ 435340 h 787356"/>
                  <a:gd name="connsiteX6" fmla="*/ 1435100 w 1943100"/>
                  <a:gd name="connsiteY6" fmla="*/ 620954 h 787356"/>
                  <a:gd name="connsiteX7" fmla="*/ 1625600 w 1943100"/>
                  <a:gd name="connsiteY7" fmla="*/ 773354 h 787356"/>
                  <a:gd name="connsiteX8" fmla="*/ 1943100 w 1943100"/>
                  <a:gd name="connsiteY8" fmla="*/ 557454 h 787356"/>
                  <a:gd name="connsiteX0" fmla="*/ 0 w 1943100"/>
                  <a:gd name="connsiteY0" fmla="*/ 24054 h 787356"/>
                  <a:gd name="connsiteX1" fmla="*/ 457200 w 1943100"/>
                  <a:gd name="connsiteY1" fmla="*/ 595554 h 787356"/>
                  <a:gd name="connsiteX2" fmla="*/ 774700 w 1943100"/>
                  <a:gd name="connsiteY2" fmla="*/ 786054 h 787356"/>
                  <a:gd name="connsiteX3" fmla="*/ 1027724 w 1943100"/>
                  <a:gd name="connsiteY3" fmla="*/ 587740 h 787356"/>
                  <a:gd name="connsiteX4" fmla="*/ 1143000 w 1943100"/>
                  <a:gd name="connsiteY4" fmla="*/ 443154 h 787356"/>
                  <a:gd name="connsiteX5" fmla="*/ 1280746 w 1943100"/>
                  <a:gd name="connsiteY5" fmla="*/ 435340 h 787356"/>
                  <a:gd name="connsiteX6" fmla="*/ 1435100 w 1943100"/>
                  <a:gd name="connsiteY6" fmla="*/ 620954 h 787356"/>
                  <a:gd name="connsiteX7" fmla="*/ 1625600 w 1943100"/>
                  <a:gd name="connsiteY7" fmla="*/ 773354 h 787356"/>
                  <a:gd name="connsiteX8" fmla="*/ 1943100 w 1943100"/>
                  <a:gd name="connsiteY8" fmla="*/ 557454 h 787356"/>
                  <a:gd name="connsiteX0" fmla="*/ 0 w 1943100"/>
                  <a:gd name="connsiteY0" fmla="*/ 24054 h 787356"/>
                  <a:gd name="connsiteX1" fmla="*/ 457200 w 1943100"/>
                  <a:gd name="connsiteY1" fmla="*/ 595554 h 787356"/>
                  <a:gd name="connsiteX2" fmla="*/ 774700 w 1943100"/>
                  <a:gd name="connsiteY2" fmla="*/ 786054 h 787356"/>
                  <a:gd name="connsiteX3" fmla="*/ 1027724 w 1943100"/>
                  <a:gd name="connsiteY3" fmla="*/ 587740 h 787356"/>
                  <a:gd name="connsiteX4" fmla="*/ 1143000 w 1943100"/>
                  <a:gd name="connsiteY4" fmla="*/ 443154 h 787356"/>
                  <a:gd name="connsiteX5" fmla="*/ 1280746 w 1943100"/>
                  <a:gd name="connsiteY5" fmla="*/ 435340 h 787356"/>
                  <a:gd name="connsiteX6" fmla="*/ 1435100 w 1943100"/>
                  <a:gd name="connsiteY6" fmla="*/ 620954 h 787356"/>
                  <a:gd name="connsiteX7" fmla="*/ 1625600 w 1943100"/>
                  <a:gd name="connsiteY7" fmla="*/ 773354 h 787356"/>
                  <a:gd name="connsiteX8" fmla="*/ 1943100 w 1943100"/>
                  <a:gd name="connsiteY8" fmla="*/ 557454 h 787356"/>
                  <a:gd name="connsiteX0" fmla="*/ 0 w 1943100"/>
                  <a:gd name="connsiteY0" fmla="*/ 24054 h 787356"/>
                  <a:gd name="connsiteX1" fmla="*/ 457200 w 1943100"/>
                  <a:gd name="connsiteY1" fmla="*/ 595554 h 787356"/>
                  <a:gd name="connsiteX2" fmla="*/ 774700 w 1943100"/>
                  <a:gd name="connsiteY2" fmla="*/ 786054 h 787356"/>
                  <a:gd name="connsiteX3" fmla="*/ 1027724 w 1943100"/>
                  <a:gd name="connsiteY3" fmla="*/ 587740 h 787356"/>
                  <a:gd name="connsiteX4" fmla="*/ 1280746 w 1943100"/>
                  <a:gd name="connsiteY4" fmla="*/ 435340 h 787356"/>
                  <a:gd name="connsiteX5" fmla="*/ 1435100 w 1943100"/>
                  <a:gd name="connsiteY5" fmla="*/ 620954 h 787356"/>
                  <a:gd name="connsiteX6" fmla="*/ 1625600 w 1943100"/>
                  <a:gd name="connsiteY6" fmla="*/ 773354 h 787356"/>
                  <a:gd name="connsiteX7" fmla="*/ 1943100 w 1943100"/>
                  <a:gd name="connsiteY7" fmla="*/ 557454 h 787356"/>
                  <a:gd name="connsiteX0" fmla="*/ 0 w 1943100"/>
                  <a:gd name="connsiteY0" fmla="*/ 24054 h 787356"/>
                  <a:gd name="connsiteX1" fmla="*/ 457200 w 1943100"/>
                  <a:gd name="connsiteY1" fmla="*/ 595554 h 787356"/>
                  <a:gd name="connsiteX2" fmla="*/ 774700 w 1943100"/>
                  <a:gd name="connsiteY2" fmla="*/ 786054 h 787356"/>
                  <a:gd name="connsiteX3" fmla="*/ 1027724 w 1943100"/>
                  <a:gd name="connsiteY3" fmla="*/ 587740 h 787356"/>
                  <a:gd name="connsiteX4" fmla="*/ 1280746 w 1943100"/>
                  <a:gd name="connsiteY4" fmla="*/ 501600 h 787356"/>
                  <a:gd name="connsiteX5" fmla="*/ 1435100 w 1943100"/>
                  <a:gd name="connsiteY5" fmla="*/ 620954 h 787356"/>
                  <a:gd name="connsiteX6" fmla="*/ 1625600 w 1943100"/>
                  <a:gd name="connsiteY6" fmla="*/ 773354 h 787356"/>
                  <a:gd name="connsiteX7" fmla="*/ 1943100 w 1943100"/>
                  <a:gd name="connsiteY7" fmla="*/ 557454 h 787356"/>
                  <a:gd name="connsiteX0" fmla="*/ 0 w 1943100"/>
                  <a:gd name="connsiteY0" fmla="*/ 24054 h 787356"/>
                  <a:gd name="connsiteX1" fmla="*/ 457200 w 1943100"/>
                  <a:gd name="connsiteY1" fmla="*/ 595554 h 787356"/>
                  <a:gd name="connsiteX2" fmla="*/ 774700 w 1943100"/>
                  <a:gd name="connsiteY2" fmla="*/ 786054 h 787356"/>
                  <a:gd name="connsiteX3" fmla="*/ 1027724 w 1943100"/>
                  <a:gd name="connsiteY3" fmla="*/ 587740 h 787356"/>
                  <a:gd name="connsiteX4" fmla="*/ 1280746 w 1943100"/>
                  <a:gd name="connsiteY4" fmla="*/ 501600 h 787356"/>
                  <a:gd name="connsiteX5" fmla="*/ 1558925 w 1943100"/>
                  <a:gd name="connsiteY5" fmla="*/ 620954 h 787356"/>
                  <a:gd name="connsiteX6" fmla="*/ 1625600 w 1943100"/>
                  <a:gd name="connsiteY6" fmla="*/ 773354 h 787356"/>
                  <a:gd name="connsiteX7" fmla="*/ 1943100 w 1943100"/>
                  <a:gd name="connsiteY7" fmla="*/ 557454 h 787356"/>
                  <a:gd name="connsiteX0" fmla="*/ 0 w 1943100"/>
                  <a:gd name="connsiteY0" fmla="*/ 24054 h 787356"/>
                  <a:gd name="connsiteX1" fmla="*/ 457200 w 1943100"/>
                  <a:gd name="connsiteY1" fmla="*/ 595554 h 787356"/>
                  <a:gd name="connsiteX2" fmla="*/ 774700 w 1943100"/>
                  <a:gd name="connsiteY2" fmla="*/ 786054 h 787356"/>
                  <a:gd name="connsiteX3" fmla="*/ 1027724 w 1943100"/>
                  <a:gd name="connsiteY3" fmla="*/ 587740 h 787356"/>
                  <a:gd name="connsiteX4" fmla="*/ 1280746 w 1943100"/>
                  <a:gd name="connsiteY4" fmla="*/ 501600 h 787356"/>
                  <a:gd name="connsiteX5" fmla="*/ 1558925 w 1943100"/>
                  <a:gd name="connsiteY5" fmla="*/ 620954 h 787356"/>
                  <a:gd name="connsiteX6" fmla="*/ 1943100 w 1943100"/>
                  <a:gd name="connsiteY6" fmla="*/ 557454 h 787356"/>
                  <a:gd name="connsiteX0" fmla="*/ 0 w 1943100"/>
                  <a:gd name="connsiteY0" fmla="*/ 24054 h 787356"/>
                  <a:gd name="connsiteX1" fmla="*/ 457200 w 1943100"/>
                  <a:gd name="connsiteY1" fmla="*/ 595554 h 787356"/>
                  <a:gd name="connsiteX2" fmla="*/ 774700 w 1943100"/>
                  <a:gd name="connsiteY2" fmla="*/ 786054 h 787356"/>
                  <a:gd name="connsiteX3" fmla="*/ 1027724 w 1943100"/>
                  <a:gd name="connsiteY3" fmla="*/ 587740 h 787356"/>
                  <a:gd name="connsiteX4" fmla="*/ 1280746 w 1943100"/>
                  <a:gd name="connsiteY4" fmla="*/ 501600 h 787356"/>
                  <a:gd name="connsiteX5" fmla="*/ 1658938 w 1943100"/>
                  <a:gd name="connsiteY5" fmla="*/ 700450 h 787356"/>
                  <a:gd name="connsiteX6" fmla="*/ 1943100 w 1943100"/>
                  <a:gd name="connsiteY6" fmla="*/ 557454 h 787356"/>
                  <a:gd name="connsiteX0" fmla="*/ 0 w 1943100"/>
                  <a:gd name="connsiteY0" fmla="*/ 24054 h 787356"/>
                  <a:gd name="connsiteX1" fmla="*/ 457200 w 1943100"/>
                  <a:gd name="connsiteY1" fmla="*/ 595554 h 787356"/>
                  <a:gd name="connsiteX2" fmla="*/ 774700 w 1943100"/>
                  <a:gd name="connsiteY2" fmla="*/ 786054 h 787356"/>
                  <a:gd name="connsiteX3" fmla="*/ 1027724 w 1943100"/>
                  <a:gd name="connsiteY3" fmla="*/ 587740 h 787356"/>
                  <a:gd name="connsiteX4" fmla="*/ 1280746 w 1943100"/>
                  <a:gd name="connsiteY4" fmla="*/ 501600 h 787356"/>
                  <a:gd name="connsiteX5" fmla="*/ 1658938 w 1943100"/>
                  <a:gd name="connsiteY5" fmla="*/ 700450 h 787356"/>
                  <a:gd name="connsiteX6" fmla="*/ 1943100 w 1943100"/>
                  <a:gd name="connsiteY6" fmla="*/ 557454 h 787356"/>
                  <a:gd name="connsiteX0" fmla="*/ 0 w 1943100"/>
                  <a:gd name="connsiteY0" fmla="*/ 24054 h 722555"/>
                  <a:gd name="connsiteX1" fmla="*/ 457200 w 1943100"/>
                  <a:gd name="connsiteY1" fmla="*/ 595554 h 722555"/>
                  <a:gd name="connsiteX2" fmla="*/ 774700 w 1943100"/>
                  <a:gd name="connsiteY2" fmla="*/ 721253 h 722555"/>
                  <a:gd name="connsiteX3" fmla="*/ 1027724 w 1943100"/>
                  <a:gd name="connsiteY3" fmla="*/ 587740 h 722555"/>
                  <a:gd name="connsiteX4" fmla="*/ 1280746 w 1943100"/>
                  <a:gd name="connsiteY4" fmla="*/ 501600 h 722555"/>
                  <a:gd name="connsiteX5" fmla="*/ 1658938 w 1943100"/>
                  <a:gd name="connsiteY5" fmla="*/ 700450 h 722555"/>
                  <a:gd name="connsiteX6" fmla="*/ 1943100 w 1943100"/>
                  <a:gd name="connsiteY6" fmla="*/ 557454 h 722555"/>
                  <a:gd name="connsiteX0" fmla="*/ 0 w 1658937"/>
                  <a:gd name="connsiteY0" fmla="*/ 24054 h 722555"/>
                  <a:gd name="connsiteX1" fmla="*/ 457200 w 1658937"/>
                  <a:gd name="connsiteY1" fmla="*/ 595554 h 722555"/>
                  <a:gd name="connsiteX2" fmla="*/ 774700 w 1658937"/>
                  <a:gd name="connsiteY2" fmla="*/ 721253 h 722555"/>
                  <a:gd name="connsiteX3" fmla="*/ 1027724 w 1658937"/>
                  <a:gd name="connsiteY3" fmla="*/ 587740 h 722555"/>
                  <a:gd name="connsiteX4" fmla="*/ 1280746 w 1658937"/>
                  <a:gd name="connsiteY4" fmla="*/ 501600 h 722555"/>
                  <a:gd name="connsiteX5" fmla="*/ 1658938 w 1658937"/>
                  <a:gd name="connsiteY5" fmla="*/ 700450 h 722555"/>
                  <a:gd name="connsiteX0" fmla="*/ 0 w 2122394"/>
                  <a:gd name="connsiteY0" fmla="*/ 24054 h 722555"/>
                  <a:gd name="connsiteX1" fmla="*/ 457200 w 2122394"/>
                  <a:gd name="connsiteY1" fmla="*/ 595554 h 722555"/>
                  <a:gd name="connsiteX2" fmla="*/ 774700 w 2122394"/>
                  <a:gd name="connsiteY2" fmla="*/ 721253 h 722555"/>
                  <a:gd name="connsiteX3" fmla="*/ 1027724 w 2122394"/>
                  <a:gd name="connsiteY3" fmla="*/ 587740 h 722555"/>
                  <a:gd name="connsiteX4" fmla="*/ 1280746 w 2122394"/>
                  <a:gd name="connsiteY4" fmla="*/ 501600 h 722555"/>
                  <a:gd name="connsiteX5" fmla="*/ 2122394 w 2122394"/>
                  <a:gd name="connsiteY5" fmla="*/ 700450 h 722555"/>
                  <a:gd name="connsiteX0" fmla="*/ 0 w 2122394"/>
                  <a:gd name="connsiteY0" fmla="*/ 24054 h 722555"/>
                  <a:gd name="connsiteX1" fmla="*/ 457200 w 2122394"/>
                  <a:gd name="connsiteY1" fmla="*/ 595554 h 722555"/>
                  <a:gd name="connsiteX2" fmla="*/ 774700 w 2122394"/>
                  <a:gd name="connsiteY2" fmla="*/ 721253 h 722555"/>
                  <a:gd name="connsiteX3" fmla="*/ 1027724 w 2122394"/>
                  <a:gd name="connsiteY3" fmla="*/ 587740 h 722555"/>
                  <a:gd name="connsiteX4" fmla="*/ 1280746 w 2122394"/>
                  <a:gd name="connsiteY4" fmla="*/ 501600 h 722555"/>
                  <a:gd name="connsiteX5" fmla="*/ 2122394 w 2122394"/>
                  <a:gd name="connsiteY5" fmla="*/ 700450 h 722555"/>
                  <a:gd name="connsiteX0" fmla="*/ 0 w 2122394"/>
                  <a:gd name="connsiteY0" fmla="*/ 24054 h 722555"/>
                  <a:gd name="connsiteX1" fmla="*/ 457200 w 2122394"/>
                  <a:gd name="connsiteY1" fmla="*/ 595554 h 722555"/>
                  <a:gd name="connsiteX2" fmla="*/ 774700 w 2122394"/>
                  <a:gd name="connsiteY2" fmla="*/ 721253 h 722555"/>
                  <a:gd name="connsiteX3" fmla="*/ 1027724 w 2122394"/>
                  <a:gd name="connsiteY3" fmla="*/ 587740 h 722555"/>
                  <a:gd name="connsiteX4" fmla="*/ 1280746 w 2122394"/>
                  <a:gd name="connsiteY4" fmla="*/ 501600 h 722555"/>
                  <a:gd name="connsiteX5" fmla="*/ 2122394 w 2122394"/>
                  <a:gd name="connsiteY5" fmla="*/ 632501 h 722555"/>
                  <a:gd name="connsiteX0" fmla="*/ 0 w 2122394"/>
                  <a:gd name="connsiteY0" fmla="*/ 24054 h 722555"/>
                  <a:gd name="connsiteX1" fmla="*/ 457200 w 2122394"/>
                  <a:gd name="connsiteY1" fmla="*/ 595554 h 722555"/>
                  <a:gd name="connsiteX2" fmla="*/ 774700 w 2122394"/>
                  <a:gd name="connsiteY2" fmla="*/ 721253 h 722555"/>
                  <a:gd name="connsiteX3" fmla="*/ 1027724 w 2122394"/>
                  <a:gd name="connsiteY3" fmla="*/ 587740 h 722555"/>
                  <a:gd name="connsiteX4" fmla="*/ 1445582 w 2122394"/>
                  <a:gd name="connsiteY4" fmla="*/ 501600 h 722555"/>
                  <a:gd name="connsiteX5" fmla="*/ 2122394 w 2122394"/>
                  <a:gd name="connsiteY5" fmla="*/ 632501 h 722555"/>
                  <a:gd name="connsiteX0" fmla="*/ 0 w 2122394"/>
                  <a:gd name="connsiteY0" fmla="*/ 24054 h 722555"/>
                  <a:gd name="connsiteX1" fmla="*/ 457200 w 2122394"/>
                  <a:gd name="connsiteY1" fmla="*/ 595554 h 722555"/>
                  <a:gd name="connsiteX2" fmla="*/ 774700 w 2122394"/>
                  <a:gd name="connsiteY2" fmla="*/ 721253 h 722555"/>
                  <a:gd name="connsiteX3" fmla="*/ 1027724 w 2122394"/>
                  <a:gd name="connsiteY3" fmla="*/ 587740 h 722555"/>
                  <a:gd name="connsiteX4" fmla="*/ 1445582 w 2122394"/>
                  <a:gd name="connsiteY4" fmla="*/ 540781 h 722555"/>
                  <a:gd name="connsiteX5" fmla="*/ 2122394 w 2122394"/>
                  <a:gd name="connsiteY5" fmla="*/ 632501 h 722555"/>
                  <a:gd name="connsiteX0" fmla="*/ 0 w 2122394"/>
                  <a:gd name="connsiteY0" fmla="*/ 24054 h 722554"/>
                  <a:gd name="connsiteX1" fmla="*/ 457200 w 2122394"/>
                  <a:gd name="connsiteY1" fmla="*/ 595554 h 722554"/>
                  <a:gd name="connsiteX2" fmla="*/ 774701 w 2122394"/>
                  <a:gd name="connsiteY2" fmla="*/ 676568 h 722554"/>
                  <a:gd name="connsiteX3" fmla="*/ 1027724 w 2122394"/>
                  <a:gd name="connsiteY3" fmla="*/ 587740 h 722554"/>
                  <a:gd name="connsiteX4" fmla="*/ 1445582 w 2122394"/>
                  <a:gd name="connsiteY4" fmla="*/ 540781 h 722554"/>
                  <a:gd name="connsiteX5" fmla="*/ 2122394 w 2122394"/>
                  <a:gd name="connsiteY5" fmla="*/ 632501 h 722554"/>
                  <a:gd name="connsiteX0" fmla="*/ 0 w 2122394"/>
                  <a:gd name="connsiteY0" fmla="*/ 24054 h 722554"/>
                  <a:gd name="connsiteX1" fmla="*/ 457200 w 2122394"/>
                  <a:gd name="connsiteY1" fmla="*/ 595554 h 722554"/>
                  <a:gd name="connsiteX2" fmla="*/ 774701 w 2122394"/>
                  <a:gd name="connsiteY2" fmla="*/ 676568 h 722554"/>
                  <a:gd name="connsiteX3" fmla="*/ 1445582 w 2122394"/>
                  <a:gd name="connsiteY3" fmla="*/ 540781 h 722554"/>
                  <a:gd name="connsiteX4" fmla="*/ 2122394 w 2122394"/>
                  <a:gd name="connsiteY4" fmla="*/ 632501 h 722554"/>
                  <a:gd name="connsiteX0" fmla="*/ 0 w 2122394"/>
                  <a:gd name="connsiteY0" fmla="*/ 0 h 652514"/>
                  <a:gd name="connsiteX1" fmla="*/ 774701 w 2122394"/>
                  <a:gd name="connsiteY1" fmla="*/ 652514 h 652514"/>
                  <a:gd name="connsiteX2" fmla="*/ 1445582 w 2122394"/>
                  <a:gd name="connsiteY2" fmla="*/ 516727 h 652514"/>
                  <a:gd name="connsiteX3" fmla="*/ 2122394 w 2122394"/>
                  <a:gd name="connsiteY3" fmla="*/ 608447 h 652514"/>
                  <a:gd name="connsiteX0" fmla="*/ 0 w 2122394"/>
                  <a:gd name="connsiteY0" fmla="*/ 4801 h 657315"/>
                  <a:gd name="connsiteX1" fmla="*/ 774701 w 2122394"/>
                  <a:gd name="connsiteY1" fmla="*/ 657315 h 657315"/>
                  <a:gd name="connsiteX2" fmla="*/ 1445582 w 2122394"/>
                  <a:gd name="connsiteY2" fmla="*/ 521528 h 657315"/>
                  <a:gd name="connsiteX3" fmla="*/ 2122394 w 2122394"/>
                  <a:gd name="connsiteY3" fmla="*/ 613248 h 657315"/>
                  <a:gd name="connsiteX0" fmla="*/ 0 w 2122394"/>
                  <a:gd name="connsiteY0" fmla="*/ 4801 h 662565"/>
                  <a:gd name="connsiteX1" fmla="*/ 774701 w 2122394"/>
                  <a:gd name="connsiteY1" fmla="*/ 657315 h 662565"/>
                  <a:gd name="connsiteX2" fmla="*/ 1445582 w 2122394"/>
                  <a:gd name="connsiteY2" fmla="*/ 521528 h 662565"/>
                  <a:gd name="connsiteX3" fmla="*/ 2122394 w 2122394"/>
                  <a:gd name="connsiteY3" fmla="*/ 613248 h 662565"/>
                  <a:gd name="connsiteX0" fmla="*/ 0 w 2122394"/>
                  <a:gd name="connsiteY0" fmla="*/ 4801 h 662565"/>
                  <a:gd name="connsiteX1" fmla="*/ 774701 w 2122394"/>
                  <a:gd name="connsiteY1" fmla="*/ 657315 h 662565"/>
                  <a:gd name="connsiteX2" fmla="*/ 1445582 w 2122394"/>
                  <a:gd name="connsiteY2" fmla="*/ 521528 h 662565"/>
                  <a:gd name="connsiteX3" fmla="*/ 2122394 w 2122394"/>
                  <a:gd name="connsiteY3" fmla="*/ 613248 h 662565"/>
                  <a:gd name="connsiteX0" fmla="*/ 0 w 2122394"/>
                  <a:gd name="connsiteY0" fmla="*/ 4801 h 662565"/>
                  <a:gd name="connsiteX1" fmla="*/ 844386 w 2122394"/>
                  <a:gd name="connsiteY1" fmla="*/ 657315 h 662565"/>
                  <a:gd name="connsiteX2" fmla="*/ 1445582 w 2122394"/>
                  <a:gd name="connsiteY2" fmla="*/ 521528 h 662565"/>
                  <a:gd name="connsiteX3" fmla="*/ 2122394 w 2122394"/>
                  <a:gd name="connsiteY3" fmla="*/ 613248 h 662565"/>
                  <a:gd name="connsiteX0" fmla="*/ 0 w 2122394"/>
                  <a:gd name="connsiteY0" fmla="*/ 0 h 659701"/>
                  <a:gd name="connsiteX1" fmla="*/ 494156 w 2122394"/>
                  <a:gd name="connsiteY1" fmla="*/ 550949 h 659701"/>
                  <a:gd name="connsiteX2" fmla="*/ 844386 w 2122394"/>
                  <a:gd name="connsiteY2" fmla="*/ 652514 h 659701"/>
                  <a:gd name="connsiteX3" fmla="*/ 1445582 w 2122394"/>
                  <a:gd name="connsiteY3" fmla="*/ 516727 h 659701"/>
                  <a:gd name="connsiteX4" fmla="*/ 2122394 w 2122394"/>
                  <a:gd name="connsiteY4" fmla="*/ 608447 h 659701"/>
                  <a:gd name="connsiteX0" fmla="*/ 0 w 2122394"/>
                  <a:gd name="connsiteY0" fmla="*/ 0 h 659701"/>
                  <a:gd name="connsiteX1" fmla="*/ 494156 w 2122394"/>
                  <a:gd name="connsiteY1" fmla="*/ 550949 h 659701"/>
                  <a:gd name="connsiteX2" fmla="*/ 844386 w 2122394"/>
                  <a:gd name="connsiteY2" fmla="*/ 652514 h 659701"/>
                  <a:gd name="connsiteX3" fmla="*/ 1445582 w 2122394"/>
                  <a:gd name="connsiteY3" fmla="*/ 516727 h 659701"/>
                  <a:gd name="connsiteX4" fmla="*/ 2122394 w 2122394"/>
                  <a:gd name="connsiteY4" fmla="*/ 608447 h 659701"/>
                  <a:gd name="connsiteX0" fmla="*/ 0 w 2122394"/>
                  <a:gd name="connsiteY0" fmla="*/ 0 h 659701"/>
                  <a:gd name="connsiteX1" fmla="*/ 494156 w 2122394"/>
                  <a:gd name="connsiteY1" fmla="*/ 550949 h 659701"/>
                  <a:gd name="connsiteX2" fmla="*/ 844386 w 2122394"/>
                  <a:gd name="connsiteY2" fmla="*/ 652514 h 659701"/>
                  <a:gd name="connsiteX3" fmla="*/ 1445582 w 2122394"/>
                  <a:gd name="connsiteY3" fmla="*/ 516727 h 659701"/>
                  <a:gd name="connsiteX4" fmla="*/ 2122394 w 2122394"/>
                  <a:gd name="connsiteY4" fmla="*/ 608447 h 659701"/>
                  <a:gd name="connsiteX0" fmla="*/ 0 w 2122394"/>
                  <a:gd name="connsiteY0" fmla="*/ 0 h 659701"/>
                  <a:gd name="connsiteX1" fmla="*/ 494156 w 2122394"/>
                  <a:gd name="connsiteY1" fmla="*/ 550949 h 659701"/>
                  <a:gd name="connsiteX2" fmla="*/ 844386 w 2122394"/>
                  <a:gd name="connsiteY2" fmla="*/ 652514 h 659701"/>
                  <a:gd name="connsiteX3" fmla="*/ 1445582 w 2122394"/>
                  <a:gd name="connsiteY3" fmla="*/ 516727 h 659701"/>
                  <a:gd name="connsiteX4" fmla="*/ 2122394 w 2122394"/>
                  <a:gd name="connsiteY4" fmla="*/ 608447 h 659701"/>
                  <a:gd name="connsiteX0" fmla="*/ 0 w 2122394"/>
                  <a:gd name="connsiteY0" fmla="*/ 0 h 659701"/>
                  <a:gd name="connsiteX1" fmla="*/ 494156 w 2122394"/>
                  <a:gd name="connsiteY1" fmla="*/ 550949 h 659701"/>
                  <a:gd name="connsiteX2" fmla="*/ 844386 w 2122394"/>
                  <a:gd name="connsiteY2" fmla="*/ 652514 h 659701"/>
                  <a:gd name="connsiteX3" fmla="*/ 1445582 w 2122394"/>
                  <a:gd name="connsiteY3" fmla="*/ 516727 h 659701"/>
                  <a:gd name="connsiteX4" fmla="*/ 2122394 w 2122394"/>
                  <a:gd name="connsiteY4" fmla="*/ 608447 h 659701"/>
                  <a:gd name="connsiteX0" fmla="*/ 0 w 2122394"/>
                  <a:gd name="connsiteY0" fmla="*/ 0 h 659701"/>
                  <a:gd name="connsiteX1" fmla="*/ 494156 w 2122394"/>
                  <a:gd name="connsiteY1" fmla="*/ 550949 h 659701"/>
                  <a:gd name="connsiteX2" fmla="*/ 844386 w 2122394"/>
                  <a:gd name="connsiteY2" fmla="*/ 652514 h 659701"/>
                  <a:gd name="connsiteX3" fmla="*/ 1445582 w 2122394"/>
                  <a:gd name="connsiteY3" fmla="*/ 516727 h 659701"/>
                  <a:gd name="connsiteX4" fmla="*/ 2122394 w 2122394"/>
                  <a:gd name="connsiteY4" fmla="*/ 608447 h 659701"/>
                  <a:gd name="connsiteX0" fmla="*/ 0 w 2122394"/>
                  <a:gd name="connsiteY0" fmla="*/ 0 h 659701"/>
                  <a:gd name="connsiteX1" fmla="*/ 494156 w 2122394"/>
                  <a:gd name="connsiteY1" fmla="*/ 550949 h 659701"/>
                  <a:gd name="connsiteX2" fmla="*/ 844386 w 2122394"/>
                  <a:gd name="connsiteY2" fmla="*/ 652514 h 659701"/>
                  <a:gd name="connsiteX3" fmla="*/ 1228538 w 2122394"/>
                  <a:gd name="connsiteY3" fmla="*/ 565642 h 659701"/>
                  <a:gd name="connsiteX4" fmla="*/ 1445582 w 2122394"/>
                  <a:gd name="connsiteY4" fmla="*/ 516727 h 659701"/>
                  <a:gd name="connsiteX5" fmla="*/ 2122394 w 2122394"/>
                  <a:gd name="connsiteY5" fmla="*/ 608447 h 659701"/>
                  <a:gd name="connsiteX0" fmla="*/ 0 w 2122394"/>
                  <a:gd name="connsiteY0" fmla="*/ 0 h 659701"/>
                  <a:gd name="connsiteX1" fmla="*/ 494156 w 2122394"/>
                  <a:gd name="connsiteY1" fmla="*/ 550949 h 659701"/>
                  <a:gd name="connsiteX2" fmla="*/ 844386 w 2122394"/>
                  <a:gd name="connsiteY2" fmla="*/ 652514 h 659701"/>
                  <a:gd name="connsiteX3" fmla="*/ 1228538 w 2122394"/>
                  <a:gd name="connsiteY3" fmla="*/ 565642 h 659701"/>
                  <a:gd name="connsiteX4" fmla="*/ 1611757 w 2122394"/>
                  <a:gd name="connsiteY4" fmla="*/ 516727 h 659701"/>
                  <a:gd name="connsiteX5" fmla="*/ 2122394 w 2122394"/>
                  <a:gd name="connsiteY5" fmla="*/ 608447 h 659701"/>
                  <a:gd name="connsiteX0" fmla="*/ 0 w 2122394"/>
                  <a:gd name="connsiteY0" fmla="*/ 0 h 659701"/>
                  <a:gd name="connsiteX1" fmla="*/ 494156 w 2122394"/>
                  <a:gd name="connsiteY1" fmla="*/ 550949 h 659701"/>
                  <a:gd name="connsiteX2" fmla="*/ 844386 w 2122394"/>
                  <a:gd name="connsiteY2" fmla="*/ 652514 h 659701"/>
                  <a:gd name="connsiteX3" fmla="*/ 1228538 w 2122394"/>
                  <a:gd name="connsiteY3" fmla="*/ 565642 h 659701"/>
                  <a:gd name="connsiteX4" fmla="*/ 1611757 w 2122394"/>
                  <a:gd name="connsiteY4" fmla="*/ 516727 h 659701"/>
                  <a:gd name="connsiteX5" fmla="*/ 2122394 w 2122394"/>
                  <a:gd name="connsiteY5" fmla="*/ 608447 h 659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22394" h="659701">
                    <a:moveTo>
                      <a:pt x="0" y="0"/>
                    </a:moveTo>
                    <a:cubicBezTo>
                      <a:pt x="228879" y="129"/>
                      <a:pt x="353425" y="442197"/>
                      <a:pt x="494156" y="550949"/>
                    </a:cubicBezTo>
                    <a:cubicBezTo>
                      <a:pt x="634887" y="659701"/>
                      <a:pt x="721989" y="650065"/>
                      <a:pt x="844386" y="652514"/>
                    </a:cubicBezTo>
                    <a:cubicBezTo>
                      <a:pt x="966783" y="654963"/>
                      <a:pt x="1100643" y="588273"/>
                      <a:pt x="1228538" y="565642"/>
                    </a:cubicBezTo>
                    <a:cubicBezTo>
                      <a:pt x="1356433" y="543011"/>
                      <a:pt x="1462781" y="509593"/>
                      <a:pt x="1611757" y="516727"/>
                    </a:cubicBezTo>
                    <a:cubicBezTo>
                      <a:pt x="1794202" y="524187"/>
                      <a:pt x="1855209" y="597307"/>
                      <a:pt x="2122394" y="608447"/>
                    </a:cubicBezTo>
                  </a:path>
                </a:pathLst>
              </a:custGeom>
              <a:noFill/>
              <a:ln w="2857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CA" sz="2000" b="0" i="1" u="none" strike="noStrike" cap="none" normalizeH="0" baseline="0">
                  <a:ln>
                    <a:noFill/>
                  </a:ln>
                  <a:solidFill>
                    <a:schemeClr val="tx2"/>
                  </a:solidFill>
                  <a:effectLst/>
                  <a:latin typeface="Verdana" pitchFamily="34" charset="0"/>
                </a:endParaRPr>
              </a:p>
            </p:txBody>
          </p:sp>
        </p:grpSp>
        <p:sp>
          <p:nvSpPr>
            <p:cNvPr id="71" name="Text Box 24"/>
            <p:cNvSpPr txBox="1">
              <a:spLocks noChangeArrowheads="1"/>
            </p:cNvSpPr>
            <p:nvPr/>
          </p:nvSpPr>
          <p:spPr bwMode="auto">
            <a:xfrm>
              <a:off x="6975655" y="4203971"/>
              <a:ext cx="86571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fr-CA" dirty="0">
                  <a:sym typeface="Symbol" pitchFamily="18" charset="2"/>
                </a:rPr>
                <a:t>1</a:t>
              </a:r>
              <a:r>
                <a:rPr lang="fr-CA" sz="1800" i="0" dirty="0">
                  <a:sym typeface="Symbol"/>
                </a:rPr>
                <a:t>/d</a:t>
              </a:r>
              <a:endParaRPr lang="fr-CA" sz="1800" i="0" dirty="0"/>
            </a:p>
          </p:txBody>
        </p:sp>
        <p:cxnSp>
          <p:nvCxnSpPr>
            <p:cNvPr id="73" name="Straight Arrow Connector 72"/>
            <p:cNvCxnSpPr/>
            <p:nvPr/>
          </p:nvCxnSpPr>
          <p:spPr bwMode="auto">
            <a:xfrm rot="5400000">
              <a:off x="6807412" y="4511013"/>
              <a:ext cx="246947" cy="17172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97" name="Group 96"/>
          <p:cNvGrpSpPr/>
          <p:nvPr/>
        </p:nvGrpSpPr>
        <p:grpSpPr>
          <a:xfrm>
            <a:off x="1053342" y="5089407"/>
            <a:ext cx="7290554" cy="1188948"/>
            <a:chOff x="1053342" y="5343407"/>
            <a:chExt cx="7290554" cy="1188948"/>
          </a:xfrm>
        </p:grpSpPr>
        <p:sp>
          <p:nvSpPr>
            <p:cNvPr id="77" name="Text Box 28"/>
            <p:cNvSpPr txBox="1">
              <a:spLocks noChangeArrowheads="1"/>
            </p:cNvSpPr>
            <p:nvPr/>
          </p:nvSpPr>
          <p:spPr bwMode="auto">
            <a:xfrm>
              <a:off x="6181714" y="5575142"/>
              <a:ext cx="520700" cy="2766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fr-CA" dirty="0">
                  <a:solidFill>
                    <a:schemeClr val="accent4">
                      <a:lumMod val="95000"/>
                      <a:lumOff val="5000"/>
                    </a:schemeClr>
                  </a:solidFill>
                </a:rPr>
                <a:t>Ad</a:t>
              </a:r>
              <a:endParaRPr lang="fr-CA" baseline="-25000" dirty="0">
                <a:solidFill>
                  <a:schemeClr val="accent4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78" name="Text Box 30"/>
            <p:cNvSpPr txBox="1">
              <a:spLocks noChangeArrowheads="1"/>
            </p:cNvSpPr>
            <p:nvPr/>
          </p:nvSpPr>
          <p:spPr bwMode="auto">
            <a:xfrm>
              <a:off x="3610050" y="6227049"/>
              <a:ext cx="262692" cy="2350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fr-CA"/>
                <a:t>t</a:t>
              </a:r>
            </a:p>
          </p:txBody>
        </p:sp>
        <p:graphicFrame>
          <p:nvGraphicFramePr>
            <p:cNvPr id="79" name="Object 33"/>
            <p:cNvGraphicFramePr>
              <a:graphicFrameLocks noChangeAspect="1"/>
            </p:cNvGraphicFramePr>
            <p:nvPr/>
          </p:nvGraphicFramePr>
          <p:xfrm>
            <a:off x="1433240" y="5505394"/>
            <a:ext cx="397064" cy="21064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Équation" r:id="rId4" imgW="520560" imgH="355320" progId="Equation.3">
                    <p:embed/>
                  </p:oleObj>
                </mc:Choice>
                <mc:Fallback>
                  <p:oleObj name="Équation" r:id="rId4" imgW="520560" imgH="35532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33240" y="5505394"/>
                          <a:ext cx="397064" cy="21064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0" name="Line 37"/>
            <p:cNvSpPr>
              <a:spLocks noChangeShapeType="1"/>
            </p:cNvSpPr>
            <p:nvPr/>
          </p:nvSpPr>
          <p:spPr bwMode="auto">
            <a:xfrm>
              <a:off x="1053342" y="6236453"/>
              <a:ext cx="2789136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fr-CA"/>
            </a:p>
          </p:txBody>
        </p:sp>
        <p:sp>
          <p:nvSpPr>
            <p:cNvPr id="81" name="Line 38"/>
            <p:cNvSpPr>
              <a:spLocks noChangeShapeType="1"/>
            </p:cNvSpPr>
            <p:nvPr/>
          </p:nvSpPr>
          <p:spPr bwMode="auto">
            <a:xfrm rot="16200000">
              <a:off x="1541961" y="6043675"/>
              <a:ext cx="836938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fr-CA"/>
            </a:p>
          </p:txBody>
        </p:sp>
        <p:sp>
          <p:nvSpPr>
            <p:cNvPr id="82" name="Freeform 81"/>
            <p:cNvSpPr/>
            <p:nvPr/>
          </p:nvSpPr>
          <p:spPr bwMode="auto">
            <a:xfrm>
              <a:off x="1413792" y="5771831"/>
              <a:ext cx="1187450" cy="465462"/>
            </a:xfrm>
            <a:custGeom>
              <a:avLst/>
              <a:gdLst>
                <a:gd name="connsiteX0" fmla="*/ 0 w 2667000"/>
                <a:gd name="connsiteY0" fmla="*/ 660400 h 673100"/>
                <a:gd name="connsiteX1" fmla="*/ 965200 w 2667000"/>
                <a:gd name="connsiteY1" fmla="*/ 660400 h 673100"/>
                <a:gd name="connsiteX2" fmla="*/ 952500 w 2667000"/>
                <a:gd name="connsiteY2" fmla="*/ 0 h 673100"/>
                <a:gd name="connsiteX3" fmla="*/ 1816100 w 2667000"/>
                <a:gd name="connsiteY3" fmla="*/ 0 h 673100"/>
                <a:gd name="connsiteX4" fmla="*/ 1828800 w 2667000"/>
                <a:gd name="connsiteY4" fmla="*/ 673100 h 673100"/>
                <a:gd name="connsiteX5" fmla="*/ 2667000 w 2667000"/>
                <a:gd name="connsiteY5" fmla="*/ 673100 h 673100"/>
                <a:gd name="connsiteX0" fmla="*/ 0 w 2327275"/>
                <a:gd name="connsiteY0" fmla="*/ 660400 h 673100"/>
                <a:gd name="connsiteX1" fmla="*/ 625475 w 2327275"/>
                <a:gd name="connsiteY1" fmla="*/ 660400 h 673100"/>
                <a:gd name="connsiteX2" fmla="*/ 612775 w 2327275"/>
                <a:gd name="connsiteY2" fmla="*/ 0 h 673100"/>
                <a:gd name="connsiteX3" fmla="*/ 1476375 w 2327275"/>
                <a:gd name="connsiteY3" fmla="*/ 0 h 673100"/>
                <a:gd name="connsiteX4" fmla="*/ 1489075 w 2327275"/>
                <a:gd name="connsiteY4" fmla="*/ 673100 h 673100"/>
                <a:gd name="connsiteX5" fmla="*/ 2327275 w 2327275"/>
                <a:gd name="connsiteY5" fmla="*/ 673100 h 67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27275" h="673100">
                  <a:moveTo>
                    <a:pt x="0" y="660400"/>
                  </a:moveTo>
                  <a:lnTo>
                    <a:pt x="625475" y="660400"/>
                  </a:lnTo>
                  <a:lnTo>
                    <a:pt x="612775" y="0"/>
                  </a:lnTo>
                  <a:lnTo>
                    <a:pt x="1476375" y="0"/>
                  </a:lnTo>
                  <a:lnTo>
                    <a:pt x="1489075" y="673100"/>
                  </a:lnTo>
                  <a:lnTo>
                    <a:pt x="2327275" y="673100"/>
                  </a:lnTo>
                </a:path>
              </a:pathLst>
            </a:custGeom>
            <a:noFill/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2000" b="0" i="1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83" name="Line 22"/>
            <p:cNvSpPr>
              <a:spLocks noChangeShapeType="1"/>
            </p:cNvSpPr>
            <p:nvPr/>
          </p:nvSpPr>
          <p:spPr bwMode="auto">
            <a:xfrm>
              <a:off x="5267321" y="6211728"/>
              <a:ext cx="3076575" cy="11387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fr-CA"/>
            </a:p>
          </p:txBody>
        </p:sp>
        <p:sp>
          <p:nvSpPr>
            <p:cNvPr id="84" name="Line 23"/>
            <p:cNvSpPr>
              <a:spLocks noChangeShapeType="1"/>
            </p:cNvSpPr>
            <p:nvPr/>
          </p:nvSpPr>
          <p:spPr bwMode="auto">
            <a:xfrm rot="16200000">
              <a:off x="6242086" y="5776518"/>
              <a:ext cx="868320" cy="2098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fr-CA"/>
            </a:p>
          </p:txBody>
        </p:sp>
        <p:graphicFrame>
          <p:nvGraphicFramePr>
            <p:cNvPr id="86" name="Object 2"/>
            <p:cNvGraphicFramePr>
              <a:graphicFrameLocks noChangeAspect="1"/>
            </p:cNvGraphicFramePr>
            <p:nvPr/>
          </p:nvGraphicFramePr>
          <p:xfrm>
            <a:off x="2013397" y="6295292"/>
            <a:ext cx="571361" cy="2370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406080" imgH="215640" progId="Equation.3">
                    <p:embed/>
                  </p:oleObj>
                </mc:Choice>
                <mc:Fallback>
                  <p:oleObj name="Equation" r:id="rId6" imgW="406080" imgH="215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13397" y="6295292"/>
                          <a:ext cx="571361" cy="23706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7" name="Object 3"/>
            <p:cNvGraphicFramePr>
              <a:graphicFrameLocks noChangeAspect="1"/>
            </p:cNvGraphicFramePr>
            <p:nvPr/>
          </p:nvGraphicFramePr>
          <p:xfrm>
            <a:off x="1370239" y="6287516"/>
            <a:ext cx="554038" cy="23712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8" imgW="393480" imgH="215640" progId="Equation.3">
                    <p:embed/>
                  </p:oleObj>
                </mc:Choice>
                <mc:Fallback>
                  <p:oleObj name="Equation" r:id="rId8" imgW="393480" imgH="215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70239" y="6287516"/>
                          <a:ext cx="554038" cy="23712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8" name="Object 5"/>
            <p:cNvGraphicFramePr>
              <a:graphicFrameLocks noChangeAspect="1"/>
            </p:cNvGraphicFramePr>
            <p:nvPr/>
          </p:nvGraphicFramePr>
          <p:xfrm>
            <a:off x="1965321" y="5552181"/>
            <a:ext cx="392113" cy="18113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0" imgW="279360" imgH="164880" progId="Equation.3">
                    <p:embed/>
                  </p:oleObj>
                </mc:Choice>
                <mc:Fallback>
                  <p:oleObj name="Equation" r:id="rId10" imgW="279360" imgH="1648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65321" y="5552181"/>
                          <a:ext cx="392113" cy="18113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5" name="Freeform 84"/>
            <p:cNvSpPr/>
            <p:nvPr/>
          </p:nvSpPr>
          <p:spPr bwMode="auto">
            <a:xfrm>
              <a:off x="6662026" y="5912891"/>
              <a:ext cx="1211281" cy="371860"/>
            </a:xfrm>
            <a:custGeom>
              <a:avLst/>
              <a:gdLst>
                <a:gd name="connsiteX0" fmla="*/ 0 w 1943100"/>
                <a:gd name="connsiteY0" fmla="*/ 0 h 793750"/>
                <a:gd name="connsiteX1" fmla="*/ 279400 w 1943100"/>
                <a:gd name="connsiteY1" fmla="*/ 165100 h 793750"/>
                <a:gd name="connsiteX2" fmla="*/ 457200 w 1943100"/>
                <a:gd name="connsiteY2" fmla="*/ 571500 h 793750"/>
                <a:gd name="connsiteX3" fmla="*/ 584200 w 1943100"/>
                <a:gd name="connsiteY3" fmla="*/ 749300 h 793750"/>
                <a:gd name="connsiteX4" fmla="*/ 774700 w 1943100"/>
                <a:gd name="connsiteY4" fmla="*/ 762000 h 793750"/>
                <a:gd name="connsiteX5" fmla="*/ 939800 w 1943100"/>
                <a:gd name="connsiteY5" fmla="*/ 558800 h 793750"/>
                <a:gd name="connsiteX6" fmla="*/ 1143000 w 1943100"/>
                <a:gd name="connsiteY6" fmla="*/ 419100 h 793750"/>
                <a:gd name="connsiteX7" fmla="*/ 1435100 w 1943100"/>
                <a:gd name="connsiteY7" fmla="*/ 596900 h 793750"/>
                <a:gd name="connsiteX8" fmla="*/ 1625600 w 1943100"/>
                <a:gd name="connsiteY8" fmla="*/ 749300 h 793750"/>
                <a:gd name="connsiteX9" fmla="*/ 1943100 w 1943100"/>
                <a:gd name="connsiteY9" fmla="*/ 533400 h 793750"/>
                <a:gd name="connsiteX0" fmla="*/ 0 w 1943100"/>
                <a:gd name="connsiteY0" fmla="*/ 47381 h 841131"/>
                <a:gd name="connsiteX1" fmla="*/ 279400 w 1943100"/>
                <a:gd name="connsiteY1" fmla="*/ 212481 h 841131"/>
                <a:gd name="connsiteX2" fmla="*/ 457200 w 1943100"/>
                <a:gd name="connsiteY2" fmla="*/ 618881 h 841131"/>
                <a:gd name="connsiteX3" fmla="*/ 584200 w 1943100"/>
                <a:gd name="connsiteY3" fmla="*/ 796681 h 841131"/>
                <a:gd name="connsiteX4" fmla="*/ 774700 w 1943100"/>
                <a:gd name="connsiteY4" fmla="*/ 809381 h 841131"/>
                <a:gd name="connsiteX5" fmla="*/ 939800 w 1943100"/>
                <a:gd name="connsiteY5" fmla="*/ 606181 h 841131"/>
                <a:gd name="connsiteX6" fmla="*/ 1143000 w 1943100"/>
                <a:gd name="connsiteY6" fmla="*/ 466481 h 841131"/>
                <a:gd name="connsiteX7" fmla="*/ 1435100 w 1943100"/>
                <a:gd name="connsiteY7" fmla="*/ 644281 h 841131"/>
                <a:gd name="connsiteX8" fmla="*/ 1625600 w 1943100"/>
                <a:gd name="connsiteY8" fmla="*/ 796681 h 841131"/>
                <a:gd name="connsiteX9" fmla="*/ 1943100 w 1943100"/>
                <a:gd name="connsiteY9" fmla="*/ 580781 h 841131"/>
                <a:gd name="connsiteX0" fmla="*/ 0 w 1943100"/>
                <a:gd name="connsiteY0" fmla="*/ 0 h 793750"/>
                <a:gd name="connsiteX1" fmla="*/ 457200 w 1943100"/>
                <a:gd name="connsiteY1" fmla="*/ 571500 h 793750"/>
                <a:gd name="connsiteX2" fmla="*/ 584200 w 1943100"/>
                <a:gd name="connsiteY2" fmla="*/ 749300 h 793750"/>
                <a:gd name="connsiteX3" fmla="*/ 774700 w 1943100"/>
                <a:gd name="connsiteY3" fmla="*/ 762000 h 793750"/>
                <a:gd name="connsiteX4" fmla="*/ 939800 w 1943100"/>
                <a:gd name="connsiteY4" fmla="*/ 558800 h 793750"/>
                <a:gd name="connsiteX5" fmla="*/ 1143000 w 1943100"/>
                <a:gd name="connsiteY5" fmla="*/ 419100 h 793750"/>
                <a:gd name="connsiteX6" fmla="*/ 1435100 w 1943100"/>
                <a:gd name="connsiteY6" fmla="*/ 596900 h 793750"/>
                <a:gd name="connsiteX7" fmla="*/ 1625600 w 1943100"/>
                <a:gd name="connsiteY7" fmla="*/ 749300 h 793750"/>
                <a:gd name="connsiteX8" fmla="*/ 1943100 w 1943100"/>
                <a:gd name="connsiteY8" fmla="*/ 533400 h 793750"/>
                <a:gd name="connsiteX0" fmla="*/ 0 w 1943100"/>
                <a:gd name="connsiteY0" fmla="*/ 24054 h 817804"/>
                <a:gd name="connsiteX1" fmla="*/ 457200 w 1943100"/>
                <a:gd name="connsiteY1" fmla="*/ 595554 h 817804"/>
                <a:gd name="connsiteX2" fmla="*/ 584200 w 1943100"/>
                <a:gd name="connsiteY2" fmla="*/ 773354 h 817804"/>
                <a:gd name="connsiteX3" fmla="*/ 774700 w 1943100"/>
                <a:gd name="connsiteY3" fmla="*/ 786054 h 817804"/>
                <a:gd name="connsiteX4" fmla="*/ 939800 w 1943100"/>
                <a:gd name="connsiteY4" fmla="*/ 582854 h 817804"/>
                <a:gd name="connsiteX5" fmla="*/ 1143000 w 1943100"/>
                <a:gd name="connsiteY5" fmla="*/ 443154 h 817804"/>
                <a:gd name="connsiteX6" fmla="*/ 1435100 w 1943100"/>
                <a:gd name="connsiteY6" fmla="*/ 620954 h 817804"/>
                <a:gd name="connsiteX7" fmla="*/ 1625600 w 1943100"/>
                <a:gd name="connsiteY7" fmla="*/ 773354 h 817804"/>
                <a:gd name="connsiteX8" fmla="*/ 1943100 w 1943100"/>
                <a:gd name="connsiteY8" fmla="*/ 557454 h 817804"/>
                <a:gd name="connsiteX0" fmla="*/ 0 w 1943100"/>
                <a:gd name="connsiteY0" fmla="*/ 24054 h 788171"/>
                <a:gd name="connsiteX1" fmla="*/ 457200 w 1943100"/>
                <a:gd name="connsiteY1" fmla="*/ 595554 h 788171"/>
                <a:gd name="connsiteX2" fmla="*/ 774700 w 1943100"/>
                <a:gd name="connsiteY2" fmla="*/ 786054 h 788171"/>
                <a:gd name="connsiteX3" fmla="*/ 939800 w 1943100"/>
                <a:gd name="connsiteY3" fmla="*/ 582854 h 788171"/>
                <a:gd name="connsiteX4" fmla="*/ 1143000 w 1943100"/>
                <a:gd name="connsiteY4" fmla="*/ 443154 h 788171"/>
                <a:gd name="connsiteX5" fmla="*/ 1435100 w 1943100"/>
                <a:gd name="connsiteY5" fmla="*/ 620954 h 788171"/>
                <a:gd name="connsiteX6" fmla="*/ 1625600 w 1943100"/>
                <a:gd name="connsiteY6" fmla="*/ 773354 h 788171"/>
                <a:gd name="connsiteX7" fmla="*/ 1943100 w 1943100"/>
                <a:gd name="connsiteY7" fmla="*/ 557454 h 788171"/>
                <a:gd name="connsiteX0" fmla="*/ 0 w 1943100"/>
                <a:gd name="connsiteY0" fmla="*/ 24054 h 788171"/>
                <a:gd name="connsiteX1" fmla="*/ 457200 w 1943100"/>
                <a:gd name="connsiteY1" fmla="*/ 595554 h 788171"/>
                <a:gd name="connsiteX2" fmla="*/ 774700 w 1943100"/>
                <a:gd name="connsiteY2" fmla="*/ 786054 h 788171"/>
                <a:gd name="connsiteX3" fmla="*/ 939800 w 1943100"/>
                <a:gd name="connsiteY3" fmla="*/ 582854 h 788171"/>
                <a:gd name="connsiteX4" fmla="*/ 1143000 w 1943100"/>
                <a:gd name="connsiteY4" fmla="*/ 443154 h 788171"/>
                <a:gd name="connsiteX5" fmla="*/ 1435100 w 1943100"/>
                <a:gd name="connsiteY5" fmla="*/ 620954 h 788171"/>
                <a:gd name="connsiteX6" fmla="*/ 1625600 w 1943100"/>
                <a:gd name="connsiteY6" fmla="*/ 773354 h 788171"/>
                <a:gd name="connsiteX7" fmla="*/ 1943100 w 1943100"/>
                <a:gd name="connsiteY7" fmla="*/ 557454 h 788171"/>
                <a:gd name="connsiteX0" fmla="*/ 0 w 1943100"/>
                <a:gd name="connsiteY0" fmla="*/ 24054 h 788171"/>
                <a:gd name="connsiteX1" fmla="*/ 457200 w 1943100"/>
                <a:gd name="connsiteY1" fmla="*/ 595554 h 788171"/>
                <a:gd name="connsiteX2" fmla="*/ 774700 w 1943100"/>
                <a:gd name="connsiteY2" fmla="*/ 786054 h 788171"/>
                <a:gd name="connsiteX3" fmla="*/ 939800 w 1943100"/>
                <a:gd name="connsiteY3" fmla="*/ 582854 h 788171"/>
                <a:gd name="connsiteX4" fmla="*/ 946638 w 1943100"/>
                <a:gd name="connsiteY4" fmla="*/ 587740 h 788171"/>
                <a:gd name="connsiteX5" fmla="*/ 1143000 w 1943100"/>
                <a:gd name="connsiteY5" fmla="*/ 443154 h 788171"/>
                <a:gd name="connsiteX6" fmla="*/ 1435100 w 1943100"/>
                <a:gd name="connsiteY6" fmla="*/ 620954 h 788171"/>
                <a:gd name="connsiteX7" fmla="*/ 1625600 w 1943100"/>
                <a:gd name="connsiteY7" fmla="*/ 773354 h 788171"/>
                <a:gd name="connsiteX8" fmla="*/ 1943100 w 1943100"/>
                <a:gd name="connsiteY8" fmla="*/ 557454 h 788171"/>
                <a:gd name="connsiteX0" fmla="*/ 0 w 1943100"/>
                <a:gd name="connsiteY0" fmla="*/ 24054 h 788171"/>
                <a:gd name="connsiteX1" fmla="*/ 457200 w 1943100"/>
                <a:gd name="connsiteY1" fmla="*/ 595554 h 788171"/>
                <a:gd name="connsiteX2" fmla="*/ 774700 w 1943100"/>
                <a:gd name="connsiteY2" fmla="*/ 786054 h 788171"/>
                <a:gd name="connsiteX3" fmla="*/ 939800 w 1943100"/>
                <a:gd name="connsiteY3" fmla="*/ 582854 h 788171"/>
                <a:gd name="connsiteX4" fmla="*/ 946638 w 1943100"/>
                <a:gd name="connsiteY4" fmla="*/ 587740 h 788171"/>
                <a:gd name="connsiteX5" fmla="*/ 1143000 w 1943100"/>
                <a:gd name="connsiteY5" fmla="*/ 443154 h 788171"/>
                <a:gd name="connsiteX6" fmla="*/ 1280746 w 1943100"/>
                <a:gd name="connsiteY6" fmla="*/ 435340 h 788171"/>
                <a:gd name="connsiteX7" fmla="*/ 1435100 w 1943100"/>
                <a:gd name="connsiteY7" fmla="*/ 620954 h 788171"/>
                <a:gd name="connsiteX8" fmla="*/ 1625600 w 1943100"/>
                <a:gd name="connsiteY8" fmla="*/ 773354 h 788171"/>
                <a:gd name="connsiteX9" fmla="*/ 1943100 w 1943100"/>
                <a:gd name="connsiteY9" fmla="*/ 557454 h 788171"/>
                <a:gd name="connsiteX0" fmla="*/ 0 w 1943100"/>
                <a:gd name="connsiteY0" fmla="*/ 24054 h 788171"/>
                <a:gd name="connsiteX1" fmla="*/ 457200 w 1943100"/>
                <a:gd name="connsiteY1" fmla="*/ 595554 h 788171"/>
                <a:gd name="connsiteX2" fmla="*/ 774700 w 1943100"/>
                <a:gd name="connsiteY2" fmla="*/ 786054 h 788171"/>
                <a:gd name="connsiteX3" fmla="*/ 939800 w 1943100"/>
                <a:gd name="connsiteY3" fmla="*/ 582854 h 788171"/>
                <a:gd name="connsiteX4" fmla="*/ 1027724 w 1943100"/>
                <a:gd name="connsiteY4" fmla="*/ 587740 h 788171"/>
                <a:gd name="connsiteX5" fmla="*/ 1143000 w 1943100"/>
                <a:gd name="connsiteY5" fmla="*/ 443154 h 788171"/>
                <a:gd name="connsiteX6" fmla="*/ 1280746 w 1943100"/>
                <a:gd name="connsiteY6" fmla="*/ 435340 h 788171"/>
                <a:gd name="connsiteX7" fmla="*/ 1435100 w 1943100"/>
                <a:gd name="connsiteY7" fmla="*/ 620954 h 788171"/>
                <a:gd name="connsiteX8" fmla="*/ 1625600 w 1943100"/>
                <a:gd name="connsiteY8" fmla="*/ 773354 h 788171"/>
                <a:gd name="connsiteX9" fmla="*/ 1943100 w 1943100"/>
                <a:gd name="connsiteY9" fmla="*/ 557454 h 788171"/>
                <a:gd name="connsiteX0" fmla="*/ 0 w 1943100"/>
                <a:gd name="connsiteY0" fmla="*/ 24054 h 787356"/>
                <a:gd name="connsiteX1" fmla="*/ 457200 w 1943100"/>
                <a:gd name="connsiteY1" fmla="*/ 595554 h 787356"/>
                <a:gd name="connsiteX2" fmla="*/ 774700 w 1943100"/>
                <a:gd name="connsiteY2" fmla="*/ 786054 h 787356"/>
                <a:gd name="connsiteX3" fmla="*/ 1027724 w 1943100"/>
                <a:gd name="connsiteY3" fmla="*/ 587740 h 787356"/>
                <a:gd name="connsiteX4" fmla="*/ 1143000 w 1943100"/>
                <a:gd name="connsiteY4" fmla="*/ 443154 h 787356"/>
                <a:gd name="connsiteX5" fmla="*/ 1280746 w 1943100"/>
                <a:gd name="connsiteY5" fmla="*/ 435340 h 787356"/>
                <a:gd name="connsiteX6" fmla="*/ 1435100 w 1943100"/>
                <a:gd name="connsiteY6" fmla="*/ 620954 h 787356"/>
                <a:gd name="connsiteX7" fmla="*/ 1625600 w 1943100"/>
                <a:gd name="connsiteY7" fmla="*/ 773354 h 787356"/>
                <a:gd name="connsiteX8" fmla="*/ 1943100 w 1943100"/>
                <a:gd name="connsiteY8" fmla="*/ 557454 h 787356"/>
                <a:gd name="connsiteX0" fmla="*/ 0 w 1943100"/>
                <a:gd name="connsiteY0" fmla="*/ 24054 h 787356"/>
                <a:gd name="connsiteX1" fmla="*/ 457200 w 1943100"/>
                <a:gd name="connsiteY1" fmla="*/ 595554 h 787356"/>
                <a:gd name="connsiteX2" fmla="*/ 774700 w 1943100"/>
                <a:gd name="connsiteY2" fmla="*/ 786054 h 787356"/>
                <a:gd name="connsiteX3" fmla="*/ 1027724 w 1943100"/>
                <a:gd name="connsiteY3" fmla="*/ 587740 h 787356"/>
                <a:gd name="connsiteX4" fmla="*/ 1143000 w 1943100"/>
                <a:gd name="connsiteY4" fmla="*/ 443154 h 787356"/>
                <a:gd name="connsiteX5" fmla="*/ 1280746 w 1943100"/>
                <a:gd name="connsiteY5" fmla="*/ 435340 h 787356"/>
                <a:gd name="connsiteX6" fmla="*/ 1435100 w 1943100"/>
                <a:gd name="connsiteY6" fmla="*/ 620954 h 787356"/>
                <a:gd name="connsiteX7" fmla="*/ 1625600 w 1943100"/>
                <a:gd name="connsiteY7" fmla="*/ 773354 h 787356"/>
                <a:gd name="connsiteX8" fmla="*/ 1943100 w 1943100"/>
                <a:gd name="connsiteY8" fmla="*/ 557454 h 787356"/>
                <a:gd name="connsiteX0" fmla="*/ 0 w 1943100"/>
                <a:gd name="connsiteY0" fmla="*/ 24054 h 787356"/>
                <a:gd name="connsiteX1" fmla="*/ 457200 w 1943100"/>
                <a:gd name="connsiteY1" fmla="*/ 595554 h 787356"/>
                <a:gd name="connsiteX2" fmla="*/ 774700 w 1943100"/>
                <a:gd name="connsiteY2" fmla="*/ 786054 h 787356"/>
                <a:gd name="connsiteX3" fmla="*/ 1027724 w 1943100"/>
                <a:gd name="connsiteY3" fmla="*/ 587740 h 787356"/>
                <a:gd name="connsiteX4" fmla="*/ 1143000 w 1943100"/>
                <a:gd name="connsiteY4" fmla="*/ 443154 h 787356"/>
                <a:gd name="connsiteX5" fmla="*/ 1280746 w 1943100"/>
                <a:gd name="connsiteY5" fmla="*/ 435340 h 787356"/>
                <a:gd name="connsiteX6" fmla="*/ 1435100 w 1943100"/>
                <a:gd name="connsiteY6" fmla="*/ 620954 h 787356"/>
                <a:gd name="connsiteX7" fmla="*/ 1625600 w 1943100"/>
                <a:gd name="connsiteY7" fmla="*/ 773354 h 787356"/>
                <a:gd name="connsiteX8" fmla="*/ 1943100 w 1943100"/>
                <a:gd name="connsiteY8" fmla="*/ 557454 h 787356"/>
                <a:gd name="connsiteX0" fmla="*/ 0 w 1943100"/>
                <a:gd name="connsiteY0" fmla="*/ 24054 h 787356"/>
                <a:gd name="connsiteX1" fmla="*/ 457200 w 1943100"/>
                <a:gd name="connsiteY1" fmla="*/ 595554 h 787356"/>
                <a:gd name="connsiteX2" fmla="*/ 774700 w 1943100"/>
                <a:gd name="connsiteY2" fmla="*/ 786054 h 787356"/>
                <a:gd name="connsiteX3" fmla="*/ 1027724 w 1943100"/>
                <a:gd name="connsiteY3" fmla="*/ 587740 h 787356"/>
                <a:gd name="connsiteX4" fmla="*/ 1280746 w 1943100"/>
                <a:gd name="connsiteY4" fmla="*/ 435340 h 787356"/>
                <a:gd name="connsiteX5" fmla="*/ 1435100 w 1943100"/>
                <a:gd name="connsiteY5" fmla="*/ 620954 h 787356"/>
                <a:gd name="connsiteX6" fmla="*/ 1625600 w 1943100"/>
                <a:gd name="connsiteY6" fmla="*/ 773354 h 787356"/>
                <a:gd name="connsiteX7" fmla="*/ 1943100 w 1943100"/>
                <a:gd name="connsiteY7" fmla="*/ 557454 h 787356"/>
                <a:gd name="connsiteX0" fmla="*/ 0 w 1943100"/>
                <a:gd name="connsiteY0" fmla="*/ 24054 h 787356"/>
                <a:gd name="connsiteX1" fmla="*/ 457200 w 1943100"/>
                <a:gd name="connsiteY1" fmla="*/ 595554 h 787356"/>
                <a:gd name="connsiteX2" fmla="*/ 774700 w 1943100"/>
                <a:gd name="connsiteY2" fmla="*/ 786054 h 787356"/>
                <a:gd name="connsiteX3" fmla="*/ 1027724 w 1943100"/>
                <a:gd name="connsiteY3" fmla="*/ 587740 h 787356"/>
                <a:gd name="connsiteX4" fmla="*/ 1280746 w 1943100"/>
                <a:gd name="connsiteY4" fmla="*/ 501600 h 787356"/>
                <a:gd name="connsiteX5" fmla="*/ 1435100 w 1943100"/>
                <a:gd name="connsiteY5" fmla="*/ 620954 h 787356"/>
                <a:gd name="connsiteX6" fmla="*/ 1625600 w 1943100"/>
                <a:gd name="connsiteY6" fmla="*/ 773354 h 787356"/>
                <a:gd name="connsiteX7" fmla="*/ 1943100 w 1943100"/>
                <a:gd name="connsiteY7" fmla="*/ 557454 h 787356"/>
                <a:gd name="connsiteX0" fmla="*/ 0 w 1943100"/>
                <a:gd name="connsiteY0" fmla="*/ 24054 h 787356"/>
                <a:gd name="connsiteX1" fmla="*/ 457200 w 1943100"/>
                <a:gd name="connsiteY1" fmla="*/ 595554 h 787356"/>
                <a:gd name="connsiteX2" fmla="*/ 774700 w 1943100"/>
                <a:gd name="connsiteY2" fmla="*/ 786054 h 787356"/>
                <a:gd name="connsiteX3" fmla="*/ 1027724 w 1943100"/>
                <a:gd name="connsiteY3" fmla="*/ 587740 h 787356"/>
                <a:gd name="connsiteX4" fmla="*/ 1280746 w 1943100"/>
                <a:gd name="connsiteY4" fmla="*/ 501600 h 787356"/>
                <a:gd name="connsiteX5" fmla="*/ 1558925 w 1943100"/>
                <a:gd name="connsiteY5" fmla="*/ 620954 h 787356"/>
                <a:gd name="connsiteX6" fmla="*/ 1625600 w 1943100"/>
                <a:gd name="connsiteY6" fmla="*/ 773354 h 787356"/>
                <a:gd name="connsiteX7" fmla="*/ 1943100 w 1943100"/>
                <a:gd name="connsiteY7" fmla="*/ 557454 h 787356"/>
                <a:gd name="connsiteX0" fmla="*/ 0 w 1943100"/>
                <a:gd name="connsiteY0" fmla="*/ 24054 h 787356"/>
                <a:gd name="connsiteX1" fmla="*/ 457200 w 1943100"/>
                <a:gd name="connsiteY1" fmla="*/ 595554 h 787356"/>
                <a:gd name="connsiteX2" fmla="*/ 774700 w 1943100"/>
                <a:gd name="connsiteY2" fmla="*/ 786054 h 787356"/>
                <a:gd name="connsiteX3" fmla="*/ 1027724 w 1943100"/>
                <a:gd name="connsiteY3" fmla="*/ 587740 h 787356"/>
                <a:gd name="connsiteX4" fmla="*/ 1280746 w 1943100"/>
                <a:gd name="connsiteY4" fmla="*/ 501600 h 787356"/>
                <a:gd name="connsiteX5" fmla="*/ 1558925 w 1943100"/>
                <a:gd name="connsiteY5" fmla="*/ 620954 h 787356"/>
                <a:gd name="connsiteX6" fmla="*/ 1943100 w 1943100"/>
                <a:gd name="connsiteY6" fmla="*/ 557454 h 787356"/>
                <a:gd name="connsiteX0" fmla="*/ 0 w 1943100"/>
                <a:gd name="connsiteY0" fmla="*/ 24054 h 787356"/>
                <a:gd name="connsiteX1" fmla="*/ 457200 w 1943100"/>
                <a:gd name="connsiteY1" fmla="*/ 595554 h 787356"/>
                <a:gd name="connsiteX2" fmla="*/ 774700 w 1943100"/>
                <a:gd name="connsiteY2" fmla="*/ 786054 h 787356"/>
                <a:gd name="connsiteX3" fmla="*/ 1027724 w 1943100"/>
                <a:gd name="connsiteY3" fmla="*/ 587740 h 787356"/>
                <a:gd name="connsiteX4" fmla="*/ 1280746 w 1943100"/>
                <a:gd name="connsiteY4" fmla="*/ 501600 h 787356"/>
                <a:gd name="connsiteX5" fmla="*/ 1658938 w 1943100"/>
                <a:gd name="connsiteY5" fmla="*/ 700450 h 787356"/>
                <a:gd name="connsiteX6" fmla="*/ 1943100 w 1943100"/>
                <a:gd name="connsiteY6" fmla="*/ 557454 h 787356"/>
                <a:gd name="connsiteX0" fmla="*/ 0 w 1943100"/>
                <a:gd name="connsiteY0" fmla="*/ 24054 h 787356"/>
                <a:gd name="connsiteX1" fmla="*/ 457200 w 1943100"/>
                <a:gd name="connsiteY1" fmla="*/ 595554 h 787356"/>
                <a:gd name="connsiteX2" fmla="*/ 774700 w 1943100"/>
                <a:gd name="connsiteY2" fmla="*/ 786054 h 787356"/>
                <a:gd name="connsiteX3" fmla="*/ 1027724 w 1943100"/>
                <a:gd name="connsiteY3" fmla="*/ 587740 h 787356"/>
                <a:gd name="connsiteX4" fmla="*/ 1280746 w 1943100"/>
                <a:gd name="connsiteY4" fmla="*/ 501600 h 787356"/>
                <a:gd name="connsiteX5" fmla="*/ 1658938 w 1943100"/>
                <a:gd name="connsiteY5" fmla="*/ 700450 h 787356"/>
                <a:gd name="connsiteX6" fmla="*/ 1943100 w 1943100"/>
                <a:gd name="connsiteY6" fmla="*/ 557454 h 787356"/>
                <a:gd name="connsiteX0" fmla="*/ 0 w 1943100"/>
                <a:gd name="connsiteY0" fmla="*/ 24054 h 722555"/>
                <a:gd name="connsiteX1" fmla="*/ 457200 w 1943100"/>
                <a:gd name="connsiteY1" fmla="*/ 595554 h 722555"/>
                <a:gd name="connsiteX2" fmla="*/ 774700 w 1943100"/>
                <a:gd name="connsiteY2" fmla="*/ 721253 h 722555"/>
                <a:gd name="connsiteX3" fmla="*/ 1027724 w 1943100"/>
                <a:gd name="connsiteY3" fmla="*/ 587740 h 722555"/>
                <a:gd name="connsiteX4" fmla="*/ 1280746 w 1943100"/>
                <a:gd name="connsiteY4" fmla="*/ 501600 h 722555"/>
                <a:gd name="connsiteX5" fmla="*/ 1658938 w 1943100"/>
                <a:gd name="connsiteY5" fmla="*/ 700450 h 722555"/>
                <a:gd name="connsiteX6" fmla="*/ 1943100 w 1943100"/>
                <a:gd name="connsiteY6" fmla="*/ 557454 h 722555"/>
                <a:gd name="connsiteX0" fmla="*/ 0 w 1658937"/>
                <a:gd name="connsiteY0" fmla="*/ 24054 h 722555"/>
                <a:gd name="connsiteX1" fmla="*/ 457200 w 1658937"/>
                <a:gd name="connsiteY1" fmla="*/ 595554 h 722555"/>
                <a:gd name="connsiteX2" fmla="*/ 774700 w 1658937"/>
                <a:gd name="connsiteY2" fmla="*/ 721253 h 722555"/>
                <a:gd name="connsiteX3" fmla="*/ 1027724 w 1658937"/>
                <a:gd name="connsiteY3" fmla="*/ 587740 h 722555"/>
                <a:gd name="connsiteX4" fmla="*/ 1280746 w 1658937"/>
                <a:gd name="connsiteY4" fmla="*/ 501600 h 722555"/>
                <a:gd name="connsiteX5" fmla="*/ 1658938 w 1658937"/>
                <a:gd name="connsiteY5" fmla="*/ 700450 h 722555"/>
                <a:gd name="connsiteX0" fmla="*/ 0 w 2122394"/>
                <a:gd name="connsiteY0" fmla="*/ 24054 h 722555"/>
                <a:gd name="connsiteX1" fmla="*/ 457200 w 2122394"/>
                <a:gd name="connsiteY1" fmla="*/ 595554 h 722555"/>
                <a:gd name="connsiteX2" fmla="*/ 774700 w 2122394"/>
                <a:gd name="connsiteY2" fmla="*/ 721253 h 722555"/>
                <a:gd name="connsiteX3" fmla="*/ 1027724 w 2122394"/>
                <a:gd name="connsiteY3" fmla="*/ 587740 h 722555"/>
                <a:gd name="connsiteX4" fmla="*/ 1280746 w 2122394"/>
                <a:gd name="connsiteY4" fmla="*/ 501600 h 722555"/>
                <a:gd name="connsiteX5" fmla="*/ 2122394 w 2122394"/>
                <a:gd name="connsiteY5" fmla="*/ 700450 h 722555"/>
                <a:gd name="connsiteX0" fmla="*/ 0 w 2122394"/>
                <a:gd name="connsiteY0" fmla="*/ 24054 h 722555"/>
                <a:gd name="connsiteX1" fmla="*/ 457200 w 2122394"/>
                <a:gd name="connsiteY1" fmla="*/ 595554 h 722555"/>
                <a:gd name="connsiteX2" fmla="*/ 774700 w 2122394"/>
                <a:gd name="connsiteY2" fmla="*/ 721253 h 722555"/>
                <a:gd name="connsiteX3" fmla="*/ 1027724 w 2122394"/>
                <a:gd name="connsiteY3" fmla="*/ 587740 h 722555"/>
                <a:gd name="connsiteX4" fmla="*/ 1280746 w 2122394"/>
                <a:gd name="connsiteY4" fmla="*/ 501600 h 722555"/>
                <a:gd name="connsiteX5" fmla="*/ 2122394 w 2122394"/>
                <a:gd name="connsiteY5" fmla="*/ 700450 h 722555"/>
                <a:gd name="connsiteX0" fmla="*/ 0 w 2122394"/>
                <a:gd name="connsiteY0" fmla="*/ 24054 h 722555"/>
                <a:gd name="connsiteX1" fmla="*/ 457200 w 2122394"/>
                <a:gd name="connsiteY1" fmla="*/ 595554 h 722555"/>
                <a:gd name="connsiteX2" fmla="*/ 774700 w 2122394"/>
                <a:gd name="connsiteY2" fmla="*/ 721253 h 722555"/>
                <a:gd name="connsiteX3" fmla="*/ 1027724 w 2122394"/>
                <a:gd name="connsiteY3" fmla="*/ 587740 h 722555"/>
                <a:gd name="connsiteX4" fmla="*/ 1280746 w 2122394"/>
                <a:gd name="connsiteY4" fmla="*/ 501600 h 722555"/>
                <a:gd name="connsiteX5" fmla="*/ 2122394 w 2122394"/>
                <a:gd name="connsiteY5" fmla="*/ 632501 h 722555"/>
                <a:gd name="connsiteX0" fmla="*/ 0 w 2122394"/>
                <a:gd name="connsiteY0" fmla="*/ 24054 h 722555"/>
                <a:gd name="connsiteX1" fmla="*/ 457200 w 2122394"/>
                <a:gd name="connsiteY1" fmla="*/ 595554 h 722555"/>
                <a:gd name="connsiteX2" fmla="*/ 774700 w 2122394"/>
                <a:gd name="connsiteY2" fmla="*/ 721253 h 722555"/>
                <a:gd name="connsiteX3" fmla="*/ 1027724 w 2122394"/>
                <a:gd name="connsiteY3" fmla="*/ 587740 h 722555"/>
                <a:gd name="connsiteX4" fmla="*/ 1445582 w 2122394"/>
                <a:gd name="connsiteY4" fmla="*/ 501600 h 722555"/>
                <a:gd name="connsiteX5" fmla="*/ 2122394 w 2122394"/>
                <a:gd name="connsiteY5" fmla="*/ 632501 h 722555"/>
                <a:gd name="connsiteX0" fmla="*/ 0 w 2122394"/>
                <a:gd name="connsiteY0" fmla="*/ 24054 h 722555"/>
                <a:gd name="connsiteX1" fmla="*/ 457200 w 2122394"/>
                <a:gd name="connsiteY1" fmla="*/ 595554 h 722555"/>
                <a:gd name="connsiteX2" fmla="*/ 774700 w 2122394"/>
                <a:gd name="connsiteY2" fmla="*/ 721253 h 722555"/>
                <a:gd name="connsiteX3" fmla="*/ 1027724 w 2122394"/>
                <a:gd name="connsiteY3" fmla="*/ 587740 h 722555"/>
                <a:gd name="connsiteX4" fmla="*/ 1445582 w 2122394"/>
                <a:gd name="connsiteY4" fmla="*/ 540781 h 722555"/>
                <a:gd name="connsiteX5" fmla="*/ 2122394 w 2122394"/>
                <a:gd name="connsiteY5" fmla="*/ 632501 h 722555"/>
                <a:gd name="connsiteX0" fmla="*/ 0 w 2122394"/>
                <a:gd name="connsiteY0" fmla="*/ 24054 h 722554"/>
                <a:gd name="connsiteX1" fmla="*/ 457200 w 2122394"/>
                <a:gd name="connsiteY1" fmla="*/ 595554 h 722554"/>
                <a:gd name="connsiteX2" fmla="*/ 774701 w 2122394"/>
                <a:gd name="connsiteY2" fmla="*/ 676568 h 722554"/>
                <a:gd name="connsiteX3" fmla="*/ 1027724 w 2122394"/>
                <a:gd name="connsiteY3" fmla="*/ 587740 h 722554"/>
                <a:gd name="connsiteX4" fmla="*/ 1445582 w 2122394"/>
                <a:gd name="connsiteY4" fmla="*/ 540781 h 722554"/>
                <a:gd name="connsiteX5" fmla="*/ 2122394 w 2122394"/>
                <a:gd name="connsiteY5" fmla="*/ 632501 h 722554"/>
                <a:gd name="connsiteX0" fmla="*/ 0 w 2122394"/>
                <a:gd name="connsiteY0" fmla="*/ 24054 h 722554"/>
                <a:gd name="connsiteX1" fmla="*/ 457200 w 2122394"/>
                <a:gd name="connsiteY1" fmla="*/ 595554 h 722554"/>
                <a:gd name="connsiteX2" fmla="*/ 774701 w 2122394"/>
                <a:gd name="connsiteY2" fmla="*/ 676568 h 722554"/>
                <a:gd name="connsiteX3" fmla="*/ 1445582 w 2122394"/>
                <a:gd name="connsiteY3" fmla="*/ 540781 h 722554"/>
                <a:gd name="connsiteX4" fmla="*/ 2122394 w 2122394"/>
                <a:gd name="connsiteY4" fmla="*/ 632501 h 722554"/>
                <a:gd name="connsiteX0" fmla="*/ 0 w 2122394"/>
                <a:gd name="connsiteY0" fmla="*/ 0 h 652514"/>
                <a:gd name="connsiteX1" fmla="*/ 774701 w 2122394"/>
                <a:gd name="connsiteY1" fmla="*/ 652514 h 652514"/>
                <a:gd name="connsiteX2" fmla="*/ 1445582 w 2122394"/>
                <a:gd name="connsiteY2" fmla="*/ 516727 h 652514"/>
                <a:gd name="connsiteX3" fmla="*/ 2122394 w 2122394"/>
                <a:gd name="connsiteY3" fmla="*/ 608447 h 652514"/>
                <a:gd name="connsiteX0" fmla="*/ 0 w 2122394"/>
                <a:gd name="connsiteY0" fmla="*/ 4801 h 657315"/>
                <a:gd name="connsiteX1" fmla="*/ 774701 w 2122394"/>
                <a:gd name="connsiteY1" fmla="*/ 657315 h 657315"/>
                <a:gd name="connsiteX2" fmla="*/ 1445582 w 2122394"/>
                <a:gd name="connsiteY2" fmla="*/ 521528 h 657315"/>
                <a:gd name="connsiteX3" fmla="*/ 2122394 w 2122394"/>
                <a:gd name="connsiteY3" fmla="*/ 613248 h 657315"/>
                <a:gd name="connsiteX0" fmla="*/ 0 w 2122394"/>
                <a:gd name="connsiteY0" fmla="*/ 4801 h 662565"/>
                <a:gd name="connsiteX1" fmla="*/ 774701 w 2122394"/>
                <a:gd name="connsiteY1" fmla="*/ 657315 h 662565"/>
                <a:gd name="connsiteX2" fmla="*/ 1445582 w 2122394"/>
                <a:gd name="connsiteY2" fmla="*/ 521528 h 662565"/>
                <a:gd name="connsiteX3" fmla="*/ 2122394 w 2122394"/>
                <a:gd name="connsiteY3" fmla="*/ 613248 h 662565"/>
                <a:gd name="connsiteX0" fmla="*/ 0 w 2122394"/>
                <a:gd name="connsiteY0" fmla="*/ 4801 h 662565"/>
                <a:gd name="connsiteX1" fmla="*/ 774701 w 2122394"/>
                <a:gd name="connsiteY1" fmla="*/ 657315 h 662565"/>
                <a:gd name="connsiteX2" fmla="*/ 1445582 w 2122394"/>
                <a:gd name="connsiteY2" fmla="*/ 521528 h 662565"/>
                <a:gd name="connsiteX3" fmla="*/ 2122394 w 2122394"/>
                <a:gd name="connsiteY3" fmla="*/ 613248 h 662565"/>
                <a:gd name="connsiteX0" fmla="*/ 0 w 2122394"/>
                <a:gd name="connsiteY0" fmla="*/ 4801 h 662565"/>
                <a:gd name="connsiteX1" fmla="*/ 844386 w 2122394"/>
                <a:gd name="connsiteY1" fmla="*/ 657315 h 662565"/>
                <a:gd name="connsiteX2" fmla="*/ 1445582 w 2122394"/>
                <a:gd name="connsiteY2" fmla="*/ 521528 h 662565"/>
                <a:gd name="connsiteX3" fmla="*/ 2122394 w 2122394"/>
                <a:gd name="connsiteY3" fmla="*/ 613248 h 662565"/>
                <a:gd name="connsiteX0" fmla="*/ 0 w 2122394"/>
                <a:gd name="connsiteY0" fmla="*/ 0 h 659701"/>
                <a:gd name="connsiteX1" fmla="*/ 494156 w 2122394"/>
                <a:gd name="connsiteY1" fmla="*/ 550949 h 659701"/>
                <a:gd name="connsiteX2" fmla="*/ 844386 w 2122394"/>
                <a:gd name="connsiteY2" fmla="*/ 652514 h 659701"/>
                <a:gd name="connsiteX3" fmla="*/ 1445582 w 2122394"/>
                <a:gd name="connsiteY3" fmla="*/ 516727 h 659701"/>
                <a:gd name="connsiteX4" fmla="*/ 2122394 w 2122394"/>
                <a:gd name="connsiteY4" fmla="*/ 608447 h 659701"/>
                <a:gd name="connsiteX0" fmla="*/ 0 w 2122394"/>
                <a:gd name="connsiteY0" fmla="*/ 0 h 659701"/>
                <a:gd name="connsiteX1" fmla="*/ 494156 w 2122394"/>
                <a:gd name="connsiteY1" fmla="*/ 550949 h 659701"/>
                <a:gd name="connsiteX2" fmla="*/ 844386 w 2122394"/>
                <a:gd name="connsiteY2" fmla="*/ 652514 h 659701"/>
                <a:gd name="connsiteX3" fmla="*/ 1445582 w 2122394"/>
                <a:gd name="connsiteY3" fmla="*/ 516727 h 659701"/>
                <a:gd name="connsiteX4" fmla="*/ 2122394 w 2122394"/>
                <a:gd name="connsiteY4" fmla="*/ 608447 h 659701"/>
                <a:gd name="connsiteX0" fmla="*/ 0 w 2122394"/>
                <a:gd name="connsiteY0" fmla="*/ 0 h 659701"/>
                <a:gd name="connsiteX1" fmla="*/ 494156 w 2122394"/>
                <a:gd name="connsiteY1" fmla="*/ 550949 h 659701"/>
                <a:gd name="connsiteX2" fmla="*/ 844386 w 2122394"/>
                <a:gd name="connsiteY2" fmla="*/ 652514 h 659701"/>
                <a:gd name="connsiteX3" fmla="*/ 1445582 w 2122394"/>
                <a:gd name="connsiteY3" fmla="*/ 516727 h 659701"/>
                <a:gd name="connsiteX4" fmla="*/ 2122394 w 2122394"/>
                <a:gd name="connsiteY4" fmla="*/ 608447 h 659701"/>
                <a:gd name="connsiteX0" fmla="*/ 0 w 2122394"/>
                <a:gd name="connsiteY0" fmla="*/ 0 h 659701"/>
                <a:gd name="connsiteX1" fmla="*/ 494156 w 2122394"/>
                <a:gd name="connsiteY1" fmla="*/ 550949 h 659701"/>
                <a:gd name="connsiteX2" fmla="*/ 844386 w 2122394"/>
                <a:gd name="connsiteY2" fmla="*/ 652514 h 659701"/>
                <a:gd name="connsiteX3" fmla="*/ 1445582 w 2122394"/>
                <a:gd name="connsiteY3" fmla="*/ 516727 h 659701"/>
                <a:gd name="connsiteX4" fmla="*/ 2122394 w 2122394"/>
                <a:gd name="connsiteY4" fmla="*/ 608447 h 659701"/>
                <a:gd name="connsiteX0" fmla="*/ 0 w 2122394"/>
                <a:gd name="connsiteY0" fmla="*/ 0 h 659701"/>
                <a:gd name="connsiteX1" fmla="*/ 494156 w 2122394"/>
                <a:gd name="connsiteY1" fmla="*/ 550949 h 659701"/>
                <a:gd name="connsiteX2" fmla="*/ 844386 w 2122394"/>
                <a:gd name="connsiteY2" fmla="*/ 652514 h 659701"/>
                <a:gd name="connsiteX3" fmla="*/ 1445582 w 2122394"/>
                <a:gd name="connsiteY3" fmla="*/ 516727 h 659701"/>
                <a:gd name="connsiteX4" fmla="*/ 2122394 w 2122394"/>
                <a:gd name="connsiteY4" fmla="*/ 608447 h 659701"/>
                <a:gd name="connsiteX0" fmla="*/ 0 w 2122394"/>
                <a:gd name="connsiteY0" fmla="*/ 0 h 659701"/>
                <a:gd name="connsiteX1" fmla="*/ 494156 w 2122394"/>
                <a:gd name="connsiteY1" fmla="*/ 550949 h 659701"/>
                <a:gd name="connsiteX2" fmla="*/ 844386 w 2122394"/>
                <a:gd name="connsiteY2" fmla="*/ 652514 h 659701"/>
                <a:gd name="connsiteX3" fmla="*/ 1445582 w 2122394"/>
                <a:gd name="connsiteY3" fmla="*/ 516727 h 659701"/>
                <a:gd name="connsiteX4" fmla="*/ 2122394 w 2122394"/>
                <a:gd name="connsiteY4" fmla="*/ 608447 h 659701"/>
                <a:gd name="connsiteX0" fmla="*/ 0 w 2122394"/>
                <a:gd name="connsiteY0" fmla="*/ 0 h 659701"/>
                <a:gd name="connsiteX1" fmla="*/ 494156 w 2122394"/>
                <a:gd name="connsiteY1" fmla="*/ 550949 h 659701"/>
                <a:gd name="connsiteX2" fmla="*/ 844386 w 2122394"/>
                <a:gd name="connsiteY2" fmla="*/ 652514 h 659701"/>
                <a:gd name="connsiteX3" fmla="*/ 1228538 w 2122394"/>
                <a:gd name="connsiteY3" fmla="*/ 565642 h 659701"/>
                <a:gd name="connsiteX4" fmla="*/ 1445582 w 2122394"/>
                <a:gd name="connsiteY4" fmla="*/ 516727 h 659701"/>
                <a:gd name="connsiteX5" fmla="*/ 2122394 w 2122394"/>
                <a:gd name="connsiteY5" fmla="*/ 608447 h 659701"/>
                <a:gd name="connsiteX0" fmla="*/ 0 w 2122394"/>
                <a:gd name="connsiteY0" fmla="*/ 0 h 659701"/>
                <a:gd name="connsiteX1" fmla="*/ 494156 w 2122394"/>
                <a:gd name="connsiteY1" fmla="*/ 550949 h 659701"/>
                <a:gd name="connsiteX2" fmla="*/ 844386 w 2122394"/>
                <a:gd name="connsiteY2" fmla="*/ 652514 h 659701"/>
                <a:gd name="connsiteX3" fmla="*/ 1228538 w 2122394"/>
                <a:gd name="connsiteY3" fmla="*/ 565642 h 659701"/>
                <a:gd name="connsiteX4" fmla="*/ 1611757 w 2122394"/>
                <a:gd name="connsiteY4" fmla="*/ 516727 h 659701"/>
                <a:gd name="connsiteX5" fmla="*/ 2122394 w 2122394"/>
                <a:gd name="connsiteY5" fmla="*/ 608447 h 659701"/>
                <a:gd name="connsiteX0" fmla="*/ 0 w 2122394"/>
                <a:gd name="connsiteY0" fmla="*/ 0 h 659701"/>
                <a:gd name="connsiteX1" fmla="*/ 494156 w 2122394"/>
                <a:gd name="connsiteY1" fmla="*/ 550949 h 659701"/>
                <a:gd name="connsiteX2" fmla="*/ 844386 w 2122394"/>
                <a:gd name="connsiteY2" fmla="*/ 652514 h 659701"/>
                <a:gd name="connsiteX3" fmla="*/ 1228538 w 2122394"/>
                <a:gd name="connsiteY3" fmla="*/ 565642 h 659701"/>
                <a:gd name="connsiteX4" fmla="*/ 1611757 w 2122394"/>
                <a:gd name="connsiteY4" fmla="*/ 516727 h 659701"/>
                <a:gd name="connsiteX5" fmla="*/ 2122394 w 2122394"/>
                <a:gd name="connsiteY5" fmla="*/ 608447 h 659701"/>
                <a:gd name="connsiteX0" fmla="*/ 0 w 1611757"/>
                <a:gd name="connsiteY0" fmla="*/ 0 h 659701"/>
                <a:gd name="connsiteX1" fmla="*/ 494156 w 1611757"/>
                <a:gd name="connsiteY1" fmla="*/ 550949 h 659701"/>
                <a:gd name="connsiteX2" fmla="*/ 844386 w 1611757"/>
                <a:gd name="connsiteY2" fmla="*/ 652514 h 659701"/>
                <a:gd name="connsiteX3" fmla="*/ 1228538 w 1611757"/>
                <a:gd name="connsiteY3" fmla="*/ 565642 h 659701"/>
                <a:gd name="connsiteX4" fmla="*/ 1611757 w 1611757"/>
                <a:gd name="connsiteY4" fmla="*/ 516727 h 659701"/>
                <a:gd name="connsiteX0" fmla="*/ 0 w 1228538"/>
                <a:gd name="connsiteY0" fmla="*/ 0 h 659701"/>
                <a:gd name="connsiteX1" fmla="*/ 494156 w 1228538"/>
                <a:gd name="connsiteY1" fmla="*/ 550949 h 659701"/>
                <a:gd name="connsiteX2" fmla="*/ 844386 w 1228538"/>
                <a:gd name="connsiteY2" fmla="*/ 652514 h 659701"/>
                <a:gd name="connsiteX3" fmla="*/ 1228538 w 1228538"/>
                <a:gd name="connsiteY3" fmla="*/ 565642 h 659701"/>
                <a:gd name="connsiteX0" fmla="*/ 0 w 844386"/>
                <a:gd name="connsiteY0" fmla="*/ 0 h 659701"/>
                <a:gd name="connsiteX1" fmla="*/ 494156 w 844386"/>
                <a:gd name="connsiteY1" fmla="*/ 550949 h 659701"/>
                <a:gd name="connsiteX2" fmla="*/ 844386 w 844386"/>
                <a:gd name="connsiteY2" fmla="*/ 652514 h 659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44386" h="659701">
                  <a:moveTo>
                    <a:pt x="0" y="0"/>
                  </a:moveTo>
                  <a:cubicBezTo>
                    <a:pt x="228879" y="129"/>
                    <a:pt x="353425" y="442197"/>
                    <a:pt x="494156" y="550949"/>
                  </a:cubicBezTo>
                  <a:cubicBezTo>
                    <a:pt x="634887" y="659701"/>
                    <a:pt x="721989" y="650065"/>
                    <a:pt x="844386" y="652514"/>
                  </a:cubicBezTo>
                </a:path>
              </a:pathLst>
            </a:custGeom>
            <a:noFill/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2000" b="0" i="1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89" name="Freeform 88"/>
            <p:cNvSpPr/>
            <p:nvPr/>
          </p:nvSpPr>
          <p:spPr bwMode="auto">
            <a:xfrm flipH="1">
              <a:off x="5497103" y="5915656"/>
              <a:ext cx="1180326" cy="371860"/>
            </a:xfrm>
            <a:custGeom>
              <a:avLst/>
              <a:gdLst>
                <a:gd name="connsiteX0" fmla="*/ 0 w 1943100"/>
                <a:gd name="connsiteY0" fmla="*/ 0 h 793750"/>
                <a:gd name="connsiteX1" fmla="*/ 279400 w 1943100"/>
                <a:gd name="connsiteY1" fmla="*/ 165100 h 793750"/>
                <a:gd name="connsiteX2" fmla="*/ 457200 w 1943100"/>
                <a:gd name="connsiteY2" fmla="*/ 571500 h 793750"/>
                <a:gd name="connsiteX3" fmla="*/ 584200 w 1943100"/>
                <a:gd name="connsiteY3" fmla="*/ 749300 h 793750"/>
                <a:gd name="connsiteX4" fmla="*/ 774700 w 1943100"/>
                <a:gd name="connsiteY4" fmla="*/ 762000 h 793750"/>
                <a:gd name="connsiteX5" fmla="*/ 939800 w 1943100"/>
                <a:gd name="connsiteY5" fmla="*/ 558800 h 793750"/>
                <a:gd name="connsiteX6" fmla="*/ 1143000 w 1943100"/>
                <a:gd name="connsiteY6" fmla="*/ 419100 h 793750"/>
                <a:gd name="connsiteX7" fmla="*/ 1435100 w 1943100"/>
                <a:gd name="connsiteY7" fmla="*/ 596900 h 793750"/>
                <a:gd name="connsiteX8" fmla="*/ 1625600 w 1943100"/>
                <a:gd name="connsiteY8" fmla="*/ 749300 h 793750"/>
                <a:gd name="connsiteX9" fmla="*/ 1943100 w 1943100"/>
                <a:gd name="connsiteY9" fmla="*/ 533400 h 793750"/>
                <a:gd name="connsiteX0" fmla="*/ 0 w 1943100"/>
                <a:gd name="connsiteY0" fmla="*/ 47381 h 841131"/>
                <a:gd name="connsiteX1" fmla="*/ 279400 w 1943100"/>
                <a:gd name="connsiteY1" fmla="*/ 212481 h 841131"/>
                <a:gd name="connsiteX2" fmla="*/ 457200 w 1943100"/>
                <a:gd name="connsiteY2" fmla="*/ 618881 h 841131"/>
                <a:gd name="connsiteX3" fmla="*/ 584200 w 1943100"/>
                <a:gd name="connsiteY3" fmla="*/ 796681 h 841131"/>
                <a:gd name="connsiteX4" fmla="*/ 774700 w 1943100"/>
                <a:gd name="connsiteY4" fmla="*/ 809381 h 841131"/>
                <a:gd name="connsiteX5" fmla="*/ 939800 w 1943100"/>
                <a:gd name="connsiteY5" fmla="*/ 606181 h 841131"/>
                <a:gd name="connsiteX6" fmla="*/ 1143000 w 1943100"/>
                <a:gd name="connsiteY6" fmla="*/ 466481 h 841131"/>
                <a:gd name="connsiteX7" fmla="*/ 1435100 w 1943100"/>
                <a:gd name="connsiteY7" fmla="*/ 644281 h 841131"/>
                <a:gd name="connsiteX8" fmla="*/ 1625600 w 1943100"/>
                <a:gd name="connsiteY8" fmla="*/ 796681 h 841131"/>
                <a:gd name="connsiteX9" fmla="*/ 1943100 w 1943100"/>
                <a:gd name="connsiteY9" fmla="*/ 580781 h 841131"/>
                <a:gd name="connsiteX0" fmla="*/ 0 w 1943100"/>
                <a:gd name="connsiteY0" fmla="*/ 0 h 793750"/>
                <a:gd name="connsiteX1" fmla="*/ 457200 w 1943100"/>
                <a:gd name="connsiteY1" fmla="*/ 571500 h 793750"/>
                <a:gd name="connsiteX2" fmla="*/ 584200 w 1943100"/>
                <a:gd name="connsiteY2" fmla="*/ 749300 h 793750"/>
                <a:gd name="connsiteX3" fmla="*/ 774700 w 1943100"/>
                <a:gd name="connsiteY3" fmla="*/ 762000 h 793750"/>
                <a:gd name="connsiteX4" fmla="*/ 939800 w 1943100"/>
                <a:gd name="connsiteY4" fmla="*/ 558800 h 793750"/>
                <a:gd name="connsiteX5" fmla="*/ 1143000 w 1943100"/>
                <a:gd name="connsiteY5" fmla="*/ 419100 h 793750"/>
                <a:gd name="connsiteX6" fmla="*/ 1435100 w 1943100"/>
                <a:gd name="connsiteY6" fmla="*/ 596900 h 793750"/>
                <a:gd name="connsiteX7" fmla="*/ 1625600 w 1943100"/>
                <a:gd name="connsiteY7" fmla="*/ 749300 h 793750"/>
                <a:gd name="connsiteX8" fmla="*/ 1943100 w 1943100"/>
                <a:gd name="connsiteY8" fmla="*/ 533400 h 793750"/>
                <a:gd name="connsiteX0" fmla="*/ 0 w 1943100"/>
                <a:gd name="connsiteY0" fmla="*/ 24054 h 817804"/>
                <a:gd name="connsiteX1" fmla="*/ 457200 w 1943100"/>
                <a:gd name="connsiteY1" fmla="*/ 595554 h 817804"/>
                <a:gd name="connsiteX2" fmla="*/ 584200 w 1943100"/>
                <a:gd name="connsiteY2" fmla="*/ 773354 h 817804"/>
                <a:gd name="connsiteX3" fmla="*/ 774700 w 1943100"/>
                <a:gd name="connsiteY3" fmla="*/ 786054 h 817804"/>
                <a:gd name="connsiteX4" fmla="*/ 939800 w 1943100"/>
                <a:gd name="connsiteY4" fmla="*/ 582854 h 817804"/>
                <a:gd name="connsiteX5" fmla="*/ 1143000 w 1943100"/>
                <a:gd name="connsiteY5" fmla="*/ 443154 h 817804"/>
                <a:gd name="connsiteX6" fmla="*/ 1435100 w 1943100"/>
                <a:gd name="connsiteY6" fmla="*/ 620954 h 817804"/>
                <a:gd name="connsiteX7" fmla="*/ 1625600 w 1943100"/>
                <a:gd name="connsiteY7" fmla="*/ 773354 h 817804"/>
                <a:gd name="connsiteX8" fmla="*/ 1943100 w 1943100"/>
                <a:gd name="connsiteY8" fmla="*/ 557454 h 817804"/>
                <a:gd name="connsiteX0" fmla="*/ 0 w 1943100"/>
                <a:gd name="connsiteY0" fmla="*/ 24054 h 788171"/>
                <a:gd name="connsiteX1" fmla="*/ 457200 w 1943100"/>
                <a:gd name="connsiteY1" fmla="*/ 595554 h 788171"/>
                <a:gd name="connsiteX2" fmla="*/ 774700 w 1943100"/>
                <a:gd name="connsiteY2" fmla="*/ 786054 h 788171"/>
                <a:gd name="connsiteX3" fmla="*/ 939800 w 1943100"/>
                <a:gd name="connsiteY3" fmla="*/ 582854 h 788171"/>
                <a:gd name="connsiteX4" fmla="*/ 1143000 w 1943100"/>
                <a:gd name="connsiteY4" fmla="*/ 443154 h 788171"/>
                <a:gd name="connsiteX5" fmla="*/ 1435100 w 1943100"/>
                <a:gd name="connsiteY5" fmla="*/ 620954 h 788171"/>
                <a:gd name="connsiteX6" fmla="*/ 1625600 w 1943100"/>
                <a:gd name="connsiteY6" fmla="*/ 773354 h 788171"/>
                <a:gd name="connsiteX7" fmla="*/ 1943100 w 1943100"/>
                <a:gd name="connsiteY7" fmla="*/ 557454 h 788171"/>
                <a:gd name="connsiteX0" fmla="*/ 0 w 1943100"/>
                <a:gd name="connsiteY0" fmla="*/ 24054 h 788171"/>
                <a:gd name="connsiteX1" fmla="*/ 457200 w 1943100"/>
                <a:gd name="connsiteY1" fmla="*/ 595554 h 788171"/>
                <a:gd name="connsiteX2" fmla="*/ 774700 w 1943100"/>
                <a:gd name="connsiteY2" fmla="*/ 786054 h 788171"/>
                <a:gd name="connsiteX3" fmla="*/ 939800 w 1943100"/>
                <a:gd name="connsiteY3" fmla="*/ 582854 h 788171"/>
                <a:gd name="connsiteX4" fmla="*/ 1143000 w 1943100"/>
                <a:gd name="connsiteY4" fmla="*/ 443154 h 788171"/>
                <a:gd name="connsiteX5" fmla="*/ 1435100 w 1943100"/>
                <a:gd name="connsiteY5" fmla="*/ 620954 h 788171"/>
                <a:gd name="connsiteX6" fmla="*/ 1625600 w 1943100"/>
                <a:gd name="connsiteY6" fmla="*/ 773354 h 788171"/>
                <a:gd name="connsiteX7" fmla="*/ 1943100 w 1943100"/>
                <a:gd name="connsiteY7" fmla="*/ 557454 h 788171"/>
                <a:gd name="connsiteX0" fmla="*/ 0 w 1943100"/>
                <a:gd name="connsiteY0" fmla="*/ 24054 h 788171"/>
                <a:gd name="connsiteX1" fmla="*/ 457200 w 1943100"/>
                <a:gd name="connsiteY1" fmla="*/ 595554 h 788171"/>
                <a:gd name="connsiteX2" fmla="*/ 774700 w 1943100"/>
                <a:gd name="connsiteY2" fmla="*/ 786054 h 788171"/>
                <a:gd name="connsiteX3" fmla="*/ 939800 w 1943100"/>
                <a:gd name="connsiteY3" fmla="*/ 582854 h 788171"/>
                <a:gd name="connsiteX4" fmla="*/ 946638 w 1943100"/>
                <a:gd name="connsiteY4" fmla="*/ 587740 h 788171"/>
                <a:gd name="connsiteX5" fmla="*/ 1143000 w 1943100"/>
                <a:gd name="connsiteY5" fmla="*/ 443154 h 788171"/>
                <a:gd name="connsiteX6" fmla="*/ 1435100 w 1943100"/>
                <a:gd name="connsiteY6" fmla="*/ 620954 h 788171"/>
                <a:gd name="connsiteX7" fmla="*/ 1625600 w 1943100"/>
                <a:gd name="connsiteY7" fmla="*/ 773354 h 788171"/>
                <a:gd name="connsiteX8" fmla="*/ 1943100 w 1943100"/>
                <a:gd name="connsiteY8" fmla="*/ 557454 h 788171"/>
                <a:gd name="connsiteX0" fmla="*/ 0 w 1943100"/>
                <a:gd name="connsiteY0" fmla="*/ 24054 h 788171"/>
                <a:gd name="connsiteX1" fmla="*/ 457200 w 1943100"/>
                <a:gd name="connsiteY1" fmla="*/ 595554 h 788171"/>
                <a:gd name="connsiteX2" fmla="*/ 774700 w 1943100"/>
                <a:gd name="connsiteY2" fmla="*/ 786054 h 788171"/>
                <a:gd name="connsiteX3" fmla="*/ 939800 w 1943100"/>
                <a:gd name="connsiteY3" fmla="*/ 582854 h 788171"/>
                <a:gd name="connsiteX4" fmla="*/ 946638 w 1943100"/>
                <a:gd name="connsiteY4" fmla="*/ 587740 h 788171"/>
                <a:gd name="connsiteX5" fmla="*/ 1143000 w 1943100"/>
                <a:gd name="connsiteY5" fmla="*/ 443154 h 788171"/>
                <a:gd name="connsiteX6" fmla="*/ 1280746 w 1943100"/>
                <a:gd name="connsiteY6" fmla="*/ 435340 h 788171"/>
                <a:gd name="connsiteX7" fmla="*/ 1435100 w 1943100"/>
                <a:gd name="connsiteY7" fmla="*/ 620954 h 788171"/>
                <a:gd name="connsiteX8" fmla="*/ 1625600 w 1943100"/>
                <a:gd name="connsiteY8" fmla="*/ 773354 h 788171"/>
                <a:gd name="connsiteX9" fmla="*/ 1943100 w 1943100"/>
                <a:gd name="connsiteY9" fmla="*/ 557454 h 788171"/>
                <a:gd name="connsiteX0" fmla="*/ 0 w 1943100"/>
                <a:gd name="connsiteY0" fmla="*/ 24054 h 788171"/>
                <a:gd name="connsiteX1" fmla="*/ 457200 w 1943100"/>
                <a:gd name="connsiteY1" fmla="*/ 595554 h 788171"/>
                <a:gd name="connsiteX2" fmla="*/ 774700 w 1943100"/>
                <a:gd name="connsiteY2" fmla="*/ 786054 h 788171"/>
                <a:gd name="connsiteX3" fmla="*/ 939800 w 1943100"/>
                <a:gd name="connsiteY3" fmla="*/ 582854 h 788171"/>
                <a:gd name="connsiteX4" fmla="*/ 1027724 w 1943100"/>
                <a:gd name="connsiteY4" fmla="*/ 587740 h 788171"/>
                <a:gd name="connsiteX5" fmla="*/ 1143000 w 1943100"/>
                <a:gd name="connsiteY5" fmla="*/ 443154 h 788171"/>
                <a:gd name="connsiteX6" fmla="*/ 1280746 w 1943100"/>
                <a:gd name="connsiteY6" fmla="*/ 435340 h 788171"/>
                <a:gd name="connsiteX7" fmla="*/ 1435100 w 1943100"/>
                <a:gd name="connsiteY7" fmla="*/ 620954 h 788171"/>
                <a:gd name="connsiteX8" fmla="*/ 1625600 w 1943100"/>
                <a:gd name="connsiteY8" fmla="*/ 773354 h 788171"/>
                <a:gd name="connsiteX9" fmla="*/ 1943100 w 1943100"/>
                <a:gd name="connsiteY9" fmla="*/ 557454 h 788171"/>
                <a:gd name="connsiteX0" fmla="*/ 0 w 1943100"/>
                <a:gd name="connsiteY0" fmla="*/ 24054 h 787356"/>
                <a:gd name="connsiteX1" fmla="*/ 457200 w 1943100"/>
                <a:gd name="connsiteY1" fmla="*/ 595554 h 787356"/>
                <a:gd name="connsiteX2" fmla="*/ 774700 w 1943100"/>
                <a:gd name="connsiteY2" fmla="*/ 786054 h 787356"/>
                <a:gd name="connsiteX3" fmla="*/ 1027724 w 1943100"/>
                <a:gd name="connsiteY3" fmla="*/ 587740 h 787356"/>
                <a:gd name="connsiteX4" fmla="*/ 1143000 w 1943100"/>
                <a:gd name="connsiteY4" fmla="*/ 443154 h 787356"/>
                <a:gd name="connsiteX5" fmla="*/ 1280746 w 1943100"/>
                <a:gd name="connsiteY5" fmla="*/ 435340 h 787356"/>
                <a:gd name="connsiteX6" fmla="*/ 1435100 w 1943100"/>
                <a:gd name="connsiteY6" fmla="*/ 620954 h 787356"/>
                <a:gd name="connsiteX7" fmla="*/ 1625600 w 1943100"/>
                <a:gd name="connsiteY7" fmla="*/ 773354 h 787356"/>
                <a:gd name="connsiteX8" fmla="*/ 1943100 w 1943100"/>
                <a:gd name="connsiteY8" fmla="*/ 557454 h 787356"/>
                <a:gd name="connsiteX0" fmla="*/ 0 w 1943100"/>
                <a:gd name="connsiteY0" fmla="*/ 24054 h 787356"/>
                <a:gd name="connsiteX1" fmla="*/ 457200 w 1943100"/>
                <a:gd name="connsiteY1" fmla="*/ 595554 h 787356"/>
                <a:gd name="connsiteX2" fmla="*/ 774700 w 1943100"/>
                <a:gd name="connsiteY2" fmla="*/ 786054 h 787356"/>
                <a:gd name="connsiteX3" fmla="*/ 1027724 w 1943100"/>
                <a:gd name="connsiteY3" fmla="*/ 587740 h 787356"/>
                <a:gd name="connsiteX4" fmla="*/ 1143000 w 1943100"/>
                <a:gd name="connsiteY4" fmla="*/ 443154 h 787356"/>
                <a:gd name="connsiteX5" fmla="*/ 1280746 w 1943100"/>
                <a:gd name="connsiteY5" fmla="*/ 435340 h 787356"/>
                <a:gd name="connsiteX6" fmla="*/ 1435100 w 1943100"/>
                <a:gd name="connsiteY6" fmla="*/ 620954 h 787356"/>
                <a:gd name="connsiteX7" fmla="*/ 1625600 w 1943100"/>
                <a:gd name="connsiteY7" fmla="*/ 773354 h 787356"/>
                <a:gd name="connsiteX8" fmla="*/ 1943100 w 1943100"/>
                <a:gd name="connsiteY8" fmla="*/ 557454 h 787356"/>
                <a:gd name="connsiteX0" fmla="*/ 0 w 1943100"/>
                <a:gd name="connsiteY0" fmla="*/ 24054 h 787356"/>
                <a:gd name="connsiteX1" fmla="*/ 457200 w 1943100"/>
                <a:gd name="connsiteY1" fmla="*/ 595554 h 787356"/>
                <a:gd name="connsiteX2" fmla="*/ 774700 w 1943100"/>
                <a:gd name="connsiteY2" fmla="*/ 786054 h 787356"/>
                <a:gd name="connsiteX3" fmla="*/ 1027724 w 1943100"/>
                <a:gd name="connsiteY3" fmla="*/ 587740 h 787356"/>
                <a:gd name="connsiteX4" fmla="*/ 1143000 w 1943100"/>
                <a:gd name="connsiteY4" fmla="*/ 443154 h 787356"/>
                <a:gd name="connsiteX5" fmla="*/ 1280746 w 1943100"/>
                <a:gd name="connsiteY5" fmla="*/ 435340 h 787356"/>
                <a:gd name="connsiteX6" fmla="*/ 1435100 w 1943100"/>
                <a:gd name="connsiteY6" fmla="*/ 620954 h 787356"/>
                <a:gd name="connsiteX7" fmla="*/ 1625600 w 1943100"/>
                <a:gd name="connsiteY7" fmla="*/ 773354 h 787356"/>
                <a:gd name="connsiteX8" fmla="*/ 1943100 w 1943100"/>
                <a:gd name="connsiteY8" fmla="*/ 557454 h 787356"/>
                <a:gd name="connsiteX0" fmla="*/ 0 w 1943100"/>
                <a:gd name="connsiteY0" fmla="*/ 24054 h 787356"/>
                <a:gd name="connsiteX1" fmla="*/ 457200 w 1943100"/>
                <a:gd name="connsiteY1" fmla="*/ 595554 h 787356"/>
                <a:gd name="connsiteX2" fmla="*/ 774700 w 1943100"/>
                <a:gd name="connsiteY2" fmla="*/ 786054 h 787356"/>
                <a:gd name="connsiteX3" fmla="*/ 1027724 w 1943100"/>
                <a:gd name="connsiteY3" fmla="*/ 587740 h 787356"/>
                <a:gd name="connsiteX4" fmla="*/ 1280746 w 1943100"/>
                <a:gd name="connsiteY4" fmla="*/ 435340 h 787356"/>
                <a:gd name="connsiteX5" fmla="*/ 1435100 w 1943100"/>
                <a:gd name="connsiteY5" fmla="*/ 620954 h 787356"/>
                <a:gd name="connsiteX6" fmla="*/ 1625600 w 1943100"/>
                <a:gd name="connsiteY6" fmla="*/ 773354 h 787356"/>
                <a:gd name="connsiteX7" fmla="*/ 1943100 w 1943100"/>
                <a:gd name="connsiteY7" fmla="*/ 557454 h 787356"/>
                <a:gd name="connsiteX0" fmla="*/ 0 w 1943100"/>
                <a:gd name="connsiteY0" fmla="*/ 24054 h 787356"/>
                <a:gd name="connsiteX1" fmla="*/ 457200 w 1943100"/>
                <a:gd name="connsiteY1" fmla="*/ 595554 h 787356"/>
                <a:gd name="connsiteX2" fmla="*/ 774700 w 1943100"/>
                <a:gd name="connsiteY2" fmla="*/ 786054 h 787356"/>
                <a:gd name="connsiteX3" fmla="*/ 1027724 w 1943100"/>
                <a:gd name="connsiteY3" fmla="*/ 587740 h 787356"/>
                <a:gd name="connsiteX4" fmla="*/ 1280746 w 1943100"/>
                <a:gd name="connsiteY4" fmla="*/ 501600 h 787356"/>
                <a:gd name="connsiteX5" fmla="*/ 1435100 w 1943100"/>
                <a:gd name="connsiteY5" fmla="*/ 620954 h 787356"/>
                <a:gd name="connsiteX6" fmla="*/ 1625600 w 1943100"/>
                <a:gd name="connsiteY6" fmla="*/ 773354 h 787356"/>
                <a:gd name="connsiteX7" fmla="*/ 1943100 w 1943100"/>
                <a:gd name="connsiteY7" fmla="*/ 557454 h 787356"/>
                <a:gd name="connsiteX0" fmla="*/ 0 w 1943100"/>
                <a:gd name="connsiteY0" fmla="*/ 24054 h 787356"/>
                <a:gd name="connsiteX1" fmla="*/ 457200 w 1943100"/>
                <a:gd name="connsiteY1" fmla="*/ 595554 h 787356"/>
                <a:gd name="connsiteX2" fmla="*/ 774700 w 1943100"/>
                <a:gd name="connsiteY2" fmla="*/ 786054 h 787356"/>
                <a:gd name="connsiteX3" fmla="*/ 1027724 w 1943100"/>
                <a:gd name="connsiteY3" fmla="*/ 587740 h 787356"/>
                <a:gd name="connsiteX4" fmla="*/ 1280746 w 1943100"/>
                <a:gd name="connsiteY4" fmla="*/ 501600 h 787356"/>
                <a:gd name="connsiteX5" fmla="*/ 1558925 w 1943100"/>
                <a:gd name="connsiteY5" fmla="*/ 620954 h 787356"/>
                <a:gd name="connsiteX6" fmla="*/ 1625600 w 1943100"/>
                <a:gd name="connsiteY6" fmla="*/ 773354 h 787356"/>
                <a:gd name="connsiteX7" fmla="*/ 1943100 w 1943100"/>
                <a:gd name="connsiteY7" fmla="*/ 557454 h 787356"/>
                <a:gd name="connsiteX0" fmla="*/ 0 w 1943100"/>
                <a:gd name="connsiteY0" fmla="*/ 24054 h 787356"/>
                <a:gd name="connsiteX1" fmla="*/ 457200 w 1943100"/>
                <a:gd name="connsiteY1" fmla="*/ 595554 h 787356"/>
                <a:gd name="connsiteX2" fmla="*/ 774700 w 1943100"/>
                <a:gd name="connsiteY2" fmla="*/ 786054 h 787356"/>
                <a:gd name="connsiteX3" fmla="*/ 1027724 w 1943100"/>
                <a:gd name="connsiteY3" fmla="*/ 587740 h 787356"/>
                <a:gd name="connsiteX4" fmla="*/ 1280746 w 1943100"/>
                <a:gd name="connsiteY4" fmla="*/ 501600 h 787356"/>
                <a:gd name="connsiteX5" fmla="*/ 1558925 w 1943100"/>
                <a:gd name="connsiteY5" fmla="*/ 620954 h 787356"/>
                <a:gd name="connsiteX6" fmla="*/ 1943100 w 1943100"/>
                <a:gd name="connsiteY6" fmla="*/ 557454 h 787356"/>
                <a:gd name="connsiteX0" fmla="*/ 0 w 1943100"/>
                <a:gd name="connsiteY0" fmla="*/ 24054 h 787356"/>
                <a:gd name="connsiteX1" fmla="*/ 457200 w 1943100"/>
                <a:gd name="connsiteY1" fmla="*/ 595554 h 787356"/>
                <a:gd name="connsiteX2" fmla="*/ 774700 w 1943100"/>
                <a:gd name="connsiteY2" fmla="*/ 786054 h 787356"/>
                <a:gd name="connsiteX3" fmla="*/ 1027724 w 1943100"/>
                <a:gd name="connsiteY3" fmla="*/ 587740 h 787356"/>
                <a:gd name="connsiteX4" fmla="*/ 1280746 w 1943100"/>
                <a:gd name="connsiteY4" fmla="*/ 501600 h 787356"/>
                <a:gd name="connsiteX5" fmla="*/ 1658938 w 1943100"/>
                <a:gd name="connsiteY5" fmla="*/ 700450 h 787356"/>
                <a:gd name="connsiteX6" fmla="*/ 1943100 w 1943100"/>
                <a:gd name="connsiteY6" fmla="*/ 557454 h 787356"/>
                <a:gd name="connsiteX0" fmla="*/ 0 w 1943100"/>
                <a:gd name="connsiteY0" fmla="*/ 24054 h 787356"/>
                <a:gd name="connsiteX1" fmla="*/ 457200 w 1943100"/>
                <a:gd name="connsiteY1" fmla="*/ 595554 h 787356"/>
                <a:gd name="connsiteX2" fmla="*/ 774700 w 1943100"/>
                <a:gd name="connsiteY2" fmla="*/ 786054 h 787356"/>
                <a:gd name="connsiteX3" fmla="*/ 1027724 w 1943100"/>
                <a:gd name="connsiteY3" fmla="*/ 587740 h 787356"/>
                <a:gd name="connsiteX4" fmla="*/ 1280746 w 1943100"/>
                <a:gd name="connsiteY4" fmla="*/ 501600 h 787356"/>
                <a:gd name="connsiteX5" fmla="*/ 1658938 w 1943100"/>
                <a:gd name="connsiteY5" fmla="*/ 700450 h 787356"/>
                <a:gd name="connsiteX6" fmla="*/ 1943100 w 1943100"/>
                <a:gd name="connsiteY6" fmla="*/ 557454 h 787356"/>
                <a:gd name="connsiteX0" fmla="*/ 0 w 1943100"/>
                <a:gd name="connsiteY0" fmla="*/ 24054 h 722555"/>
                <a:gd name="connsiteX1" fmla="*/ 457200 w 1943100"/>
                <a:gd name="connsiteY1" fmla="*/ 595554 h 722555"/>
                <a:gd name="connsiteX2" fmla="*/ 774700 w 1943100"/>
                <a:gd name="connsiteY2" fmla="*/ 721253 h 722555"/>
                <a:gd name="connsiteX3" fmla="*/ 1027724 w 1943100"/>
                <a:gd name="connsiteY3" fmla="*/ 587740 h 722555"/>
                <a:gd name="connsiteX4" fmla="*/ 1280746 w 1943100"/>
                <a:gd name="connsiteY4" fmla="*/ 501600 h 722555"/>
                <a:gd name="connsiteX5" fmla="*/ 1658938 w 1943100"/>
                <a:gd name="connsiteY5" fmla="*/ 700450 h 722555"/>
                <a:gd name="connsiteX6" fmla="*/ 1943100 w 1943100"/>
                <a:gd name="connsiteY6" fmla="*/ 557454 h 722555"/>
                <a:gd name="connsiteX0" fmla="*/ 0 w 1658937"/>
                <a:gd name="connsiteY0" fmla="*/ 24054 h 722555"/>
                <a:gd name="connsiteX1" fmla="*/ 457200 w 1658937"/>
                <a:gd name="connsiteY1" fmla="*/ 595554 h 722555"/>
                <a:gd name="connsiteX2" fmla="*/ 774700 w 1658937"/>
                <a:gd name="connsiteY2" fmla="*/ 721253 h 722555"/>
                <a:gd name="connsiteX3" fmla="*/ 1027724 w 1658937"/>
                <a:gd name="connsiteY3" fmla="*/ 587740 h 722555"/>
                <a:gd name="connsiteX4" fmla="*/ 1280746 w 1658937"/>
                <a:gd name="connsiteY4" fmla="*/ 501600 h 722555"/>
                <a:gd name="connsiteX5" fmla="*/ 1658938 w 1658937"/>
                <a:gd name="connsiteY5" fmla="*/ 700450 h 722555"/>
                <a:gd name="connsiteX0" fmla="*/ 0 w 2122394"/>
                <a:gd name="connsiteY0" fmla="*/ 24054 h 722555"/>
                <a:gd name="connsiteX1" fmla="*/ 457200 w 2122394"/>
                <a:gd name="connsiteY1" fmla="*/ 595554 h 722555"/>
                <a:gd name="connsiteX2" fmla="*/ 774700 w 2122394"/>
                <a:gd name="connsiteY2" fmla="*/ 721253 h 722555"/>
                <a:gd name="connsiteX3" fmla="*/ 1027724 w 2122394"/>
                <a:gd name="connsiteY3" fmla="*/ 587740 h 722555"/>
                <a:gd name="connsiteX4" fmla="*/ 1280746 w 2122394"/>
                <a:gd name="connsiteY4" fmla="*/ 501600 h 722555"/>
                <a:gd name="connsiteX5" fmla="*/ 2122394 w 2122394"/>
                <a:gd name="connsiteY5" fmla="*/ 700450 h 722555"/>
                <a:gd name="connsiteX0" fmla="*/ 0 w 2122394"/>
                <a:gd name="connsiteY0" fmla="*/ 24054 h 722555"/>
                <a:gd name="connsiteX1" fmla="*/ 457200 w 2122394"/>
                <a:gd name="connsiteY1" fmla="*/ 595554 h 722555"/>
                <a:gd name="connsiteX2" fmla="*/ 774700 w 2122394"/>
                <a:gd name="connsiteY2" fmla="*/ 721253 h 722555"/>
                <a:gd name="connsiteX3" fmla="*/ 1027724 w 2122394"/>
                <a:gd name="connsiteY3" fmla="*/ 587740 h 722555"/>
                <a:gd name="connsiteX4" fmla="*/ 1280746 w 2122394"/>
                <a:gd name="connsiteY4" fmla="*/ 501600 h 722555"/>
                <a:gd name="connsiteX5" fmla="*/ 2122394 w 2122394"/>
                <a:gd name="connsiteY5" fmla="*/ 700450 h 722555"/>
                <a:gd name="connsiteX0" fmla="*/ 0 w 2122394"/>
                <a:gd name="connsiteY0" fmla="*/ 24054 h 722555"/>
                <a:gd name="connsiteX1" fmla="*/ 457200 w 2122394"/>
                <a:gd name="connsiteY1" fmla="*/ 595554 h 722555"/>
                <a:gd name="connsiteX2" fmla="*/ 774700 w 2122394"/>
                <a:gd name="connsiteY2" fmla="*/ 721253 h 722555"/>
                <a:gd name="connsiteX3" fmla="*/ 1027724 w 2122394"/>
                <a:gd name="connsiteY3" fmla="*/ 587740 h 722555"/>
                <a:gd name="connsiteX4" fmla="*/ 1280746 w 2122394"/>
                <a:gd name="connsiteY4" fmla="*/ 501600 h 722555"/>
                <a:gd name="connsiteX5" fmla="*/ 2122394 w 2122394"/>
                <a:gd name="connsiteY5" fmla="*/ 632501 h 722555"/>
                <a:gd name="connsiteX0" fmla="*/ 0 w 2122394"/>
                <a:gd name="connsiteY0" fmla="*/ 24054 h 722555"/>
                <a:gd name="connsiteX1" fmla="*/ 457200 w 2122394"/>
                <a:gd name="connsiteY1" fmla="*/ 595554 h 722555"/>
                <a:gd name="connsiteX2" fmla="*/ 774700 w 2122394"/>
                <a:gd name="connsiteY2" fmla="*/ 721253 h 722555"/>
                <a:gd name="connsiteX3" fmla="*/ 1027724 w 2122394"/>
                <a:gd name="connsiteY3" fmla="*/ 587740 h 722555"/>
                <a:gd name="connsiteX4" fmla="*/ 1445582 w 2122394"/>
                <a:gd name="connsiteY4" fmla="*/ 501600 h 722555"/>
                <a:gd name="connsiteX5" fmla="*/ 2122394 w 2122394"/>
                <a:gd name="connsiteY5" fmla="*/ 632501 h 722555"/>
                <a:gd name="connsiteX0" fmla="*/ 0 w 2122394"/>
                <a:gd name="connsiteY0" fmla="*/ 24054 h 722555"/>
                <a:gd name="connsiteX1" fmla="*/ 457200 w 2122394"/>
                <a:gd name="connsiteY1" fmla="*/ 595554 h 722555"/>
                <a:gd name="connsiteX2" fmla="*/ 774700 w 2122394"/>
                <a:gd name="connsiteY2" fmla="*/ 721253 h 722555"/>
                <a:gd name="connsiteX3" fmla="*/ 1027724 w 2122394"/>
                <a:gd name="connsiteY3" fmla="*/ 587740 h 722555"/>
                <a:gd name="connsiteX4" fmla="*/ 1445582 w 2122394"/>
                <a:gd name="connsiteY4" fmla="*/ 540781 h 722555"/>
                <a:gd name="connsiteX5" fmla="*/ 2122394 w 2122394"/>
                <a:gd name="connsiteY5" fmla="*/ 632501 h 722555"/>
                <a:gd name="connsiteX0" fmla="*/ 0 w 2122394"/>
                <a:gd name="connsiteY0" fmla="*/ 24054 h 722554"/>
                <a:gd name="connsiteX1" fmla="*/ 457200 w 2122394"/>
                <a:gd name="connsiteY1" fmla="*/ 595554 h 722554"/>
                <a:gd name="connsiteX2" fmla="*/ 774701 w 2122394"/>
                <a:gd name="connsiteY2" fmla="*/ 676568 h 722554"/>
                <a:gd name="connsiteX3" fmla="*/ 1027724 w 2122394"/>
                <a:gd name="connsiteY3" fmla="*/ 587740 h 722554"/>
                <a:gd name="connsiteX4" fmla="*/ 1445582 w 2122394"/>
                <a:gd name="connsiteY4" fmla="*/ 540781 h 722554"/>
                <a:gd name="connsiteX5" fmla="*/ 2122394 w 2122394"/>
                <a:gd name="connsiteY5" fmla="*/ 632501 h 722554"/>
                <a:gd name="connsiteX0" fmla="*/ 0 w 2122394"/>
                <a:gd name="connsiteY0" fmla="*/ 24054 h 722554"/>
                <a:gd name="connsiteX1" fmla="*/ 457200 w 2122394"/>
                <a:gd name="connsiteY1" fmla="*/ 595554 h 722554"/>
                <a:gd name="connsiteX2" fmla="*/ 774701 w 2122394"/>
                <a:gd name="connsiteY2" fmla="*/ 676568 h 722554"/>
                <a:gd name="connsiteX3" fmla="*/ 1445582 w 2122394"/>
                <a:gd name="connsiteY3" fmla="*/ 540781 h 722554"/>
                <a:gd name="connsiteX4" fmla="*/ 2122394 w 2122394"/>
                <a:gd name="connsiteY4" fmla="*/ 632501 h 722554"/>
                <a:gd name="connsiteX0" fmla="*/ 0 w 2122394"/>
                <a:gd name="connsiteY0" fmla="*/ 0 h 652514"/>
                <a:gd name="connsiteX1" fmla="*/ 774701 w 2122394"/>
                <a:gd name="connsiteY1" fmla="*/ 652514 h 652514"/>
                <a:gd name="connsiteX2" fmla="*/ 1445582 w 2122394"/>
                <a:gd name="connsiteY2" fmla="*/ 516727 h 652514"/>
                <a:gd name="connsiteX3" fmla="*/ 2122394 w 2122394"/>
                <a:gd name="connsiteY3" fmla="*/ 608447 h 652514"/>
                <a:gd name="connsiteX0" fmla="*/ 0 w 2122394"/>
                <a:gd name="connsiteY0" fmla="*/ 4801 h 657315"/>
                <a:gd name="connsiteX1" fmla="*/ 774701 w 2122394"/>
                <a:gd name="connsiteY1" fmla="*/ 657315 h 657315"/>
                <a:gd name="connsiteX2" fmla="*/ 1445582 w 2122394"/>
                <a:gd name="connsiteY2" fmla="*/ 521528 h 657315"/>
                <a:gd name="connsiteX3" fmla="*/ 2122394 w 2122394"/>
                <a:gd name="connsiteY3" fmla="*/ 613248 h 657315"/>
                <a:gd name="connsiteX0" fmla="*/ 0 w 2122394"/>
                <a:gd name="connsiteY0" fmla="*/ 4801 h 662565"/>
                <a:gd name="connsiteX1" fmla="*/ 774701 w 2122394"/>
                <a:gd name="connsiteY1" fmla="*/ 657315 h 662565"/>
                <a:gd name="connsiteX2" fmla="*/ 1445582 w 2122394"/>
                <a:gd name="connsiteY2" fmla="*/ 521528 h 662565"/>
                <a:gd name="connsiteX3" fmla="*/ 2122394 w 2122394"/>
                <a:gd name="connsiteY3" fmla="*/ 613248 h 662565"/>
                <a:gd name="connsiteX0" fmla="*/ 0 w 2122394"/>
                <a:gd name="connsiteY0" fmla="*/ 4801 h 662565"/>
                <a:gd name="connsiteX1" fmla="*/ 774701 w 2122394"/>
                <a:gd name="connsiteY1" fmla="*/ 657315 h 662565"/>
                <a:gd name="connsiteX2" fmla="*/ 1445582 w 2122394"/>
                <a:gd name="connsiteY2" fmla="*/ 521528 h 662565"/>
                <a:gd name="connsiteX3" fmla="*/ 2122394 w 2122394"/>
                <a:gd name="connsiteY3" fmla="*/ 613248 h 662565"/>
                <a:gd name="connsiteX0" fmla="*/ 0 w 2122394"/>
                <a:gd name="connsiteY0" fmla="*/ 4801 h 662565"/>
                <a:gd name="connsiteX1" fmla="*/ 844386 w 2122394"/>
                <a:gd name="connsiteY1" fmla="*/ 657315 h 662565"/>
                <a:gd name="connsiteX2" fmla="*/ 1445582 w 2122394"/>
                <a:gd name="connsiteY2" fmla="*/ 521528 h 662565"/>
                <a:gd name="connsiteX3" fmla="*/ 2122394 w 2122394"/>
                <a:gd name="connsiteY3" fmla="*/ 613248 h 662565"/>
                <a:gd name="connsiteX0" fmla="*/ 0 w 2122394"/>
                <a:gd name="connsiteY0" fmla="*/ 0 h 659701"/>
                <a:gd name="connsiteX1" fmla="*/ 494156 w 2122394"/>
                <a:gd name="connsiteY1" fmla="*/ 550949 h 659701"/>
                <a:gd name="connsiteX2" fmla="*/ 844386 w 2122394"/>
                <a:gd name="connsiteY2" fmla="*/ 652514 h 659701"/>
                <a:gd name="connsiteX3" fmla="*/ 1445582 w 2122394"/>
                <a:gd name="connsiteY3" fmla="*/ 516727 h 659701"/>
                <a:gd name="connsiteX4" fmla="*/ 2122394 w 2122394"/>
                <a:gd name="connsiteY4" fmla="*/ 608447 h 659701"/>
                <a:gd name="connsiteX0" fmla="*/ 0 w 2122394"/>
                <a:gd name="connsiteY0" fmla="*/ 0 h 659701"/>
                <a:gd name="connsiteX1" fmla="*/ 494156 w 2122394"/>
                <a:gd name="connsiteY1" fmla="*/ 550949 h 659701"/>
                <a:gd name="connsiteX2" fmla="*/ 844386 w 2122394"/>
                <a:gd name="connsiteY2" fmla="*/ 652514 h 659701"/>
                <a:gd name="connsiteX3" fmla="*/ 1445582 w 2122394"/>
                <a:gd name="connsiteY3" fmla="*/ 516727 h 659701"/>
                <a:gd name="connsiteX4" fmla="*/ 2122394 w 2122394"/>
                <a:gd name="connsiteY4" fmla="*/ 608447 h 659701"/>
                <a:gd name="connsiteX0" fmla="*/ 0 w 2122394"/>
                <a:gd name="connsiteY0" fmla="*/ 0 h 659701"/>
                <a:gd name="connsiteX1" fmla="*/ 494156 w 2122394"/>
                <a:gd name="connsiteY1" fmla="*/ 550949 h 659701"/>
                <a:gd name="connsiteX2" fmla="*/ 844386 w 2122394"/>
                <a:gd name="connsiteY2" fmla="*/ 652514 h 659701"/>
                <a:gd name="connsiteX3" fmla="*/ 1445582 w 2122394"/>
                <a:gd name="connsiteY3" fmla="*/ 516727 h 659701"/>
                <a:gd name="connsiteX4" fmla="*/ 2122394 w 2122394"/>
                <a:gd name="connsiteY4" fmla="*/ 608447 h 659701"/>
                <a:gd name="connsiteX0" fmla="*/ 0 w 2122394"/>
                <a:gd name="connsiteY0" fmla="*/ 0 h 659701"/>
                <a:gd name="connsiteX1" fmla="*/ 494156 w 2122394"/>
                <a:gd name="connsiteY1" fmla="*/ 550949 h 659701"/>
                <a:gd name="connsiteX2" fmla="*/ 844386 w 2122394"/>
                <a:gd name="connsiteY2" fmla="*/ 652514 h 659701"/>
                <a:gd name="connsiteX3" fmla="*/ 1445582 w 2122394"/>
                <a:gd name="connsiteY3" fmla="*/ 516727 h 659701"/>
                <a:gd name="connsiteX4" fmla="*/ 2122394 w 2122394"/>
                <a:gd name="connsiteY4" fmla="*/ 608447 h 659701"/>
                <a:gd name="connsiteX0" fmla="*/ 0 w 2122394"/>
                <a:gd name="connsiteY0" fmla="*/ 0 h 659701"/>
                <a:gd name="connsiteX1" fmla="*/ 494156 w 2122394"/>
                <a:gd name="connsiteY1" fmla="*/ 550949 h 659701"/>
                <a:gd name="connsiteX2" fmla="*/ 844386 w 2122394"/>
                <a:gd name="connsiteY2" fmla="*/ 652514 h 659701"/>
                <a:gd name="connsiteX3" fmla="*/ 1445582 w 2122394"/>
                <a:gd name="connsiteY3" fmla="*/ 516727 h 659701"/>
                <a:gd name="connsiteX4" fmla="*/ 2122394 w 2122394"/>
                <a:gd name="connsiteY4" fmla="*/ 608447 h 659701"/>
                <a:gd name="connsiteX0" fmla="*/ 0 w 2122394"/>
                <a:gd name="connsiteY0" fmla="*/ 0 h 659701"/>
                <a:gd name="connsiteX1" fmla="*/ 494156 w 2122394"/>
                <a:gd name="connsiteY1" fmla="*/ 550949 h 659701"/>
                <a:gd name="connsiteX2" fmla="*/ 844386 w 2122394"/>
                <a:gd name="connsiteY2" fmla="*/ 652514 h 659701"/>
                <a:gd name="connsiteX3" fmla="*/ 1445582 w 2122394"/>
                <a:gd name="connsiteY3" fmla="*/ 516727 h 659701"/>
                <a:gd name="connsiteX4" fmla="*/ 2122394 w 2122394"/>
                <a:gd name="connsiteY4" fmla="*/ 608447 h 659701"/>
                <a:gd name="connsiteX0" fmla="*/ 0 w 2122394"/>
                <a:gd name="connsiteY0" fmla="*/ 0 h 659701"/>
                <a:gd name="connsiteX1" fmla="*/ 494156 w 2122394"/>
                <a:gd name="connsiteY1" fmla="*/ 550949 h 659701"/>
                <a:gd name="connsiteX2" fmla="*/ 844386 w 2122394"/>
                <a:gd name="connsiteY2" fmla="*/ 652514 h 659701"/>
                <a:gd name="connsiteX3" fmla="*/ 1228538 w 2122394"/>
                <a:gd name="connsiteY3" fmla="*/ 565642 h 659701"/>
                <a:gd name="connsiteX4" fmla="*/ 1445582 w 2122394"/>
                <a:gd name="connsiteY4" fmla="*/ 516727 h 659701"/>
                <a:gd name="connsiteX5" fmla="*/ 2122394 w 2122394"/>
                <a:gd name="connsiteY5" fmla="*/ 608447 h 659701"/>
                <a:gd name="connsiteX0" fmla="*/ 0 w 2122394"/>
                <a:gd name="connsiteY0" fmla="*/ 0 h 659701"/>
                <a:gd name="connsiteX1" fmla="*/ 494156 w 2122394"/>
                <a:gd name="connsiteY1" fmla="*/ 550949 h 659701"/>
                <a:gd name="connsiteX2" fmla="*/ 844386 w 2122394"/>
                <a:gd name="connsiteY2" fmla="*/ 652514 h 659701"/>
                <a:gd name="connsiteX3" fmla="*/ 1228538 w 2122394"/>
                <a:gd name="connsiteY3" fmla="*/ 565642 h 659701"/>
                <a:gd name="connsiteX4" fmla="*/ 1611757 w 2122394"/>
                <a:gd name="connsiteY4" fmla="*/ 516727 h 659701"/>
                <a:gd name="connsiteX5" fmla="*/ 2122394 w 2122394"/>
                <a:gd name="connsiteY5" fmla="*/ 608447 h 659701"/>
                <a:gd name="connsiteX0" fmla="*/ 0 w 2122394"/>
                <a:gd name="connsiteY0" fmla="*/ 0 h 659701"/>
                <a:gd name="connsiteX1" fmla="*/ 494156 w 2122394"/>
                <a:gd name="connsiteY1" fmla="*/ 550949 h 659701"/>
                <a:gd name="connsiteX2" fmla="*/ 844386 w 2122394"/>
                <a:gd name="connsiteY2" fmla="*/ 652514 h 659701"/>
                <a:gd name="connsiteX3" fmla="*/ 1228538 w 2122394"/>
                <a:gd name="connsiteY3" fmla="*/ 565642 h 659701"/>
                <a:gd name="connsiteX4" fmla="*/ 1611757 w 2122394"/>
                <a:gd name="connsiteY4" fmla="*/ 516727 h 659701"/>
                <a:gd name="connsiteX5" fmla="*/ 2122394 w 2122394"/>
                <a:gd name="connsiteY5" fmla="*/ 608447 h 659701"/>
                <a:gd name="connsiteX0" fmla="*/ 0 w 1611757"/>
                <a:gd name="connsiteY0" fmla="*/ 0 h 659701"/>
                <a:gd name="connsiteX1" fmla="*/ 494156 w 1611757"/>
                <a:gd name="connsiteY1" fmla="*/ 550949 h 659701"/>
                <a:gd name="connsiteX2" fmla="*/ 844386 w 1611757"/>
                <a:gd name="connsiteY2" fmla="*/ 652514 h 659701"/>
                <a:gd name="connsiteX3" fmla="*/ 1228538 w 1611757"/>
                <a:gd name="connsiteY3" fmla="*/ 565642 h 659701"/>
                <a:gd name="connsiteX4" fmla="*/ 1611757 w 1611757"/>
                <a:gd name="connsiteY4" fmla="*/ 516727 h 659701"/>
                <a:gd name="connsiteX0" fmla="*/ 0 w 1228538"/>
                <a:gd name="connsiteY0" fmla="*/ 0 h 659701"/>
                <a:gd name="connsiteX1" fmla="*/ 494156 w 1228538"/>
                <a:gd name="connsiteY1" fmla="*/ 550949 h 659701"/>
                <a:gd name="connsiteX2" fmla="*/ 844386 w 1228538"/>
                <a:gd name="connsiteY2" fmla="*/ 652514 h 659701"/>
                <a:gd name="connsiteX3" fmla="*/ 1228538 w 1228538"/>
                <a:gd name="connsiteY3" fmla="*/ 565642 h 659701"/>
                <a:gd name="connsiteX0" fmla="*/ 0 w 844386"/>
                <a:gd name="connsiteY0" fmla="*/ 0 h 659701"/>
                <a:gd name="connsiteX1" fmla="*/ 494156 w 844386"/>
                <a:gd name="connsiteY1" fmla="*/ 550949 h 659701"/>
                <a:gd name="connsiteX2" fmla="*/ 844386 w 844386"/>
                <a:gd name="connsiteY2" fmla="*/ 652514 h 659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44386" h="659701">
                  <a:moveTo>
                    <a:pt x="0" y="0"/>
                  </a:moveTo>
                  <a:cubicBezTo>
                    <a:pt x="228879" y="129"/>
                    <a:pt x="353425" y="442197"/>
                    <a:pt x="494156" y="550949"/>
                  </a:cubicBezTo>
                  <a:cubicBezTo>
                    <a:pt x="634887" y="659701"/>
                    <a:pt x="721989" y="650065"/>
                    <a:pt x="844386" y="652514"/>
                  </a:cubicBezTo>
                </a:path>
              </a:pathLst>
            </a:custGeom>
            <a:noFill/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2000" b="0" i="1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90" name="Text Box 24"/>
            <p:cNvSpPr txBox="1">
              <a:spLocks noChangeArrowheads="1"/>
            </p:cNvSpPr>
            <p:nvPr/>
          </p:nvSpPr>
          <p:spPr bwMode="auto">
            <a:xfrm>
              <a:off x="7463699" y="5695353"/>
              <a:ext cx="86571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fr-CA" dirty="0">
                  <a:sym typeface="Symbol" pitchFamily="18" charset="2"/>
                </a:rPr>
                <a:t>1</a:t>
              </a:r>
              <a:r>
                <a:rPr lang="fr-CA" sz="1800" i="0" dirty="0">
                  <a:sym typeface="Symbol"/>
                </a:rPr>
                <a:t>/d</a:t>
              </a:r>
              <a:endParaRPr lang="fr-CA" sz="1800" i="0" dirty="0"/>
            </a:p>
          </p:txBody>
        </p:sp>
        <p:cxnSp>
          <p:nvCxnSpPr>
            <p:cNvPr id="92" name="Straight Arrow Connector 91"/>
            <p:cNvCxnSpPr/>
            <p:nvPr/>
          </p:nvCxnSpPr>
          <p:spPr bwMode="auto">
            <a:xfrm rot="5400000">
              <a:off x="7328112" y="6002395"/>
              <a:ext cx="246947" cy="17172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74" name="Footer Placeholder 73"/>
          <p:cNvSpPr>
            <a:spLocks noGrp="1"/>
          </p:cNvSpPr>
          <p:nvPr>
            <p:ph type="ftr" sz="quarter" idx="4294967295"/>
          </p:nvPr>
        </p:nvSpPr>
        <p:spPr>
          <a:xfrm rot="16200000">
            <a:off x="-1135819" y="4701738"/>
            <a:ext cx="2895600" cy="457200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(C) Pierre Savard 2013</a:t>
            </a:r>
          </a:p>
        </p:txBody>
      </p:sp>
      <p:sp>
        <p:nvSpPr>
          <p:cNvPr id="75" name="Text Box 24"/>
          <p:cNvSpPr txBox="1">
            <a:spLocks noChangeArrowheads="1"/>
          </p:cNvSpPr>
          <p:nvPr/>
        </p:nvSpPr>
        <p:spPr bwMode="auto">
          <a:xfrm>
            <a:off x="7851029" y="2497889"/>
            <a:ext cx="6413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fr-CA" b="1" dirty="0">
                <a:latin typeface="Symbol" charset="2"/>
                <a:ea typeface="Symbol" charset="2"/>
                <a:cs typeface="Symbol" charset="2"/>
                <a:sym typeface="Symbol" pitchFamily="18" charset="2"/>
              </a:rPr>
              <a:t>n</a:t>
            </a:r>
            <a:endParaRPr lang="fr-CA" b="1" i="0" dirty="0">
              <a:latin typeface="Symbol" charset="2"/>
              <a:ea typeface="Symbol" charset="2"/>
              <a:cs typeface="Symbol" charset="2"/>
            </a:endParaRPr>
          </a:p>
        </p:txBody>
      </p:sp>
      <p:sp>
        <p:nvSpPr>
          <p:cNvPr id="91" name="Text Box 24"/>
          <p:cNvSpPr txBox="1">
            <a:spLocks noChangeArrowheads="1"/>
          </p:cNvSpPr>
          <p:nvPr/>
        </p:nvSpPr>
        <p:spPr bwMode="auto">
          <a:xfrm>
            <a:off x="7942785" y="4137260"/>
            <a:ext cx="6413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fr-CA" b="1" dirty="0">
                <a:latin typeface="Symbol" charset="2"/>
                <a:ea typeface="Symbol" charset="2"/>
                <a:cs typeface="Symbol" charset="2"/>
                <a:sym typeface="Symbol" pitchFamily="18" charset="2"/>
              </a:rPr>
              <a:t>n</a:t>
            </a:r>
            <a:endParaRPr lang="fr-CA" b="1" i="0" dirty="0">
              <a:latin typeface="Symbol" charset="2"/>
              <a:ea typeface="Symbol" charset="2"/>
              <a:cs typeface="Symbol" charset="2"/>
            </a:endParaRPr>
          </a:p>
        </p:txBody>
      </p:sp>
      <p:sp>
        <p:nvSpPr>
          <p:cNvPr id="93" name="Text Box 24"/>
          <p:cNvSpPr txBox="1">
            <a:spLocks noChangeArrowheads="1"/>
          </p:cNvSpPr>
          <p:nvPr/>
        </p:nvSpPr>
        <p:spPr bwMode="auto">
          <a:xfrm>
            <a:off x="7964504" y="5913800"/>
            <a:ext cx="6413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fr-CA" b="1" dirty="0">
                <a:latin typeface="Symbol" charset="2"/>
                <a:ea typeface="Symbol" charset="2"/>
                <a:cs typeface="Symbol" charset="2"/>
                <a:sym typeface="Symbol" pitchFamily="18" charset="2"/>
              </a:rPr>
              <a:t>n</a:t>
            </a:r>
            <a:endParaRPr lang="fr-CA" b="1" i="0" dirty="0">
              <a:latin typeface="Symbol" charset="2"/>
              <a:ea typeface="Symbol" charset="2"/>
              <a:cs typeface="Symbol" charset="2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E7E3552C-D385-E04F-A609-1EA90BD883B3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D44D8DC9-952C-3F47-8242-6C347FB4153D}"/>
              </a:ext>
            </a:extLst>
          </p:cNvPr>
          <p:cNvSpPr txBox="1"/>
          <p:nvPr/>
        </p:nvSpPr>
        <p:spPr>
          <a:xfrm>
            <a:off x="1330220" y="-48017"/>
            <a:ext cx="31677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600" b="1" dirty="0">
                <a:solidFill>
                  <a:schemeClr val="bg1"/>
                </a:solidFill>
                <a:latin typeface="+mj-lt"/>
              </a:rPr>
              <a:t>   Cadre 1D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21752A15-CD95-4D47-B4C4-05FE30187A1F}"/>
              </a:ext>
            </a:extLst>
          </p:cNvPr>
          <p:cNvSpPr txBox="1"/>
          <p:nvPr/>
        </p:nvSpPr>
        <p:spPr>
          <a:xfrm>
            <a:off x="4639172" y="-48017"/>
            <a:ext cx="4504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Approche</a:t>
            </a: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géométrique</a:t>
            </a: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de la </a:t>
            </a:r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transformée</a:t>
            </a: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de Fourier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1454700-210A-2239-42F9-16E4F008982B}"/>
              </a:ext>
            </a:extLst>
          </p:cNvPr>
          <p:cNvCxnSpPr>
            <a:cxnSpLocks/>
          </p:cNvCxnSpPr>
          <p:nvPr/>
        </p:nvCxnSpPr>
        <p:spPr>
          <a:xfrm>
            <a:off x="496957" y="844634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ED1527F-DBF9-7EC5-547A-A3799830C0AF}"/>
              </a:ext>
            </a:extLst>
          </p:cNvPr>
          <p:cNvSpPr txBox="1"/>
          <p:nvPr/>
        </p:nvSpPr>
        <p:spPr>
          <a:xfrm>
            <a:off x="355598" y="236179"/>
            <a:ext cx="8676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35" dirty="0">
                <a:latin typeface="+mj-lt"/>
                <a:ea typeface="Century Gothic" charset="0"/>
                <a:cs typeface="Century Gothic" charset="0"/>
              </a:rPr>
              <a:t>TF de </a:t>
            </a:r>
            <a:r>
              <a:rPr lang="en-CA" sz="3200" b="1" spc="-35" dirty="0" err="1">
                <a:latin typeface="+mj-lt"/>
                <a:ea typeface="Century Gothic" charset="0"/>
                <a:cs typeface="Century Gothic" charset="0"/>
              </a:rPr>
              <a:t>fonctions</a:t>
            </a:r>
            <a:r>
              <a:rPr lang="en-CA" sz="3200" b="1" spc="-35" dirty="0">
                <a:latin typeface="+mj-lt"/>
                <a:ea typeface="Century Gothic" charset="0"/>
                <a:cs typeface="Century Gothic" charset="0"/>
              </a:rPr>
              <a:t> </a:t>
            </a:r>
            <a:r>
              <a:rPr lang="en-CA" sz="3200" b="1" spc="-35" dirty="0" err="1">
                <a:latin typeface="+mj-lt"/>
                <a:ea typeface="Century Gothic" charset="0"/>
                <a:cs typeface="Century Gothic" charset="0"/>
              </a:rPr>
              <a:t>usuelles</a:t>
            </a:r>
            <a:r>
              <a:rPr lang="en-CA" sz="3200" b="1" spc="-35" dirty="0">
                <a:latin typeface="+mj-lt"/>
                <a:ea typeface="Century Gothic" charset="0"/>
                <a:cs typeface="Century Gothic" charset="0"/>
              </a:rPr>
              <a:t> : sinus cardinal 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AFE5BA2A-DA79-8F8E-1CE3-5B6E45734E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1414" y="1106678"/>
            <a:ext cx="758534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CA" sz="2000" i="0" kern="0" dirty="0">
                <a:latin typeface="+mj-lt"/>
                <a:ea typeface="+mj-ea"/>
                <a:cs typeface="+mj-cs"/>
              </a:rPr>
              <a:t>d</a:t>
            </a:r>
            <a:r>
              <a:rPr kumimoji="0" lang="fr-CA" sz="2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omaine</a:t>
            </a:r>
            <a:r>
              <a:rPr kumimoji="0" lang="fr-CA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du temps           	                    </a:t>
            </a:r>
            <a:r>
              <a:rPr lang="fr-CA" sz="2000" kern="0" dirty="0">
                <a:latin typeface="+mj-lt"/>
                <a:ea typeface="+mj-ea"/>
                <a:cs typeface="+mj-cs"/>
              </a:rPr>
              <a:t>    </a:t>
            </a:r>
            <a:r>
              <a:rPr kumimoji="0" lang="fr-CA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domaine de la fréquence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956616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7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CA"/>
          </a:p>
        </p:txBody>
      </p:sp>
      <p:sp>
        <p:nvSpPr>
          <p:cNvPr id="155659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CA"/>
          </a:p>
        </p:txBody>
      </p:sp>
      <p:grpSp>
        <p:nvGrpSpPr>
          <p:cNvPr id="2" name="Group 54"/>
          <p:cNvGrpSpPr/>
          <p:nvPr/>
        </p:nvGrpSpPr>
        <p:grpSpPr>
          <a:xfrm>
            <a:off x="923925" y="1300587"/>
            <a:ext cx="7429501" cy="1249101"/>
            <a:chOff x="923925" y="2197535"/>
            <a:chExt cx="7429501" cy="1806318"/>
          </a:xfrm>
        </p:grpSpPr>
        <p:sp>
          <p:nvSpPr>
            <p:cNvPr id="33" name="Freeform 32"/>
            <p:cNvSpPr/>
            <p:nvPr/>
          </p:nvSpPr>
          <p:spPr bwMode="auto">
            <a:xfrm>
              <a:off x="923925" y="2859767"/>
              <a:ext cx="2327275" cy="673101"/>
            </a:xfrm>
            <a:custGeom>
              <a:avLst/>
              <a:gdLst>
                <a:gd name="connsiteX0" fmla="*/ 0 w 2667000"/>
                <a:gd name="connsiteY0" fmla="*/ 660400 h 673100"/>
                <a:gd name="connsiteX1" fmla="*/ 965200 w 2667000"/>
                <a:gd name="connsiteY1" fmla="*/ 660400 h 673100"/>
                <a:gd name="connsiteX2" fmla="*/ 952500 w 2667000"/>
                <a:gd name="connsiteY2" fmla="*/ 0 h 673100"/>
                <a:gd name="connsiteX3" fmla="*/ 1816100 w 2667000"/>
                <a:gd name="connsiteY3" fmla="*/ 0 h 673100"/>
                <a:gd name="connsiteX4" fmla="*/ 1828800 w 2667000"/>
                <a:gd name="connsiteY4" fmla="*/ 673100 h 673100"/>
                <a:gd name="connsiteX5" fmla="*/ 2667000 w 2667000"/>
                <a:gd name="connsiteY5" fmla="*/ 673100 h 673100"/>
                <a:gd name="connsiteX0" fmla="*/ 0 w 2327275"/>
                <a:gd name="connsiteY0" fmla="*/ 660400 h 673100"/>
                <a:gd name="connsiteX1" fmla="*/ 625475 w 2327275"/>
                <a:gd name="connsiteY1" fmla="*/ 660400 h 673100"/>
                <a:gd name="connsiteX2" fmla="*/ 612775 w 2327275"/>
                <a:gd name="connsiteY2" fmla="*/ 0 h 673100"/>
                <a:gd name="connsiteX3" fmla="*/ 1476375 w 2327275"/>
                <a:gd name="connsiteY3" fmla="*/ 0 h 673100"/>
                <a:gd name="connsiteX4" fmla="*/ 1489075 w 2327275"/>
                <a:gd name="connsiteY4" fmla="*/ 673100 h 673100"/>
                <a:gd name="connsiteX5" fmla="*/ 2327275 w 2327275"/>
                <a:gd name="connsiteY5" fmla="*/ 673100 h 67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27275" h="673100">
                  <a:moveTo>
                    <a:pt x="0" y="660400"/>
                  </a:moveTo>
                  <a:lnTo>
                    <a:pt x="625475" y="660400"/>
                  </a:lnTo>
                  <a:lnTo>
                    <a:pt x="612775" y="0"/>
                  </a:lnTo>
                  <a:lnTo>
                    <a:pt x="1476375" y="0"/>
                  </a:lnTo>
                  <a:lnTo>
                    <a:pt x="1489075" y="673100"/>
                  </a:lnTo>
                  <a:lnTo>
                    <a:pt x="2327275" y="673100"/>
                  </a:lnTo>
                </a:path>
              </a:pathLst>
            </a:custGeom>
            <a:solidFill>
              <a:srgbClr val="C00000"/>
            </a:solidFill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2000" b="0" i="1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7" name="Text Box 28"/>
            <p:cNvSpPr txBox="1">
              <a:spLocks noChangeArrowheads="1"/>
            </p:cNvSpPr>
            <p:nvPr/>
          </p:nvSpPr>
          <p:spPr bwMode="auto">
            <a:xfrm>
              <a:off x="6083744" y="2197535"/>
              <a:ext cx="520700" cy="5785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fr-CA" dirty="0">
                  <a:solidFill>
                    <a:srgbClr val="002060"/>
                  </a:solidFill>
                </a:rPr>
                <a:t>Ad</a:t>
              </a:r>
              <a:endParaRPr lang="fr-CA" baseline="-25000" dirty="0">
                <a:solidFill>
                  <a:srgbClr val="002060"/>
                </a:solidFill>
              </a:endParaRPr>
            </a:p>
          </p:txBody>
        </p:sp>
        <p:sp>
          <p:nvSpPr>
            <p:cNvPr id="28" name="Text Box 30"/>
            <p:cNvSpPr txBox="1">
              <a:spLocks noChangeArrowheads="1"/>
            </p:cNvSpPr>
            <p:nvPr/>
          </p:nvSpPr>
          <p:spPr bwMode="auto">
            <a:xfrm>
              <a:off x="3610054" y="3502311"/>
              <a:ext cx="262692" cy="3399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fr-CA"/>
                <a:t>t</a:t>
              </a:r>
            </a:p>
          </p:txBody>
        </p:sp>
        <p:graphicFrame>
          <p:nvGraphicFramePr>
            <p:cNvPr id="29" name="Object 33"/>
            <p:cNvGraphicFramePr>
              <a:graphicFrameLocks noChangeAspect="1"/>
            </p:cNvGraphicFramePr>
            <p:nvPr/>
          </p:nvGraphicFramePr>
          <p:xfrm>
            <a:off x="1433244" y="2458733"/>
            <a:ext cx="397064" cy="3046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Équation" r:id="rId4" imgW="520560" imgH="355320" progId="Equation.3">
                    <p:embed/>
                  </p:oleObj>
                </mc:Choice>
                <mc:Fallback>
                  <p:oleObj name="Équation" r:id="rId4" imgW="520560" imgH="35532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33244" y="2458733"/>
                          <a:ext cx="397064" cy="30461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0" name="Line 37"/>
            <p:cNvSpPr>
              <a:spLocks noChangeShapeType="1"/>
            </p:cNvSpPr>
            <p:nvPr/>
          </p:nvSpPr>
          <p:spPr bwMode="auto">
            <a:xfrm>
              <a:off x="1053346" y="3515910"/>
              <a:ext cx="2789136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fr-CA"/>
            </a:p>
          </p:txBody>
        </p:sp>
        <p:sp>
          <p:nvSpPr>
            <p:cNvPr id="31" name="Line 38"/>
            <p:cNvSpPr>
              <a:spLocks noChangeShapeType="1"/>
            </p:cNvSpPr>
            <p:nvPr/>
          </p:nvSpPr>
          <p:spPr bwMode="auto">
            <a:xfrm rot="16200000">
              <a:off x="1355290" y="3237136"/>
              <a:ext cx="1210287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fr-CA"/>
            </a:p>
          </p:txBody>
        </p:sp>
        <p:sp>
          <p:nvSpPr>
            <p:cNvPr id="19" name="Line 22"/>
            <p:cNvSpPr>
              <a:spLocks noChangeShapeType="1"/>
            </p:cNvSpPr>
            <p:nvPr/>
          </p:nvSpPr>
          <p:spPr bwMode="auto">
            <a:xfrm>
              <a:off x="5267325" y="3480155"/>
              <a:ext cx="3076575" cy="16466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fr-CA"/>
            </a:p>
          </p:txBody>
        </p:sp>
        <p:sp>
          <p:nvSpPr>
            <p:cNvPr id="20" name="Line 23"/>
            <p:cNvSpPr>
              <a:spLocks noChangeShapeType="1"/>
            </p:cNvSpPr>
            <p:nvPr/>
          </p:nvSpPr>
          <p:spPr bwMode="auto">
            <a:xfrm rot="16200000">
              <a:off x="6048416" y="2851271"/>
              <a:ext cx="1255669" cy="2098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fr-CA"/>
            </a:p>
          </p:txBody>
        </p:sp>
        <p:sp>
          <p:nvSpPr>
            <p:cNvPr id="25" name="Freeform 24"/>
            <p:cNvSpPr/>
            <p:nvPr/>
          </p:nvSpPr>
          <p:spPr bwMode="auto">
            <a:xfrm>
              <a:off x="6677298" y="2515870"/>
              <a:ext cx="1676128" cy="1140441"/>
            </a:xfrm>
            <a:custGeom>
              <a:avLst/>
              <a:gdLst>
                <a:gd name="connsiteX0" fmla="*/ 0 w 1943100"/>
                <a:gd name="connsiteY0" fmla="*/ 0 h 793750"/>
                <a:gd name="connsiteX1" fmla="*/ 279400 w 1943100"/>
                <a:gd name="connsiteY1" fmla="*/ 165100 h 793750"/>
                <a:gd name="connsiteX2" fmla="*/ 457200 w 1943100"/>
                <a:gd name="connsiteY2" fmla="*/ 571500 h 793750"/>
                <a:gd name="connsiteX3" fmla="*/ 584200 w 1943100"/>
                <a:gd name="connsiteY3" fmla="*/ 749300 h 793750"/>
                <a:gd name="connsiteX4" fmla="*/ 774700 w 1943100"/>
                <a:gd name="connsiteY4" fmla="*/ 762000 h 793750"/>
                <a:gd name="connsiteX5" fmla="*/ 939800 w 1943100"/>
                <a:gd name="connsiteY5" fmla="*/ 558800 h 793750"/>
                <a:gd name="connsiteX6" fmla="*/ 1143000 w 1943100"/>
                <a:gd name="connsiteY6" fmla="*/ 419100 h 793750"/>
                <a:gd name="connsiteX7" fmla="*/ 1435100 w 1943100"/>
                <a:gd name="connsiteY7" fmla="*/ 596900 h 793750"/>
                <a:gd name="connsiteX8" fmla="*/ 1625600 w 1943100"/>
                <a:gd name="connsiteY8" fmla="*/ 749300 h 793750"/>
                <a:gd name="connsiteX9" fmla="*/ 1943100 w 1943100"/>
                <a:gd name="connsiteY9" fmla="*/ 533400 h 793750"/>
                <a:gd name="connsiteX0" fmla="*/ 0 w 1943100"/>
                <a:gd name="connsiteY0" fmla="*/ 47381 h 841131"/>
                <a:gd name="connsiteX1" fmla="*/ 279400 w 1943100"/>
                <a:gd name="connsiteY1" fmla="*/ 212481 h 841131"/>
                <a:gd name="connsiteX2" fmla="*/ 457200 w 1943100"/>
                <a:gd name="connsiteY2" fmla="*/ 618881 h 841131"/>
                <a:gd name="connsiteX3" fmla="*/ 584200 w 1943100"/>
                <a:gd name="connsiteY3" fmla="*/ 796681 h 841131"/>
                <a:gd name="connsiteX4" fmla="*/ 774700 w 1943100"/>
                <a:gd name="connsiteY4" fmla="*/ 809381 h 841131"/>
                <a:gd name="connsiteX5" fmla="*/ 939800 w 1943100"/>
                <a:gd name="connsiteY5" fmla="*/ 606181 h 841131"/>
                <a:gd name="connsiteX6" fmla="*/ 1143000 w 1943100"/>
                <a:gd name="connsiteY6" fmla="*/ 466481 h 841131"/>
                <a:gd name="connsiteX7" fmla="*/ 1435100 w 1943100"/>
                <a:gd name="connsiteY7" fmla="*/ 644281 h 841131"/>
                <a:gd name="connsiteX8" fmla="*/ 1625600 w 1943100"/>
                <a:gd name="connsiteY8" fmla="*/ 796681 h 841131"/>
                <a:gd name="connsiteX9" fmla="*/ 1943100 w 1943100"/>
                <a:gd name="connsiteY9" fmla="*/ 580781 h 841131"/>
                <a:gd name="connsiteX0" fmla="*/ 0 w 1943100"/>
                <a:gd name="connsiteY0" fmla="*/ 0 h 793750"/>
                <a:gd name="connsiteX1" fmla="*/ 457200 w 1943100"/>
                <a:gd name="connsiteY1" fmla="*/ 571500 h 793750"/>
                <a:gd name="connsiteX2" fmla="*/ 584200 w 1943100"/>
                <a:gd name="connsiteY2" fmla="*/ 749300 h 793750"/>
                <a:gd name="connsiteX3" fmla="*/ 774700 w 1943100"/>
                <a:gd name="connsiteY3" fmla="*/ 762000 h 793750"/>
                <a:gd name="connsiteX4" fmla="*/ 939800 w 1943100"/>
                <a:gd name="connsiteY4" fmla="*/ 558800 h 793750"/>
                <a:gd name="connsiteX5" fmla="*/ 1143000 w 1943100"/>
                <a:gd name="connsiteY5" fmla="*/ 419100 h 793750"/>
                <a:gd name="connsiteX6" fmla="*/ 1435100 w 1943100"/>
                <a:gd name="connsiteY6" fmla="*/ 596900 h 793750"/>
                <a:gd name="connsiteX7" fmla="*/ 1625600 w 1943100"/>
                <a:gd name="connsiteY7" fmla="*/ 749300 h 793750"/>
                <a:gd name="connsiteX8" fmla="*/ 1943100 w 1943100"/>
                <a:gd name="connsiteY8" fmla="*/ 533400 h 793750"/>
                <a:gd name="connsiteX0" fmla="*/ 0 w 1943100"/>
                <a:gd name="connsiteY0" fmla="*/ 24054 h 817804"/>
                <a:gd name="connsiteX1" fmla="*/ 457200 w 1943100"/>
                <a:gd name="connsiteY1" fmla="*/ 595554 h 817804"/>
                <a:gd name="connsiteX2" fmla="*/ 584200 w 1943100"/>
                <a:gd name="connsiteY2" fmla="*/ 773354 h 817804"/>
                <a:gd name="connsiteX3" fmla="*/ 774700 w 1943100"/>
                <a:gd name="connsiteY3" fmla="*/ 786054 h 817804"/>
                <a:gd name="connsiteX4" fmla="*/ 939800 w 1943100"/>
                <a:gd name="connsiteY4" fmla="*/ 582854 h 817804"/>
                <a:gd name="connsiteX5" fmla="*/ 1143000 w 1943100"/>
                <a:gd name="connsiteY5" fmla="*/ 443154 h 817804"/>
                <a:gd name="connsiteX6" fmla="*/ 1435100 w 1943100"/>
                <a:gd name="connsiteY6" fmla="*/ 620954 h 817804"/>
                <a:gd name="connsiteX7" fmla="*/ 1625600 w 1943100"/>
                <a:gd name="connsiteY7" fmla="*/ 773354 h 817804"/>
                <a:gd name="connsiteX8" fmla="*/ 1943100 w 1943100"/>
                <a:gd name="connsiteY8" fmla="*/ 557454 h 817804"/>
                <a:gd name="connsiteX0" fmla="*/ 0 w 1943100"/>
                <a:gd name="connsiteY0" fmla="*/ 24054 h 788171"/>
                <a:gd name="connsiteX1" fmla="*/ 457200 w 1943100"/>
                <a:gd name="connsiteY1" fmla="*/ 595554 h 788171"/>
                <a:gd name="connsiteX2" fmla="*/ 774700 w 1943100"/>
                <a:gd name="connsiteY2" fmla="*/ 786054 h 788171"/>
                <a:gd name="connsiteX3" fmla="*/ 939800 w 1943100"/>
                <a:gd name="connsiteY3" fmla="*/ 582854 h 788171"/>
                <a:gd name="connsiteX4" fmla="*/ 1143000 w 1943100"/>
                <a:gd name="connsiteY4" fmla="*/ 443154 h 788171"/>
                <a:gd name="connsiteX5" fmla="*/ 1435100 w 1943100"/>
                <a:gd name="connsiteY5" fmla="*/ 620954 h 788171"/>
                <a:gd name="connsiteX6" fmla="*/ 1625600 w 1943100"/>
                <a:gd name="connsiteY6" fmla="*/ 773354 h 788171"/>
                <a:gd name="connsiteX7" fmla="*/ 1943100 w 1943100"/>
                <a:gd name="connsiteY7" fmla="*/ 557454 h 788171"/>
                <a:gd name="connsiteX0" fmla="*/ 0 w 1943100"/>
                <a:gd name="connsiteY0" fmla="*/ 24054 h 788171"/>
                <a:gd name="connsiteX1" fmla="*/ 457200 w 1943100"/>
                <a:gd name="connsiteY1" fmla="*/ 595554 h 788171"/>
                <a:gd name="connsiteX2" fmla="*/ 774700 w 1943100"/>
                <a:gd name="connsiteY2" fmla="*/ 786054 h 788171"/>
                <a:gd name="connsiteX3" fmla="*/ 939800 w 1943100"/>
                <a:gd name="connsiteY3" fmla="*/ 582854 h 788171"/>
                <a:gd name="connsiteX4" fmla="*/ 1143000 w 1943100"/>
                <a:gd name="connsiteY4" fmla="*/ 443154 h 788171"/>
                <a:gd name="connsiteX5" fmla="*/ 1435100 w 1943100"/>
                <a:gd name="connsiteY5" fmla="*/ 620954 h 788171"/>
                <a:gd name="connsiteX6" fmla="*/ 1625600 w 1943100"/>
                <a:gd name="connsiteY6" fmla="*/ 773354 h 788171"/>
                <a:gd name="connsiteX7" fmla="*/ 1943100 w 1943100"/>
                <a:gd name="connsiteY7" fmla="*/ 557454 h 788171"/>
                <a:gd name="connsiteX0" fmla="*/ 0 w 1943100"/>
                <a:gd name="connsiteY0" fmla="*/ 24054 h 788171"/>
                <a:gd name="connsiteX1" fmla="*/ 457200 w 1943100"/>
                <a:gd name="connsiteY1" fmla="*/ 595554 h 788171"/>
                <a:gd name="connsiteX2" fmla="*/ 774700 w 1943100"/>
                <a:gd name="connsiteY2" fmla="*/ 786054 h 788171"/>
                <a:gd name="connsiteX3" fmla="*/ 939800 w 1943100"/>
                <a:gd name="connsiteY3" fmla="*/ 582854 h 788171"/>
                <a:gd name="connsiteX4" fmla="*/ 946638 w 1943100"/>
                <a:gd name="connsiteY4" fmla="*/ 587740 h 788171"/>
                <a:gd name="connsiteX5" fmla="*/ 1143000 w 1943100"/>
                <a:gd name="connsiteY5" fmla="*/ 443154 h 788171"/>
                <a:gd name="connsiteX6" fmla="*/ 1435100 w 1943100"/>
                <a:gd name="connsiteY6" fmla="*/ 620954 h 788171"/>
                <a:gd name="connsiteX7" fmla="*/ 1625600 w 1943100"/>
                <a:gd name="connsiteY7" fmla="*/ 773354 h 788171"/>
                <a:gd name="connsiteX8" fmla="*/ 1943100 w 1943100"/>
                <a:gd name="connsiteY8" fmla="*/ 557454 h 788171"/>
                <a:gd name="connsiteX0" fmla="*/ 0 w 1943100"/>
                <a:gd name="connsiteY0" fmla="*/ 24054 h 788171"/>
                <a:gd name="connsiteX1" fmla="*/ 457200 w 1943100"/>
                <a:gd name="connsiteY1" fmla="*/ 595554 h 788171"/>
                <a:gd name="connsiteX2" fmla="*/ 774700 w 1943100"/>
                <a:gd name="connsiteY2" fmla="*/ 786054 h 788171"/>
                <a:gd name="connsiteX3" fmla="*/ 939800 w 1943100"/>
                <a:gd name="connsiteY3" fmla="*/ 582854 h 788171"/>
                <a:gd name="connsiteX4" fmla="*/ 946638 w 1943100"/>
                <a:gd name="connsiteY4" fmla="*/ 587740 h 788171"/>
                <a:gd name="connsiteX5" fmla="*/ 1143000 w 1943100"/>
                <a:gd name="connsiteY5" fmla="*/ 443154 h 788171"/>
                <a:gd name="connsiteX6" fmla="*/ 1280746 w 1943100"/>
                <a:gd name="connsiteY6" fmla="*/ 435340 h 788171"/>
                <a:gd name="connsiteX7" fmla="*/ 1435100 w 1943100"/>
                <a:gd name="connsiteY7" fmla="*/ 620954 h 788171"/>
                <a:gd name="connsiteX8" fmla="*/ 1625600 w 1943100"/>
                <a:gd name="connsiteY8" fmla="*/ 773354 h 788171"/>
                <a:gd name="connsiteX9" fmla="*/ 1943100 w 1943100"/>
                <a:gd name="connsiteY9" fmla="*/ 557454 h 788171"/>
                <a:gd name="connsiteX0" fmla="*/ 0 w 1943100"/>
                <a:gd name="connsiteY0" fmla="*/ 24054 h 788171"/>
                <a:gd name="connsiteX1" fmla="*/ 457200 w 1943100"/>
                <a:gd name="connsiteY1" fmla="*/ 595554 h 788171"/>
                <a:gd name="connsiteX2" fmla="*/ 774700 w 1943100"/>
                <a:gd name="connsiteY2" fmla="*/ 786054 h 788171"/>
                <a:gd name="connsiteX3" fmla="*/ 939800 w 1943100"/>
                <a:gd name="connsiteY3" fmla="*/ 582854 h 788171"/>
                <a:gd name="connsiteX4" fmla="*/ 1027724 w 1943100"/>
                <a:gd name="connsiteY4" fmla="*/ 587740 h 788171"/>
                <a:gd name="connsiteX5" fmla="*/ 1143000 w 1943100"/>
                <a:gd name="connsiteY5" fmla="*/ 443154 h 788171"/>
                <a:gd name="connsiteX6" fmla="*/ 1280746 w 1943100"/>
                <a:gd name="connsiteY6" fmla="*/ 435340 h 788171"/>
                <a:gd name="connsiteX7" fmla="*/ 1435100 w 1943100"/>
                <a:gd name="connsiteY7" fmla="*/ 620954 h 788171"/>
                <a:gd name="connsiteX8" fmla="*/ 1625600 w 1943100"/>
                <a:gd name="connsiteY8" fmla="*/ 773354 h 788171"/>
                <a:gd name="connsiteX9" fmla="*/ 1943100 w 1943100"/>
                <a:gd name="connsiteY9" fmla="*/ 557454 h 788171"/>
                <a:gd name="connsiteX0" fmla="*/ 0 w 1943100"/>
                <a:gd name="connsiteY0" fmla="*/ 24054 h 787356"/>
                <a:gd name="connsiteX1" fmla="*/ 457200 w 1943100"/>
                <a:gd name="connsiteY1" fmla="*/ 595554 h 787356"/>
                <a:gd name="connsiteX2" fmla="*/ 774700 w 1943100"/>
                <a:gd name="connsiteY2" fmla="*/ 786054 h 787356"/>
                <a:gd name="connsiteX3" fmla="*/ 1027724 w 1943100"/>
                <a:gd name="connsiteY3" fmla="*/ 587740 h 787356"/>
                <a:gd name="connsiteX4" fmla="*/ 1143000 w 1943100"/>
                <a:gd name="connsiteY4" fmla="*/ 443154 h 787356"/>
                <a:gd name="connsiteX5" fmla="*/ 1280746 w 1943100"/>
                <a:gd name="connsiteY5" fmla="*/ 435340 h 787356"/>
                <a:gd name="connsiteX6" fmla="*/ 1435100 w 1943100"/>
                <a:gd name="connsiteY6" fmla="*/ 620954 h 787356"/>
                <a:gd name="connsiteX7" fmla="*/ 1625600 w 1943100"/>
                <a:gd name="connsiteY7" fmla="*/ 773354 h 787356"/>
                <a:gd name="connsiteX8" fmla="*/ 1943100 w 1943100"/>
                <a:gd name="connsiteY8" fmla="*/ 557454 h 787356"/>
                <a:gd name="connsiteX0" fmla="*/ 0 w 1943100"/>
                <a:gd name="connsiteY0" fmla="*/ 24054 h 787356"/>
                <a:gd name="connsiteX1" fmla="*/ 457200 w 1943100"/>
                <a:gd name="connsiteY1" fmla="*/ 595554 h 787356"/>
                <a:gd name="connsiteX2" fmla="*/ 774700 w 1943100"/>
                <a:gd name="connsiteY2" fmla="*/ 786054 h 787356"/>
                <a:gd name="connsiteX3" fmla="*/ 1027724 w 1943100"/>
                <a:gd name="connsiteY3" fmla="*/ 587740 h 787356"/>
                <a:gd name="connsiteX4" fmla="*/ 1143000 w 1943100"/>
                <a:gd name="connsiteY4" fmla="*/ 443154 h 787356"/>
                <a:gd name="connsiteX5" fmla="*/ 1280746 w 1943100"/>
                <a:gd name="connsiteY5" fmla="*/ 435340 h 787356"/>
                <a:gd name="connsiteX6" fmla="*/ 1435100 w 1943100"/>
                <a:gd name="connsiteY6" fmla="*/ 620954 h 787356"/>
                <a:gd name="connsiteX7" fmla="*/ 1625600 w 1943100"/>
                <a:gd name="connsiteY7" fmla="*/ 773354 h 787356"/>
                <a:gd name="connsiteX8" fmla="*/ 1943100 w 1943100"/>
                <a:gd name="connsiteY8" fmla="*/ 557454 h 787356"/>
                <a:gd name="connsiteX0" fmla="*/ 0 w 1943100"/>
                <a:gd name="connsiteY0" fmla="*/ 24054 h 787356"/>
                <a:gd name="connsiteX1" fmla="*/ 457200 w 1943100"/>
                <a:gd name="connsiteY1" fmla="*/ 595554 h 787356"/>
                <a:gd name="connsiteX2" fmla="*/ 774700 w 1943100"/>
                <a:gd name="connsiteY2" fmla="*/ 786054 h 787356"/>
                <a:gd name="connsiteX3" fmla="*/ 1027724 w 1943100"/>
                <a:gd name="connsiteY3" fmla="*/ 587740 h 787356"/>
                <a:gd name="connsiteX4" fmla="*/ 1143000 w 1943100"/>
                <a:gd name="connsiteY4" fmla="*/ 443154 h 787356"/>
                <a:gd name="connsiteX5" fmla="*/ 1280746 w 1943100"/>
                <a:gd name="connsiteY5" fmla="*/ 435340 h 787356"/>
                <a:gd name="connsiteX6" fmla="*/ 1435100 w 1943100"/>
                <a:gd name="connsiteY6" fmla="*/ 620954 h 787356"/>
                <a:gd name="connsiteX7" fmla="*/ 1625600 w 1943100"/>
                <a:gd name="connsiteY7" fmla="*/ 773354 h 787356"/>
                <a:gd name="connsiteX8" fmla="*/ 1943100 w 1943100"/>
                <a:gd name="connsiteY8" fmla="*/ 557454 h 787356"/>
                <a:gd name="connsiteX0" fmla="*/ 0 w 1943100"/>
                <a:gd name="connsiteY0" fmla="*/ 24054 h 787356"/>
                <a:gd name="connsiteX1" fmla="*/ 457200 w 1943100"/>
                <a:gd name="connsiteY1" fmla="*/ 595554 h 787356"/>
                <a:gd name="connsiteX2" fmla="*/ 774700 w 1943100"/>
                <a:gd name="connsiteY2" fmla="*/ 786054 h 787356"/>
                <a:gd name="connsiteX3" fmla="*/ 1027724 w 1943100"/>
                <a:gd name="connsiteY3" fmla="*/ 587740 h 787356"/>
                <a:gd name="connsiteX4" fmla="*/ 1280746 w 1943100"/>
                <a:gd name="connsiteY4" fmla="*/ 435340 h 787356"/>
                <a:gd name="connsiteX5" fmla="*/ 1435100 w 1943100"/>
                <a:gd name="connsiteY5" fmla="*/ 620954 h 787356"/>
                <a:gd name="connsiteX6" fmla="*/ 1625600 w 1943100"/>
                <a:gd name="connsiteY6" fmla="*/ 773354 h 787356"/>
                <a:gd name="connsiteX7" fmla="*/ 1943100 w 1943100"/>
                <a:gd name="connsiteY7" fmla="*/ 557454 h 787356"/>
                <a:gd name="connsiteX0" fmla="*/ 0 w 1943100"/>
                <a:gd name="connsiteY0" fmla="*/ 24054 h 787356"/>
                <a:gd name="connsiteX1" fmla="*/ 457200 w 1943100"/>
                <a:gd name="connsiteY1" fmla="*/ 595554 h 787356"/>
                <a:gd name="connsiteX2" fmla="*/ 774700 w 1943100"/>
                <a:gd name="connsiteY2" fmla="*/ 786054 h 787356"/>
                <a:gd name="connsiteX3" fmla="*/ 1027724 w 1943100"/>
                <a:gd name="connsiteY3" fmla="*/ 587740 h 787356"/>
                <a:gd name="connsiteX4" fmla="*/ 1280746 w 1943100"/>
                <a:gd name="connsiteY4" fmla="*/ 501600 h 787356"/>
                <a:gd name="connsiteX5" fmla="*/ 1435100 w 1943100"/>
                <a:gd name="connsiteY5" fmla="*/ 620954 h 787356"/>
                <a:gd name="connsiteX6" fmla="*/ 1625600 w 1943100"/>
                <a:gd name="connsiteY6" fmla="*/ 773354 h 787356"/>
                <a:gd name="connsiteX7" fmla="*/ 1943100 w 1943100"/>
                <a:gd name="connsiteY7" fmla="*/ 557454 h 787356"/>
                <a:gd name="connsiteX0" fmla="*/ 0 w 1943100"/>
                <a:gd name="connsiteY0" fmla="*/ 24054 h 787356"/>
                <a:gd name="connsiteX1" fmla="*/ 457200 w 1943100"/>
                <a:gd name="connsiteY1" fmla="*/ 595554 h 787356"/>
                <a:gd name="connsiteX2" fmla="*/ 774700 w 1943100"/>
                <a:gd name="connsiteY2" fmla="*/ 786054 h 787356"/>
                <a:gd name="connsiteX3" fmla="*/ 1027724 w 1943100"/>
                <a:gd name="connsiteY3" fmla="*/ 587740 h 787356"/>
                <a:gd name="connsiteX4" fmla="*/ 1280746 w 1943100"/>
                <a:gd name="connsiteY4" fmla="*/ 501600 h 787356"/>
                <a:gd name="connsiteX5" fmla="*/ 1558925 w 1943100"/>
                <a:gd name="connsiteY5" fmla="*/ 620954 h 787356"/>
                <a:gd name="connsiteX6" fmla="*/ 1625600 w 1943100"/>
                <a:gd name="connsiteY6" fmla="*/ 773354 h 787356"/>
                <a:gd name="connsiteX7" fmla="*/ 1943100 w 1943100"/>
                <a:gd name="connsiteY7" fmla="*/ 557454 h 787356"/>
                <a:gd name="connsiteX0" fmla="*/ 0 w 1943100"/>
                <a:gd name="connsiteY0" fmla="*/ 24054 h 787356"/>
                <a:gd name="connsiteX1" fmla="*/ 457200 w 1943100"/>
                <a:gd name="connsiteY1" fmla="*/ 595554 h 787356"/>
                <a:gd name="connsiteX2" fmla="*/ 774700 w 1943100"/>
                <a:gd name="connsiteY2" fmla="*/ 786054 h 787356"/>
                <a:gd name="connsiteX3" fmla="*/ 1027724 w 1943100"/>
                <a:gd name="connsiteY3" fmla="*/ 587740 h 787356"/>
                <a:gd name="connsiteX4" fmla="*/ 1280746 w 1943100"/>
                <a:gd name="connsiteY4" fmla="*/ 501600 h 787356"/>
                <a:gd name="connsiteX5" fmla="*/ 1558925 w 1943100"/>
                <a:gd name="connsiteY5" fmla="*/ 620954 h 787356"/>
                <a:gd name="connsiteX6" fmla="*/ 1943100 w 1943100"/>
                <a:gd name="connsiteY6" fmla="*/ 557454 h 787356"/>
                <a:gd name="connsiteX0" fmla="*/ 0 w 1943100"/>
                <a:gd name="connsiteY0" fmla="*/ 24054 h 787356"/>
                <a:gd name="connsiteX1" fmla="*/ 457200 w 1943100"/>
                <a:gd name="connsiteY1" fmla="*/ 595554 h 787356"/>
                <a:gd name="connsiteX2" fmla="*/ 774700 w 1943100"/>
                <a:gd name="connsiteY2" fmla="*/ 786054 h 787356"/>
                <a:gd name="connsiteX3" fmla="*/ 1027724 w 1943100"/>
                <a:gd name="connsiteY3" fmla="*/ 587740 h 787356"/>
                <a:gd name="connsiteX4" fmla="*/ 1280746 w 1943100"/>
                <a:gd name="connsiteY4" fmla="*/ 501600 h 787356"/>
                <a:gd name="connsiteX5" fmla="*/ 1658938 w 1943100"/>
                <a:gd name="connsiteY5" fmla="*/ 700450 h 787356"/>
                <a:gd name="connsiteX6" fmla="*/ 1943100 w 1943100"/>
                <a:gd name="connsiteY6" fmla="*/ 557454 h 787356"/>
                <a:gd name="connsiteX0" fmla="*/ 0 w 1943100"/>
                <a:gd name="connsiteY0" fmla="*/ 24054 h 787356"/>
                <a:gd name="connsiteX1" fmla="*/ 457200 w 1943100"/>
                <a:gd name="connsiteY1" fmla="*/ 595554 h 787356"/>
                <a:gd name="connsiteX2" fmla="*/ 774700 w 1943100"/>
                <a:gd name="connsiteY2" fmla="*/ 786054 h 787356"/>
                <a:gd name="connsiteX3" fmla="*/ 1027724 w 1943100"/>
                <a:gd name="connsiteY3" fmla="*/ 587740 h 787356"/>
                <a:gd name="connsiteX4" fmla="*/ 1280746 w 1943100"/>
                <a:gd name="connsiteY4" fmla="*/ 501600 h 787356"/>
                <a:gd name="connsiteX5" fmla="*/ 1658938 w 1943100"/>
                <a:gd name="connsiteY5" fmla="*/ 700450 h 787356"/>
                <a:gd name="connsiteX6" fmla="*/ 1943100 w 1943100"/>
                <a:gd name="connsiteY6" fmla="*/ 557454 h 787356"/>
                <a:gd name="connsiteX0" fmla="*/ 0 w 1943100"/>
                <a:gd name="connsiteY0" fmla="*/ 24054 h 722555"/>
                <a:gd name="connsiteX1" fmla="*/ 457200 w 1943100"/>
                <a:gd name="connsiteY1" fmla="*/ 595554 h 722555"/>
                <a:gd name="connsiteX2" fmla="*/ 774700 w 1943100"/>
                <a:gd name="connsiteY2" fmla="*/ 721253 h 722555"/>
                <a:gd name="connsiteX3" fmla="*/ 1027724 w 1943100"/>
                <a:gd name="connsiteY3" fmla="*/ 587740 h 722555"/>
                <a:gd name="connsiteX4" fmla="*/ 1280746 w 1943100"/>
                <a:gd name="connsiteY4" fmla="*/ 501600 h 722555"/>
                <a:gd name="connsiteX5" fmla="*/ 1658938 w 1943100"/>
                <a:gd name="connsiteY5" fmla="*/ 700450 h 722555"/>
                <a:gd name="connsiteX6" fmla="*/ 1943100 w 1943100"/>
                <a:gd name="connsiteY6" fmla="*/ 557454 h 722555"/>
                <a:gd name="connsiteX0" fmla="*/ 0 w 1658937"/>
                <a:gd name="connsiteY0" fmla="*/ 24054 h 722555"/>
                <a:gd name="connsiteX1" fmla="*/ 457200 w 1658937"/>
                <a:gd name="connsiteY1" fmla="*/ 595554 h 722555"/>
                <a:gd name="connsiteX2" fmla="*/ 774700 w 1658937"/>
                <a:gd name="connsiteY2" fmla="*/ 721253 h 722555"/>
                <a:gd name="connsiteX3" fmla="*/ 1027724 w 1658937"/>
                <a:gd name="connsiteY3" fmla="*/ 587740 h 722555"/>
                <a:gd name="connsiteX4" fmla="*/ 1280746 w 1658937"/>
                <a:gd name="connsiteY4" fmla="*/ 501600 h 722555"/>
                <a:gd name="connsiteX5" fmla="*/ 1658938 w 1658937"/>
                <a:gd name="connsiteY5" fmla="*/ 700450 h 722555"/>
                <a:gd name="connsiteX0" fmla="*/ 0 w 2122394"/>
                <a:gd name="connsiteY0" fmla="*/ 24054 h 722555"/>
                <a:gd name="connsiteX1" fmla="*/ 457200 w 2122394"/>
                <a:gd name="connsiteY1" fmla="*/ 595554 h 722555"/>
                <a:gd name="connsiteX2" fmla="*/ 774700 w 2122394"/>
                <a:gd name="connsiteY2" fmla="*/ 721253 h 722555"/>
                <a:gd name="connsiteX3" fmla="*/ 1027724 w 2122394"/>
                <a:gd name="connsiteY3" fmla="*/ 587740 h 722555"/>
                <a:gd name="connsiteX4" fmla="*/ 1280746 w 2122394"/>
                <a:gd name="connsiteY4" fmla="*/ 501600 h 722555"/>
                <a:gd name="connsiteX5" fmla="*/ 2122394 w 2122394"/>
                <a:gd name="connsiteY5" fmla="*/ 700450 h 722555"/>
                <a:gd name="connsiteX0" fmla="*/ 0 w 2122394"/>
                <a:gd name="connsiteY0" fmla="*/ 24054 h 722555"/>
                <a:gd name="connsiteX1" fmla="*/ 457200 w 2122394"/>
                <a:gd name="connsiteY1" fmla="*/ 595554 h 722555"/>
                <a:gd name="connsiteX2" fmla="*/ 774700 w 2122394"/>
                <a:gd name="connsiteY2" fmla="*/ 721253 h 722555"/>
                <a:gd name="connsiteX3" fmla="*/ 1027724 w 2122394"/>
                <a:gd name="connsiteY3" fmla="*/ 587740 h 722555"/>
                <a:gd name="connsiteX4" fmla="*/ 1280746 w 2122394"/>
                <a:gd name="connsiteY4" fmla="*/ 501600 h 722555"/>
                <a:gd name="connsiteX5" fmla="*/ 2122394 w 2122394"/>
                <a:gd name="connsiteY5" fmla="*/ 700450 h 722555"/>
                <a:gd name="connsiteX0" fmla="*/ 0 w 2122394"/>
                <a:gd name="connsiteY0" fmla="*/ 24054 h 722555"/>
                <a:gd name="connsiteX1" fmla="*/ 457200 w 2122394"/>
                <a:gd name="connsiteY1" fmla="*/ 595554 h 722555"/>
                <a:gd name="connsiteX2" fmla="*/ 774700 w 2122394"/>
                <a:gd name="connsiteY2" fmla="*/ 721253 h 722555"/>
                <a:gd name="connsiteX3" fmla="*/ 1027724 w 2122394"/>
                <a:gd name="connsiteY3" fmla="*/ 587740 h 722555"/>
                <a:gd name="connsiteX4" fmla="*/ 1280746 w 2122394"/>
                <a:gd name="connsiteY4" fmla="*/ 501600 h 722555"/>
                <a:gd name="connsiteX5" fmla="*/ 2122394 w 2122394"/>
                <a:gd name="connsiteY5" fmla="*/ 632501 h 722555"/>
                <a:gd name="connsiteX0" fmla="*/ 0 w 2122394"/>
                <a:gd name="connsiteY0" fmla="*/ 24054 h 722555"/>
                <a:gd name="connsiteX1" fmla="*/ 457200 w 2122394"/>
                <a:gd name="connsiteY1" fmla="*/ 595554 h 722555"/>
                <a:gd name="connsiteX2" fmla="*/ 774700 w 2122394"/>
                <a:gd name="connsiteY2" fmla="*/ 721253 h 722555"/>
                <a:gd name="connsiteX3" fmla="*/ 1027724 w 2122394"/>
                <a:gd name="connsiteY3" fmla="*/ 587740 h 722555"/>
                <a:gd name="connsiteX4" fmla="*/ 1445582 w 2122394"/>
                <a:gd name="connsiteY4" fmla="*/ 501600 h 722555"/>
                <a:gd name="connsiteX5" fmla="*/ 2122394 w 2122394"/>
                <a:gd name="connsiteY5" fmla="*/ 632501 h 722555"/>
                <a:gd name="connsiteX0" fmla="*/ 0 w 2122394"/>
                <a:gd name="connsiteY0" fmla="*/ 24054 h 722555"/>
                <a:gd name="connsiteX1" fmla="*/ 457200 w 2122394"/>
                <a:gd name="connsiteY1" fmla="*/ 595554 h 722555"/>
                <a:gd name="connsiteX2" fmla="*/ 774700 w 2122394"/>
                <a:gd name="connsiteY2" fmla="*/ 721253 h 722555"/>
                <a:gd name="connsiteX3" fmla="*/ 1027724 w 2122394"/>
                <a:gd name="connsiteY3" fmla="*/ 587740 h 722555"/>
                <a:gd name="connsiteX4" fmla="*/ 1445582 w 2122394"/>
                <a:gd name="connsiteY4" fmla="*/ 540781 h 722555"/>
                <a:gd name="connsiteX5" fmla="*/ 2122394 w 2122394"/>
                <a:gd name="connsiteY5" fmla="*/ 632501 h 722555"/>
                <a:gd name="connsiteX0" fmla="*/ 0 w 2122394"/>
                <a:gd name="connsiteY0" fmla="*/ 24054 h 722554"/>
                <a:gd name="connsiteX1" fmla="*/ 457200 w 2122394"/>
                <a:gd name="connsiteY1" fmla="*/ 595554 h 722554"/>
                <a:gd name="connsiteX2" fmla="*/ 774701 w 2122394"/>
                <a:gd name="connsiteY2" fmla="*/ 676568 h 722554"/>
                <a:gd name="connsiteX3" fmla="*/ 1027724 w 2122394"/>
                <a:gd name="connsiteY3" fmla="*/ 587740 h 722554"/>
                <a:gd name="connsiteX4" fmla="*/ 1445582 w 2122394"/>
                <a:gd name="connsiteY4" fmla="*/ 540781 h 722554"/>
                <a:gd name="connsiteX5" fmla="*/ 2122394 w 2122394"/>
                <a:gd name="connsiteY5" fmla="*/ 632501 h 722554"/>
                <a:gd name="connsiteX0" fmla="*/ 0 w 2122394"/>
                <a:gd name="connsiteY0" fmla="*/ 24054 h 722554"/>
                <a:gd name="connsiteX1" fmla="*/ 457200 w 2122394"/>
                <a:gd name="connsiteY1" fmla="*/ 595554 h 722554"/>
                <a:gd name="connsiteX2" fmla="*/ 774701 w 2122394"/>
                <a:gd name="connsiteY2" fmla="*/ 676568 h 722554"/>
                <a:gd name="connsiteX3" fmla="*/ 1445582 w 2122394"/>
                <a:gd name="connsiteY3" fmla="*/ 540781 h 722554"/>
                <a:gd name="connsiteX4" fmla="*/ 2122394 w 2122394"/>
                <a:gd name="connsiteY4" fmla="*/ 632501 h 722554"/>
                <a:gd name="connsiteX0" fmla="*/ 0 w 2122394"/>
                <a:gd name="connsiteY0" fmla="*/ 0 h 652514"/>
                <a:gd name="connsiteX1" fmla="*/ 774701 w 2122394"/>
                <a:gd name="connsiteY1" fmla="*/ 652514 h 652514"/>
                <a:gd name="connsiteX2" fmla="*/ 1445582 w 2122394"/>
                <a:gd name="connsiteY2" fmla="*/ 516727 h 652514"/>
                <a:gd name="connsiteX3" fmla="*/ 2122394 w 2122394"/>
                <a:gd name="connsiteY3" fmla="*/ 608447 h 652514"/>
                <a:gd name="connsiteX0" fmla="*/ 0 w 2122394"/>
                <a:gd name="connsiteY0" fmla="*/ 4801 h 657315"/>
                <a:gd name="connsiteX1" fmla="*/ 774701 w 2122394"/>
                <a:gd name="connsiteY1" fmla="*/ 657315 h 657315"/>
                <a:gd name="connsiteX2" fmla="*/ 1445582 w 2122394"/>
                <a:gd name="connsiteY2" fmla="*/ 521528 h 657315"/>
                <a:gd name="connsiteX3" fmla="*/ 2122394 w 2122394"/>
                <a:gd name="connsiteY3" fmla="*/ 613248 h 657315"/>
                <a:gd name="connsiteX0" fmla="*/ 0 w 2122394"/>
                <a:gd name="connsiteY0" fmla="*/ 4801 h 662565"/>
                <a:gd name="connsiteX1" fmla="*/ 774701 w 2122394"/>
                <a:gd name="connsiteY1" fmla="*/ 657315 h 662565"/>
                <a:gd name="connsiteX2" fmla="*/ 1445582 w 2122394"/>
                <a:gd name="connsiteY2" fmla="*/ 521528 h 662565"/>
                <a:gd name="connsiteX3" fmla="*/ 2122394 w 2122394"/>
                <a:gd name="connsiteY3" fmla="*/ 613248 h 662565"/>
                <a:gd name="connsiteX0" fmla="*/ 0 w 2122394"/>
                <a:gd name="connsiteY0" fmla="*/ 4801 h 662565"/>
                <a:gd name="connsiteX1" fmla="*/ 774701 w 2122394"/>
                <a:gd name="connsiteY1" fmla="*/ 657315 h 662565"/>
                <a:gd name="connsiteX2" fmla="*/ 1445582 w 2122394"/>
                <a:gd name="connsiteY2" fmla="*/ 521528 h 662565"/>
                <a:gd name="connsiteX3" fmla="*/ 2122394 w 2122394"/>
                <a:gd name="connsiteY3" fmla="*/ 613248 h 662565"/>
                <a:gd name="connsiteX0" fmla="*/ 0 w 2122394"/>
                <a:gd name="connsiteY0" fmla="*/ 4801 h 662565"/>
                <a:gd name="connsiteX1" fmla="*/ 844386 w 2122394"/>
                <a:gd name="connsiteY1" fmla="*/ 657315 h 662565"/>
                <a:gd name="connsiteX2" fmla="*/ 1445582 w 2122394"/>
                <a:gd name="connsiteY2" fmla="*/ 521528 h 662565"/>
                <a:gd name="connsiteX3" fmla="*/ 2122394 w 2122394"/>
                <a:gd name="connsiteY3" fmla="*/ 613248 h 662565"/>
                <a:gd name="connsiteX0" fmla="*/ 0 w 2122394"/>
                <a:gd name="connsiteY0" fmla="*/ 0 h 659701"/>
                <a:gd name="connsiteX1" fmla="*/ 494156 w 2122394"/>
                <a:gd name="connsiteY1" fmla="*/ 550949 h 659701"/>
                <a:gd name="connsiteX2" fmla="*/ 844386 w 2122394"/>
                <a:gd name="connsiteY2" fmla="*/ 652514 h 659701"/>
                <a:gd name="connsiteX3" fmla="*/ 1445582 w 2122394"/>
                <a:gd name="connsiteY3" fmla="*/ 516727 h 659701"/>
                <a:gd name="connsiteX4" fmla="*/ 2122394 w 2122394"/>
                <a:gd name="connsiteY4" fmla="*/ 608447 h 659701"/>
                <a:gd name="connsiteX0" fmla="*/ 0 w 2122394"/>
                <a:gd name="connsiteY0" fmla="*/ 0 h 659701"/>
                <a:gd name="connsiteX1" fmla="*/ 494156 w 2122394"/>
                <a:gd name="connsiteY1" fmla="*/ 550949 h 659701"/>
                <a:gd name="connsiteX2" fmla="*/ 844386 w 2122394"/>
                <a:gd name="connsiteY2" fmla="*/ 652514 h 659701"/>
                <a:gd name="connsiteX3" fmla="*/ 1445582 w 2122394"/>
                <a:gd name="connsiteY3" fmla="*/ 516727 h 659701"/>
                <a:gd name="connsiteX4" fmla="*/ 2122394 w 2122394"/>
                <a:gd name="connsiteY4" fmla="*/ 608447 h 659701"/>
                <a:gd name="connsiteX0" fmla="*/ 0 w 2122394"/>
                <a:gd name="connsiteY0" fmla="*/ 0 h 659701"/>
                <a:gd name="connsiteX1" fmla="*/ 494156 w 2122394"/>
                <a:gd name="connsiteY1" fmla="*/ 550949 h 659701"/>
                <a:gd name="connsiteX2" fmla="*/ 844386 w 2122394"/>
                <a:gd name="connsiteY2" fmla="*/ 652514 h 659701"/>
                <a:gd name="connsiteX3" fmla="*/ 1445582 w 2122394"/>
                <a:gd name="connsiteY3" fmla="*/ 516727 h 659701"/>
                <a:gd name="connsiteX4" fmla="*/ 2122394 w 2122394"/>
                <a:gd name="connsiteY4" fmla="*/ 608447 h 659701"/>
                <a:gd name="connsiteX0" fmla="*/ 0 w 2122394"/>
                <a:gd name="connsiteY0" fmla="*/ 0 h 659701"/>
                <a:gd name="connsiteX1" fmla="*/ 494156 w 2122394"/>
                <a:gd name="connsiteY1" fmla="*/ 550949 h 659701"/>
                <a:gd name="connsiteX2" fmla="*/ 844386 w 2122394"/>
                <a:gd name="connsiteY2" fmla="*/ 652514 h 659701"/>
                <a:gd name="connsiteX3" fmla="*/ 1445582 w 2122394"/>
                <a:gd name="connsiteY3" fmla="*/ 516727 h 659701"/>
                <a:gd name="connsiteX4" fmla="*/ 2122394 w 2122394"/>
                <a:gd name="connsiteY4" fmla="*/ 608447 h 659701"/>
                <a:gd name="connsiteX0" fmla="*/ 0 w 2122394"/>
                <a:gd name="connsiteY0" fmla="*/ 0 h 659701"/>
                <a:gd name="connsiteX1" fmla="*/ 494156 w 2122394"/>
                <a:gd name="connsiteY1" fmla="*/ 550949 h 659701"/>
                <a:gd name="connsiteX2" fmla="*/ 844386 w 2122394"/>
                <a:gd name="connsiteY2" fmla="*/ 652514 h 659701"/>
                <a:gd name="connsiteX3" fmla="*/ 1445582 w 2122394"/>
                <a:gd name="connsiteY3" fmla="*/ 516727 h 659701"/>
                <a:gd name="connsiteX4" fmla="*/ 2122394 w 2122394"/>
                <a:gd name="connsiteY4" fmla="*/ 608447 h 659701"/>
                <a:gd name="connsiteX0" fmla="*/ 0 w 2122394"/>
                <a:gd name="connsiteY0" fmla="*/ 0 h 659701"/>
                <a:gd name="connsiteX1" fmla="*/ 494156 w 2122394"/>
                <a:gd name="connsiteY1" fmla="*/ 550949 h 659701"/>
                <a:gd name="connsiteX2" fmla="*/ 844386 w 2122394"/>
                <a:gd name="connsiteY2" fmla="*/ 652514 h 659701"/>
                <a:gd name="connsiteX3" fmla="*/ 1445582 w 2122394"/>
                <a:gd name="connsiteY3" fmla="*/ 516727 h 659701"/>
                <a:gd name="connsiteX4" fmla="*/ 2122394 w 2122394"/>
                <a:gd name="connsiteY4" fmla="*/ 608447 h 659701"/>
                <a:gd name="connsiteX0" fmla="*/ 0 w 2122394"/>
                <a:gd name="connsiteY0" fmla="*/ 0 h 659701"/>
                <a:gd name="connsiteX1" fmla="*/ 494156 w 2122394"/>
                <a:gd name="connsiteY1" fmla="*/ 550949 h 659701"/>
                <a:gd name="connsiteX2" fmla="*/ 844386 w 2122394"/>
                <a:gd name="connsiteY2" fmla="*/ 652514 h 659701"/>
                <a:gd name="connsiteX3" fmla="*/ 1228538 w 2122394"/>
                <a:gd name="connsiteY3" fmla="*/ 565642 h 659701"/>
                <a:gd name="connsiteX4" fmla="*/ 1445582 w 2122394"/>
                <a:gd name="connsiteY4" fmla="*/ 516727 h 659701"/>
                <a:gd name="connsiteX5" fmla="*/ 2122394 w 2122394"/>
                <a:gd name="connsiteY5" fmla="*/ 608447 h 659701"/>
                <a:gd name="connsiteX0" fmla="*/ 0 w 2122394"/>
                <a:gd name="connsiteY0" fmla="*/ 0 h 659701"/>
                <a:gd name="connsiteX1" fmla="*/ 494156 w 2122394"/>
                <a:gd name="connsiteY1" fmla="*/ 550949 h 659701"/>
                <a:gd name="connsiteX2" fmla="*/ 844386 w 2122394"/>
                <a:gd name="connsiteY2" fmla="*/ 652514 h 659701"/>
                <a:gd name="connsiteX3" fmla="*/ 1228538 w 2122394"/>
                <a:gd name="connsiteY3" fmla="*/ 565642 h 659701"/>
                <a:gd name="connsiteX4" fmla="*/ 1611757 w 2122394"/>
                <a:gd name="connsiteY4" fmla="*/ 516727 h 659701"/>
                <a:gd name="connsiteX5" fmla="*/ 2122394 w 2122394"/>
                <a:gd name="connsiteY5" fmla="*/ 608447 h 659701"/>
                <a:gd name="connsiteX0" fmla="*/ 0 w 2122394"/>
                <a:gd name="connsiteY0" fmla="*/ 0 h 659701"/>
                <a:gd name="connsiteX1" fmla="*/ 494156 w 2122394"/>
                <a:gd name="connsiteY1" fmla="*/ 550949 h 659701"/>
                <a:gd name="connsiteX2" fmla="*/ 844386 w 2122394"/>
                <a:gd name="connsiteY2" fmla="*/ 652514 h 659701"/>
                <a:gd name="connsiteX3" fmla="*/ 1228538 w 2122394"/>
                <a:gd name="connsiteY3" fmla="*/ 565642 h 659701"/>
                <a:gd name="connsiteX4" fmla="*/ 1611757 w 2122394"/>
                <a:gd name="connsiteY4" fmla="*/ 516727 h 659701"/>
                <a:gd name="connsiteX5" fmla="*/ 2122394 w 2122394"/>
                <a:gd name="connsiteY5" fmla="*/ 608447 h 659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22394" h="659701">
                  <a:moveTo>
                    <a:pt x="0" y="0"/>
                  </a:moveTo>
                  <a:cubicBezTo>
                    <a:pt x="228879" y="129"/>
                    <a:pt x="353425" y="442197"/>
                    <a:pt x="494156" y="550949"/>
                  </a:cubicBezTo>
                  <a:cubicBezTo>
                    <a:pt x="634887" y="659701"/>
                    <a:pt x="721989" y="650065"/>
                    <a:pt x="844386" y="652514"/>
                  </a:cubicBezTo>
                  <a:cubicBezTo>
                    <a:pt x="966783" y="654963"/>
                    <a:pt x="1100643" y="588273"/>
                    <a:pt x="1228538" y="565642"/>
                  </a:cubicBezTo>
                  <a:cubicBezTo>
                    <a:pt x="1356433" y="543011"/>
                    <a:pt x="1462781" y="509593"/>
                    <a:pt x="1611757" y="516727"/>
                  </a:cubicBezTo>
                  <a:cubicBezTo>
                    <a:pt x="1794202" y="524187"/>
                    <a:pt x="1855209" y="597307"/>
                    <a:pt x="2122394" y="608447"/>
                  </a:cubicBezTo>
                </a:path>
              </a:pathLst>
            </a:custGeom>
            <a:noFill/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2000" b="0" i="1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Verdana" pitchFamily="34" charset="0"/>
              </a:endParaRPr>
            </a:p>
          </p:txBody>
        </p:sp>
        <p:graphicFrame>
          <p:nvGraphicFramePr>
            <p:cNvPr id="185346" name="Object 2"/>
            <p:cNvGraphicFramePr>
              <a:graphicFrameLocks noChangeAspect="1"/>
            </p:cNvGraphicFramePr>
            <p:nvPr/>
          </p:nvGraphicFramePr>
          <p:xfrm>
            <a:off x="2035173" y="3585255"/>
            <a:ext cx="697665" cy="41859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406080" imgH="215640" progId="Equation.3">
                    <p:embed/>
                  </p:oleObj>
                </mc:Choice>
                <mc:Fallback>
                  <p:oleObj name="Equation" r:id="rId6" imgW="406080" imgH="215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35173" y="3585255"/>
                          <a:ext cx="697665" cy="41859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5347" name="Object 3"/>
            <p:cNvGraphicFramePr>
              <a:graphicFrameLocks noChangeAspect="1"/>
            </p:cNvGraphicFramePr>
            <p:nvPr/>
          </p:nvGraphicFramePr>
          <p:xfrm>
            <a:off x="1152522" y="3558268"/>
            <a:ext cx="676513" cy="41870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8" imgW="393480" imgH="215640" progId="Equation.3">
                    <p:embed/>
                  </p:oleObj>
                </mc:Choice>
                <mc:Fallback>
                  <p:oleObj name="Equation" r:id="rId8" imgW="393480" imgH="215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52522" y="3558268"/>
                          <a:ext cx="676513" cy="41870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5349" name="Object 5"/>
            <p:cNvGraphicFramePr>
              <a:graphicFrameLocks noChangeAspect="1"/>
            </p:cNvGraphicFramePr>
            <p:nvPr/>
          </p:nvGraphicFramePr>
          <p:xfrm>
            <a:off x="1965325" y="2337487"/>
            <a:ext cx="619433" cy="41379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0" imgW="279360" imgH="164880" progId="Equation.3">
                    <p:embed/>
                  </p:oleObj>
                </mc:Choice>
                <mc:Fallback>
                  <p:oleObj name="Equation" r:id="rId10" imgW="279360" imgH="1648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65325" y="2337487"/>
                          <a:ext cx="619433" cy="41379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4" name="Freeform 33"/>
            <p:cNvSpPr/>
            <p:nvPr/>
          </p:nvSpPr>
          <p:spPr bwMode="auto">
            <a:xfrm flipH="1">
              <a:off x="5052483" y="2524348"/>
              <a:ext cx="1633293" cy="1140441"/>
            </a:xfrm>
            <a:custGeom>
              <a:avLst/>
              <a:gdLst>
                <a:gd name="connsiteX0" fmla="*/ 0 w 1943100"/>
                <a:gd name="connsiteY0" fmla="*/ 0 h 793750"/>
                <a:gd name="connsiteX1" fmla="*/ 279400 w 1943100"/>
                <a:gd name="connsiteY1" fmla="*/ 165100 h 793750"/>
                <a:gd name="connsiteX2" fmla="*/ 457200 w 1943100"/>
                <a:gd name="connsiteY2" fmla="*/ 571500 h 793750"/>
                <a:gd name="connsiteX3" fmla="*/ 584200 w 1943100"/>
                <a:gd name="connsiteY3" fmla="*/ 749300 h 793750"/>
                <a:gd name="connsiteX4" fmla="*/ 774700 w 1943100"/>
                <a:gd name="connsiteY4" fmla="*/ 762000 h 793750"/>
                <a:gd name="connsiteX5" fmla="*/ 939800 w 1943100"/>
                <a:gd name="connsiteY5" fmla="*/ 558800 h 793750"/>
                <a:gd name="connsiteX6" fmla="*/ 1143000 w 1943100"/>
                <a:gd name="connsiteY6" fmla="*/ 419100 h 793750"/>
                <a:gd name="connsiteX7" fmla="*/ 1435100 w 1943100"/>
                <a:gd name="connsiteY7" fmla="*/ 596900 h 793750"/>
                <a:gd name="connsiteX8" fmla="*/ 1625600 w 1943100"/>
                <a:gd name="connsiteY8" fmla="*/ 749300 h 793750"/>
                <a:gd name="connsiteX9" fmla="*/ 1943100 w 1943100"/>
                <a:gd name="connsiteY9" fmla="*/ 533400 h 793750"/>
                <a:gd name="connsiteX0" fmla="*/ 0 w 1943100"/>
                <a:gd name="connsiteY0" fmla="*/ 47381 h 841131"/>
                <a:gd name="connsiteX1" fmla="*/ 279400 w 1943100"/>
                <a:gd name="connsiteY1" fmla="*/ 212481 h 841131"/>
                <a:gd name="connsiteX2" fmla="*/ 457200 w 1943100"/>
                <a:gd name="connsiteY2" fmla="*/ 618881 h 841131"/>
                <a:gd name="connsiteX3" fmla="*/ 584200 w 1943100"/>
                <a:gd name="connsiteY3" fmla="*/ 796681 h 841131"/>
                <a:gd name="connsiteX4" fmla="*/ 774700 w 1943100"/>
                <a:gd name="connsiteY4" fmla="*/ 809381 h 841131"/>
                <a:gd name="connsiteX5" fmla="*/ 939800 w 1943100"/>
                <a:gd name="connsiteY5" fmla="*/ 606181 h 841131"/>
                <a:gd name="connsiteX6" fmla="*/ 1143000 w 1943100"/>
                <a:gd name="connsiteY6" fmla="*/ 466481 h 841131"/>
                <a:gd name="connsiteX7" fmla="*/ 1435100 w 1943100"/>
                <a:gd name="connsiteY7" fmla="*/ 644281 h 841131"/>
                <a:gd name="connsiteX8" fmla="*/ 1625600 w 1943100"/>
                <a:gd name="connsiteY8" fmla="*/ 796681 h 841131"/>
                <a:gd name="connsiteX9" fmla="*/ 1943100 w 1943100"/>
                <a:gd name="connsiteY9" fmla="*/ 580781 h 841131"/>
                <a:gd name="connsiteX0" fmla="*/ 0 w 1943100"/>
                <a:gd name="connsiteY0" fmla="*/ 0 h 793750"/>
                <a:gd name="connsiteX1" fmla="*/ 457200 w 1943100"/>
                <a:gd name="connsiteY1" fmla="*/ 571500 h 793750"/>
                <a:gd name="connsiteX2" fmla="*/ 584200 w 1943100"/>
                <a:gd name="connsiteY2" fmla="*/ 749300 h 793750"/>
                <a:gd name="connsiteX3" fmla="*/ 774700 w 1943100"/>
                <a:gd name="connsiteY3" fmla="*/ 762000 h 793750"/>
                <a:gd name="connsiteX4" fmla="*/ 939800 w 1943100"/>
                <a:gd name="connsiteY4" fmla="*/ 558800 h 793750"/>
                <a:gd name="connsiteX5" fmla="*/ 1143000 w 1943100"/>
                <a:gd name="connsiteY5" fmla="*/ 419100 h 793750"/>
                <a:gd name="connsiteX6" fmla="*/ 1435100 w 1943100"/>
                <a:gd name="connsiteY6" fmla="*/ 596900 h 793750"/>
                <a:gd name="connsiteX7" fmla="*/ 1625600 w 1943100"/>
                <a:gd name="connsiteY7" fmla="*/ 749300 h 793750"/>
                <a:gd name="connsiteX8" fmla="*/ 1943100 w 1943100"/>
                <a:gd name="connsiteY8" fmla="*/ 533400 h 793750"/>
                <a:gd name="connsiteX0" fmla="*/ 0 w 1943100"/>
                <a:gd name="connsiteY0" fmla="*/ 24054 h 817804"/>
                <a:gd name="connsiteX1" fmla="*/ 457200 w 1943100"/>
                <a:gd name="connsiteY1" fmla="*/ 595554 h 817804"/>
                <a:gd name="connsiteX2" fmla="*/ 584200 w 1943100"/>
                <a:gd name="connsiteY2" fmla="*/ 773354 h 817804"/>
                <a:gd name="connsiteX3" fmla="*/ 774700 w 1943100"/>
                <a:gd name="connsiteY3" fmla="*/ 786054 h 817804"/>
                <a:gd name="connsiteX4" fmla="*/ 939800 w 1943100"/>
                <a:gd name="connsiteY4" fmla="*/ 582854 h 817804"/>
                <a:gd name="connsiteX5" fmla="*/ 1143000 w 1943100"/>
                <a:gd name="connsiteY5" fmla="*/ 443154 h 817804"/>
                <a:gd name="connsiteX6" fmla="*/ 1435100 w 1943100"/>
                <a:gd name="connsiteY6" fmla="*/ 620954 h 817804"/>
                <a:gd name="connsiteX7" fmla="*/ 1625600 w 1943100"/>
                <a:gd name="connsiteY7" fmla="*/ 773354 h 817804"/>
                <a:gd name="connsiteX8" fmla="*/ 1943100 w 1943100"/>
                <a:gd name="connsiteY8" fmla="*/ 557454 h 817804"/>
                <a:gd name="connsiteX0" fmla="*/ 0 w 1943100"/>
                <a:gd name="connsiteY0" fmla="*/ 24054 h 788171"/>
                <a:gd name="connsiteX1" fmla="*/ 457200 w 1943100"/>
                <a:gd name="connsiteY1" fmla="*/ 595554 h 788171"/>
                <a:gd name="connsiteX2" fmla="*/ 774700 w 1943100"/>
                <a:gd name="connsiteY2" fmla="*/ 786054 h 788171"/>
                <a:gd name="connsiteX3" fmla="*/ 939800 w 1943100"/>
                <a:gd name="connsiteY3" fmla="*/ 582854 h 788171"/>
                <a:gd name="connsiteX4" fmla="*/ 1143000 w 1943100"/>
                <a:gd name="connsiteY4" fmla="*/ 443154 h 788171"/>
                <a:gd name="connsiteX5" fmla="*/ 1435100 w 1943100"/>
                <a:gd name="connsiteY5" fmla="*/ 620954 h 788171"/>
                <a:gd name="connsiteX6" fmla="*/ 1625600 w 1943100"/>
                <a:gd name="connsiteY6" fmla="*/ 773354 h 788171"/>
                <a:gd name="connsiteX7" fmla="*/ 1943100 w 1943100"/>
                <a:gd name="connsiteY7" fmla="*/ 557454 h 788171"/>
                <a:gd name="connsiteX0" fmla="*/ 0 w 1943100"/>
                <a:gd name="connsiteY0" fmla="*/ 24054 h 788171"/>
                <a:gd name="connsiteX1" fmla="*/ 457200 w 1943100"/>
                <a:gd name="connsiteY1" fmla="*/ 595554 h 788171"/>
                <a:gd name="connsiteX2" fmla="*/ 774700 w 1943100"/>
                <a:gd name="connsiteY2" fmla="*/ 786054 h 788171"/>
                <a:gd name="connsiteX3" fmla="*/ 939800 w 1943100"/>
                <a:gd name="connsiteY3" fmla="*/ 582854 h 788171"/>
                <a:gd name="connsiteX4" fmla="*/ 1143000 w 1943100"/>
                <a:gd name="connsiteY4" fmla="*/ 443154 h 788171"/>
                <a:gd name="connsiteX5" fmla="*/ 1435100 w 1943100"/>
                <a:gd name="connsiteY5" fmla="*/ 620954 h 788171"/>
                <a:gd name="connsiteX6" fmla="*/ 1625600 w 1943100"/>
                <a:gd name="connsiteY6" fmla="*/ 773354 h 788171"/>
                <a:gd name="connsiteX7" fmla="*/ 1943100 w 1943100"/>
                <a:gd name="connsiteY7" fmla="*/ 557454 h 788171"/>
                <a:gd name="connsiteX0" fmla="*/ 0 w 1943100"/>
                <a:gd name="connsiteY0" fmla="*/ 24054 h 788171"/>
                <a:gd name="connsiteX1" fmla="*/ 457200 w 1943100"/>
                <a:gd name="connsiteY1" fmla="*/ 595554 h 788171"/>
                <a:gd name="connsiteX2" fmla="*/ 774700 w 1943100"/>
                <a:gd name="connsiteY2" fmla="*/ 786054 h 788171"/>
                <a:gd name="connsiteX3" fmla="*/ 939800 w 1943100"/>
                <a:gd name="connsiteY3" fmla="*/ 582854 h 788171"/>
                <a:gd name="connsiteX4" fmla="*/ 946638 w 1943100"/>
                <a:gd name="connsiteY4" fmla="*/ 587740 h 788171"/>
                <a:gd name="connsiteX5" fmla="*/ 1143000 w 1943100"/>
                <a:gd name="connsiteY5" fmla="*/ 443154 h 788171"/>
                <a:gd name="connsiteX6" fmla="*/ 1435100 w 1943100"/>
                <a:gd name="connsiteY6" fmla="*/ 620954 h 788171"/>
                <a:gd name="connsiteX7" fmla="*/ 1625600 w 1943100"/>
                <a:gd name="connsiteY7" fmla="*/ 773354 h 788171"/>
                <a:gd name="connsiteX8" fmla="*/ 1943100 w 1943100"/>
                <a:gd name="connsiteY8" fmla="*/ 557454 h 788171"/>
                <a:gd name="connsiteX0" fmla="*/ 0 w 1943100"/>
                <a:gd name="connsiteY0" fmla="*/ 24054 h 788171"/>
                <a:gd name="connsiteX1" fmla="*/ 457200 w 1943100"/>
                <a:gd name="connsiteY1" fmla="*/ 595554 h 788171"/>
                <a:gd name="connsiteX2" fmla="*/ 774700 w 1943100"/>
                <a:gd name="connsiteY2" fmla="*/ 786054 h 788171"/>
                <a:gd name="connsiteX3" fmla="*/ 939800 w 1943100"/>
                <a:gd name="connsiteY3" fmla="*/ 582854 h 788171"/>
                <a:gd name="connsiteX4" fmla="*/ 946638 w 1943100"/>
                <a:gd name="connsiteY4" fmla="*/ 587740 h 788171"/>
                <a:gd name="connsiteX5" fmla="*/ 1143000 w 1943100"/>
                <a:gd name="connsiteY5" fmla="*/ 443154 h 788171"/>
                <a:gd name="connsiteX6" fmla="*/ 1280746 w 1943100"/>
                <a:gd name="connsiteY6" fmla="*/ 435340 h 788171"/>
                <a:gd name="connsiteX7" fmla="*/ 1435100 w 1943100"/>
                <a:gd name="connsiteY7" fmla="*/ 620954 h 788171"/>
                <a:gd name="connsiteX8" fmla="*/ 1625600 w 1943100"/>
                <a:gd name="connsiteY8" fmla="*/ 773354 h 788171"/>
                <a:gd name="connsiteX9" fmla="*/ 1943100 w 1943100"/>
                <a:gd name="connsiteY9" fmla="*/ 557454 h 788171"/>
                <a:gd name="connsiteX0" fmla="*/ 0 w 1943100"/>
                <a:gd name="connsiteY0" fmla="*/ 24054 h 788171"/>
                <a:gd name="connsiteX1" fmla="*/ 457200 w 1943100"/>
                <a:gd name="connsiteY1" fmla="*/ 595554 h 788171"/>
                <a:gd name="connsiteX2" fmla="*/ 774700 w 1943100"/>
                <a:gd name="connsiteY2" fmla="*/ 786054 h 788171"/>
                <a:gd name="connsiteX3" fmla="*/ 939800 w 1943100"/>
                <a:gd name="connsiteY3" fmla="*/ 582854 h 788171"/>
                <a:gd name="connsiteX4" fmla="*/ 1027724 w 1943100"/>
                <a:gd name="connsiteY4" fmla="*/ 587740 h 788171"/>
                <a:gd name="connsiteX5" fmla="*/ 1143000 w 1943100"/>
                <a:gd name="connsiteY5" fmla="*/ 443154 h 788171"/>
                <a:gd name="connsiteX6" fmla="*/ 1280746 w 1943100"/>
                <a:gd name="connsiteY6" fmla="*/ 435340 h 788171"/>
                <a:gd name="connsiteX7" fmla="*/ 1435100 w 1943100"/>
                <a:gd name="connsiteY7" fmla="*/ 620954 h 788171"/>
                <a:gd name="connsiteX8" fmla="*/ 1625600 w 1943100"/>
                <a:gd name="connsiteY8" fmla="*/ 773354 h 788171"/>
                <a:gd name="connsiteX9" fmla="*/ 1943100 w 1943100"/>
                <a:gd name="connsiteY9" fmla="*/ 557454 h 788171"/>
                <a:gd name="connsiteX0" fmla="*/ 0 w 1943100"/>
                <a:gd name="connsiteY0" fmla="*/ 24054 h 787356"/>
                <a:gd name="connsiteX1" fmla="*/ 457200 w 1943100"/>
                <a:gd name="connsiteY1" fmla="*/ 595554 h 787356"/>
                <a:gd name="connsiteX2" fmla="*/ 774700 w 1943100"/>
                <a:gd name="connsiteY2" fmla="*/ 786054 h 787356"/>
                <a:gd name="connsiteX3" fmla="*/ 1027724 w 1943100"/>
                <a:gd name="connsiteY3" fmla="*/ 587740 h 787356"/>
                <a:gd name="connsiteX4" fmla="*/ 1143000 w 1943100"/>
                <a:gd name="connsiteY4" fmla="*/ 443154 h 787356"/>
                <a:gd name="connsiteX5" fmla="*/ 1280746 w 1943100"/>
                <a:gd name="connsiteY5" fmla="*/ 435340 h 787356"/>
                <a:gd name="connsiteX6" fmla="*/ 1435100 w 1943100"/>
                <a:gd name="connsiteY6" fmla="*/ 620954 h 787356"/>
                <a:gd name="connsiteX7" fmla="*/ 1625600 w 1943100"/>
                <a:gd name="connsiteY7" fmla="*/ 773354 h 787356"/>
                <a:gd name="connsiteX8" fmla="*/ 1943100 w 1943100"/>
                <a:gd name="connsiteY8" fmla="*/ 557454 h 787356"/>
                <a:gd name="connsiteX0" fmla="*/ 0 w 1943100"/>
                <a:gd name="connsiteY0" fmla="*/ 24054 h 787356"/>
                <a:gd name="connsiteX1" fmla="*/ 457200 w 1943100"/>
                <a:gd name="connsiteY1" fmla="*/ 595554 h 787356"/>
                <a:gd name="connsiteX2" fmla="*/ 774700 w 1943100"/>
                <a:gd name="connsiteY2" fmla="*/ 786054 h 787356"/>
                <a:gd name="connsiteX3" fmla="*/ 1027724 w 1943100"/>
                <a:gd name="connsiteY3" fmla="*/ 587740 h 787356"/>
                <a:gd name="connsiteX4" fmla="*/ 1143000 w 1943100"/>
                <a:gd name="connsiteY4" fmla="*/ 443154 h 787356"/>
                <a:gd name="connsiteX5" fmla="*/ 1280746 w 1943100"/>
                <a:gd name="connsiteY5" fmla="*/ 435340 h 787356"/>
                <a:gd name="connsiteX6" fmla="*/ 1435100 w 1943100"/>
                <a:gd name="connsiteY6" fmla="*/ 620954 h 787356"/>
                <a:gd name="connsiteX7" fmla="*/ 1625600 w 1943100"/>
                <a:gd name="connsiteY7" fmla="*/ 773354 h 787356"/>
                <a:gd name="connsiteX8" fmla="*/ 1943100 w 1943100"/>
                <a:gd name="connsiteY8" fmla="*/ 557454 h 787356"/>
                <a:gd name="connsiteX0" fmla="*/ 0 w 1943100"/>
                <a:gd name="connsiteY0" fmla="*/ 24054 h 787356"/>
                <a:gd name="connsiteX1" fmla="*/ 457200 w 1943100"/>
                <a:gd name="connsiteY1" fmla="*/ 595554 h 787356"/>
                <a:gd name="connsiteX2" fmla="*/ 774700 w 1943100"/>
                <a:gd name="connsiteY2" fmla="*/ 786054 h 787356"/>
                <a:gd name="connsiteX3" fmla="*/ 1027724 w 1943100"/>
                <a:gd name="connsiteY3" fmla="*/ 587740 h 787356"/>
                <a:gd name="connsiteX4" fmla="*/ 1143000 w 1943100"/>
                <a:gd name="connsiteY4" fmla="*/ 443154 h 787356"/>
                <a:gd name="connsiteX5" fmla="*/ 1280746 w 1943100"/>
                <a:gd name="connsiteY5" fmla="*/ 435340 h 787356"/>
                <a:gd name="connsiteX6" fmla="*/ 1435100 w 1943100"/>
                <a:gd name="connsiteY6" fmla="*/ 620954 h 787356"/>
                <a:gd name="connsiteX7" fmla="*/ 1625600 w 1943100"/>
                <a:gd name="connsiteY7" fmla="*/ 773354 h 787356"/>
                <a:gd name="connsiteX8" fmla="*/ 1943100 w 1943100"/>
                <a:gd name="connsiteY8" fmla="*/ 557454 h 787356"/>
                <a:gd name="connsiteX0" fmla="*/ 0 w 1943100"/>
                <a:gd name="connsiteY0" fmla="*/ 24054 h 787356"/>
                <a:gd name="connsiteX1" fmla="*/ 457200 w 1943100"/>
                <a:gd name="connsiteY1" fmla="*/ 595554 h 787356"/>
                <a:gd name="connsiteX2" fmla="*/ 774700 w 1943100"/>
                <a:gd name="connsiteY2" fmla="*/ 786054 h 787356"/>
                <a:gd name="connsiteX3" fmla="*/ 1027724 w 1943100"/>
                <a:gd name="connsiteY3" fmla="*/ 587740 h 787356"/>
                <a:gd name="connsiteX4" fmla="*/ 1280746 w 1943100"/>
                <a:gd name="connsiteY4" fmla="*/ 435340 h 787356"/>
                <a:gd name="connsiteX5" fmla="*/ 1435100 w 1943100"/>
                <a:gd name="connsiteY5" fmla="*/ 620954 h 787356"/>
                <a:gd name="connsiteX6" fmla="*/ 1625600 w 1943100"/>
                <a:gd name="connsiteY6" fmla="*/ 773354 h 787356"/>
                <a:gd name="connsiteX7" fmla="*/ 1943100 w 1943100"/>
                <a:gd name="connsiteY7" fmla="*/ 557454 h 787356"/>
                <a:gd name="connsiteX0" fmla="*/ 0 w 1943100"/>
                <a:gd name="connsiteY0" fmla="*/ 24054 h 787356"/>
                <a:gd name="connsiteX1" fmla="*/ 457200 w 1943100"/>
                <a:gd name="connsiteY1" fmla="*/ 595554 h 787356"/>
                <a:gd name="connsiteX2" fmla="*/ 774700 w 1943100"/>
                <a:gd name="connsiteY2" fmla="*/ 786054 h 787356"/>
                <a:gd name="connsiteX3" fmla="*/ 1027724 w 1943100"/>
                <a:gd name="connsiteY3" fmla="*/ 587740 h 787356"/>
                <a:gd name="connsiteX4" fmla="*/ 1280746 w 1943100"/>
                <a:gd name="connsiteY4" fmla="*/ 501600 h 787356"/>
                <a:gd name="connsiteX5" fmla="*/ 1435100 w 1943100"/>
                <a:gd name="connsiteY5" fmla="*/ 620954 h 787356"/>
                <a:gd name="connsiteX6" fmla="*/ 1625600 w 1943100"/>
                <a:gd name="connsiteY6" fmla="*/ 773354 h 787356"/>
                <a:gd name="connsiteX7" fmla="*/ 1943100 w 1943100"/>
                <a:gd name="connsiteY7" fmla="*/ 557454 h 787356"/>
                <a:gd name="connsiteX0" fmla="*/ 0 w 1943100"/>
                <a:gd name="connsiteY0" fmla="*/ 24054 h 787356"/>
                <a:gd name="connsiteX1" fmla="*/ 457200 w 1943100"/>
                <a:gd name="connsiteY1" fmla="*/ 595554 h 787356"/>
                <a:gd name="connsiteX2" fmla="*/ 774700 w 1943100"/>
                <a:gd name="connsiteY2" fmla="*/ 786054 h 787356"/>
                <a:gd name="connsiteX3" fmla="*/ 1027724 w 1943100"/>
                <a:gd name="connsiteY3" fmla="*/ 587740 h 787356"/>
                <a:gd name="connsiteX4" fmla="*/ 1280746 w 1943100"/>
                <a:gd name="connsiteY4" fmla="*/ 501600 h 787356"/>
                <a:gd name="connsiteX5" fmla="*/ 1558925 w 1943100"/>
                <a:gd name="connsiteY5" fmla="*/ 620954 h 787356"/>
                <a:gd name="connsiteX6" fmla="*/ 1625600 w 1943100"/>
                <a:gd name="connsiteY6" fmla="*/ 773354 h 787356"/>
                <a:gd name="connsiteX7" fmla="*/ 1943100 w 1943100"/>
                <a:gd name="connsiteY7" fmla="*/ 557454 h 787356"/>
                <a:gd name="connsiteX0" fmla="*/ 0 w 1943100"/>
                <a:gd name="connsiteY0" fmla="*/ 24054 h 787356"/>
                <a:gd name="connsiteX1" fmla="*/ 457200 w 1943100"/>
                <a:gd name="connsiteY1" fmla="*/ 595554 h 787356"/>
                <a:gd name="connsiteX2" fmla="*/ 774700 w 1943100"/>
                <a:gd name="connsiteY2" fmla="*/ 786054 h 787356"/>
                <a:gd name="connsiteX3" fmla="*/ 1027724 w 1943100"/>
                <a:gd name="connsiteY3" fmla="*/ 587740 h 787356"/>
                <a:gd name="connsiteX4" fmla="*/ 1280746 w 1943100"/>
                <a:gd name="connsiteY4" fmla="*/ 501600 h 787356"/>
                <a:gd name="connsiteX5" fmla="*/ 1558925 w 1943100"/>
                <a:gd name="connsiteY5" fmla="*/ 620954 h 787356"/>
                <a:gd name="connsiteX6" fmla="*/ 1943100 w 1943100"/>
                <a:gd name="connsiteY6" fmla="*/ 557454 h 787356"/>
                <a:gd name="connsiteX0" fmla="*/ 0 w 1943100"/>
                <a:gd name="connsiteY0" fmla="*/ 24054 h 787356"/>
                <a:gd name="connsiteX1" fmla="*/ 457200 w 1943100"/>
                <a:gd name="connsiteY1" fmla="*/ 595554 h 787356"/>
                <a:gd name="connsiteX2" fmla="*/ 774700 w 1943100"/>
                <a:gd name="connsiteY2" fmla="*/ 786054 h 787356"/>
                <a:gd name="connsiteX3" fmla="*/ 1027724 w 1943100"/>
                <a:gd name="connsiteY3" fmla="*/ 587740 h 787356"/>
                <a:gd name="connsiteX4" fmla="*/ 1280746 w 1943100"/>
                <a:gd name="connsiteY4" fmla="*/ 501600 h 787356"/>
                <a:gd name="connsiteX5" fmla="*/ 1658938 w 1943100"/>
                <a:gd name="connsiteY5" fmla="*/ 700450 h 787356"/>
                <a:gd name="connsiteX6" fmla="*/ 1943100 w 1943100"/>
                <a:gd name="connsiteY6" fmla="*/ 557454 h 787356"/>
                <a:gd name="connsiteX0" fmla="*/ 0 w 1943100"/>
                <a:gd name="connsiteY0" fmla="*/ 24054 h 787356"/>
                <a:gd name="connsiteX1" fmla="*/ 457200 w 1943100"/>
                <a:gd name="connsiteY1" fmla="*/ 595554 h 787356"/>
                <a:gd name="connsiteX2" fmla="*/ 774700 w 1943100"/>
                <a:gd name="connsiteY2" fmla="*/ 786054 h 787356"/>
                <a:gd name="connsiteX3" fmla="*/ 1027724 w 1943100"/>
                <a:gd name="connsiteY3" fmla="*/ 587740 h 787356"/>
                <a:gd name="connsiteX4" fmla="*/ 1280746 w 1943100"/>
                <a:gd name="connsiteY4" fmla="*/ 501600 h 787356"/>
                <a:gd name="connsiteX5" fmla="*/ 1658938 w 1943100"/>
                <a:gd name="connsiteY5" fmla="*/ 700450 h 787356"/>
                <a:gd name="connsiteX6" fmla="*/ 1943100 w 1943100"/>
                <a:gd name="connsiteY6" fmla="*/ 557454 h 787356"/>
                <a:gd name="connsiteX0" fmla="*/ 0 w 1943100"/>
                <a:gd name="connsiteY0" fmla="*/ 24054 h 722555"/>
                <a:gd name="connsiteX1" fmla="*/ 457200 w 1943100"/>
                <a:gd name="connsiteY1" fmla="*/ 595554 h 722555"/>
                <a:gd name="connsiteX2" fmla="*/ 774700 w 1943100"/>
                <a:gd name="connsiteY2" fmla="*/ 721253 h 722555"/>
                <a:gd name="connsiteX3" fmla="*/ 1027724 w 1943100"/>
                <a:gd name="connsiteY3" fmla="*/ 587740 h 722555"/>
                <a:gd name="connsiteX4" fmla="*/ 1280746 w 1943100"/>
                <a:gd name="connsiteY4" fmla="*/ 501600 h 722555"/>
                <a:gd name="connsiteX5" fmla="*/ 1658938 w 1943100"/>
                <a:gd name="connsiteY5" fmla="*/ 700450 h 722555"/>
                <a:gd name="connsiteX6" fmla="*/ 1943100 w 1943100"/>
                <a:gd name="connsiteY6" fmla="*/ 557454 h 722555"/>
                <a:gd name="connsiteX0" fmla="*/ 0 w 1658937"/>
                <a:gd name="connsiteY0" fmla="*/ 24054 h 722555"/>
                <a:gd name="connsiteX1" fmla="*/ 457200 w 1658937"/>
                <a:gd name="connsiteY1" fmla="*/ 595554 h 722555"/>
                <a:gd name="connsiteX2" fmla="*/ 774700 w 1658937"/>
                <a:gd name="connsiteY2" fmla="*/ 721253 h 722555"/>
                <a:gd name="connsiteX3" fmla="*/ 1027724 w 1658937"/>
                <a:gd name="connsiteY3" fmla="*/ 587740 h 722555"/>
                <a:gd name="connsiteX4" fmla="*/ 1280746 w 1658937"/>
                <a:gd name="connsiteY4" fmla="*/ 501600 h 722555"/>
                <a:gd name="connsiteX5" fmla="*/ 1658938 w 1658937"/>
                <a:gd name="connsiteY5" fmla="*/ 700450 h 722555"/>
                <a:gd name="connsiteX0" fmla="*/ 0 w 2122394"/>
                <a:gd name="connsiteY0" fmla="*/ 24054 h 722555"/>
                <a:gd name="connsiteX1" fmla="*/ 457200 w 2122394"/>
                <a:gd name="connsiteY1" fmla="*/ 595554 h 722555"/>
                <a:gd name="connsiteX2" fmla="*/ 774700 w 2122394"/>
                <a:gd name="connsiteY2" fmla="*/ 721253 h 722555"/>
                <a:gd name="connsiteX3" fmla="*/ 1027724 w 2122394"/>
                <a:gd name="connsiteY3" fmla="*/ 587740 h 722555"/>
                <a:gd name="connsiteX4" fmla="*/ 1280746 w 2122394"/>
                <a:gd name="connsiteY4" fmla="*/ 501600 h 722555"/>
                <a:gd name="connsiteX5" fmla="*/ 2122394 w 2122394"/>
                <a:gd name="connsiteY5" fmla="*/ 700450 h 722555"/>
                <a:gd name="connsiteX0" fmla="*/ 0 w 2122394"/>
                <a:gd name="connsiteY0" fmla="*/ 24054 h 722555"/>
                <a:gd name="connsiteX1" fmla="*/ 457200 w 2122394"/>
                <a:gd name="connsiteY1" fmla="*/ 595554 h 722555"/>
                <a:gd name="connsiteX2" fmla="*/ 774700 w 2122394"/>
                <a:gd name="connsiteY2" fmla="*/ 721253 h 722555"/>
                <a:gd name="connsiteX3" fmla="*/ 1027724 w 2122394"/>
                <a:gd name="connsiteY3" fmla="*/ 587740 h 722555"/>
                <a:gd name="connsiteX4" fmla="*/ 1280746 w 2122394"/>
                <a:gd name="connsiteY4" fmla="*/ 501600 h 722555"/>
                <a:gd name="connsiteX5" fmla="*/ 2122394 w 2122394"/>
                <a:gd name="connsiteY5" fmla="*/ 700450 h 722555"/>
                <a:gd name="connsiteX0" fmla="*/ 0 w 2122394"/>
                <a:gd name="connsiteY0" fmla="*/ 24054 h 722555"/>
                <a:gd name="connsiteX1" fmla="*/ 457200 w 2122394"/>
                <a:gd name="connsiteY1" fmla="*/ 595554 h 722555"/>
                <a:gd name="connsiteX2" fmla="*/ 774700 w 2122394"/>
                <a:gd name="connsiteY2" fmla="*/ 721253 h 722555"/>
                <a:gd name="connsiteX3" fmla="*/ 1027724 w 2122394"/>
                <a:gd name="connsiteY3" fmla="*/ 587740 h 722555"/>
                <a:gd name="connsiteX4" fmla="*/ 1280746 w 2122394"/>
                <a:gd name="connsiteY4" fmla="*/ 501600 h 722555"/>
                <a:gd name="connsiteX5" fmla="*/ 2122394 w 2122394"/>
                <a:gd name="connsiteY5" fmla="*/ 632501 h 722555"/>
                <a:gd name="connsiteX0" fmla="*/ 0 w 2122394"/>
                <a:gd name="connsiteY0" fmla="*/ 24054 h 722555"/>
                <a:gd name="connsiteX1" fmla="*/ 457200 w 2122394"/>
                <a:gd name="connsiteY1" fmla="*/ 595554 h 722555"/>
                <a:gd name="connsiteX2" fmla="*/ 774700 w 2122394"/>
                <a:gd name="connsiteY2" fmla="*/ 721253 h 722555"/>
                <a:gd name="connsiteX3" fmla="*/ 1027724 w 2122394"/>
                <a:gd name="connsiteY3" fmla="*/ 587740 h 722555"/>
                <a:gd name="connsiteX4" fmla="*/ 1445582 w 2122394"/>
                <a:gd name="connsiteY4" fmla="*/ 501600 h 722555"/>
                <a:gd name="connsiteX5" fmla="*/ 2122394 w 2122394"/>
                <a:gd name="connsiteY5" fmla="*/ 632501 h 722555"/>
                <a:gd name="connsiteX0" fmla="*/ 0 w 2122394"/>
                <a:gd name="connsiteY0" fmla="*/ 24054 h 722555"/>
                <a:gd name="connsiteX1" fmla="*/ 457200 w 2122394"/>
                <a:gd name="connsiteY1" fmla="*/ 595554 h 722555"/>
                <a:gd name="connsiteX2" fmla="*/ 774700 w 2122394"/>
                <a:gd name="connsiteY2" fmla="*/ 721253 h 722555"/>
                <a:gd name="connsiteX3" fmla="*/ 1027724 w 2122394"/>
                <a:gd name="connsiteY3" fmla="*/ 587740 h 722555"/>
                <a:gd name="connsiteX4" fmla="*/ 1445582 w 2122394"/>
                <a:gd name="connsiteY4" fmla="*/ 540781 h 722555"/>
                <a:gd name="connsiteX5" fmla="*/ 2122394 w 2122394"/>
                <a:gd name="connsiteY5" fmla="*/ 632501 h 722555"/>
                <a:gd name="connsiteX0" fmla="*/ 0 w 2122394"/>
                <a:gd name="connsiteY0" fmla="*/ 24054 h 722554"/>
                <a:gd name="connsiteX1" fmla="*/ 457200 w 2122394"/>
                <a:gd name="connsiteY1" fmla="*/ 595554 h 722554"/>
                <a:gd name="connsiteX2" fmla="*/ 774701 w 2122394"/>
                <a:gd name="connsiteY2" fmla="*/ 676568 h 722554"/>
                <a:gd name="connsiteX3" fmla="*/ 1027724 w 2122394"/>
                <a:gd name="connsiteY3" fmla="*/ 587740 h 722554"/>
                <a:gd name="connsiteX4" fmla="*/ 1445582 w 2122394"/>
                <a:gd name="connsiteY4" fmla="*/ 540781 h 722554"/>
                <a:gd name="connsiteX5" fmla="*/ 2122394 w 2122394"/>
                <a:gd name="connsiteY5" fmla="*/ 632501 h 722554"/>
                <a:gd name="connsiteX0" fmla="*/ 0 w 2122394"/>
                <a:gd name="connsiteY0" fmla="*/ 24054 h 722554"/>
                <a:gd name="connsiteX1" fmla="*/ 457200 w 2122394"/>
                <a:gd name="connsiteY1" fmla="*/ 595554 h 722554"/>
                <a:gd name="connsiteX2" fmla="*/ 774701 w 2122394"/>
                <a:gd name="connsiteY2" fmla="*/ 676568 h 722554"/>
                <a:gd name="connsiteX3" fmla="*/ 1445582 w 2122394"/>
                <a:gd name="connsiteY3" fmla="*/ 540781 h 722554"/>
                <a:gd name="connsiteX4" fmla="*/ 2122394 w 2122394"/>
                <a:gd name="connsiteY4" fmla="*/ 632501 h 722554"/>
                <a:gd name="connsiteX0" fmla="*/ 0 w 2122394"/>
                <a:gd name="connsiteY0" fmla="*/ 0 h 652514"/>
                <a:gd name="connsiteX1" fmla="*/ 774701 w 2122394"/>
                <a:gd name="connsiteY1" fmla="*/ 652514 h 652514"/>
                <a:gd name="connsiteX2" fmla="*/ 1445582 w 2122394"/>
                <a:gd name="connsiteY2" fmla="*/ 516727 h 652514"/>
                <a:gd name="connsiteX3" fmla="*/ 2122394 w 2122394"/>
                <a:gd name="connsiteY3" fmla="*/ 608447 h 652514"/>
                <a:gd name="connsiteX0" fmla="*/ 0 w 2122394"/>
                <a:gd name="connsiteY0" fmla="*/ 4801 h 657315"/>
                <a:gd name="connsiteX1" fmla="*/ 774701 w 2122394"/>
                <a:gd name="connsiteY1" fmla="*/ 657315 h 657315"/>
                <a:gd name="connsiteX2" fmla="*/ 1445582 w 2122394"/>
                <a:gd name="connsiteY2" fmla="*/ 521528 h 657315"/>
                <a:gd name="connsiteX3" fmla="*/ 2122394 w 2122394"/>
                <a:gd name="connsiteY3" fmla="*/ 613248 h 657315"/>
                <a:gd name="connsiteX0" fmla="*/ 0 w 2122394"/>
                <a:gd name="connsiteY0" fmla="*/ 4801 h 662565"/>
                <a:gd name="connsiteX1" fmla="*/ 774701 w 2122394"/>
                <a:gd name="connsiteY1" fmla="*/ 657315 h 662565"/>
                <a:gd name="connsiteX2" fmla="*/ 1445582 w 2122394"/>
                <a:gd name="connsiteY2" fmla="*/ 521528 h 662565"/>
                <a:gd name="connsiteX3" fmla="*/ 2122394 w 2122394"/>
                <a:gd name="connsiteY3" fmla="*/ 613248 h 662565"/>
                <a:gd name="connsiteX0" fmla="*/ 0 w 2122394"/>
                <a:gd name="connsiteY0" fmla="*/ 4801 h 662565"/>
                <a:gd name="connsiteX1" fmla="*/ 774701 w 2122394"/>
                <a:gd name="connsiteY1" fmla="*/ 657315 h 662565"/>
                <a:gd name="connsiteX2" fmla="*/ 1445582 w 2122394"/>
                <a:gd name="connsiteY2" fmla="*/ 521528 h 662565"/>
                <a:gd name="connsiteX3" fmla="*/ 2122394 w 2122394"/>
                <a:gd name="connsiteY3" fmla="*/ 613248 h 662565"/>
                <a:gd name="connsiteX0" fmla="*/ 0 w 2122394"/>
                <a:gd name="connsiteY0" fmla="*/ 4801 h 662565"/>
                <a:gd name="connsiteX1" fmla="*/ 844386 w 2122394"/>
                <a:gd name="connsiteY1" fmla="*/ 657315 h 662565"/>
                <a:gd name="connsiteX2" fmla="*/ 1445582 w 2122394"/>
                <a:gd name="connsiteY2" fmla="*/ 521528 h 662565"/>
                <a:gd name="connsiteX3" fmla="*/ 2122394 w 2122394"/>
                <a:gd name="connsiteY3" fmla="*/ 613248 h 662565"/>
                <a:gd name="connsiteX0" fmla="*/ 0 w 2122394"/>
                <a:gd name="connsiteY0" fmla="*/ 0 h 659701"/>
                <a:gd name="connsiteX1" fmla="*/ 494156 w 2122394"/>
                <a:gd name="connsiteY1" fmla="*/ 550949 h 659701"/>
                <a:gd name="connsiteX2" fmla="*/ 844386 w 2122394"/>
                <a:gd name="connsiteY2" fmla="*/ 652514 h 659701"/>
                <a:gd name="connsiteX3" fmla="*/ 1445582 w 2122394"/>
                <a:gd name="connsiteY3" fmla="*/ 516727 h 659701"/>
                <a:gd name="connsiteX4" fmla="*/ 2122394 w 2122394"/>
                <a:gd name="connsiteY4" fmla="*/ 608447 h 659701"/>
                <a:gd name="connsiteX0" fmla="*/ 0 w 2122394"/>
                <a:gd name="connsiteY0" fmla="*/ 0 h 659701"/>
                <a:gd name="connsiteX1" fmla="*/ 494156 w 2122394"/>
                <a:gd name="connsiteY1" fmla="*/ 550949 h 659701"/>
                <a:gd name="connsiteX2" fmla="*/ 844386 w 2122394"/>
                <a:gd name="connsiteY2" fmla="*/ 652514 h 659701"/>
                <a:gd name="connsiteX3" fmla="*/ 1445582 w 2122394"/>
                <a:gd name="connsiteY3" fmla="*/ 516727 h 659701"/>
                <a:gd name="connsiteX4" fmla="*/ 2122394 w 2122394"/>
                <a:gd name="connsiteY4" fmla="*/ 608447 h 659701"/>
                <a:gd name="connsiteX0" fmla="*/ 0 w 2122394"/>
                <a:gd name="connsiteY0" fmla="*/ 0 h 659701"/>
                <a:gd name="connsiteX1" fmla="*/ 494156 w 2122394"/>
                <a:gd name="connsiteY1" fmla="*/ 550949 h 659701"/>
                <a:gd name="connsiteX2" fmla="*/ 844386 w 2122394"/>
                <a:gd name="connsiteY2" fmla="*/ 652514 h 659701"/>
                <a:gd name="connsiteX3" fmla="*/ 1445582 w 2122394"/>
                <a:gd name="connsiteY3" fmla="*/ 516727 h 659701"/>
                <a:gd name="connsiteX4" fmla="*/ 2122394 w 2122394"/>
                <a:gd name="connsiteY4" fmla="*/ 608447 h 659701"/>
                <a:gd name="connsiteX0" fmla="*/ 0 w 2122394"/>
                <a:gd name="connsiteY0" fmla="*/ 0 h 659701"/>
                <a:gd name="connsiteX1" fmla="*/ 494156 w 2122394"/>
                <a:gd name="connsiteY1" fmla="*/ 550949 h 659701"/>
                <a:gd name="connsiteX2" fmla="*/ 844386 w 2122394"/>
                <a:gd name="connsiteY2" fmla="*/ 652514 h 659701"/>
                <a:gd name="connsiteX3" fmla="*/ 1445582 w 2122394"/>
                <a:gd name="connsiteY3" fmla="*/ 516727 h 659701"/>
                <a:gd name="connsiteX4" fmla="*/ 2122394 w 2122394"/>
                <a:gd name="connsiteY4" fmla="*/ 608447 h 659701"/>
                <a:gd name="connsiteX0" fmla="*/ 0 w 2122394"/>
                <a:gd name="connsiteY0" fmla="*/ 0 h 659701"/>
                <a:gd name="connsiteX1" fmla="*/ 494156 w 2122394"/>
                <a:gd name="connsiteY1" fmla="*/ 550949 h 659701"/>
                <a:gd name="connsiteX2" fmla="*/ 844386 w 2122394"/>
                <a:gd name="connsiteY2" fmla="*/ 652514 h 659701"/>
                <a:gd name="connsiteX3" fmla="*/ 1445582 w 2122394"/>
                <a:gd name="connsiteY3" fmla="*/ 516727 h 659701"/>
                <a:gd name="connsiteX4" fmla="*/ 2122394 w 2122394"/>
                <a:gd name="connsiteY4" fmla="*/ 608447 h 659701"/>
                <a:gd name="connsiteX0" fmla="*/ 0 w 2122394"/>
                <a:gd name="connsiteY0" fmla="*/ 0 h 659701"/>
                <a:gd name="connsiteX1" fmla="*/ 494156 w 2122394"/>
                <a:gd name="connsiteY1" fmla="*/ 550949 h 659701"/>
                <a:gd name="connsiteX2" fmla="*/ 844386 w 2122394"/>
                <a:gd name="connsiteY2" fmla="*/ 652514 h 659701"/>
                <a:gd name="connsiteX3" fmla="*/ 1445582 w 2122394"/>
                <a:gd name="connsiteY3" fmla="*/ 516727 h 659701"/>
                <a:gd name="connsiteX4" fmla="*/ 2122394 w 2122394"/>
                <a:gd name="connsiteY4" fmla="*/ 608447 h 659701"/>
                <a:gd name="connsiteX0" fmla="*/ 0 w 2122394"/>
                <a:gd name="connsiteY0" fmla="*/ 0 h 659701"/>
                <a:gd name="connsiteX1" fmla="*/ 494156 w 2122394"/>
                <a:gd name="connsiteY1" fmla="*/ 550949 h 659701"/>
                <a:gd name="connsiteX2" fmla="*/ 844386 w 2122394"/>
                <a:gd name="connsiteY2" fmla="*/ 652514 h 659701"/>
                <a:gd name="connsiteX3" fmla="*/ 1228538 w 2122394"/>
                <a:gd name="connsiteY3" fmla="*/ 565642 h 659701"/>
                <a:gd name="connsiteX4" fmla="*/ 1445582 w 2122394"/>
                <a:gd name="connsiteY4" fmla="*/ 516727 h 659701"/>
                <a:gd name="connsiteX5" fmla="*/ 2122394 w 2122394"/>
                <a:gd name="connsiteY5" fmla="*/ 608447 h 659701"/>
                <a:gd name="connsiteX0" fmla="*/ 0 w 2122394"/>
                <a:gd name="connsiteY0" fmla="*/ 0 h 659701"/>
                <a:gd name="connsiteX1" fmla="*/ 494156 w 2122394"/>
                <a:gd name="connsiteY1" fmla="*/ 550949 h 659701"/>
                <a:gd name="connsiteX2" fmla="*/ 844386 w 2122394"/>
                <a:gd name="connsiteY2" fmla="*/ 652514 h 659701"/>
                <a:gd name="connsiteX3" fmla="*/ 1228538 w 2122394"/>
                <a:gd name="connsiteY3" fmla="*/ 565642 h 659701"/>
                <a:gd name="connsiteX4" fmla="*/ 1611757 w 2122394"/>
                <a:gd name="connsiteY4" fmla="*/ 516727 h 659701"/>
                <a:gd name="connsiteX5" fmla="*/ 2122394 w 2122394"/>
                <a:gd name="connsiteY5" fmla="*/ 608447 h 659701"/>
                <a:gd name="connsiteX0" fmla="*/ 0 w 2122394"/>
                <a:gd name="connsiteY0" fmla="*/ 0 h 659701"/>
                <a:gd name="connsiteX1" fmla="*/ 494156 w 2122394"/>
                <a:gd name="connsiteY1" fmla="*/ 550949 h 659701"/>
                <a:gd name="connsiteX2" fmla="*/ 844386 w 2122394"/>
                <a:gd name="connsiteY2" fmla="*/ 652514 h 659701"/>
                <a:gd name="connsiteX3" fmla="*/ 1228538 w 2122394"/>
                <a:gd name="connsiteY3" fmla="*/ 565642 h 659701"/>
                <a:gd name="connsiteX4" fmla="*/ 1611757 w 2122394"/>
                <a:gd name="connsiteY4" fmla="*/ 516727 h 659701"/>
                <a:gd name="connsiteX5" fmla="*/ 2122394 w 2122394"/>
                <a:gd name="connsiteY5" fmla="*/ 608447 h 659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22394" h="659701">
                  <a:moveTo>
                    <a:pt x="0" y="0"/>
                  </a:moveTo>
                  <a:cubicBezTo>
                    <a:pt x="228879" y="129"/>
                    <a:pt x="353425" y="442197"/>
                    <a:pt x="494156" y="550949"/>
                  </a:cubicBezTo>
                  <a:cubicBezTo>
                    <a:pt x="634887" y="659701"/>
                    <a:pt x="721989" y="650065"/>
                    <a:pt x="844386" y="652514"/>
                  </a:cubicBezTo>
                  <a:cubicBezTo>
                    <a:pt x="966783" y="654963"/>
                    <a:pt x="1100643" y="588273"/>
                    <a:pt x="1228538" y="565642"/>
                  </a:cubicBezTo>
                  <a:cubicBezTo>
                    <a:pt x="1356433" y="543011"/>
                    <a:pt x="1462781" y="509593"/>
                    <a:pt x="1611757" y="516727"/>
                  </a:cubicBezTo>
                  <a:cubicBezTo>
                    <a:pt x="1794202" y="524187"/>
                    <a:pt x="1855209" y="597307"/>
                    <a:pt x="2122394" y="608447"/>
                  </a:cubicBezTo>
                </a:path>
              </a:pathLst>
            </a:custGeom>
            <a:noFill/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2000" b="0" i="1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35" name="Text Box 24"/>
            <p:cNvSpPr txBox="1">
              <a:spLocks noChangeArrowheads="1"/>
            </p:cNvSpPr>
            <p:nvPr/>
          </p:nvSpPr>
          <p:spPr bwMode="auto">
            <a:xfrm>
              <a:off x="7086329" y="2686206"/>
              <a:ext cx="865718" cy="5340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fr-CA" sz="1800" i="0" dirty="0">
                  <a:sym typeface="Symbol" pitchFamily="18" charset="2"/>
                </a:rPr>
                <a:t>1</a:t>
              </a:r>
              <a:r>
                <a:rPr lang="fr-CA" sz="1800" i="0" dirty="0">
                  <a:sym typeface="Symbol"/>
                </a:rPr>
                <a:t>/</a:t>
              </a:r>
              <a:r>
                <a:rPr lang="fr-CA" sz="1800" dirty="0">
                  <a:sym typeface="Symbol"/>
                </a:rPr>
                <a:t>d</a:t>
              </a:r>
              <a:endParaRPr lang="fr-CA" sz="1800" dirty="0"/>
            </a:p>
          </p:txBody>
        </p:sp>
        <p:cxnSp>
          <p:nvCxnSpPr>
            <p:cNvPr id="37" name="Straight Arrow Connector 36"/>
            <p:cNvCxnSpPr/>
            <p:nvPr/>
          </p:nvCxnSpPr>
          <p:spPr bwMode="auto">
            <a:xfrm rot="5400000">
              <a:off x="6993636" y="3215742"/>
              <a:ext cx="357107" cy="171720"/>
            </a:xfrm>
            <a:prstGeom prst="straightConnector1">
              <a:avLst/>
            </a:prstGeom>
            <a:solidFill>
              <a:schemeClr val="accent1"/>
            </a:solidFill>
            <a:ln w="2857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53" name="Footer Placeholder 52"/>
          <p:cNvSpPr>
            <a:spLocks noGrp="1"/>
          </p:cNvSpPr>
          <p:nvPr>
            <p:ph type="ftr" sz="quarter" idx="4294967295"/>
          </p:nvPr>
        </p:nvSpPr>
        <p:spPr>
          <a:xfrm rot="16200000">
            <a:off x="-1118401" y="4793652"/>
            <a:ext cx="2895600" cy="457200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(C) Pierre Savard 2013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053346" y="2848996"/>
            <a:ext cx="7542783" cy="1790782"/>
            <a:chOff x="1053346" y="2848996"/>
            <a:chExt cx="7542783" cy="1790782"/>
          </a:xfrm>
        </p:grpSpPr>
        <p:sp>
          <p:nvSpPr>
            <p:cNvPr id="60" name="Right Arrow 59"/>
            <p:cNvSpPr/>
            <p:nvPr/>
          </p:nvSpPr>
          <p:spPr bwMode="auto">
            <a:xfrm rot="16200000">
              <a:off x="1718005" y="2942250"/>
              <a:ext cx="480187" cy="293680"/>
            </a:xfrm>
            <a:prstGeom prst="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2000" b="0" i="1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Verdana" pitchFamily="34" charset="0"/>
              </a:endParaRPr>
            </a:p>
          </p:txBody>
        </p:sp>
        <p:grpSp>
          <p:nvGrpSpPr>
            <p:cNvPr id="116" name="Group 115"/>
            <p:cNvGrpSpPr/>
            <p:nvPr/>
          </p:nvGrpSpPr>
          <p:grpSpPr>
            <a:xfrm>
              <a:off x="1053346" y="3136715"/>
              <a:ext cx="7542783" cy="1503063"/>
              <a:chOff x="1053342" y="3557635"/>
              <a:chExt cx="7542783" cy="1503063"/>
            </a:xfrm>
          </p:grpSpPr>
          <p:graphicFrame>
            <p:nvGraphicFramePr>
              <p:cNvPr id="74" name="Object 2"/>
              <p:cNvGraphicFramePr>
                <a:graphicFrameLocks noChangeAspect="1"/>
              </p:cNvGraphicFramePr>
              <p:nvPr/>
            </p:nvGraphicFramePr>
            <p:xfrm>
              <a:off x="2030188" y="4771773"/>
              <a:ext cx="741363" cy="28892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2" imgW="431640" imgH="215640" progId="Equation.3">
                      <p:embed/>
                    </p:oleObj>
                  </mc:Choice>
                  <mc:Fallback>
                    <p:oleObj name="Equation" r:id="rId12" imgW="431640" imgH="21564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030188" y="4771773"/>
                            <a:ext cx="741363" cy="288925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75" name="Object 3"/>
              <p:cNvGraphicFramePr>
                <a:graphicFrameLocks noChangeAspect="1"/>
              </p:cNvGraphicFramePr>
              <p:nvPr/>
            </p:nvGraphicFramePr>
            <p:xfrm>
              <a:off x="1138013" y="4752723"/>
              <a:ext cx="741363" cy="28892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4" imgW="431640" imgH="215640" progId="Equation.3">
                      <p:embed/>
                    </p:oleObj>
                  </mc:Choice>
                  <mc:Fallback>
                    <p:oleObj name="Equation" r:id="rId14" imgW="431640" imgH="21564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138013" y="4752723"/>
                            <a:ext cx="741363" cy="288925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82" name="Freeform 81"/>
              <p:cNvSpPr/>
              <p:nvPr/>
            </p:nvSpPr>
            <p:spPr bwMode="auto">
              <a:xfrm>
                <a:off x="1413792" y="3799114"/>
                <a:ext cx="1187450" cy="893887"/>
              </a:xfrm>
              <a:custGeom>
                <a:avLst/>
                <a:gdLst>
                  <a:gd name="connsiteX0" fmla="*/ 0 w 2667000"/>
                  <a:gd name="connsiteY0" fmla="*/ 660400 h 673100"/>
                  <a:gd name="connsiteX1" fmla="*/ 965200 w 2667000"/>
                  <a:gd name="connsiteY1" fmla="*/ 660400 h 673100"/>
                  <a:gd name="connsiteX2" fmla="*/ 952500 w 2667000"/>
                  <a:gd name="connsiteY2" fmla="*/ 0 h 673100"/>
                  <a:gd name="connsiteX3" fmla="*/ 1816100 w 2667000"/>
                  <a:gd name="connsiteY3" fmla="*/ 0 h 673100"/>
                  <a:gd name="connsiteX4" fmla="*/ 1828800 w 2667000"/>
                  <a:gd name="connsiteY4" fmla="*/ 673100 h 673100"/>
                  <a:gd name="connsiteX5" fmla="*/ 2667000 w 2667000"/>
                  <a:gd name="connsiteY5" fmla="*/ 673100 h 673100"/>
                  <a:gd name="connsiteX0" fmla="*/ 0 w 2327275"/>
                  <a:gd name="connsiteY0" fmla="*/ 660400 h 673100"/>
                  <a:gd name="connsiteX1" fmla="*/ 625475 w 2327275"/>
                  <a:gd name="connsiteY1" fmla="*/ 660400 h 673100"/>
                  <a:gd name="connsiteX2" fmla="*/ 612775 w 2327275"/>
                  <a:gd name="connsiteY2" fmla="*/ 0 h 673100"/>
                  <a:gd name="connsiteX3" fmla="*/ 1476375 w 2327275"/>
                  <a:gd name="connsiteY3" fmla="*/ 0 h 673100"/>
                  <a:gd name="connsiteX4" fmla="*/ 1489075 w 2327275"/>
                  <a:gd name="connsiteY4" fmla="*/ 673100 h 673100"/>
                  <a:gd name="connsiteX5" fmla="*/ 2327275 w 2327275"/>
                  <a:gd name="connsiteY5" fmla="*/ 673100 h 673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27275" h="673100">
                    <a:moveTo>
                      <a:pt x="0" y="660400"/>
                    </a:moveTo>
                    <a:lnTo>
                      <a:pt x="625475" y="660400"/>
                    </a:lnTo>
                    <a:lnTo>
                      <a:pt x="612775" y="0"/>
                    </a:lnTo>
                    <a:lnTo>
                      <a:pt x="1476375" y="0"/>
                    </a:lnTo>
                    <a:lnTo>
                      <a:pt x="1489075" y="673100"/>
                    </a:lnTo>
                    <a:lnTo>
                      <a:pt x="2327275" y="673100"/>
                    </a:lnTo>
                  </a:path>
                </a:pathLst>
              </a:custGeom>
              <a:solidFill>
                <a:srgbClr val="C00000"/>
              </a:solidFill>
              <a:ln w="2857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CA" sz="2000" b="0" i="1" u="none" strike="noStrike" cap="none" normalizeH="0" baseline="0">
                  <a:ln>
                    <a:noFill/>
                  </a:ln>
                  <a:solidFill>
                    <a:schemeClr val="tx2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77" name="Text Box 28"/>
              <p:cNvSpPr txBox="1">
                <a:spLocks noChangeArrowheads="1"/>
              </p:cNvSpPr>
              <p:nvPr/>
            </p:nvSpPr>
            <p:spPr bwMode="auto">
              <a:xfrm>
                <a:off x="6029309" y="3628068"/>
                <a:ext cx="991703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r>
                  <a:rPr lang="fr-CA" dirty="0" err="1">
                    <a:solidFill>
                      <a:srgbClr val="002060"/>
                    </a:solidFill>
                  </a:rPr>
                  <a:t>A’d</a:t>
                </a:r>
                <a:r>
                  <a:rPr lang="fr-CA" dirty="0">
                    <a:solidFill>
                      <a:srgbClr val="002060"/>
                    </a:solidFill>
                  </a:rPr>
                  <a:t>’</a:t>
                </a:r>
                <a:endParaRPr lang="fr-CA" baseline="-25000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78" name="Text Box 30"/>
              <p:cNvSpPr txBox="1">
                <a:spLocks noChangeArrowheads="1"/>
              </p:cNvSpPr>
              <p:nvPr/>
            </p:nvSpPr>
            <p:spPr bwMode="auto">
              <a:xfrm>
                <a:off x="3610050" y="4682757"/>
                <a:ext cx="262692" cy="2350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r>
                  <a:rPr lang="fr-CA"/>
                  <a:t>t</a:t>
                </a:r>
              </a:p>
            </p:txBody>
          </p:sp>
          <p:sp>
            <p:nvSpPr>
              <p:cNvPr id="80" name="Line 37"/>
              <p:cNvSpPr>
                <a:spLocks noChangeShapeType="1"/>
              </p:cNvSpPr>
              <p:nvPr/>
            </p:nvSpPr>
            <p:spPr bwMode="auto">
              <a:xfrm>
                <a:off x="1053342" y="4692161"/>
                <a:ext cx="2789136" cy="0"/>
              </a:xfrm>
              <a:prstGeom prst="line">
                <a:avLst/>
              </a:prstGeom>
              <a:noFill/>
              <a:ln w="28575">
                <a:solidFill>
                  <a:schemeClr val="tx2"/>
                </a:solidFill>
                <a:miter lim="800000"/>
                <a:headEnd/>
                <a:tailEnd/>
              </a:ln>
              <a:effectLst/>
            </p:spPr>
            <p:txBody>
              <a:bodyPr wrap="none"/>
              <a:lstStyle/>
              <a:p>
                <a:endParaRPr lang="fr-CA"/>
              </a:p>
            </p:txBody>
          </p:sp>
          <p:sp>
            <p:nvSpPr>
              <p:cNvPr id="81" name="Line 38"/>
              <p:cNvSpPr>
                <a:spLocks noChangeShapeType="1"/>
              </p:cNvSpPr>
              <p:nvPr/>
            </p:nvSpPr>
            <p:spPr bwMode="auto">
              <a:xfrm rot="16200000">
                <a:off x="1298068" y="4255491"/>
                <a:ext cx="1324723" cy="0"/>
              </a:xfrm>
              <a:prstGeom prst="line">
                <a:avLst/>
              </a:prstGeom>
              <a:noFill/>
              <a:ln w="28575">
                <a:solidFill>
                  <a:schemeClr val="tx2"/>
                </a:solidFill>
                <a:miter lim="800000"/>
                <a:headEnd/>
                <a:tailEnd/>
              </a:ln>
              <a:effectLst/>
            </p:spPr>
            <p:txBody>
              <a:bodyPr wrap="none"/>
              <a:lstStyle/>
              <a:p>
                <a:endParaRPr lang="fr-CA"/>
              </a:p>
            </p:txBody>
          </p:sp>
          <p:sp>
            <p:nvSpPr>
              <p:cNvPr id="83" name="Line 22"/>
              <p:cNvSpPr>
                <a:spLocks noChangeShapeType="1"/>
              </p:cNvSpPr>
              <p:nvPr/>
            </p:nvSpPr>
            <p:spPr bwMode="auto">
              <a:xfrm>
                <a:off x="5267321" y="4667436"/>
                <a:ext cx="3076575" cy="11387"/>
              </a:xfrm>
              <a:prstGeom prst="line">
                <a:avLst/>
              </a:prstGeom>
              <a:noFill/>
              <a:ln w="28575">
                <a:solidFill>
                  <a:schemeClr val="tx2"/>
                </a:solidFill>
                <a:miter lim="800000"/>
                <a:headEnd/>
                <a:tailEnd/>
              </a:ln>
              <a:effectLst/>
            </p:spPr>
            <p:txBody>
              <a:bodyPr wrap="none"/>
              <a:lstStyle/>
              <a:p>
                <a:endParaRPr lang="fr-CA"/>
              </a:p>
            </p:txBody>
          </p:sp>
          <p:sp>
            <p:nvSpPr>
              <p:cNvPr id="84" name="Line 23"/>
              <p:cNvSpPr>
                <a:spLocks noChangeShapeType="1"/>
              </p:cNvSpPr>
              <p:nvPr/>
            </p:nvSpPr>
            <p:spPr bwMode="auto">
              <a:xfrm rot="16200000">
                <a:off x="6242086" y="4232226"/>
                <a:ext cx="868320" cy="2098"/>
              </a:xfrm>
              <a:prstGeom prst="line">
                <a:avLst/>
              </a:prstGeom>
              <a:noFill/>
              <a:ln w="28575">
                <a:solidFill>
                  <a:schemeClr val="tx2"/>
                </a:solidFill>
                <a:miter lim="800000"/>
                <a:headEnd/>
                <a:tailEnd/>
              </a:ln>
              <a:effectLst/>
            </p:spPr>
            <p:txBody>
              <a:bodyPr wrap="none"/>
              <a:lstStyle/>
              <a:p>
                <a:endParaRPr lang="fr-CA"/>
              </a:p>
            </p:txBody>
          </p:sp>
          <p:graphicFrame>
            <p:nvGraphicFramePr>
              <p:cNvPr id="88" name="Object 5"/>
              <p:cNvGraphicFramePr>
                <a:graphicFrameLocks noChangeAspect="1"/>
              </p:cNvGraphicFramePr>
              <p:nvPr/>
            </p:nvGraphicFramePr>
            <p:xfrm>
              <a:off x="2176464" y="3640767"/>
              <a:ext cx="632576" cy="26808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6" imgW="304560" imgH="164880" progId="Equation.3">
                      <p:embed/>
                    </p:oleObj>
                  </mc:Choice>
                  <mc:Fallback>
                    <p:oleObj name="Equation" r:id="rId16" imgW="304560" imgH="16488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176464" y="3640767"/>
                            <a:ext cx="632576" cy="268081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72" name="Group 71"/>
              <p:cNvGrpSpPr/>
              <p:nvPr/>
            </p:nvGrpSpPr>
            <p:grpSpPr>
              <a:xfrm>
                <a:off x="5281089" y="4014849"/>
                <a:ext cx="2820824" cy="728376"/>
                <a:chOff x="5497103" y="4368599"/>
                <a:chExt cx="2376204" cy="374625"/>
              </a:xfrm>
            </p:grpSpPr>
            <p:sp>
              <p:nvSpPr>
                <p:cNvPr id="85" name="Freeform 84"/>
                <p:cNvSpPr/>
                <p:nvPr/>
              </p:nvSpPr>
              <p:spPr bwMode="auto">
                <a:xfrm>
                  <a:off x="6662026" y="4368599"/>
                  <a:ext cx="1211281" cy="371860"/>
                </a:xfrm>
                <a:custGeom>
                  <a:avLst/>
                  <a:gdLst>
                    <a:gd name="connsiteX0" fmla="*/ 0 w 1943100"/>
                    <a:gd name="connsiteY0" fmla="*/ 0 h 793750"/>
                    <a:gd name="connsiteX1" fmla="*/ 279400 w 1943100"/>
                    <a:gd name="connsiteY1" fmla="*/ 165100 h 793750"/>
                    <a:gd name="connsiteX2" fmla="*/ 457200 w 1943100"/>
                    <a:gd name="connsiteY2" fmla="*/ 571500 h 793750"/>
                    <a:gd name="connsiteX3" fmla="*/ 584200 w 1943100"/>
                    <a:gd name="connsiteY3" fmla="*/ 749300 h 793750"/>
                    <a:gd name="connsiteX4" fmla="*/ 774700 w 1943100"/>
                    <a:gd name="connsiteY4" fmla="*/ 762000 h 793750"/>
                    <a:gd name="connsiteX5" fmla="*/ 939800 w 1943100"/>
                    <a:gd name="connsiteY5" fmla="*/ 558800 h 793750"/>
                    <a:gd name="connsiteX6" fmla="*/ 1143000 w 1943100"/>
                    <a:gd name="connsiteY6" fmla="*/ 419100 h 793750"/>
                    <a:gd name="connsiteX7" fmla="*/ 1435100 w 1943100"/>
                    <a:gd name="connsiteY7" fmla="*/ 596900 h 793750"/>
                    <a:gd name="connsiteX8" fmla="*/ 1625600 w 1943100"/>
                    <a:gd name="connsiteY8" fmla="*/ 749300 h 793750"/>
                    <a:gd name="connsiteX9" fmla="*/ 1943100 w 1943100"/>
                    <a:gd name="connsiteY9" fmla="*/ 533400 h 793750"/>
                    <a:gd name="connsiteX0" fmla="*/ 0 w 1943100"/>
                    <a:gd name="connsiteY0" fmla="*/ 47381 h 841131"/>
                    <a:gd name="connsiteX1" fmla="*/ 279400 w 1943100"/>
                    <a:gd name="connsiteY1" fmla="*/ 212481 h 841131"/>
                    <a:gd name="connsiteX2" fmla="*/ 457200 w 1943100"/>
                    <a:gd name="connsiteY2" fmla="*/ 618881 h 841131"/>
                    <a:gd name="connsiteX3" fmla="*/ 584200 w 1943100"/>
                    <a:gd name="connsiteY3" fmla="*/ 796681 h 841131"/>
                    <a:gd name="connsiteX4" fmla="*/ 774700 w 1943100"/>
                    <a:gd name="connsiteY4" fmla="*/ 809381 h 841131"/>
                    <a:gd name="connsiteX5" fmla="*/ 939800 w 1943100"/>
                    <a:gd name="connsiteY5" fmla="*/ 606181 h 841131"/>
                    <a:gd name="connsiteX6" fmla="*/ 1143000 w 1943100"/>
                    <a:gd name="connsiteY6" fmla="*/ 466481 h 841131"/>
                    <a:gd name="connsiteX7" fmla="*/ 1435100 w 1943100"/>
                    <a:gd name="connsiteY7" fmla="*/ 644281 h 841131"/>
                    <a:gd name="connsiteX8" fmla="*/ 1625600 w 1943100"/>
                    <a:gd name="connsiteY8" fmla="*/ 796681 h 841131"/>
                    <a:gd name="connsiteX9" fmla="*/ 1943100 w 1943100"/>
                    <a:gd name="connsiteY9" fmla="*/ 580781 h 841131"/>
                    <a:gd name="connsiteX0" fmla="*/ 0 w 1943100"/>
                    <a:gd name="connsiteY0" fmla="*/ 0 h 793750"/>
                    <a:gd name="connsiteX1" fmla="*/ 457200 w 1943100"/>
                    <a:gd name="connsiteY1" fmla="*/ 571500 h 793750"/>
                    <a:gd name="connsiteX2" fmla="*/ 584200 w 1943100"/>
                    <a:gd name="connsiteY2" fmla="*/ 749300 h 793750"/>
                    <a:gd name="connsiteX3" fmla="*/ 774700 w 1943100"/>
                    <a:gd name="connsiteY3" fmla="*/ 762000 h 793750"/>
                    <a:gd name="connsiteX4" fmla="*/ 939800 w 1943100"/>
                    <a:gd name="connsiteY4" fmla="*/ 558800 h 793750"/>
                    <a:gd name="connsiteX5" fmla="*/ 1143000 w 1943100"/>
                    <a:gd name="connsiteY5" fmla="*/ 419100 h 793750"/>
                    <a:gd name="connsiteX6" fmla="*/ 1435100 w 1943100"/>
                    <a:gd name="connsiteY6" fmla="*/ 596900 h 793750"/>
                    <a:gd name="connsiteX7" fmla="*/ 1625600 w 1943100"/>
                    <a:gd name="connsiteY7" fmla="*/ 749300 h 793750"/>
                    <a:gd name="connsiteX8" fmla="*/ 1943100 w 1943100"/>
                    <a:gd name="connsiteY8" fmla="*/ 533400 h 793750"/>
                    <a:gd name="connsiteX0" fmla="*/ 0 w 1943100"/>
                    <a:gd name="connsiteY0" fmla="*/ 24054 h 817804"/>
                    <a:gd name="connsiteX1" fmla="*/ 457200 w 1943100"/>
                    <a:gd name="connsiteY1" fmla="*/ 595554 h 817804"/>
                    <a:gd name="connsiteX2" fmla="*/ 584200 w 1943100"/>
                    <a:gd name="connsiteY2" fmla="*/ 773354 h 817804"/>
                    <a:gd name="connsiteX3" fmla="*/ 774700 w 1943100"/>
                    <a:gd name="connsiteY3" fmla="*/ 786054 h 817804"/>
                    <a:gd name="connsiteX4" fmla="*/ 939800 w 1943100"/>
                    <a:gd name="connsiteY4" fmla="*/ 582854 h 817804"/>
                    <a:gd name="connsiteX5" fmla="*/ 1143000 w 1943100"/>
                    <a:gd name="connsiteY5" fmla="*/ 443154 h 817804"/>
                    <a:gd name="connsiteX6" fmla="*/ 1435100 w 1943100"/>
                    <a:gd name="connsiteY6" fmla="*/ 620954 h 817804"/>
                    <a:gd name="connsiteX7" fmla="*/ 1625600 w 1943100"/>
                    <a:gd name="connsiteY7" fmla="*/ 773354 h 817804"/>
                    <a:gd name="connsiteX8" fmla="*/ 1943100 w 1943100"/>
                    <a:gd name="connsiteY8" fmla="*/ 557454 h 817804"/>
                    <a:gd name="connsiteX0" fmla="*/ 0 w 1943100"/>
                    <a:gd name="connsiteY0" fmla="*/ 24054 h 788171"/>
                    <a:gd name="connsiteX1" fmla="*/ 457200 w 1943100"/>
                    <a:gd name="connsiteY1" fmla="*/ 595554 h 788171"/>
                    <a:gd name="connsiteX2" fmla="*/ 774700 w 1943100"/>
                    <a:gd name="connsiteY2" fmla="*/ 786054 h 788171"/>
                    <a:gd name="connsiteX3" fmla="*/ 939800 w 1943100"/>
                    <a:gd name="connsiteY3" fmla="*/ 582854 h 788171"/>
                    <a:gd name="connsiteX4" fmla="*/ 1143000 w 1943100"/>
                    <a:gd name="connsiteY4" fmla="*/ 443154 h 788171"/>
                    <a:gd name="connsiteX5" fmla="*/ 1435100 w 1943100"/>
                    <a:gd name="connsiteY5" fmla="*/ 620954 h 788171"/>
                    <a:gd name="connsiteX6" fmla="*/ 1625600 w 1943100"/>
                    <a:gd name="connsiteY6" fmla="*/ 773354 h 788171"/>
                    <a:gd name="connsiteX7" fmla="*/ 1943100 w 1943100"/>
                    <a:gd name="connsiteY7" fmla="*/ 557454 h 788171"/>
                    <a:gd name="connsiteX0" fmla="*/ 0 w 1943100"/>
                    <a:gd name="connsiteY0" fmla="*/ 24054 h 788171"/>
                    <a:gd name="connsiteX1" fmla="*/ 457200 w 1943100"/>
                    <a:gd name="connsiteY1" fmla="*/ 595554 h 788171"/>
                    <a:gd name="connsiteX2" fmla="*/ 774700 w 1943100"/>
                    <a:gd name="connsiteY2" fmla="*/ 786054 h 788171"/>
                    <a:gd name="connsiteX3" fmla="*/ 939800 w 1943100"/>
                    <a:gd name="connsiteY3" fmla="*/ 582854 h 788171"/>
                    <a:gd name="connsiteX4" fmla="*/ 1143000 w 1943100"/>
                    <a:gd name="connsiteY4" fmla="*/ 443154 h 788171"/>
                    <a:gd name="connsiteX5" fmla="*/ 1435100 w 1943100"/>
                    <a:gd name="connsiteY5" fmla="*/ 620954 h 788171"/>
                    <a:gd name="connsiteX6" fmla="*/ 1625600 w 1943100"/>
                    <a:gd name="connsiteY6" fmla="*/ 773354 h 788171"/>
                    <a:gd name="connsiteX7" fmla="*/ 1943100 w 1943100"/>
                    <a:gd name="connsiteY7" fmla="*/ 557454 h 788171"/>
                    <a:gd name="connsiteX0" fmla="*/ 0 w 1943100"/>
                    <a:gd name="connsiteY0" fmla="*/ 24054 h 788171"/>
                    <a:gd name="connsiteX1" fmla="*/ 457200 w 1943100"/>
                    <a:gd name="connsiteY1" fmla="*/ 595554 h 788171"/>
                    <a:gd name="connsiteX2" fmla="*/ 774700 w 1943100"/>
                    <a:gd name="connsiteY2" fmla="*/ 786054 h 788171"/>
                    <a:gd name="connsiteX3" fmla="*/ 939800 w 1943100"/>
                    <a:gd name="connsiteY3" fmla="*/ 582854 h 788171"/>
                    <a:gd name="connsiteX4" fmla="*/ 946638 w 1943100"/>
                    <a:gd name="connsiteY4" fmla="*/ 587740 h 788171"/>
                    <a:gd name="connsiteX5" fmla="*/ 1143000 w 1943100"/>
                    <a:gd name="connsiteY5" fmla="*/ 443154 h 788171"/>
                    <a:gd name="connsiteX6" fmla="*/ 1435100 w 1943100"/>
                    <a:gd name="connsiteY6" fmla="*/ 620954 h 788171"/>
                    <a:gd name="connsiteX7" fmla="*/ 1625600 w 1943100"/>
                    <a:gd name="connsiteY7" fmla="*/ 773354 h 788171"/>
                    <a:gd name="connsiteX8" fmla="*/ 1943100 w 1943100"/>
                    <a:gd name="connsiteY8" fmla="*/ 557454 h 788171"/>
                    <a:gd name="connsiteX0" fmla="*/ 0 w 1943100"/>
                    <a:gd name="connsiteY0" fmla="*/ 24054 h 788171"/>
                    <a:gd name="connsiteX1" fmla="*/ 457200 w 1943100"/>
                    <a:gd name="connsiteY1" fmla="*/ 595554 h 788171"/>
                    <a:gd name="connsiteX2" fmla="*/ 774700 w 1943100"/>
                    <a:gd name="connsiteY2" fmla="*/ 786054 h 788171"/>
                    <a:gd name="connsiteX3" fmla="*/ 939800 w 1943100"/>
                    <a:gd name="connsiteY3" fmla="*/ 582854 h 788171"/>
                    <a:gd name="connsiteX4" fmla="*/ 946638 w 1943100"/>
                    <a:gd name="connsiteY4" fmla="*/ 587740 h 788171"/>
                    <a:gd name="connsiteX5" fmla="*/ 1143000 w 1943100"/>
                    <a:gd name="connsiteY5" fmla="*/ 443154 h 788171"/>
                    <a:gd name="connsiteX6" fmla="*/ 1280746 w 1943100"/>
                    <a:gd name="connsiteY6" fmla="*/ 435340 h 788171"/>
                    <a:gd name="connsiteX7" fmla="*/ 1435100 w 1943100"/>
                    <a:gd name="connsiteY7" fmla="*/ 620954 h 788171"/>
                    <a:gd name="connsiteX8" fmla="*/ 1625600 w 1943100"/>
                    <a:gd name="connsiteY8" fmla="*/ 773354 h 788171"/>
                    <a:gd name="connsiteX9" fmla="*/ 1943100 w 1943100"/>
                    <a:gd name="connsiteY9" fmla="*/ 557454 h 788171"/>
                    <a:gd name="connsiteX0" fmla="*/ 0 w 1943100"/>
                    <a:gd name="connsiteY0" fmla="*/ 24054 h 788171"/>
                    <a:gd name="connsiteX1" fmla="*/ 457200 w 1943100"/>
                    <a:gd name="connsiteY1" fmla="*/ 595554 h 788171"/>
                    <a:gd name="connsiteX2" fmla="*/ 774700 w 1943100"/>
                    <a:gd name="connsiteY2" fmla="*/ 786054 h 788171"/>
                    <a:gd name="connsiteX3" fmla="*/ 939800 w 1943100"/>
                    <a:gd name="connsiteY3" fmla="*/ 582854 h 788171"/>
                    <a:gd name="connsiteX4" fmla="*/ 1027724 w 1943100"/>
                    <a:gd name="connsiteY4" fmla="*/ 587740 h 788171"/>
                    <a:gd name="connsiteX5" fmla="*/ 1143000 w 1943100"/>
                    <a:gd name="connsiteY5" fmla="*/ 443154 h 788171"/>
                    <a:gd name="connsiteX6" fmla="*/ 1280746 w 1943100"/>
                    <a:gd name="connsiteY6" fmla="*/ 435340 h 788171"/>
                    <a:gd name="connsiteX7" fmla="*/ 1435100 w 1943100"/>
                    <a:gd name="connsiteY7" fmla="*/ 620954 h 788171"/>
                    <a:gd name="connsiteX8" fmla="*/ 1625600 w 1943100"/>
                    <a:gd name="connsiteY8" fmla="*/ 773354 h 788171"/>
                    <a:gd name="connsiteX9" fmla="*/ 1943100 w 1943100"/>
                    <a:gd name="connsiteY9" fmla="*/ 557454 h 788171"/>
                    <a:gd name="connsiteX0" fmla="*/ 0 w 1943100"/>
                    <a:gd name="connsiteY0" fmla="*/ 24054 h 787356"/>
                    <a:gd name="connsiteX1" fmla="*/ 457200 w 1943100"/>
                    <a:gd name="connsiteY1" fmla="*/ 595554 h 787356"/>
                    <a:gd name="connsiteX2" fmla="*/ 774700 w 1943100"/>
                    <a:gd name="connsiteY2" fmla="*/ 786054 h 787356"/>
                    <a:gd name="connsiteX3" fmla="*/ 1027724 w 1943100"/>
                    <a:gd name="connsiteY3" fmla="*/ 587740 h 787356"/>
                    <a:gd name="connsiteX4" fmla="*/ 1143000 w 1943100"/>
                    <a:gd name="connsiteY4" fmla="*/ 443154 h 787356"/>
                    <a:gd name="connsiteX5" fmla="*/ 1280746 w 1943100"/>
                    <a:gd name="connsiteY5" fmla="*/ 435340 h 787356"/>
                    <a:gd name="connsiteX6" fmla="*/ 1435100 w 1943100"/>
                    <a:gd name="connsiteY6" fmla="*/ 620954 h 787356"/>
                    <a:gd name="connsiteX7" fmla="*/ 1625600 w 1943100"/>
                    <a:gd name="connsiteY7" fmla="*/ 773354 h 787356"/>
                    <a:gd name="connsiteX8" fmla="*/ 1943100 w 1943100"/>
                    <a:gd name="connsiteY8" fmla="*/ 557454 h 787356"/>
                    <a:gd name="connsiteX0" fmla="*/ 0 w 1943100"/>
                    <a:gd name="connsiteY0" fmla="*/ 24054 h 787356"/>
                    <a:gd name="connsiteX1" fmla="*/ 457200 w 1943100"/>
                    <a:gd name="connsiteY1" fmla="*/ 595554 h 787356"/>
                    <a:gd name="connsiteX2" fmla="*/ 774700 w 1943100"/>
                    <a:gd name="connsiteY2" fmla="*/ 786054 h 787356"/>
                    <a:gd name="connsiteX3" fmla="*/ 1027724 w 1943100"/>
                    <a:gd name="connsiteY3" fmla="*/ 587740 h 787356"/>
                    <a:gd name="connsiteX4" fmla="*/ 1143000 w 1943100"/>
                    <a:gd name="connsiteY4" fmla="*/ 443154 h 787356"/>
                    <a:gd name="connsiteX5" fmla="*/ 1280746 w 1943100"/>
                    <a:gd name="connsiteY5" fmla="*/ 435340 h 787356"/>
                    <a:gd name="connsiteX6" fmla="*/ 1435100 w 1943100"/>
                    <a:gd name="connsiteY6" fmla="*/ 620954 h 787356"/>
                    <a:gd name="connsiteX7" fmla="*/ 1625600 w 1943100"/>
                    <a:gd name="connsiteY7" fmla="*/ 773354 h 787356"/>
                    <a:gd name="connsiteX8" fmla="*/ 1943100 w 1943100"/>
                    <a:gd name="connsiteY8" fmla="*/ 557454 h 787356"/>
                    <a:gd name="connsiteX0" fmla="*/ 0 w 1943100"/>
                    <a:gd name="connsiteY0" fmla="*/ 24054 h 787356"/>
                    <a:gd name="connsiteX1" fmla="*/ 457200 w 1943100"/>
                    <a:gd name="connsiteY1" fmla="*/ 595554 h 787356"/>
                    <a:gd name="connsiteX2" fmla="*/ 774700 w 1943100"/>
                    <a:gd name="connsiteY2" fmla="*/ 786054 h 787356"/>
                    <a:gd name="connsiteX3" fmla="*/ 1027724 w 1943100"/>
                    <a:gd name="connsiteY3" fmla="*/ 587740 h 787356"/>
                    <a:gd name="connsiteX4" fmla="*/ 1143000 w 1943100"/>
                    <a:gd name="connsiteY4" fmla="*/ 443154 h 787356"/>
                    <a:gd name="connsiteX5" fmla="*/ 1280746 w 1943100"/>
                    <a:gd name="connsiteY5" fmla="*/ 435340 h 787356"/>
                    <a:gd name="connsiteX6" fmla="*/ 1435100 w 1943100"/>
                    <a:gd name="connsiteY6" fmla="*/ 620954 h 787356"/>
                    <a:gd name="connsiteX7" fmla="*/ 1625600 w 1943100"/>
                    <a:gd name="connsiteY7" fmla="*/ 773354 h 787356"/>
                    <a:gd name="connsiteX8" fmla="*/ 1943100 w 1943100"/>
                    <a:gd name="connsiteY8" fmla="*/ 557454 h 787356"/>
                    <a:gd name="connsiteX0" fmla="*/ 0 w 1943100"/>
                    <a:gd name="connsiteY0" fmla="*/ 24054 h 787356"/>
                    <a:gd name="connsiteX1" fmla="*/ 457200 w 1943100"/>
                    <a:gd name="connsiteY1" fmla="*/ 595554 h 787356"/>
                    <a:gd name="connsiteX2" fmla="*/ 774700 w 1943100"/>
                    <a:gd name="connsiteY2" fmla="*/ 786054 h 787356"/>
                    <a:gd name="connsiteX3" fmla="*/ 1027724 w 1943100"/>
                    <a:gd name="connsiteY3" fmla="*/ 587740 h 787356"/>
                    <a:gd name="connsiteX4" fmla="*/ 1280746 w 1943100"/>
                    <a:gd name="connsiteY4" fmla="*/ 435340 h 787356"/>
                    <a:gd name="connsiteX5" fmla="*/ 1435100 w 1943100"/>
                    <a:gd name="connsiteY5" fmla="*/ 620954 h 787356"/>
                    <a:gd name="connsiteX6" fmla="*/ 1625600 w 1943100"/>
                    <a:gd name="connsiteY6" fmla="*/ 773354 h 787356"/>
                    <a:gd name="connsiteX7" fmla="*/ 1943100 w 1943100"/>
                    <a:gd name="connsiteY7" fmla="*/ 557454 h 787356"/>
                    <a:gd name="connsiteX0" fmla="*/ 0 w 1943100"/>
                    <a:gd name="connsiteY0" fmla="*/ 24054 h 787356"/>
                    <a:gd name="connsiteX1" fmla="*/ 457200 w 1943100"/>
                    <a:gd name="connsiteY1" fmla="*/ 595554 h 787356"/>
                    <a:gd name="connsiteX2" fmla="*/ 774700 w 1943100"/>
                    <a:gd name="connsiteY2" fmla="*/ 786054 h 787356"/>
                    <a:gd name="connsiteX3" fmla="*/ 1027724 w 1943100"/>
                    <a:gd name="connsiteY3" fmla="*/ 587740 h 787356"/>
                    <a:gd name="connsiteX4" fmla="*/ 1280746 w 1943100"/>
                    <a:gd name="connsiteY4" fmla="*/ 501600 h 787356"/>
                    <a:gd name="connsiteX5" fmla="*/ 1435100 w 1943100"/>
                    <a:gd name="connsiteY5" fmla="*/ 620954 h 787356"/>
                    <a:gd name="connsiteX6" fmla="*/ 1625600 w 1943100"/>
                    <a:gd name="connsiteY6" fmla="*/ 773354 h 787356"/>
                    <a:gd name="connsiteX7" fmla="*/ 1943100 w 1943100"/>
                    <a:gd name="connsiteY7" fmla="*/ 557454 h 787356"/>
                    <a:gd name="connsiteX0" fmla="*/ 0 w 1943100"/>
                    <a:gd name="connsiteY0" fmla="*/ 24054 h 787356"/>
                    <a:gd name="connsiteX1" fmla="*/ 457200 w 1943100"/>
                    <a:gd name="connsiteY1" fmla="*/ 595554 h 787356"/>
                    <a:gd name="connsiteX2" fmla="*/ 774700 w 1943100"/>
                    <a:gd name="connsiteY2" fmla="*/ 786054 h 787356"/>
                    <a:gd name="connsiteX3" fmla="*/ 1027724 w 1943100"/>
                    <a:gd name="connsiteY3" fmla="*/ 587740 h 787356"/>
                    <a:gd name="connsiteX4" fmla="*/ 1280746 w 1943100"/>
                    <a:gd name="connsiteY4" fmla="*/ 501600 h 787356"/>
                    <a:gd name="connsiteX5" fmla="*/ 1558925 w 1943100"/>
                    <a:gd name="connsiteY5" fmla="*/ 620954 h 787356"/>
                    <a:gd name="connsiteX6" fmla="*/ 1625600 w 1943100"/>
                    <a:gd name="connsiteY6" fmla="*/ 773354 h 787356"/>
                    <a:gd name="connsiteX7" fmla="*/ 1943100 w 1943100"/>
                    <a:gd name="connsiteY7" fmla="*/ 557454 h 787356"/>
                    <a:gd name="connsiteX0" fmla="*/ 0 w 1943100"/>
                    <a:gd name="connsiteY0" fmla="*/ 24054 h 787356"/>
                    <a:gd name="connsiteX1" fmla="*/ 457200 w 1943100"/>
                    <a:gd name="connsiteY1" fmla="*/ 595554 h 787356"/>
                    <a:gd name="connsiteX2" fmla="*/ 774700 w 1943100"/>
                    <a:gd name="connsiteY2" fmla="*/ 786054 h 787356"/>
                    <a:gd name="connsiteX3" fmla="*/ 1027724 w 1943100"/>
                    <a:gd name="connsiteY3" fmla="*/ 587740 h 787356"/>
                    <a:gd name="connsiteX4" fmla="*/ 1280746 w 1943100"/>
                    <a:gd name="connsiteY4" fmla="*/ 501600 h 787356"/>
                    <a:gd name="connsiteX5" fmla="*/ 1558925 w 1943100"/>
                    <a:gd name="connsiteY5" fmla="*/ 620954 h 787356"/>
                    <a:gd name="connsiteX6" fmla="*/ 1943100 w 1943100"/>
                    <a:gd name="connsiteY6" fmla="*/ 557454 h 787356"/>
                    <a:gd name="connsiteX0" fmla="*/ 0 w 1943100"/>
                    <a:gd name="connsiteY0" fmla="*/ 24054 h 787356"/>
                    <a:gd name="connsiteX1" fmla="*/ 457200 w 1943100"/>
                    <a:gd name="connsiteY1" fmla="*/ 595554 h 787356"/>
                    <a:gd name="connsiteX2" fmla="*/ 774700 w 1943100"/>
                    <a:gd name="connsiteY2" fmla="*/ 786054 h 787356"/>
                    <a:gd name="connsiteX3" fmla="*/ 1027724 w 1943100"/>
                    <a:gd name="connsiteY3" fmla="*/ 587740 h 787356"/>
                    <a:gd name="connsiteX4" fmla="*/ 1280746 w 1943100"/>
                    <a:gd name="connsiteY4" fmla="*/ 501600 h 787356"/>
                    <a:gd name="connsiteX5" fmla="*/ 1658938 w 1943100"/>
                    <a:gd name="connsiteY5" fmla="*/ 700450 h 787356"/>
                    <a:gd name="connsiteX6" fmla="*/ 1943100 w 1943100"/>
                    <a:gd name="connsiteY6" fmla="*/ 557454 h 787356"/>
                    <a:gd name="connsiteX0" fmla="*/ 0 w 1943100"/>
                    <a:gd name="connsiteY0" fmla="*/ 24054 h 787356"/>
                    <a:gd name="connsiteX1" fmla="*/ 457200 w 1943100"/>
                    <a:gd name="connsiteY1" fmla="*/ 595554 h 787356"/>
                    <a:gd name="connsiteX2" fmla="*/ 774700 w 1943100"/>
                    <a:gd name="connsiteY2" fmla="*/ 786054 h 787356"/>
                    <a:gd name="connsiteX3" fmla="*/ 1027724 w 1943100"/>
                    <a:gd name="connsiteY3" fmla="*/ 587740 h 787356"/>
                    <a:gd name="connsiteX4" fmla="*/ 1280746 w 1943100"/>
                    <a:gd name="connsiteY4" fmla="*/ 501600 h 787356"/>
                    <a:gd name="connsiteX5" fmla="*/ 1658938 w 1943100"/>
                    <a:gd name="connsiteY5" fmla="*/ 700450 h 787356"/>
                    <a:gd name="connsiteX6" fmla="*/ 1943100 w 1943100"/>
                    <a:gd name="connsiteY6" fmla="*/ 557454 h 787356"/>
                    <a:gd name="connsiteX0" fmla="*/ 0 w 1943100"/>
                    <a:gd name="connsiteY0" fmla="*/ 24054 h 722555"/>
                    <a:gd name="connsiteX1" fmla="*/ 457200 w 1943100"/>
                    <a:gd name="connsiteY1" fmla="*/ 595554 h 722555"/>
                    <a:gd name="connsiteX2" fmla="*/ 774700 w 1943100"/>
                    <a:gd name="connsiteY2" fmla="*/ 721253 h 722555"/>
                    <a:gd name="connsiteX3" fmla="*/ 1027724 w 1943100"/>
                    <a:gd name="connsiteY3" fmla="*/ 587740 h 722555"/>
                    <a:gd name="connsiteX4" fmla="*/ 1280746 w 1943100"/>
                    <a:gd name="connsiteY4" fmla="*/ 501600 h 722555"/>
                    <a:gd name="connsiteX5" fmla="*/ 1658938 w 1943100"/>
                    <a:gd name="connsiteY5" fmla="*/ 700450 h 722555"/>
                    <a:gd name="connsiteX6" fmla="*/ 1943100 w 1943100"/>
                    <a:gd name="connsiteY6" fmla="*/ 557454 h 722555"/>
                    <a:gd name="connsiteX0" fmla="*/ 0 w 1658937"/>
                    <a:gd name="connsiteY0" fmla="*/ 24054 h 722555"/>
                    <a:gd name="connsiteX1" fmla="*/ 457200 w 1658937"/>
                    <a:gd name="connsiteY1" fmla="*/ 595554 h 722555"/>
                    <a:gd name="connsiteX2" fmla="*/ 774700 w 1658937"/>
                    <a:gd name="connsiteY2" fmla="*/ 721253 h 722555"/>
                    <a:gd name="connsiteX3" fmla="*/ 1027724 w 1658937"/>
                    <a:gd name="connsiteY3" fmla="*/ 587740 h 722555"/>
                    <a:gd name="connsiteX4" fmla="*/ 1280746 w 1658937"/>
                    <a:gd name="connsiteY4" fmla="*/ 501600 h 722555"/>
                    <a:gd name="connsiteX5" fmla="*/ 1658938 w 1658937"/>
                    <a:gd name="connsiteY5" fmla="*/ 700450 h 722555"/>
                    <a:gd name="connsiteX0" fmla="*/ 0 w 2122394"/>
                    <a:gd name="connsiteY0" fmla="*/ 24054 h 722555"/>
                    <a:gd name="connsiteX1" fmla="*/ 457200 w 2122394"/>
                    <a:gd name="connsiteY1" fmla="*/ 595554 h 722555"/>
                    <a:gd name="connsiteX2" fmla="*/ 774700 w 2122394"/>
                    <a:gd name="connsiteY2" fmla="*/ 721253 h 722555"/>
                    <a:gd name="connsiteX3" fmla="*/ 1027724 w 2122394"/>
                    <a:gd name="connsiteY3" fmla="*/ 587740 h 722555"/>
                    <a:gd name="connsiteX4" fmla="*/ 1280746 w 2122394"/>
                    <a:gd name="connsiteY4" fmla="*/ 501600 h 722555"/>
                    <a:gd name="connsiteX5" fmla="*/ 2122394 w 2122394"/>
                    <a:gd name="connsiteY5" fmla="*/ 700450 h 722555"/>
                    <a:gd name="connsiteX0" fmla="*/ 0 w 2122394"/>
                    <a:gd name="connsiteY0" fmla="*/ 24054 h 722555"/>
                    <a:gd name="connsiteX1" fmla="*/ 457200 w 2122394"/>
                    <a:gd name="connsiteY1" fmla="*/ 595554 h 722555"/>
                    <a:gd name="connsiteX2" fmla="*/ 774700 w 2122394"/>
                    <a:gd name="connsiteY2" fmla="*/ 721253 h 722555"/>
                    <a:gd name="connsiteX3" fmla="*/ 1027724 w 2122394"/>
                    <a:gd name="connsiteY3" fmla="*/ 587740 h 722555"/>
                    <a:gd name="connsiteX4" fmla="*/ 1280746 w 2122394"/>
                    <a:gd name="connsiteY4" fmla="*/ 501600 h 722555"/>
                    <a:gd name="connsiteX5" fmla="*/ 2122394 w 2122394"/>
                    <a:gd name="connsiteY5" fmla="*/ 700450 h 722555"/>
                    <a:gd name="connsiteX0" fmla="*/ 0 w 2122394"/>
                    <a:gd name="connsiteY0" fmla="*/ 24054 h 722555"/>
                    <a:gd name="connsiteX1" fmla="*/ 457200 w 2122394"/>
                    <a:gd name="connsiteY1" fmla="*/ 595554 h 722555"/>
                    <a:gd name="connsiteX2" fmla="*/ 774700 w 2122394"/>
                    <a:gd name="connsiteY2" fmla="*/ 721253 h 722555"/>
                    <a:gd name="connsiteX3" fmla="*/ 1027724 w 2122394"/>
                    <a:gd name="connsiteY3" fmla="*/ 587740 h 722555"/>
                    <a:gd name="connsiteX4" fmla="*/ 1280746 w 2122394"/>
                    <a:gd name="connsiteY4" fmla="*/ 501600 h 722555"/>
                    <a:gd name="connsiteX5" fmla="*/ 2122394 w 2122394"/>
                    <a:gd name="connsiteY5" fmla="*/ 632501 h 722555"/>
                    <a:gd name="connsiteX0" fmla="*/ 0 w 2122394"/>
                    <a:gd name="connsiteY0" fmla="*/ 24054 h 722555"/>
                    <a:gd name="connsiteX1" fmla="*/ 457200 w 2122394"/>
                    <a:gd name="connsiteY1" fmla="*/ 595554 h 722555"/>
                    <a:gd name="connsiteX2" fmla="*/ 774700 w 2122394"/>
                    <a:gd name="connsiteY2" fmla="*/ 721253 h 722555"/>
                    <a:gd name="connsiteX3" fmla="*/ 1027724 w 2122394"/>
                    <a:gd name="connsiteY3" fmla="*/ 587740 h 722555"/>
                    <a:gd name="connsiteX4" fmla="*/ 1445582 w 2122394"/>
                    <a:gd name="connsiteY4" fmla="*/ 501600 h 722555"/>
                    <a:gd name="connsiteX5" fmla="*/ 2122394 w 2122394"/>
                    <a:gd name="connsiteY5" fmla="*/ 632501 h 722555"/>
                    <a:gd name="connsiteX0" fmla="*/ 0 w 2122394"/>
                    <a:gd name="connsiteY0" fmla="*/ 24054 h 722555"/>
                    <a:gd name="connsiteX1" fmla="*/ 457200 w 2122394"/>
                    <a:gd name="connsiteY1" fmla="*/ 595554 h 722555"/>
                    <a:gd name="connsiteX2" fmla="*/ 774700 w 2122394"/>
                    <a:gd name="connsiteY2" fmla="*/ 721253 h 722555"/>
                    <a:gd name="connsiteX3" fmla="*/ 1027724 w 2122394"/>
                    <a:gd name="connsiteY3" fmla="*/ 587740 h 722555"/>
                    <a:gd name="connsiteX4" fmla="*/ 1445582 w 2122394"/>
                    <a:gd name="connsiteY4" fmla="*/ 540781 h 722555"/>
                    <a:gd name="connsiteX5" fmla="*/ 2122394 w 2122394"/>
                    <a:gd name="connsiteY5" fmla="*/ 632501 h 722555"/>
                    <a:gd name="connsiteX0" fmla="*/ 0 w 2122394"/>
                    <a:gd name="connsiteY0" fmla="*/ 24054 h 722554"/>
                    <a:gd name="connsiteX1" fmla="*/ 457200 w 2122394"/>
                    <a:gd name="connsiteY1" fmla="*/ 595554 h 722554"/>
                    <a:gd name="connsiteX2" fmla="*/ 774701 w 2122394"/>
                    <a:gd name="connsiteY2" fmla="*/ 676568 h 722554"/>
                    <a:gd name="connsiteX3" fmla="*/ 1027724 w 2122394"/>
                    <a:gd name="connsiteY3" fmla="*/ 587740 h 722554"/>
                    <a:gd name="connsiteX4" fmla="*/ 1445582 w 2122394"/>
                    <a:gd name="connsiteY4" fmla="*/ 540781 h 722554"/>
                    <a:gd name="connsiteX5" fmla="*/ 2122394 w 2122394"/>
                    <a:gd name="connsiteY5" fmla="*/ 632501 h 722554"/>
                    <a:gd name="connsiteX0" fmla="*/ 0 w 2122394"/>
                    <a:gd name="connsiteY0" fmla="*/ 24054 h 722554"/>
                    <a:gd name="connsiteX1" fmla="*/ 457200 w 2122394"/>
                    <a:gd name="connsiteY1" fmla="*/ 595554 h 722554"/>
                    <a:gd name="connsiteX2" fmla="*/ 774701 w 2122394"/>
                    <a:gd name="connsiteY2" fmla="*/ 676568 h 722554"/>
                    <a:gd name="connsiteX3" fmla="*/ 1445582 w 2122394"/>
                    <a:gd name="connsiteY3" fmla="*/ 540781 h 722554"/>
                    <a:gd name="connsiteX4" fmla="*/ 2122394 w 2122394"/>
                    <a:gd name="connsiteY4" fmla="*/ 632501 h 722554"/>
                    <a:gd name="connsiteX0" fmla="*/ 0 w 2122394"/>
                    <a:gd name="connsiteY0" fmla="*/ 0 h 652514"/>
                    <a:gd name="connsiteX1" fmla="*/ 774701 w 2122394"/>
                    <a:gd name="connsiteY1" fmla="*/ 652514 h 652514"/>
                    <a:gd name="connsiteX2" fmla="*/ 1445582 w 2122394"/>
                    <a:gd name="connsiteY2" fmla="*/ 516727 h 652514"/>
                    <a:gd name="connsiteX3" fmla="*/ 2122394 w 2122394"/>
                    <a:gd name="connsiteY3" fmla="*/ 608447 h 652514"/>
                    <a:gd name="connsiteX0" fmla="*/ 0 w 2122394"/>
                    <a:gd name="connsiteY0" fmla="*/ 4801 h 657315"/>
                    <a:gd name="connsiteX1" fmla="*/ 774701 w 2122394"/>
                    <a:gd name="connsiteY1" fmla="*/ 657315 h 657315"/>
                    <a:gd name="connsiteX2" fmla="*/ 1445582 w 2122394"/>
                    <a:gd name="connsiteY2" fmla="*/ 521528 h 657315"/>
                    <a:gd name="connsiteX3" fmla="*/ 2122394 w 2122394"/>
                    <a:gd name="connsiteY3" fmla="*/ 613248 h 657315"/>
                    <a:gd name="connsiteX0" fmla="*/ 0 w 2122394"/>
                    <a:gd name="connsiteY0" fmla="*/ 4801 h 662565"/>
                    <a:gd name="connsiteX1" fmla="*/ 774701 w 2122394"/>
                    <a:gd name="connsiteY1" fmla="*/ 657315 h 662565"/>
                    <a:gd name="connsiteX2" fmla="*/ 1445582 w 2122394"/>
                    <a:gd name="connsiteY2" fmla="*/ 521528 h 662565"/>
                    <a:gd name="connsiteX3" fmla="*/ 2122394 w 2122394"/>
                    <a:gd name="connsiteY3" fmla="*/ 613248 h 662565"/>
                    <a:gd name="connsiteX0" fmla="*/ 0 w 2122394"/>
                    <a:gd name="connsiteY0" fmla="*/ 4801 h 662565"/>
                    <a:gd name="connsiteX1" fmla="*/ 774701 w 2122394"/>
                    <a:gd name="connsiteY1" fmla="*/ 657315 h 662565"/>
                    <a:gd name="connsiteX2" fmla="*/ 1445582 w 2122394"/>
                    <a:gd name="connsiteY2" fmla="*/ 521528 h 662565"/>
                    <a:gd name="connsiteX3" fmla="*/ 2122394 w 2122394"/>
                    <a:gd name="connsiteY3" fmla="*/ 613248 h 662565"/>
                    <a:gd name="connsiteX0" fmla="*/ 0 w 2122394"/>
                    <a:gd name="connsiteY0" fmla="*/ 4801 h 662565"/>
                    <a:gd name="connsiteX1" fmla="*/ 844386 w 2122394"/>
                    <a:gd name="connsiteY1" fmla="*/ 657315 h 662565"/>
                    <a:gd name="connsiteX2" fmla="*/ 1445582 w 2122394"/>
                    <a:gd name="connsiteY2" fmla="*/ 521528 h 662565"/>
                    <a:gd name="connsiteX3" fmla="*/ 2122394 w 2122394"/>
                    <a:gd name="connsiteY3" fmla="*/ 613248 h 662565"/>
                    <a:gd name="connsiteX0" fmla="*/ 0 w 2122394"/>
                    <a:gd name="connsiteY0" fmla="*/ 0 h 659701"/>
                    <a:gd name="connsiteX1" fmla="*/ 494156 w 2122394"/>
                    <a:gd name="connsiteY1" fmla="*/ 550949 h 659701"/>
                    <a:gd name="connsiteX2" fmla="*/ 844386 w 2122394"/>
                    <a:gd name="connsiteY2" fmla="*/ 652514 h 659701"/>
                    <a:gd name="connsiteX3" fmla="*/ 1445582 w 2122394"/>
                    <a:gd name="connsiteY3" fmla="*/ 516727 h 659701"/>
                    <a:gd name="connsiteX4" fmla="*/ 2122394 w 2122394"/>
                    <a:gd name="connsiteY4" fmla="*/ 608447 h 659701"/>
                    <a:gd name="connsiteX0" fmla="*/ 0 w 2122394"/>
                    <a:gd name="connsiteY0" fmla="*/ 0 h 659701"/>
                    <a:gd name="connsiteX1" fmla="*/ 494156 w 2122394"/>
                    <a:gd name="connsiteY1" fmla="*/ 550949 h 659701"/>
                    <a:gd name="connsiteX2" fmla="*/ 844386 w 2122394"/>
                    <a:gd name="connsiteY2" fmla="*/ 652514 h 659701"/>
                    <a:gd name="connsiteX3" fmla="*/ 1445582 w 2122394"/>
                    <a:gd name="connsiteY3" fmla="*/ 516727 h 659701"/>
                    <a:gd name="connsiteX4" fmla="*/ 2122394 w 2122394"/>
                    <a:gd name="connsiteY4" fmla="*/ 608447 h 659701"/>
                    <a:gd name="connsiteX0" fmla="*/ 0 w 2122394"/>
                    <a:gd name="connsiteY0" fmla="*/ 0 h 659701"/>
                    <a:gd name="connsiteX1" fmla="*/ 494156 w 2122394"/>
                    <a:gd name="connsiteY1" fmla="*/ 550949 h 659701"/>
                    <a:gd name="connsiteX2" fmla="*/ 844386 w 2122394"/>
                    <a:gd name="connsiteY2" fmla="*/ 652514 h 659701"/>
                    <a:gd name="connsiteX3" fmla="*/ 1445582 w 2122394"/>
                    <a:gd name="connsiteY3" fmla="*/ 516727 h 659701"/>
                    <a:gd name="connsiteX4" fmla="*/ 2122394 w 2122394"/>
                    <a:gd name="connsiteY4" fmla="*/ 608447 h 659701"/>
                    <a:gd name="connsiteX0" fmla="*/ 0 w 2122394"/>
                    <a:gd name="connsiteY0" fmla="*/ 0 h 659701"/>
                    <a:gd name="connsiteX1" fmla="*/ 494156 w 2122394"/>
                    <a:gd name="connsiteY1" fmla="*/ 550949 h 659701"/>
                    <a:gd name="connsiteX2" fmla="*/ 844386 w 2122394"/>
                    <a:gd name="connsiteY2" fmla="*/ 652514 h 659701"/>
                    <a:gd name="connsiteX3" fmla="*/ 1445582 w 2122394"/>
                    <a:gd name="connsiteY3" fmla="*/ 516727 h 659701"/>
                    <a:gd name="connsiteX4" fmla="*/ 2122394 w 2122394"/>
                    <a:gd name="connsiteY4" fmla="*/ 608447 h 659701"/>
                    <a:gd name="connsiteX0" fmla="*/ 0 w 2122394"/>
                    <a:gd name="connsiteY0" fmla="*/ 0 h 659701"/>
                    <a:gd name="connsiteX1" fmla="*/ 494156 w 2122394"/>
                    <a:gd name="connsiteY1" fmla="*/ 550949 h 659701"/>
                    <a:gd name="connsiteX2" fmla="*/ 844386 w 2122394"/>
                    <a:gd name="connsiteY2" fmla="*/ 652514 h 659701"/>
                    <a:gd name="connsiteX3" fmla="*/ 1445582 w 2122394"/>
                    <a:gd name="connsiteY3" fmla="*/ 516727 h 659701"/>
                    <a:gd name="connsiteX4" fmla="*/ 2122394 w 2122394"/>
                    <a:gd name="connsiteY4" fmla="*/ 608447 h 659701"/>
                    <a:gd name="connsiteX0" fmla="*/ 0 w 2122394"/>
                    <a:gd name="connsiteY0" fmla="*/ 0 h 659701"/>
                    <a:gd name="connsiteX1" fmla="*/ 494156 w 2122394"/>
                    <a:gd name="connsiteY1" fmla="*/ 550949 h 659701"/>
                    <a:gd name="connsiteX2" fmla="*/ 844386 w 2122394"/>
                    <a:gd name="connsiteY2" fmla="*/ 652514 h 659701"/>
                    <a:gd name="connsiteX3" fmla="*/ 1445582 w 2122394"/>
                    <a:gd name="connsiteY3" fmla="*/ 516727 h 659701"/>
                    <a:gd name="connsiteX4" fmla="*/ 2122394 w 2122394"/>
                    <a:gd name="connsiteY4" fmla="*/ 608447 h 659701"/>
                    <a:gd name="connsiteX0" fmla="*/ 0 w 2122394"/>
                    <a:gd name="connsiteY0" fmla="*/ 0 h 659701"/>
                    <a:gd name="connsiteX1" fmla="*/ 494156 w 2122394"/>
                    <a:gd name="connsiteY1" fmla="*/ 550949 h 659701"/>
                    <a:gd name="connsiteX2" fmla="*/ 844386 w 2122394"/>
                    <a:gd name="connsiteY2" fmla="*/ 652514 h 659701"/>
                    <a:gd name="connsiteX3" fmla="*/ 1228538 w 2122394"/>
                    <a:gd name="connsiteY3" fmla="*/ 565642 h 659701"/>
                    <a:gd name="connsiteX4" fmla="*/ 1445582 w 2122394"/>
                    <a:gd name="connsiteY4" fmla="*/ 516727 h 659701"/>
                    <a:gd name="connsiteX5" fmla="*/ 2122394 w 2122394"/>
                    <a:gd name="connsiteY5" fmla="*/ 608447 h 659701"/>
                    <a:gd name="connsiteX0" fmla="*/ 0 w 2122394"/>
                    <a:gd name="connsiteY0" fmla="*/ 0 h 659701"/>
                    <a:gd name="connsiteX1" fmla="*/ 494156 w 2122394"/>
                    <a:gd name="connsiteY1" fmla="*/ 550949 h 659701"/>
                    <a:gd name="connsiteX2" fmla="*/ 844386 w 2122394"/>
                    <a:gd name="connsiteY2" fmla="*/ 652514 h 659701"/>
                    <a:gd name="connsiteX3" fmla="*/ 1228538 w 2122394"/>
                    <a:gd name="connsiteY3" fmla="*/ 565642 h 659701"/>
                    <a:gd name="connsiteX4" fmla="*/ 1611757 w 2122394"/>
                    <a:gd name="connsiteY4" fmla="*/ 516727 h 659701"/>
                    <a:gd name="connsiteX5" fmla="*/ 2122394 w 2122394"/>
                    <a:gd name="connsiteY5" fmla="*/ 608447 h 659701"/>
                    <a:gd name="connsiteX0" fmla="*/ 0 w 2122394"/>
                    <a:gd name="connsiteY0" fmla="*/ 0 h 659701"/>
                    <a:gd name="connsiteX1" fmla="*/ 494156 w 2122394"/>
                    <a:gd name="connsiteY1" fmla="*/ 550949 h 659701"/>
                    <a:gd name="connsiteX2" fmla="*/ 844386 w 2122394"/>
                    <a:gd name="connsiteY2" fmla="*/ 652514 h 659701"/>
                    <a:gd name="connsiteX3" fmla="*/ 1228538 w 2122394"/>
                    <a:gd name="connsiteY3" fmla="*/ 565642 h 659701"/>
                    <a:gd name="connsiteX4" fmla="*/ 1611757 w 2122394"/>
                    <a:gd name="connsiteY4" fmla="*/ 516727 h 659701"/>
                    <a:gd name="connsiteX5" fmla="*/ 2122394 w 2122394"/>
                    <a:gd name="connsiteY5" fmla="*/ 608447 h 659701"/>
                    <a:gd name="connsiteX0" fmla="*/ 0 w 1611757"/>
                    <a:gd name="connsiteY0" fmla="*/ 0 h 659701"/>
                    <a:gd name="connsiteX1" fmla="*/ 494156 w 1611757"/>
                    <a:gd name="connsiteY1" fmla="*/ 550949 h 659701"/>
                    <a:gd name="connsiteX2" fmla="*/ 844386 w 1611757"/>
                    <a:gd name="connsiteY2" fmla="*/ 652514 h 659701"/>
                    <a:gd name="connsiteX3" fmla="*/ 1228538 w 1611757"/>
                    <a:gd name="connsiteY3" fmla="*/ 565642 h 659701"/>
                    <a:gd name="connsiteX4" fmla="*/ 1611757 w 1611757"/>
                    <a:gd name="connsiteY4" fmla="*/ 516727 h 659701"/>
                    <a:gd name="connsiteX0" fmla="*/ 0 w 1228538"/>
                    <a:gd name="connsiteY0" fmla="*/ 0 h 659701"/>
                    <a:gd name="connsiteX1" fmla="*/ 494156 w 1228538"/>
                    <a:gd name="connsiteY1" fmla="*/ 550949 h 659701"/>
                    <a:gd name="connsiteX2" fmla="*/ 844386 w 1228538"/>
                    <a:gd name="connsiteY2" fmla="*/ 652514 h 659701"/>
                    <a:gd name="connsiteX3" fmla="*/ 1228538 w 1228538"/>
                    <a:gd name="connsiteY3" fmla="*/ 565642 h 659701"/>
                    <a:gd name="connsiteX0" fmla="*/ 0 w 844386"/>
                    <a:gd name="connsiteY0" fmla="*/ 0 h 659701"/>
                    <a:gd name="connsiteX1" fmla="*/ 494156 w 844386"/>
                    <a:gd name="connsiteY1" fmla="*/ 550949 h 659701"/>
                    <a:gd name="connsiteX2" fmla="*/ 844386 w 844386"/>
                    <a:gd name="connsiteY2" fmla="*/ 652514 h 6597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44386" h="659701">
                      <a:moveTo>
                        <a:pt x="0" y="0"/>
                      </a:moveTo>
                      <a:cubicBezTo>
                        <a:pt x="228879" y="129"/>
                        <a:pt x="353425" y="442197"/>
                        <a:pt x="494156" y="550949"/>
                      </a:cubicBezTo>
                      <a:cubicBezTo>
                        <a:pt x="634887" y="659701"/>
                        <a:pt x="721989" y="650065"/>
                        <a:pt x="844386" y="652514"/>
                      </a:cubicBezTo>
                    </a:path>
                  </a:pathLst>
                </a:custGeom>
                <a:noFill/>
                <a:ln w="28575" cap="flat" cmpd="sng" algn="ctr">
                  <a:solidFill>
                    <a:srgbClr val="C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fr-CA" sz="2000" b="0" i="1" u="none" strike="noStrike" cap="none" normalizeH="0" baseline="0">
                    <a:ln>
                      <a:noFill/>
                    </a:ln>
                    <a:solidFill>
                      <a:schemeClr val="tx2"/>
                    </a:solidFill>
                    <a:effectLst/>
                    <a:latin typeface="Verdana" pitchFamily="34" charset="0"/>
                  </a:endParaRPr>
                </a:p>
              </p:txBody>
            </p:sp>
            <p:sp>
              <p:nvSpPr>
                <p:cNvPr id="89" name="Freeform 88"/>
                <p:cNvSpPr/>
                <p:nvPr/>
              </p:nvSpPr>
              <p:spPr bwMode="auto">
                <a:xfrm flipH="1">
                  <a:off x="5497103" y="4371364"/>
                  <a:ext cx="1180326" cy="371860"/>
                </a:xfrm>
                <a:custGeom>
                  <a:avLst/>
                  <a:gdLst>
                    <a:gd name="connsiteX0" fmla="*/ 0 w 1943100"/>
                    <a:gd name="connsiteY0" fmla="*/ 0 h 793750"/>
                    <a:gd name="connsiteX1" fmla="*/ 279400 w 1943100"/>
                    <a:gd name="connsiteY1" fmla="*/ 165100 h 793750"/>
                    <a:gd name="connsiteX2" fmla="*/ 457200 w 1943100"/>
                    <a:gd name="connsiteY2" fmla="*/ 571500 h 793750"/>
                    <a:gd name="connsiteX3" fmla="*/ 584200 w 1943100"/>
                    <a:gd name="connsiteY3" fmla="*/ 749300 h 793750"/>
                    <a:gd name="connsiteX4" fmla="*/ 774700 w 1943100"/>
                    <a:gd name="connsiteY4" fmla="*/ 762000 h 793750"/>
                    <a:gd name="connsiteX5" fmla="*/ 939800 w 1943100"/>
                    <a:gd name="connsiteY5" fmla="*/ 558800 h 793750"/>
                    <a:gd name="connsiteX6" fmla="*/ 1143000 w 1943100"/>
                    <a:gd name="connsiteY6" fmla="*/ 419100 h 793750"/>
                    <a:gd name="connsiteX7" fmla="*/ 1435100 w 1943100"/>
                    <a:gd name="connsiteY7" fmla="*/ 596900 h 793750"/>
                    <a:gd name="connsiteX8" fmla="*/ 1625600 w 1943100"/>
                    <a:gd name="connsiteY8" fmla="*/ 749300 h 793750"/>
                    <a:gd name="connsiteX9" fmla="*/ 1943100 w 1943100"/>
                    <a:gd name="connsiteY9" fmla="*/ 533400 h 793750"/>
                    <a:gd name="connsiteX0" fmla="*/ 0 w 1943100"/>
                    <a:gd name="connsiteY0" fmla="*/ 47381 h 841131"/>
                    <a:gd name="connsiteX1" fmla="*/ 279400 w 1943100"/>
                    <a:gd name="connsiteY1" fmla="*/ 212481 h 841131"/>
                    <a:gd name="connsiteX2" fmla="*/ 457200 w 1943100"/>
                    <a:gd name="connsiteY2" fmla="*/ 618881 h 841131"/>
                    <a:gd name="connsiteX3" fmla="*/ 584200 w 1943100"/>
                    <a:gd name="connsiteY3" fmla="*/ 796681 h 841131"/>
                    <a:gd name="connsiteX4" fmla="*/ 774700 w 1943100"/>
                    <a:gd name="connsiteY4" fmla="*/ 809381 h 841131"/>
                    <a:gd name="connsiteX5" fmla="*/ 939800 w 1943100"/>
                    <a:gd name="connsiteY5" fmla="*/ 606181 h 841131"/>
                    <a:gd name="connsiteX6" fmla="*/ 1143000 w 1943100"/>
                    <a:gd name="connsiteY6" fmla="*/ 466481 h 841131"/>
                    <a:gd name="connsiteX7" fmla="*/ 1435100 w 1943100"/>
                    <a:gd name="connsiteY7" fmla="*/ 644281 h 841131"/>
                    <a:gd name="connsiteX8" fmla="*/ 1625600 w 1943100"/>
                    <a:gd name="connsiteY8" fmla="*/ 796681 h 841131"/>
                    <a:gd name="connsiteX9" fmla="*/ 1943100 w 1943100"/>
                    <a:gd name="connsiteY9" fmla="*/ 580781 h 841131"/>
                    <a:gd name="connsiteX0" fmla="*/ 0 w 1943100"/>
                    <a:gd name="connsiteY0" fmla="*/ 0 h 793750"/>
                    <a:gd name="connsiteX1" fmla="*/ 457200 w 1943100"/>
                    <a:gd name="connsiteY1" fmla="*/ 571500 h 793750"/>
                    <a:gd name="connsiteX2" fmla="*/ 584200 w 1943100"/>
                    <a:gd name="connsiteY2" fmla="*/ 749300 h 793750"/>
                    <a:gd name="connsiteX3" fmla="*/ 774700 w 1943100"/>
                    <a:gd name="connsiteY3" fmla="*/ 762000 h 793750"/>
                    <a:gd name="connsiteX4" fmla="*/ 939800 w 1943100"/>
                    <a:gd name="connsiteY4" fmla="*/ 558800 h 793750"/>
                    <a:gd name="connsiteX5" fmla="*/ 1143000 w 1943100"/>
                    <a:gd name="connsiteY5" fmla="*/ 419100 h 793750"/>
                    <a:gd name="connsiteX6" fmla="*/ 1435100 w 1943100"/>
                    <a:gd name="connsiteY6" fmla="*/ 596900 h 793750"/>
                    <a:gd name="connsiteX7" fmla="*/ 1625600 w 1943100"/>
                    <a:gd name="connsiteY7" fmla="*/ 749300 h 793750"/>
                    <a:gd name="connsiteX8" fmla="*/ 1943100 w 1943100"/>
                    <a:gd name="connsiteY8" fmla="*/ 533400 h 793750"/>
                    <a:gd name="connsiteX0" fmla="*/ 0 w 1943100"/>
                    <a:gd name="connsiteY0" fmla="*/ 24054 h 817804"/>
                    <a:gd name="connsiteX1" fmla="*/ 457200 w 1943100"/>
                    <a:gd name="connsiteY1" fmla="*/ 595554 h 817804"/>
                    <a:gd name="connsiteX2" fmla="*/ 584200 w 1943100"/>
                    <a:gd name="connsiteY2" fmla="*/ 773354 h 817804"/>
                    <a:gd name="connsiteX3" fmla="*/ 774700 w 1943100"/>
                    <a:gd name="connsiteY3" fmla="*/ 786054 h 817804"/>
                    <a:gd name="connsiteX4" fmla="*/ 939800 w 1943100"/>
                    <a:gd name="connsiteY4" fmla="*/ 582854 h 817804"/>
                    <a:gd name="connsiteX5" fmla="*/ 1143000 w 1943100"/>
                    <a:gd name="connsiteY5" fmla="*/ 443154 h 817804"/>
                    <a:gd name="connsiteX6" fmla="*/ 1435100 w 1943100"/>
                    <a:gd name="connsiteY6" fmla="*/ 620954 h 817804"/>
                    <a:gd name="connsiteX7" fmla="*/ 1625600 w 1943100"/>
                    <a:gd name="connsiteY7" fmla="*/ 773354 h 817804"/>
                    <a:gd name="connsiteX8" fmla="*/ 1943100 w 1943100"/>
                    <a:gd name="connsiteY8" fmla="*/ 557454 h 817804"/>
                    <a:gd name="connsiteX0" fmla="*/ 0 w 1943100"/>
                    <a:gd name="connsiteY0" fmla="*/ 24054 h 788171"/>
                    <a:gd name="connsiteX1" fmla="*/ 457200 w 1943100"/>
                    <a:gd name="connsiteY1" fmla="*/ 595554 h 788171"/>
                    <a:gd name="connsiteX2" fmla="*/ 774700 w 1943100"/>
                    <a:gd name="connsiteY2" fmla="*/ 786054 h 788171"/>
                    <a:gd name="connsiteX3" fmla="*/ 939800 w 1943100"/>
                    <a:gd name="connsiteY3" fmla="*/ 582854 h 788171"/>
                    <a:gd name="connsiteX4" fmla="*/ 1143000 w 1943100"/>
                    <a:gd name="connsiteY4" fmla="*/ 443154 h 788171"/>
                    <a:gd name="connsiteX5" fmla="*/ 1435100 w 1943100"/>
                    <a:gd name="connsiteY5" fmla="*/ 620954 h 788171"/>
                    <a:gd name="connsiteX6" fmla="*/ 1625600 w 1943100"/>
                    <a:gd name="connsiteY6" fmla="*/ 773354 h 788171"/>
                    <a:gd name="connsiteX7" fmla="*/ 1943100 w 1943100"/>
                    <a:gd name="connsiteY7" fmla="*/ 557454 h 788171"/>
                    <a:gd name="connsiteX0" fmla="*/ 0 w 1943100"/>
                    <a:gd name="connsiteY0" fmla="*/ 24054 h 788171"/>
                    <a:gd name="connsiteX1" fmla="*/ 457200 w 1943100"/>
                    <a:gd name="connsiteY1" fmla="*/ 595554 h 788171"/>
                    <a:gd name="connsiteX2" fmla="*/ 774700 w 1943100"/>
                    <a:gd name="connsiteY2" fmla="*/ 786054 h 788171"/>
                    <a:gd name="connsiteX3" fmla="*/ 939800 w 1943100"/>
                    <a:gd name="connsiteY3" fmla="*/ 582854 h 788171"/>
                    <a:gd name="connsiteX4" fmla="*/ 1143000 w 1943100"/>
                    <a:gd name="connsiteY4" fmla="*/ 443154 h 788171"/>
                    <a:gd name="connsiteX5" fmla="*/ 1435100 w 1943100"/>
                    <a:gd name="connsiteY5" fmla="*/ 620954 h 788171"/>
                    <a:gd name="connsiteX6" fmla="*/ 1625600 w 1943100"/>
                    <a:gd name="connsiteY6" fmla="*/ 773354 h 788171"/>
                    <a:gd name="connsiteX7" fmla="*/ 1943100 w 1943100"/>
                    <a:gd name="connsiteY7" fmla="*/ 557454 h 788171"/>
                    <a:gd name="connsiteX0" fmla="*/ 0 w 1943100"/>
                    <a:gd name="connsiteY0" fmla="*/ 24054 h 788171"/>
                    <a:gd name="connsiteX1" fmla="*/ 457200 w 1943100"/>
                    <a:gd name="connsiteY1" fmla="*/ 595554 h 788171"/>
                    <a:gd name="connsiteX2" fmla="*/ 774700 w 1943100"/>
                    <a:gd name="connsiteY2" fmla="*/ 786054 h 788171"/>
                    <a:gd name="connsiteX3" fmla="*/ 939800 w 1943100"/>
                    <a:gd name="connsiteY3" fmla="*/ 582854 h 788171"/>
                    <a:gd name="connsiteX4" fmla="*/ 946638 w 1943100"/>
                    <a:gd name="connsiteY4" fmla="*/ 587740 h 788171"/>
                    <a:gd name="connsiteX5" fmla="*/ 1143000 w 1943100"/>
                    <a:gd name="connsiteY5" fmla="*/ 443154 h 788171"/>
                    <a:gd name="connsiteX6" fmla="*/ 1435100 w 1943100"/>
                    <a:gd name="connsiteY6" fmla="*/ 620954 h 788171"/>
                    <a:gd name="connsiteX7" fmla="*/ 1625600 w 1943100"/>
                    <a:gd name="connsiteY7" fmla="*/ 773354 h 788171"/>
                    <a:gd name="connsiteX8" fmla="*/ 1943100 w 1943100"/>
                    <a:gd name="connsiteY8" fmla="*/ 557454 h 788171"/>
                    <a:gd name="connsiteX0" fmla="*/ 0 w 1943100"/>
                    <a:gd name="connsiteY0" fmla="*/ 24054 h 788171"/>
                    <a:gd name="connsiteX1" fmla="*/ 457200 w 1943100"/>
                    <a:gd name="connsiteY1" fmla="*/ 595554 h 788171"/>
                    <a:gd name="connsiteX2" fmla="*/ 774700 w 1943100"/>
                    <a:gd name="connsiteY2" fmla="*/ 786054 h 788171"/>
                    <a:gd name="connsiteX3" fmla="*/ 939800 w 1943100"/>
                    <a:gd name="connsiteY3" fmla="*/ 582854 h 788171"/>
                    <a:gd name="connsiteX4" fmla="*/ 946638 w 1943100"/>
                    <a:gd name="connsiteY4" fmla="*/ 587740 h 788171"/>
                    <a:gd name="connsiteX5" fmla="*/ 1143000 w 1943100"/>
                    <a:gd name="connsiteY5" fmla="*/ 443154 h 788171"/>
                    <a:gd name="connsiteX6" fmla="*/ 1280746 w 1943100"/>
                    <a:gd name="connsiteY6" fmla="*/ 435340 h 788171"/>
                    <a:gd name="connsiteX7" fmla="*/ 1435100 w 1943100"/>
                    <a:gd name="connsiteY7" fmla="*/ 620954 h 788171"/>
                    <a:gd name="connsiteX8" fmla="*/ 1625600 w 1943100"/>
                    <a:gd name="connsiteY8" fmla="*/ 773354 h 788171"/>
                    <a:gd name="connsiteX9" fmla="*/ 1943100 w 1943100"/>
                    <a:gd name="connsiteY9" fmla="*/ 557454 h 788171"/>
                    <a:gd name="connsiteX0" fmla="*/ 0 w 1943100"/>
                    <a:gd name="connsiteY0" fmla="*/ 24054 h 788171"/>
                    <a:gd name="connsiteX1" fmla="*/ 457200 w 1943100"/>
                    <a:gd name="connsiteY1" fmla="*/ 595554 h 788171"/>
                    <a:gd name="connsiteX2" fmla="*/ 774700 w 1943100"/>
                    <a:gd name="connsiteY2" fmla="*/ 786054 h 788171"/>
                    <a:gd name="connsiteX3" fmla="*/ 939800 w 1943100"/>
                    <a:gd name="connsiteY3" fmla="*/ 582854 h 788171"/>
                    <a:gd name="connsiteX4" fmla="*/ 1027724 w 1943100"/>
                    <a:gd name="connsiteY4" fmla="*/ 587740 h 788171"/>
                    <a:gd name="connsiteX5" fmla="*/ 1143000 w 1943100"/>
                    <a:gd name="connsiteY5" fmla="*/ 443154 h 788171"/>
                    <a:gd name="connsiteX6" fmla="*/ 1280746 w 1943100"/>
                    <a:gd name="connsiteY6" fmla="*/ 435340 h 788171"/>
                    <a:gd name="connsiteX7" fmla="*/ 1435100 w 1943100"/>
                    <a:gd name="connsiteY7" fmla="*/ 620954 h 788171"/>
                    <a:gd name="connsiteX8" fmla="*/ 1625600 w 1943100"/>
                    <a:gd name="connsiteY8" fmla="*/ 773354 h 788171"/>
                    <a:gd name="connsiteX9" fmla="*/ 1943100 w 1943100"/>
                    <a:gd name="connsiteY9" fmla="*/ 557454 h 788171"/>
                    <a:gd name="connsiteX0" fmla="*/ 0 w 1943100"/>
                    <a:gd name="connsiteY0" fmla="*/ 24054 h 787356"/>
                    <a:gd name="connsiteX1" fmla="*/ 457200 w 1943100"/>
                    <a:gd name="connsiteY1" fmla="*/ 595554 h 787356"/>
                    <a:gd name="connsiteX2" fmla="*/ 774700 w 1943100"/>
                    <a:gd name="connsiteY2" fmla="*/ 786054 h 787356"/>
                    <a:gd name="connsiteX3" fmla="*/ 1027724 w 1943100"/>
                    <a:gd name="connsiteY3" fmla="*/ 587740 h 787356"/>
                    <a:gd name="connsiteX4" fmla="*/ 1143000 w 1943100"/>
                    <a:gd name="connsiteY4" fmla="*/ 443154 h 787356"/>
                    <a:gd name="connsiteX5" fmla="*/ 1280746 w 1943100"/>
                    <a:gd name="connsiteY5" fmla="*/ 435340 h 787356"/>
                    <a:gd name="connsiteX6" fmla="*/ 1435100 w 1943100"/>
                    <a:gd name="connsiteY6" fmla="*/ 620954 h 787356"/>
                    <a:gd name="connsiteX7" fmla="*/ 1625600 w 1943100"/>
                    <a:gd name="connsiteY7" fmla="*/ 773354 h 787356"/>
                    <a:gd name="connsiteX8" fmla="*/ 1943100 w 1943100"/>
                    <a:gd name="connsiteY8" fmla="*/ 557454 h 787356"/>
                    <a:gd name="connsiteX0" fmla="*/ 0 w 1943100"/>
                    <a:gd name="connsiteY0" fmla="*/ 24054 h 787356"/>
                    <a:gd name="connsiteX1" fmla="*/ 457200 w 1943100"/>
                    <a:gd name="connsiteY1" fmla="*/ 595554 h 787356"/>
                    <a:gd name="connsiteX2" fmla="*/ 774700 w 1943100"/>
                    <a:gd name="connsiteY2" fmla="*/ 786054 h 787356"/>
                    <a:gd name="connsiteX3" fmla="*/ 1027724 w 1943100"/>
                    <a:gd name="connsiteY3" fmla="*/ 587740 h 787356"/>
                    <a:gd name="connsiteX4" fmla="*/ 1143000 w 1943100"/>
                    <a:gd name="connsiteY4" fmla="*/ 443154 h 787356"/>
                    <a:gd name="connsiteX5" fmla="*/ 1280746 w 1943100"/>
                    <a:gd name="connsiteY5" fmla="*/ 435340 h 787356"/>
                    <a:gd name="connsiteX6" fmla="*/ 1435100 w 1943100"/>
                    <a:gd name="connsiteY6" fmla="*/ 620954 h 787356"/>
                    <a:gd name="connsiteX7" fmla="*/ 1625600 w 1943100"/>
                    <a:gd name="connsiteY7" fmla="*/ 773354 h 787356"/>
                    <a:gd name="connsiteX8" fmla="*/ 1943100 w 1943100"/>
                    <a:gd name="connsiteY8" fmla="*/ 557454 h 787356"/>
                    <a:gd name="connsiteX0" fmla="*/ 0 w 1943100"/>
                    <a:gd name="connsiteY0" fmla="*/ 24054 h 787356"/>
                    <a:gd name="connsiteX1" fmla="*/ 457200 w 1943100"/>
                    <a:gd name="connsiteY1" fmla="*/ 595554 h 787356"/>
                    <a:gd name="connsiteX2" fmla="*/ 774700 w 1943100"/>
                    <a:gd name="connsiteY2" fmla="*/ 786054 h 787356"/>
                    <a:gd name="connsiteX3" fmla="*/ 1027724 w 1943100"/>
                    <a:gd name="connsiteY3" fmla="*/ 587740 h 787356"/>
                    <a:gd name="connsiteX4" fmla="*/ 1143000 w 1943100"/>
                    <a:gd name="connsiteY4" fmla="*/ 443154 h 787356"/>
                    <a:gd name="connsiteX5" fmla="*/ 1280746 w 1943100"/>
                    <a:gd name="connsiteY5" fmla="*/ 435340 h 787356"/>
                    <a:gd name="connsiteX6" fmla="*/ 1435100 w 1943100"/>
                    <a:gd name="connsiteY6" fmla="*/ 620954 h 787356"/>
                    <a:gd name="connsiteX7" fmla="*/ 1625600 w 1943100"/>
                    <a:gd name="connsiteY7" fmla="*/ 773354 h 787356"/>
                    <a:gd name="connsiteX8" fmla="*/ 1943100 w 1943100"/>
                    <a:gd name="connsiteY8" fmla="*/ 557454 h 787356"/>
                    <a:gd name="connsiteX0" fmla="*/ 0 w 1943100"/>
                    <a:gd name="connsiteY0" fmla="*/ 24054 h 787356"/>
                    <a:gd name="connsiteX1" fmla="*/ 457200 w 1943100"/>
                    <a:gd name="connsiteY1" fmla="*/ 595554 h 787356"/>
                    <a:gd name="connsiteX2" fmla="*/ 774700 w 1943100"/>
                    <a:gd name="connsiteY2" fmla="*/ 786054 h 787356"/>
                    <a:gd name="connsiteX3" fmla="*/ 1027724 w 1943100"/>
                    <a:gd name="connsiteY3" fmla="*/ 587740 h 787356"/>
                    <a:gd name="connsiteX4" fmla="*/ 1280746 w 1943100"/>
                    <a:gd name="connsiteY4" fmla="*/ 435340 h 787356"/>
                    <a:gd name="connsiteX5" fmla="*/ 1435100 w 1943100"/>
                    <a:gd name="connsiteY5" fmla="*/ 620954 h 787356"/>
                    <a:gd name="connsiteX6" fmla="*/ 1625600 w 1943100"/>
                    <a:gd name="connsiteY6" fmla="*/ 773354 h 787356"/>
                    <a:gd name="connsiteX7" fmla="*/ 1943100 w 1943100"/>
                    <a:gd name="connsiteY7" fmla="*/ 557454 h 787356"/>
                    <a:gd name="connsiteX0" fmla="*/ 0 w 1943100"/>
                    <a:gd name="connsiteY0" fmla="*/ 24054 h 787356"/>
                    <a:gd name="connsiteX1" fmla="*/ 457200 w 1943100"/>
                    <a:gd name="connsiteY1" fmla="*/ 595554 h 787356"/>
                    <a:gd name="connsiteX2" fmla="*/ 774700 w 1943100"/>
                    <a:gd name="connsiteY2" fmla="*/ 786054 h 787356"/>
                    <a:gd name="connsiteX3" fmla="*/ 1027724 w 1943100"/>
                    <a:gd name="connsiteY3" fmla="*/ 587740 h 787356"/>
                    <a:gd name="connsiteX4" fmla="*/ 1280746 w 1943100"/>
                    <a:gd name="connsiteY4" fmla="*/ 501600 h 787356"/>
                    <a:gd name="connsiteX5" fmla="*/ 1435100 w 1943100"/>
                    <a:gd name="connsiteY5" fmla="*/ 620954 h 787356"/>
                    <a:gd name="connsiteX6" fmla="*/ 1625600 w 1943100"/>
                    <a:gd name="connsiteY6" fmla="*/ 773354 h 787356"/>
                    <a:gd name="connsiteX7" fmla="*/ 1943100 w 1943100"/>
                    <a:gd name="connsiteY7" fmla="*/ 557454 h 787356"/>
                    <a:gd name="connsiteX0" fmla="*/ 0 w 1943100"/>
                    <a:gd name="connsiteY0" fmla="*/ 24054 h 787356"/>
                    <a:gd name="connsiteX1" fmla="*/ 457200 w 1943100"/>
                    <a:gd name="connsiteY1" fmla="*/ 595554 h 787356"/>
                    <a:gd name="connsiteX2" fmla="*/ 774700 w 1943100"/>
                    <a:gd name="connsiteY2" fmla="*/ 786054 h 787356"/>
                    <a:gd name="connsiteX3" fmla="*/ 1027724 w 1943100"/>
                    <a:gd name="connsiteY3" fmla="*/ 587740 h 787356"/>
                    <a:gd name="connsiteX4" fmla="*/ 1280746 w 1943100"/>
                    <a:gd name="connsiteY4" fmla="*/ 501600 h 787356"/>
                    <a:gd name="connsiteX5" fmla="*/ 1558925 w 1943100"/>
                    <a:gd name="connsiteY5" fmla="*/ 620954 h 787356"/>
                    <a:gd name="connsiteX6" fmla="*/ 1625600 w 1943100"/>
                    <a:gd name="connsiteY6" fmla="*/ 773354 h 787356"/>
                    <a:gd name="connsiteX7" fmla="*/ 1943100 w 1943100"/>
                    <a:gd name="connsiteY7" fmla="*/ 557454 h 787356"/>
                    <a:gd name="connsiteX0" fmla="*/ 0 w 1943100"/>
                    <a:gd name="connsiteY0" fmla="*/ 24054 h 787356"/>
                    <a:gd name="connsiteX1" fmla="*/ 457200 w 1943100"/>
                    <a:gd name="connsiteY1" fmla="*/ 595554 h 787356"/>
                    <a:gd name="connsiteX2" fmla="*/ 774700 w 1943100"/>
                    <a:gd name="connsiteY2" fmla="*/ 786054 h 787356"/>
                    <a:gd name="connsiteX3" fmla="*/ 1027724 w 1943100"/>
                    <a:gd name="connsiteY3" fmla="*/ 587740 h 787356"/>
                    <a:gd name="connsiteX4" fmla="*/ 1280746 w 1943100"/>
                    <a:gd name="connsiteY4" fmla="*/ 501600 h 787356"/>
                    <a:gd name="connsiteX5" fmla="*/ 1558925 w 1943100"/>
                    <a:gd name="connsiteY5" fmla="*/ 620954 h 787356"/>
                    <a:gd name="connsiteX6" fmla="*/ 1943100 w 1943100"/>
                    <a:gd name="connsiteY6" fmla="*/ 557454 h 787356"/>
                    <a:gd name="connsiteX0" fmla="*/ 0 w 1943100"/>
                    <a:gd name="connsiteY0" fmla="*/ 24054 h 787356"/>
                    <a:gd name="connsiteX1" fmla="*/ 457200 w 1943100"/>
                    <a:gd name="connsiteY1" fmla="*/ 595554 h 787356"/>
                    <a:gd name="connsiteX2" fmla="*/ 774700 w 1943100"/>
                    <a:gd name="connsiteY2" fmla="*/ 786054 h 787356"/>
                    <a:gd name="connsiteX3" fmla="*/ 1027724 w 1943100"/>
                    <a:gd name="connsiteY3" fmla="*/ 587740 h 787356"/>
                    <a:gd name="connsiteX4" fmla="*/ 1280746 w 1943100"/>
                    <a:gd name="connsiteY4" fmla="*/ 501600 h 787356"/>
                    <a:gd name="connsiteX5" fmla="*/ 1658938 w 1943100"/>
                    <a:gd name="connsiteY5" fmla="*/ 700450 h 787356"/>
                    <a:gd name="connsiteX6" fmla="*/ 1943100 w 1943100"/>
                    <a:gd name="connsiteY6" fmla="*/ 557454 h 787356"/>
                    <a:gd name="connsiteX0" fmla="*/ 0 w 1943100"/>
                    <a:gd name="connsiteY0" fmla="*/ 24054 h 787356"/>
                    <a:gd name="connsiteX1" fmla="*/ 457200 w 1943100"/>
                    <a:gd name="connsiteY1" fmla="*/ 595554 h 787356"/>
                    <a:gd name="connsiteX2" fmla="*/ 774700 w 1943100"/>
                    <a:gd name="connsiteY2" fmla="*/ 786054 h 787356"/>
                    <a:gd name="connsiteX3" fmla="*/ 1027724 w 1943100"/>
                    <a:gd name="connsiteY3" fmla="*/ 587740 h 787356"/>
                    <a:gd name="connsiteX4" fmla="*/ 1280746 w 1943100"/>
                    <a:gd name="connsiteY4" fmla="*/ 501600 h 787356"/>
                    <a:gd name="connsiteX5" fmla="*/ 1658938 w 1943100"/>
                    <a:gd name="connsiteY5" fmla="*/ 700450 h 787356"/>
                    <a:gd name="connsiteX6" fmla="*/ 1943100 w 1943100"/>
                    <a:gd name="connsiteY6" fmla="*/ 557454 h 787356"/>
                    <a:gd name="connsiteX0" fmla="*/ 0 w 1943100"/>
                    <a:gd name="connsiteY0" fmla="*/ 24054 h 722555"/>
                    <a:gd name="connsiteX1" fmla="*/ 457200 w 1943100"/>
                    <a:gd name="connsiteY1" fmla="*/ 595554 h 722555"/>
                    <a:gd name="connsiteX2" fmla="*/ 774700 w 1943100"/>
                    <a:gd name="connsiteY2" fmla="*/ 721253 h 722555"/>
                    <a:gd name="connsiteX3" fmla="*/ 1027724 w 1943100"/>
                    <a:gd name="connsiteY3" fmla="*/ 587740 h 722555"/>
                    <a:gd name="connsiteX4" fmla="*/ 1280746 w 1943100"/>
                    <a:gd name="connsiteY4" fmla="*/ 501600 h 722555"/>
                    <a:gd name="connsiteX5" fmla="*/ 1658938 w 1943100"/>
                    <a:gd name="connsiteY5" fmla="*/ 700450 h 722555"/>
                    <a:gd name="connsiteX6" fmla="*/ 1943100 w 1943100"/>
                    <a:gd name="connsiteY6" fmla="*/ 557454 h 722555"/>
                    <a:gd name="connsiteX0" fmla="*/ 0 w 1658937"/>
                    <a:gd name="connsiteY0" fmla="*/ 24054 h 722555"/>
                    <a:gd name="connsiteX1" fmla="*/ 457200 w 1658937"/>
                    <a:gd name="connsiteY1" fmla="*/ 595554 h 722555"/>
                    <a:gd name="connsiteX2" fmla="*/ 774700 w 1658937"/>
                    <a:gd name="connsiteY2" fmla="*/ 721253 h 722555"/>
                    <a:gd name="connsiteX3" fmla="*/ 1027724 w 1658937"/>
                    <a:gd name="connsiteY3" fmla="*/ 587740 h 722555"/>
                    <a:gd name="connsiteX4" fmla="*/ 1280746 w 1658937"/>
                    <a:gd name="connsiteY4" fmla="*/ 501600 h 722555"/>
                    <a:gd name="connsiteX5" fmla="*/ 1658938 w 1658937"/>
                    <a:gd name="connsiteY5" fmla="*/ 700450 h 722555"/>
                    <a:gd name="connsiteX0" fmla="*/ 0 w 2122394"/>
                    <a:gd name="connsiteY0" fmla="*/ 24054 h 722555"/>
                    <a:gd name="connsiteX1" fmla="*/ 457200 w 2122394"/>
                    <a:gd name="connsiteY1" fmla="*/ 595554 h 722555"/>
                    <a:gd name="connsiteX2" fmla="*/ 774700 w 2122394"/>
                    <a:gd name="connsiteY2" fmla="*/ 721253 h 722555"/>
                    <a:gd name="connsiteX3" fmla="*/ 1027724 w 2122394"/>
                    <a:gd name="connsiteY3" fmla="*/ 587740 h 722555"/>
                    <a:gd name="connsiteX4" fmla="*/ 1280746 w 2122394"/>
                    <a:gd name="connsiteY4" fmla="*/ 501600 h 722555"/>
                    <a:gd name="connsiteX5" fmla="*/ 2122394 w 2122394"/>
                    <a:gd name="connsiteY5" fmla="*/ 700450 h 722555"/>
                    <a:gd name="connsiteX0" fmla="*/ 0 w 2122394"/>
                    <a:gd name="connsiteY0" fmla="*/ 24054 h 722555"/>
                    <a:gd name="connsiteX1" fmla="*/ 457200 w 2122394"/>
                    <a:gd name="connsiteY1" fmla="*/ 595554 h 722555"/>
                    <a:gd name="connsiteX2" fmla="*/ 774700 w 2122394"/>
                    <a:gd name="connsiteY2" fmla="*/ 721253 h 722555"/>
                    <a:gd name="connsiteX3" fmla="*/ 1027724 w 2122394"/>
                    <a:gd name="connsiteY3" fmla="*/ 587740 h 722555"/>
                    <a:gd name="connsiteX4" fmla="*/ 1280746 w 2122394"/>
                    <a:gd name="connsiteY4" fmla="*/ 501600 h 722555"/>
                    <a:gd name="connsiteX5" fmla="*/ 2122394 w 2122394"/>
                    <a:gd name="connsiteY5" fmla="*/ 700450 h 722555"/>
                    <a:gd name="connsiteX0" fmla="*/ 0 w 2122394"/>
                    <a:gd name="connsiteY0" fmla="*/ 24054 h 722555"/>
                    <a:gd name="connsiteX1" fmla="*/ 457200 w 2122394"/>
                    <a:gd name="connsiteY1" fmla="*/ 595554 h 722555"/>
                    <a:gd name="connsiteX2" fmla="*/ 774700 w 2122394"/>
                    <a:gd name="connsiteY2" fmla="*/ 721253 h 722555"/>
                    <a:gd name="connsiteX3" fmla="*/ 1027724 w 2122394"/>
                    <a:gd name="connsiteY3" fmla="*/ 587740 h 722555"/>
                    <a:gd name="connsiteX4" fmla="*/ 1280746 w 2122394"/>
                    <a:gd name="connsiteY4" fmla="*/ 501600 h 722555"/>
                    <a:gd name="connsiteX5" fmla="*/ 2122394 w 2122394"/>
                    <a:gd name="connsiteY5" fmla="*/ 632501 h 722555"/>
                    <a:gd name="connsiteX0" fmla="*/ 0 w 2122394"/>
                    <a:gd name="connsiteY0" fmla="*/ 24054 h 722555"/>
                    <a:gd name="connsiteX1" fmla="*/ 457200 w 2122394"/>
                    <a:gd name="connsiteY1" fmla="*/ 595554 h 722555"/>
                    <a:gd name="connsiteX2" fmla="*/ 774700 w 2122394"/>
                    <a:gd name="connsiteY2" fmla="*/ 721253 h 722555"/>
                    <a:gd name="connsiteX3" fmla="*/ 1027724 w 2122394"/>
                    <a:gd name="connsiteY3" fmla="*/ 587740 h 722555"/>
                    <a:gd name="connsiteX4" fmla="*/ 1445582 w 2122394"/>
                    <a:gd name="connsiteY4" fmla="*/ 501600 h 722555"/>
                    <a:gd name="connsiteX5" fmla="*/ 2122394 w 2122394"/>
                    <a:gd name="connsiteY5" fmla="*/ 632501 h 722555"/>
                    <a:gd name="connsiteX0" fmla="*/ 0 w 2122394"/>
                    <a:gd name="connsiteY0" fmla="*/ 24054 h 722555"/>
                    <a:gd name="connsiteX1" fmla="*/ 457200 w 2122394"/>
                    <a:gd name="connsiteY1" fmla="*/ 595554 h 722555"/>
                    <a:gd name="connsiteX2" fmla="*/ 774700 w 2122394"/>
                    <a:gd name="connsiteY2" fmla="*/ 721253 h 722555"/>
                    <a:gd name="connsiteX3" fmla="*/ 1027724 w 2122394"/>
                    <a:gd name="connsiteY3" fmla="*/ 587740 h 722555"/>
                    <a:gd name="connsiteX4" fmla="*/ 1445582 w 2122394"/>
                    <a:gd name="connsiteY4" fmla="*/ 540781 h 722555"/>
                    <a:gd name="connsiteX5" fmla="*/ 2122394 w 2122394"/>
                    <a:gd name="connsiteY5" fmla="*/ 632501 h 722555"/>
                    <a:gd name="connsiteX0" fmla="*/ 0 w 2122394"/>
                    <a:gd name="connsiteY0" fmla="*/ 24054 h 722554"/>
                    <a:gd name="connsiteX1" fmla="*/ 457200 w 2122394"/>
                    <a:gd name="connsiteY1" fmla="*/ 595554 h 722554"/>
                    <a:gd name="connsiteX2" fmla="*/ 774701 w 2122394"/>
                    <a:gd name="connsiteY2" fmla="*/ 676568 h 722554"/>
                    <a:gd name="connsiteX3" fmla="*/ 1027724 w 2122394"/>
                    <a:gd name="connsiteY3" fmla="*/ 587740 h 722554"/>
                    <a:gd name="connsiteX4" fmla="*/ 1445582 w 2122394"/>
                    <a:gd name="connsiteY4" fmla="*/ 540781 h 722554"/>
                    <a:gd name="connsiteX5" fmla="*/ 2122394 w 2122394"/>
                    <a:gd name="connsiteY5" fmla="*/ 632501 h 722554"/>
                    <a:gd name="connsiteX0" fmla="*/ 0 w 2122394"/>
                    <a:gd name="connsiteY0" fmla="*/ 24054 h 722554"/>
                    <a:gd name="connsiteX1" fmla="*/ 457200 w 2122394"/>
                    <a:gd name="connsiteY1" fmla="*/ 595554 h 722554"/>
                    <a:gd name="connsiteX2" fmla="*/ 774701 w 2122394"/>
                    <a:gd name="connsiteY2" fmla="*/ 676568 h 722554"/>
                    <a:gd name="connsiteX3" fmla="*/ 1445582 w 2122394"/>
                    <a:gd name="connsiteY3" fmla="*/ 540781 h 722554"/>
                    <a:gd name="connsiteX4" fmla="*/ 2122394 w 2122394"/>
                    <a:gd name="connsiteY4" fmla="*/ 632501 h 722554"/>
                    <a:gd name="connsiteX0" fmla="*/ 0 w 2122394"/>
                    <a:gd name="connsiteY0" fmla="*/ 0 h 652514"/>
                    <a:gd name="connsiteX1" fmla="*/ 774701 w 2122394"/>
                    <a:gd name="connsiteY1" fmla="*/ 652514 h 652514"/>
                    <a:gd name="connsiteX2" fmla="*/ 1445582 w 2122394"/>
                    <a:gd name="connsiteY2" fmla="*/ 516727 h 652514"/>
                    <a:gd name="connsiteX3" fmla="*/ 2122394 w 2122394"/>
                    <a:gd name="connsiteY3" fmla="*/ 608447 h 652514"/>
                    <a:gd name="connsiteX0" fmla="*/ 0 w 2122394"/>
                    <a:gd name="connsiteY0" fmla="*/ 4801 h 657315"/>
                    <a:gd name="connsiteX1" fmla="*/ 774701 w 2122394"/>
                    <a:gd name="connsiteY1" fmla="*/ 657315 h 657315"/>
                    <a:gd name="connsiteX2" fmla="*/ 1445582 w 2122394"/>
                    <a:gd name="connsiteY2" fmla="*/ 521528 h 657315"/>
                    <a:gd name="connsiteX3" fmla="*/ 2122394 w 2122394"/>
                    <a:gd name="connsiteY3" fmla="*/ 613248 h 657315"/>
                    <a:gd name="connsiteX0" fmla="*/ 0 w 2122394"/>
                    <a:gd name="connsiteY0" fmla="*/ 4801 h 662565"/>
                    <a:gd name="connsiteX1" fmla="*/ 774701 w 2122394"/>
                    <a:gd name="connsiteY1" fmla="*/ 657315 h 662565"/>
                    <a:gd name="connsiteX2" fmla="*/ 1445582 w 2122394"/>
                    <a:gd name="connsiteY2" fmla="*/ 521528 h 662565"/>
                    <a:gd name="connsiteX3" fmla="*/ 2122394 w 2122394"/>
                    <a:gd name="connsiteY3" fmla="*/ 613248 h 662565"/>
                    <a:gd name="connsiteX0" fmla="*/ 0 w 2122394"/>
                    <a:gd name="connsiteY0" fmla="*/ 4801 h 662565"/>
                    <a:gd name="connsiteX1" fmla="*/ 774701 w 2122394"/>
                    <a:gd name="connsiteY1" fmla="*/ 657315 h 662565"/>
                    <a:gd name="connsiteX2" fmla="*/ 1445582 w 2122394"/>
                    <a:gd name="connsiteY2" fmla="*/ 521528 h 662565"/>
                    <a:gd name="connsiteX3" fmla="*/ 2122394 w 2122394"/>
                    <a:gd name="connsiteY3" fmla="*/ 613248 h 662565"/>
                    <a:gd name="connsiteX0" fmla="*/ 0 w 2122394"/>
                    <a:gd name="connsiteY0" fmla="*/ 4801 h 662565"/>
                    <a:gd name="connsiteX1" fmla="*/ 844386 w 2122394"/>
                    <a:gd name="connsiteY1" fmla="*/ 657315 h 662565"/>
                    <a:gd name="connsiteX2" fmla="*/ 1445582 w 2122394"/>
                    <a:gd name="connsiteY2" fmla="*/ 521528 h 662565"/>
                    <a:gd name="connsiteX3" fmla="*/ 2122394 w 2122394"/>
                    <a:gd name="connsiteY3" fmla="*/ 613248 h 662565"/>
                    <a:gd name="connsiteX0" fmla="*/ 0 w 2122394"/>
                    <a:gd name="connsiteY0" fmla="*/ 0 h 659701"/>
                    <a:gd name="connsiteX1" fmla="*/ 494156 w 2122394"/>
                    <a:gd name="connsiteY1" fmla="*/ 550949 h 659701"/>
                    <a:gd name="connsiteX2" fmla="*/ 844386 w 2122394"/>
                    <a:gd name="connsiteY2" fmla="*/ 652514 h 659701"/>
                    <a:gd name="connsiteX3" fmla="*/ 1445582 w 2122394"/>
                    <a:gd name="connsiteY3" fmla="*/ 516727 h 659701"/>
                    <a:gd name="connsiteX4" fmla="*/ 2122394 w 2122394"/>
                    <a:gd name="connsiteY4" fmla="*/ 608447 h 659701"/>
                    <a:gd name="connsiteX0" fmla="*/ 0 w 2122394"/>
                    <a:gd name="connsiteY0" fmla="*/ 0 h 659701"/>
                    <a:gd name="connsiteX1" fmla="*/ 494156 w 2122394"/>
                    <a:gd name="connsiteY1" fmla="*/ 550949 h 659701"/>
                    <a:gd name="connsiteX2" fmla="*/ 844386 w 2122394"/>
                    <a:gd name="connsiteY2" fmla="*/ 652514 h 659701"/>
                    <a:gd name="connsiteX3" fmla="*/ 1445582 w 2122394"/>
                    <a:gd name="connsiteY3" fmla="*/ 516727 h 659701"/>
                    <a:gd name="connsiteX4" fmla="*/ 2122394 w 2122394"/>
                    <a:gd name="connsiteY4" fmla="*/ 608447 h 659701"/>
                    <a:gd name="connsiteX0" fmla="*/ 0 w 2122394"/>
                    <a:gd name="connsiteY0" fmla="*/ 0 h 659701"/>
                    <a:gd name="connsiteX1" fmla="*/ 494156 w 2122394"/>
                    <a:gd name="connsiteY1" fmla="*/ 550949 h 659701"/>
                    <a:gd name="connsiteX2" fmla="*/ 844386 w 2122394"/>
                    <a:gd name="connsiteY2" fmla="*/ 652514 h 659701"/>
                    <a:gd name="connsiteX3" fmla="*/ 1445582 w 2122394"/>
                    <a:gd name="connsiteY3" fmla="*/ 516727 h 659701"/>
                    <a:gd name="connsiteX4" fmla="*/ 2122394 w 2122394"/>
                    <a:gd name="connsiteY4" fmla="*/ 608447 h 659701"/>
                    <a:gd name="connsiteX0" fmla="*/ 0 w 2122394"/>
                    <a:gd name="connsiteY0" fmla="*/ 0 h 659701"/>
                    <a:gd name="connsiteX1" fmla="*/ 494156 w 2122394"/>
                    <a:gd name="connsiteY1" fmla="*/ 550949 h 659701"/>
                    <a:gd name="connsiteX2" fmla="*/ 844386 w 2122394"/>
                    <a:gd name="connsiteY2" fmla="*/ 652514 h 659701"/>
                    <a:gd name="connsiteX3" fmla="*/ 1445582 w 2122394"/>
                    <a:gd name="connsiteY3" fmla="*/ 516727 h 659701"/>
                    <a:gd name="connsiteX4" fmla="*/ 2122394 w 2122394"/>
                    <a:gd name="connsiteY4" fmla="*/ 608447 h 659701"/>
                    <a:gd name="connsiteX0" fmla="*/ 0 w 2122394"/>
                    <a:gd name="connsiteY0" fmla="*/ 0 h 659701"/>
                    <a:gd name="connsiteX1" fmla="*/ 494156 w 2122394"/>
                    <a:gd name="connsiteY1" fmla="*/ 550949 h 659701"/>
                    <a:gd name="connsiteX2" fmla="*/ 844386 w 2122394"/>
                    <a:gd name="connsiteY2" fmla="*/ 652514 h 659701"/>
                    <a:gd name="connsiteX3" fmla="*/ 1445582 w 2122394"/>
                    <a:gd name="connsiteY3" fmla="*/ 516727 h 659701"/>
                    <a:gd name="connsiteX4" fmla="*/ 2122394 w 2122394"/>
                    <a:gd name="connsiteY4" fmla="*/ 608447 h 659701"/>
                    <a:gd name="connsiteX0" fmla="*/ 0 w 2122394"/>
                    <a:gd name="connsiteY0" fmla="*/ 0 h 659701"/>
                    <a:gd name="connsiteX1" fmla="*/ 494156 w 2122394"/>
                    <a:gd name="connsiteY1" fmla="*/ 550949 h 659701"/>
                    <a:gd name="connsiteX2" fmla="*/ 844386 w 2122394"/>
                    <a:gd name="connsiteY2" fmla="*/ 652514 h 659701"/>
                    <a:gd name="connsiteX3" fmla="*/ 1445582 w 2122394"/>
                    <a:gd name="connsiteY3" fmla="*/ 516727 h 659701"/>
                    <a:gd name="connsiteX4" fmla="*/ 2122394 w 2122394"/>
                    <a:gd name="connsiteY4" fmla="*/ 608447 h 659701"/>
                    <a:gd name="connsiteX0" fmla="*/ 0 w 2122394"/>
                    <a:gd name="connsiteY0" fmla="*/ 0 h 659701"/>
                    <a:gd name="connsiteX1" fmla="*/ 494156 w 2122394"/>
                    <a:gd name="connsiteY1" fmla="*/ 550949 h 659701"/>
                    <a:gd name="connsiteX2" fmla="*/ 844386 w 2122394"/>
                    <a:gd name="connsiteY2" fmla="*/ 652514 h 659701"/>
                    <a:gd name="connsiteX3" fmla="*/ 1228538 w 2122394"/>
                    <a:gd name="connsiteY3" fmla="*/ 565642 h 659701"/>
                    <a:gd name="connsiteX4" fmla="*/ 1445582 w 2122394"/>
                    <a:gd name="connsiteY4" fmla="*/ 516727 h 659701"/>
                    <a:gd name="connsiteX5" fmla="*/ 2122394 w 2122394"/>
                    <a:gd name="connsiteY5" fmla="*/ 608447 h 659701"/>
                    <a:gd name="connsiteX0" fmla="*/ 0 w 2122394"/>
                    <a:gd name="connsiteY0" fmla="*/ 0 h 659701"/>
                    <a:gd name="connsiteX1" fmla="*/ 494156 w 2122394"/>
                    <a:gd name="connsiteY1" fmla="*/ 550949 h 659701"/>
                    <a:gd name="connsiteX2" fmla="*/ 844386 w 2122394"/>
                    <a:gd name="connsiteY2" fmla="*/ 652514 h 659701"/>
                    <a:gd name="connsiteX3" fmla="*/ 1228538 w 2122394"/>
                    <a:gd name="connsiteY3" fmla="*/ 565642 h 659701"/>
                    <a:gd name="connsiteX4" fmla="*/ 1611757 w 2122394"/>
                    <a:gd name="connsiteY4" fmla="*/ 516727 h 659701"/>
                    <a:gd name="connsiteX5" fmla="*/ 2122394 w 2122394"/>
                    <a:gd name="connsiteY5" fmla="*/ 608447 h 659701"/>
                    <a:gd name="connsiteX0" fmla="*/ 0 w 2122394"/>
                    <a:gd name="connsiteY0" fmla="*/ 0 h 659701"/>
                    <a:gd name="connsiteX1" fmla="*/ 494156 w 2122394"/>
                    <a:gd name="connsiteY1" fmla="*/ 550949 h 659701"/>
                    <a:gd name="connsiteX2" fmla="*/ 844386 w 2122394"/>
                    <a:gd name="connsiteY2" fmla="*/ 652514 h 659701"/>
                    <a:gd name="connsiteX3" fmla="*/ 1228538 w 2122394"/>
                    <a:gd name="connsiteY3" fmla="*/ 565642 h 659701"/>
                    <a:gd name="connsiteX4" fmla="*/ 1611757 w 2122394"/>
                    <a:gd name="connsiteY4" fmla="*/ 516727 h 659701"/>
                    <a:gd name="connsiteX5" fmla="*/ 2122394 w 2122394"/>
                    <a:gd name="connsiteY5" fmla="*/ 608447 h 659701"/>
                    <a:gd name="connsiteX0" fmla="*/ 0 w 1611757"/>
                    <a:gd name="connsiteY0" fmla="*/ 0 h 659701"/>
                    <a:gd name="connsiteX1" fmla="*/ 494156 w 1611757"/>
                    <a:gd name="connsiteY1" fmla="*/ 550949 h 659701"/>
                    <a:gd name="connsiteX2" fmla="*/ 844386 w 1611757"/>
                    <a:gd name="connsiteY2" fmla="*/ 652514 h 659701"/>
                    <a:gd name="connsiteX3" fmla="*/ 1228538 w 1611757"/>
                    <a:gd name="connsiteY3" fmla="*/ 565642 h 659701"/>
                    <a:gd name="connsiteX4" fmla="*/ 1611757 w 1611757"/>
                    <a:gd name="connsiteY4" fmla="*/ 516727 h 659701"/>
                    <a:gd name="connsiteX0" fmla="*/ 0 w 1228538"/>
                    <a:gd name="connsiteY0" fmla="*/ 0 h 659701"/>
                    <a:gd name="connsiteX1" fmla="*/ 494156 w 1228538"/>
                    <a:gd name="connsiteY1" fmla="*/ 550949 h 659701"/>
                    <a:gd name="connsiteX2" fmla="*/ 844386 w 1228538"/>
                    <a:gd name="connsiteY2" fmla="*/ 652514 h 659701"/>
                    <a:gd name="connsiteX3" fmla="*/ 1228538 w 1228538"/>
                    <a:gd name="connsiteY3" fmla="*/ 565642 h 659701"/>
                    <a:gd name="connsiteX0" fmla="*/ 0 w 844386"/>
                    <a:gd name="connsiteY0" fmla="*/ 0 h 659701"/>
                    <a:gd name="connsiteX1" fmla="*/ 494156 w 844386"/>
                    <a:gd name="connsiteY1" fmla="*/ 550949 h 659701"/>
                    <a:gd name="connsiteX2" fmla="*/ 844386 w 844386"/>
                    <a:gd name="connsiteY2" fmla="*/ 652514 h 6597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44386" h="659701">
                      <a:moveTo>
                        <a:pt x="0" y="0"/>
                      </a:moveTo>
                      <a:cubicBezTo>
                        <a:pt x="228879" y="129"/>
                        <a:pt x="353425" y="442197"/>
                        <a:pt x="494156" y="550949"/>
                      </a:cubicBezTo>
                      <a:cubicBezTo>
                        <a:pt x="634887" y="659701"/>
                        <a:pt x="721989" y="650065"/>
                        <a:pt x="844386" y="652514"/>
                      </a:cubicBezTo>
                    </a:path>
                  </a:pathLst>
                </a:custGeom>
                <a:noFill/>
                <a:ln w="28575" cap="flat" cmpd="sng" algn="ctr">
                  <a:solidFill>
                    <a:srgbClr val="C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fr-CA" sz="2000" b="0" i="1" u="none" strike="noStrike" cap="none" normalizeH="0" baseline="0">
                    <a:ln>
                      <a:noFill/>
                    </a:ln>
                    <a:solidFill>
                      <a:schemeClr val="tx2"/>
                    </a:solidFill>
                    <a:effectLst/>
                    <a:latin typeface="Verdana" pitchFamily="34" charset="0"/>
                  </a:endParaRPr>
                </a:p>
              </p:txBody>
            </p:sp>
          </p:grpSp>
          <p:sp>
            <p:nvSpPr>
              <p:cNvPr id="90" name="Text Box 24"/>
              <p:cNvSpPr txBox="1">
                <a:spLocks noChangeArrowheads="1"/>
              </p:cNvSpPr>
              <p:nvPr/>
            </p:nvSpPr>
            <p:spPr bwMode="auto">
              <a:xfrm>
                <a:off x="7730407" y="4179636"/>
                <a:ext cx="86571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r>
                  <a:rPr lang="fr-CA" dirty="0">
                    <a:sym typeface="Symbol" pitchFamily="18" charset="2"/>
                  </a:rPr>
                  <a:t>1</a:t>
                </a:r>
                <a:r>
                  <a:rPr lang="fr-CA" sz="1800" i="0" dirty="0">
                    <a:sym typeface="Symbol"/>
                  </a:rPr>
                  <a:t>/</a:t>
                </a:r>
                <a:r>
                  <a:rPr lang="fr-CA" sz="1800" dirty="0">
                    <a:sym typeface="Symbol"/>
                  </a:rPr>
                  <a:t>d</a:t>
                </a:r>
                <a:r>
                  <a:rPr lang="fr-CA" sz="1800" i="0" dirty="0">
                    <a:sym typeface="Symbol"/>
                  </a:rPr>
                  <a:t>’</a:t>
                </a:r>
                <a:endParaRPr lang="fr-CA" sz="1800" i="0" dirty="0"/>
              </a:p>
            </p:txBody>
          </p:sp>
          <p:cxnSp>
            <p:nvCxnSpPr>
              <p:cNvPr id="92" name="Straight Arrow Connector 91"/>
              <p:cNvCxnSpPr/>
              <p:nvPr/>
            </p:nvCxnSpPr>
            <p:spPr bwMode="auto">
              <a:xfrm rot="5400000">
                <a:off x="7567604" y="4458103"/>
                <a:ext cx="246947" cy="171720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002060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91" name="Line Callout 1 90"/>
              <p:cNvSpPr/>
              <p:nvPr/>
            </p:nvSpPr>
            <p:spPr bwMode="auto">
              <a:xfrm>
                <a:off x="3264971" y="3557635"/>
                <a:ext cx="2016118" cy="675639"/>
              </a:xfrm>
              <a:prstGeom prst="borderCallout1">
                <a:avLst>
                  <a:gd name="adj1" fmla="val 30028"/>
                  <a:gd name="adj2" fmla="val -477"/>
                  <a:gd name="adj3" fmla="val 81888"/>
                  <a:gd name="adj4" fmla="val -56542"/>
                </a:avLst>
              </a:prstGeom>
              <a:solidFill>
                <a:schemeClr val="accent1"/>
              </a:solidFill>
              <a:ln w="19050" cap="flat" cmpd="sng" algn="ctr">
                <a:solidFill>
                  <a:srgbClr val="002060"/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Aft>
                    <a:spcPct val="0"/>
                  </a:spcAft>
                </a:pPr>
                <a:r>
                  <a:rPr lang="fr-CA" i="1" dirty="0">
                    <a:solidFill>
                      <a:schemeClr val="tx2"/>
                    </a:solidFill>
                    <a:latin typeface="Verdana" pitchFamily="34" charset="0"/>
                  </a:rPr>
                  <a:t>même </a:t>
                </a:r>
                <a:r>
                  <a:rPr kumimoji="0" lang="fr-CA" sz="1800" b="0" i="1" u="none" strike="noStrike" cap="none" normalizeH="0" baseline="0" dirty="0">
                    <a:ln>
                      <a:noFill/>
                    </a:ln>
                    <a:solidFill>
                      <a:schemeClr val="tx2"/>
                    </a:solidFill>
                    <a:effectLst/>
                    <a:latin typeface="Verdana" pitchFamily="34" charset="0"/>
                  </a:rPr>
                  <a:t>surface </a:t>
                </a:r>
                <a:r>
                  <a:rPr lang="fr-CA" sz="1800" dirty="0" err="1"/>
                  <a:t>A’d</a:t>
                </a:r>
                <a:r>
                  <a:rPr lang="fr-CA" sz="1800" dirty="0"/>
                  <a:t>’=</a:t>
                </a:r>
                <a:r>
                  <a:rPr kumimoji="0" lang="fr-CA" sz="1800" b="0" i="1" u="none" strike="noStrike" cap="none" normalizeH="0" baseline="0" dirty="0">
                    <a:ln>
                      <a:noFill/>
                    </a:ln>
                    <a:solidFill>
                      <a:schemeClr val="tx2"/>
                    </a:solidFill>
                    <a:effectLst/>
                    <a:latin typeface="Verdana" pitchFamily="34" charset="0"/>
                  </a:rPr>
                  <a:t>Ad</a:t>
                </a:r>
              </a:p>
            </p:txBody>
          </p:sp>
        </p:grpSp>
        <p:sp>
          <p:nvSpPr>
            <p:cNvPr id="3" name="Right Arrow 2"/>
            <p:cNvSpPr/>
            <p:nvPr/>
          </p:nvSpPr>
          <p:spPr bwMode="auto">
            <a:xfrm>
              <a:off x="1193150" y="3678297"/>
              <a:ext cx="480187" cy="293680"/>
            </a:xfrm>
            <a:prstGeom prst="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2000" b="0" i="1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57" name="Right Arrow 56"/>
            <p:cNvSpPr/>
            <p:nvPr/>
          </p:nvSpPr>
          <p:spPr bwMode="auto">
            <a:xfrm rot="10800000">
              <a:off x="2207812" y="3678297"/>
              <a:ext cx="480187" cy="293680"/>
            </a:xfrm>
            <a:prstGeom prst="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2000" b="0" i="1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58" name="Right Arrow 57"/>
            <p:cNvSpPr/>
            <p:nvPr/>
          </p:nvSpPr>
          <p:spPr bwMode="auto">
            <a:xfrm>
              <a:off x="7283223" y="3705889"/>
              <a:ext cx="480187" cy="293680"/>
            </a:xfrm>
            <a:prstGeom prst="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2000" b="0" i="1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59" name="Right Arrow 58"/>
            <p:cNvSpPr/>
            <p:nvPr/>
          </p:nvSpPr>
          <p:spPr bwMode="auto">
            <a:xfrm rot="10800000">
              <a:off x="5624556" y="3705889"/>
              <a:ext cx="480187" cy="293680"/>
            </a:xfrm>
            <a:prstGeom prst="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2000" b="0" i="1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Verdana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053338" y="5021009"/>
            <a:ext cx="7290554" cy="1324723"/>
            <a:chOff x="1053338" y="5021009"/>
            <a:chExt cx="7290554" cy="1324723"/>
          </a:xfrm>
        </p:grpSpPr>
        <p:grpSp>
          <p:nvGrpSpPr>
            <p:cNvPr id="115" name="Group 114"/>
            <p:cNvGrpSpPr/>
            <p:nvPr/>
          </p:nvGrpSpPr>
          <p:grpSpPr>
            <a:xfrm>
              <a:off x="1053338" y="5021009"/>
              <a:ext cx="7290554" cy="1324723"/>
              <a:chOff x="1053338" y="5160709"/>
              <a:chExt cx="7290554" cy="1324723"/>
            </a:xfrm>
          </p:grpSpPr>
          <p:sp>
            <p:nvSpPr>
              <p:cNvPr id="99" name="Text Box 28"/>
              <p:cNvSpPr txBox="1">
                <a:spLocks noChangeArrowheads="1"/>
              </p:cNvSpPr>
              <p:nvPr/>
            </p:nvSpPr>
            <p:spPr bwMode="auto">
              <a:xfrm>
                <a:off x="6029305" y="5195648"/>
                <a:ext cx="991703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r>
                  <a:rPr lang="fr-CA" dirty="0">
                    <a:solidFill>
                      <a:srgbClr val="002060"/>
                    </a:solidFill>
                  </a:rPr>
                  <a:t>1</a:t>
                </a:r>
                <a:endParaRPr lang="fr-CA" baseline="-25000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100" name="Text Box 30"/>
              <p:cNvSpPr txBox="1">
                <a:spLocks noChangeArrowheads="1"/>
              </p:cNvSpPr>
              <p:nvPr/>
            </p:nvSpPr>
            <p:spPr bwMode="auto">
              <a:xfrm>
                <a:off x="3610046" y="6250337"/>
                <a:ext cx="262692" cy="2350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r>
                  <a:rPr lang="fr-CA"/>
                  <a:t>t</a:t>
                </a:r>
              </a:p>
            </p:txBody>
          </p:sp>
          <p:sp>
            <p:nvSpPr>
              <p:cNvPr id="101" name="Line 37"/>
              <p:cNvSpPr>
                <a:spLocks noChangeShapeType="1"/>
              </p:cNvSpPr>
              <p:nvPr/>
            </p:nvSpPr>
            <p:spPr bwMode="auto">
              <a:xfrm>
                <a:off x="1053338" y="6259741"/>
                <a:ext cx="2789136" cy="0"/>
              </a:xfrm>
              <a:prstGeom prst="line">
                <a:avLst/>
              </a:prstGeom>
              <a:noFill/>
              <a:ln w="28575">
                <a:solidFill>
                  <a:schemeClr val="tx2"/>
                </a:solidFill>
                <a:miter lim="800000"/>
                <a:headEnd/>
                <a:tailEnd/>
              </a:ln>
              <a:effectLst/>
            </p:spPr>
            <p:txBody>
              <a:bodyPr wrap="none"/>
              <a:lstStyle/>
              <a:p>
                <a:endParaRPr lang="fr-CA"/>
              </a:p>
            </p:txBody>
          </p:sp>
          <p:sp>
            <p:nvSpPr>
              <p:cNvPr id="102" name="Line 38"/>
              <p:cNvSpPr>
                <a:spLocks noChangeShapeType="1"/>
              </p:cNvSpPr>
              <p:nvPr/>
            </p:nvSpPr>
            <p:spPr bwMode="auto">
              <a:xfrm rot="16200000">
                <a:off x="1298064" y="5823071"/>
                <a:ext cx="1324723" cy="0"/>
              </a:xfrm>
              <a:prstGeom prst="line">
                <a:avLst/>
              </a:prstGeom>
              <a:noFill/>
              <a:ln w="28575">
                <a:solidFill>
                  <a:schemeClr val="tx2"/>
                </a:solidFill>
                <a:miter lim="800000"/>
                <a:headEnd/>
                <a:tailEnd/>
              </a:ln>
              <a:effectLst/>
            </p:spPr>
            <p:txBody>
              <a:bodyPr wrap="none"/>
              <a:lstStyle/>
              <a:p>
                <a:endParaRPr lang="fr-CA"/>
              </a:p>
            </p:txBody>
          </p:sp>
          <p:sp>
            <p:nvSpPr>
              <p:cNvPr id="103" name="Line 22"/>
              <p:cNvSpPr>
                <a:spLocks noChangeShapeType="1"/>
              </p:cNvSpPr>
              <p:nvPr/>
            </p:nvSpPr>
            <p:spPr bwMode="auto">
              <a:xfrm>
                <a:off x="5267317" y="6235016"/>
                <a:ext cx="3076575" cy="11387"/>
              </a:xfrm>
              <a:prstGeom prst="line">
                <a:avLst/>
              </a:prstGeom>
              <a:noFill/>
              <a:ln w="28575">
                <a:solidFill>
                  <a:schemeClr val="tx2"/>
                </a:solidFill>
                <a:miter lim="800000"/>
                <a:headEnd/>
                <a:tailEnd/>
              </a:ln>
              <a:effectLst/>
            </p:spPr>
            <p:txBody>
              <a:bodyPr wrap="none"/>
              <a:lstStyle/>
              <a:p>
                <a:endParaRPr lang="fr-CA"/>
              </a:p>
            </p:txBody>
          </p:sp>
          <p:sp>
            <p:nvSpPr>
              <p:cNvPr id="104" name="Line 23"/>
              <p:cNvSpPr>
                <a:spLocks noChangeShapeType="1"/>
              </p:cNvSpPr>
              <p:nvPr/>
            </p:nvSpPr>
            <p:spPr bwMode="auto">
              <a:xfrm rot="16200000">
                <a:off x="6242082" y="5799806"/>
                <a:ext cx="868320" cy="2098"/>
              </a:xfrm>
              <a:prstGeom prst="line">
                <a:avLst/>
              </a:prstGeom>
              <a:noFill/>
              <a:ln w="28575">
                <a:solidFill>
                  <a:schemeClr val="tx2"/>
                </a:solidFill>
                <a:miter lim="800000"/>
                <a:headEnd/>
                <a:tailEnd/>
              </a:ln>
              <a:effectLst/>
            </p:spPr>
            <p:txBody>
              <a:bodyPr wrap="none"/>
              <a:lstStyle/>
              <a:p>
                <a:endParaRPr lang="fr-CA"/>
              </a:p>
            </p:txBody>
          </p:sp>
          <p:cxnSp>
            <p:nvCxnSpPr>
              <p:cNvPr id="108" name="Straight Arrow Connector 107"/>
              <p:cNvCxnSpPr/>
              <p:nvPr/>
            </p:nvCxnSpPr>
            <p:spPr bwMode="auto">
              <a:xfrm rot="10800000">
                <a:off x="5281086" y="5582428"/>
                <a:ext cx="3062806" cy="13331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/>
              </a:ln>
              <a:effectLst/>
            </p:spPr>
          </p:cxnSp>
          <p:sp>
            <p:nvSpPr>
              <p:cNvPr id="109" name="Line Callout 1 108"/>
              <p:cNvSpPr/>
              <p:nvPr/>
            </p:nvSpPr>
            <p:spPr bwMode="auto">
              <a:xfrm>
                <a:off x="3066133" y="5170912"/>
                <a:ext cx="1614727" cy="875518"/>
              </a:xfrm>
              <a:prstGeom prst="borderCallout1">
                <a:avLst>
                  <a:gd name="adj1" fmla="val 30028"/>
                  <a:gd name="adj2" fmla="val -477"/>
                  <a:gd name="adj3" fmla="val 61823"/>
                  <a:gd name="adj4" fmla="val -67341"/>
                </a:avLst>
              </a:prstGeom>
              <a:solidFill>
                <a:schemeClr val="accent1"/>
              </a:solidFill>
              <a:ln w="19050" cap="flat" cmpd="sng" algn="ctr">
                <a:solidFill>
                  <a:srgbClr val="002060"/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algn="ctr">
                  <a:spcBef>
                    <a:spcPts val="0"/>
                  </a:spcBef>
                </a:pPr>
                <a:r>
                  <a:rPr kumimoji="0" lang="fr-CA" sz="1800" b="0" i="0" u="none" strike="noStrike" cap="none" normalizeH="0" baseline="0" dirty="0">
                    <a:ln>
                      <a:noFill/>
                    </a:ln>
                    <a:solidFill>
                      <a:schemeClr val="tx2"/>
                    </a:solidFill>
                    <a:effectLst/>
                    <a:latin typeface="Verdana" pitchFamily="34" charset="0"/>
                    <a:sym typeface="Symbol"/>
                  </a:rPr>
                  <a:t>(</a:t>
                </a:r>
                <a:r>
                  <a:rPr kumimoji="0" lang="fr-CA" sz="1800" b="0" u="none" strike="noStrike" cap="none" normalizeH="0" baseline="0" dirty="0">
                    <a:ln>
                      <a:noFill/>
                    </a:ln>
                    <a:solidFill>
                      <a:schemeClr val="tx2"/>
                    </a:solidFill>
                    <a:effectLst/>
                    <a:latin typeface="Verdana" pitchFamily="34" charset="0"/>
                    <a:sym typeface="Symbol"/>
                  </a:rPr>
                  <a:t>t</a:t>
                </a:r>
                <a:r>
                  <a:rPr lang="fr-CA" sz="1800" i="0" dirty="0">
                    <a:sym typeface="Symbol"/>
                  </a:rPr>
                  <a:t>)   </a:t>
                </a:r>
              </a:p>
              <a:p>
                <a:pPr algn="ctr">
                  <a:spcBef>
                    <a:spcPts val="0"/>
                  </a:spcBef>
                </a:pPr>
                <a:r>
                  <a:rPr lang="fr-CA" sz="1800" i="0" dirty="0">
                    <a:sym typeface="Symbol"/>
                  </a:rPr>
                  <a:t>à </a:t>
                </a:r>
                <a:r>
                  <a:rPr lang="fr-CA" sz="1800" dirty="0">
                    <a:sym typeface="Symbol"/>
                  </a:rPr>
                  <a:t>t</a:t>
                </a:r>
                <a:r>
                  <a:rPr lang="fr-CA" sz="1800" i="0" dirty="0">
                    <a:sym typeface="Symbol"/>
                  </a:rPr>
                  <a:t>=0</a:t>
                </a:r>
              </a:p>
              <a:p>
                <a:pPr algn="ctr">
                  <a:spcBef>
                    <a:spcPts val="0"/>
                  </a:spcBef>
                </a:pPr>
                <a:r>
                  <a:rPr lang="fr-CA" dirty="0">
                    <a:solidFill>
                      <a:schemeClr val="tx2"/>
                    </a:solidFill>
                    <a:latin typeface="Verdana" pitchFamily="34" charset="0"/>
                    <a:sym typeface="Symbol"/>
                  </a:rPr>
                  <a:t>surface </a:t>
                </a:r>
                <a:r>
                  <a:rPr kumimoji="0" lang="fr-CA" sz="1800" b="0" i="0" u="none" strike="noStrike" cap="none" normalizeH="0" baseline="0" dirty="0">
                    <a:ln>
                      <a:noFill/>
                    </a:ln>
                    <a:solidFill>
                      <a:schemeClr val="tx2"/>
                    </a:solidFill>
                    <a:effectLst/>
                    <a:latin typeface="Verdana" pitchFamily="34" charset="0"/>
                    <a:sym typeface="Symbol"/>
                  </a:rPr>
                  <a:t>=1</a:t>
                </a:r>
                <a:endParaRPr kumimoji="0" lang="fr-CA" sz="1800" b="0" i="0" u="none" strike="noStrike" cap="none" normalizeH="0" baseline="0" dirty="0">
                  <a:ln>
                    <a:noFill/>
                  </a:ln>
                  <a:solidFill>
                    <a:schemeClr val="tx2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114" name="Line 23"/>
              <p:cNvSpPr>
                <a:spLocks noChangeShapeType="1"/>
              </p:cNvSpPr>
              <p:nvPr/>
            </p:nvSpPr>
            <p:spPr bwMode="auto">
              <a:xfrm rot="16200000">
                <a:off x="1525216" y="5824532"/>
                <a:ext cx="868320" cy="2098"/>
              </a:xfrm>
              <a:prstGeom prst="line">
                <a:avLst/>
              </a:prstGeom>
              <a:noFill/>
              <a:ln w="63500">
                <a:solidFill>
                  <a:srgbClr val="C00000"/>
                </a:solidFill>
                <a:miter lim="800000"/>
                <a:headEnd/>
                <a:tailEnd type="triangle"/>
              </a:ln>
              <a:effectLst/>
            </p:spPr>
            <p:txBody>
              <a:bodyPr wrap="none"/>
              <a:lstStyle/>
              <a:p>
                <a:endParaRPr lang="fr-CA"/>
              </a:p>
            </p:txBody>
          </p:sp>
        </p:grpSp>
        <p:sp>
          <p:nvSpPr>
            <p:cNvPr id="62" name="Right Arrow 61"/>
            <p:cNvSpPr/>
            <p:nvPr/>
          </p:nvSpPr>
          <p:spPr bwMode="auto">
            <a:xfrm>
              <a:off x="1426321" y="5613050"/>
              <a:ext cx="480187" cy="293680"/>
            </a:xfrm>
            <a:prstGeom prst="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2000" b="0" i="1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63" name="Right Arrow 62"/>
            <p:cNvSpPr/>
            <p:nvPr/>
          </p:nvSpPr>
          <p:spPr bwMode="auto">
            <a:xfrm rot="10800000">
              <a:off x="2021883" y="5613050"/>
              <a:ext cx="480187" cy="293680"/>
            </a:xfrm>
            <a:prstGeom prst="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2000" b="0" i="1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Verdana" pitchFamily="34" charset="0"/>
              </a:endParaRPr>
            </a:p>
          </p:txBody>
        </p:sp>
      </p:grpSp>
      <p:sp>
        <p:nvSpPr>
          <p:cNvPr id="64" name="Text Box 24"/>
          <p:cNvSpPr txBox="1">
            <a:spLocks noChangeArrowheads="1"/>
          </p:cNvSpPr>
          <p:nvPr/>
        </p:nvSpPr>
        <p:spPr bwMode="auto">
          <a:xfrm>
            <a:off x="7842595" y="2257340"/>
            <a:ext cx="6413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fr-CA" b="1" dirty="0">
                <a:latin typeface="Symbol" charset="2"/>
                <a:ea typeface="Symbol" charset="2"/>
                <a:cs typeface="Symbol" charset="2"/>
                <a:sym typeface="Symbol" pitchFamily="18" charset="2"/>
              </a:rPr>
              <a:t>n</a:t>
            </a:r>
            <a:endParaRPr lang="fr-CA" b="1" i="0" dirty="0">
              <a:latin typeface="Symbol" charset="2"/>
              <a:ea typeface="Symbol" charset="2"/>
              <a:cs typeface="Symbol" charset="2"/>
            </a:endParaRPr>
          </a:p>
        </p:txBody>
      </p:sp>
      <p:sp>
        <p:nvSpPr>
          <p:cNvPr id="65" name="Text Box 24"/>
          <p:cNvSpPr txBox="1">
            <a:spLocks noChangeArrowheads="1"/>
          </p:cNvSpPr>
          <p:nvPr/>
        </p:nvSpPr>
        <p:spPr bwMode="auto">
          <a:xfrm>
            <a:off x="7952047" y="4324131"/>
            <a:ext cx="6413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fr-CA" b="1" dirty="0">
                <a:latin typeface="Symbol" charset="2"/>
                <a:ea typeface="Symbol" charset="2"/>
                <a:cs typeface="Symbol" charset="2"/>
                <a:sym typeface="Symbol" pitchFamily="18" charset="2"/>
              </a:rPr>
              <a:t>n</a:t>
            </a:r>
            <a:endParaRPr lang="fr-CA" b="1" i="0" dirty="0">
              <a:latin typeface="Symbol" charset="2"/>
              <a:ea typeface="Symbol" charset="2"/>
              <a:cs typeface="Symbol" charset="2"/>
            </a:endParaRPr>
          </a:p>
        </p:txBody>
      </p:sp>
      <p:sp>
        <p:nvSpPr>
          <p:cNvPr id="66" name="Text Box 24"/>
          <p:cNvSpPr txBox="1">
            <a:spLocks noChangeArrowheads="1"/>
          </p:cNvSpPr>
          <p:nvPr/>
        </p:nvSpPr>
        <p:spPr bwMode="auto">
          <a:xfrm>
            <a:off x="8045861" y="6043518"/>
            <a:ext cx="6413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fr-CA" b="1" dirty="0">
                <a:latin typeface="Symbol" charset="2"/>
                <a:ea typeface="Symbol" charset="2"/>
                <a:cs typeface="Symbol" charset="2"/>
                <a:sym typeface="Symbol" pitchFamily="18" charset="2"/>
              </a:rPr>
              <a:t>n</a:t>
            </a:r>
            <a:endParaRPr lang="fr-CA" b="1" i="0" dirty="0">
              <a:latin typeface="Symbol" charset="2"/>
              <a:ea typeface="Symbol" charset="2"/>
              <a:cs typeface="Symbol" charset="2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C113176F-C3C6-4340-8C3E-2F4B84129FAD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67B3EE5B-AF62-9B42-BFE6-BA6A15EF4146}"/>
              </a:ext>
            </a:extLst>
          </p:cNvPr>
          <p:cNvSpPr txBox="1"/>
          <p:nvPr/>
        </p:nvSpPr>
        <p:spPr>
          <a:xfrm>
            <a:off x="1330220" y="-48017"/>
            <a:ext cx="31677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600" b="1" dirty="0">
                <a:solidFill>
                  <a:schemeClr val="bg1"/>
                </a:solidFill>
                <a:latin typeface="+mj-lt"/>
              </a:rPr>
              <a:t>   Cadre 1D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C71DF0F8-6678-F84A-905D-E11B2A891E34}"/>
              </a:ext>
            </a:extLst>
          </p:cNvPr>
          <p:cNvSpPr txBox="1"/>
          <p:nvPr/>
        </p:nvSpPr>
        <p:spPr>
          <a:xfrm>
            <a:off x="4639172" y="-48017"/>
            <a:ext cx="4504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Approche</a:t>
            </a: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géométrique</a:t>
            </a: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de la </a:t>
            </a:r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transformée</a:t>
            </a: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de Fourier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4A723FF-40B8-4583-D252-83E4260BB47E}"/>
              </a:ext>
            </a:extLst>
          </p:cNvPr>
          <p:cNvCxnSpPr>
            <a:cxnSpLocks/>
          </p:cNvCxnSpPr>
          <p:nvPr/>
        </p:nvCxnSpPr>
        <p:spPr>
          <a:xfrm>
            <a:off x="496957" y="844634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C95A4EC-71EF-6F8E-319D-CCB3525D1570}"/>
              </a:ext>
            </a:extLst>
          </p:cNvPr>
          <p:cNvSpPr txBox="1"/>
          <p:nvPr/>
        </p:nvSpPr>
        <p:spPr>
          <a:xfrm>
            <a:off x="355598" y="236179"/>
            <a:ext cx="8676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35" dirty="0">
                <a:latin typeface="+mj-lt"/>
                <a:ea typeface="Century Gothic" charset="0"/>
                <a:cs typeface="Century Gothic" charset="0"/>
              </a:rPr>
              <a:t>TF de </a:t>
            </a:r>
            <a:r>
              <a:rPr lang="en-CA" sz="3200" b="1" spc="-35" dirty="0" err="1">
                <a:latin typeface="+mj-lt"/>
                <a:ea typeface="Century Gothic" charset="0"/>
                <a:cs typeface="Century Gothic" charset="0"/>
              </a:rPr>
              <a:t>fonctions</a:t>
            </a:r>
            <a:r>
              <a:rPr lang="en-CA" sz="3200" b="1" spc="-35" dirty="0">
                <a:latin typeface="+mj-lt"/>
                <a:ea typeface="Century Gothic" charset="0"/>
                <a:cs typeface="Century Gothic" charset="0"/>
              </a:rPr>
              <a:t> </a:t>
            </a:r>
            <a:r>
              <a:rPr lang="en-CA" sz="3200" b="1" spc="-35" dirty="0" err="1">
                <a:latin typeface="+mj-lt"/>
                <a:ea typeface="Century Gothic" charset="0"/>
                <a:cs typeface="Century Gothic" charset="0"/>
              </a:rPr>
              <a:t>usuelles</a:t>
            </a:r>
            <a:r>
              <a:rPr lang="en-CA" sz="3200" b="1" spc="-35" dirty="0">
                <a:latin typeface="+mj-lt"/>
                <a:ea typeface="Century Gothic" charset="0"/>
                <a:cs typeface="Century Gothic" charset="0"/>
              </a:rPr>
              <a:t> : Impulsion de Dirac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2634261F-A87D-F37C-8F80-E1D6C05081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1414" y="923798"/>
            <a:ext cx="758534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CA" sz="2000" i="0" kern="0" dirty="0">
                <a:latin typeface="+mj-lt"/>
                <a:ea typeface="+mj-ea"/>
                <a:cs typeface="+mj-cs"/>
              </a:rPr>
              <a:t>d</a:t>
            </a:r>
            <a:r>
              <a:rPr kumimoji="0" lang="fr-CA" sz="2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omaine</a:t>
            </a:r>
            <a:r>
              <a:rPr kumimoji="0" lang="fr-CA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du temps           	                    </a:t>
            </a:r>
            <a:r>
              <a:rPr lang="fr-CA" sz="2000" kern="0" dirty="0">
                <a:latin typeface="+mj-lt"/>
                <a:ea typeface="+mj-ea"/>
                <a:cs typeface="+mj-cs"/>
              </a:rPr>
              <a:t>    </a:t>
            </a:r>
            <a:r>
              <a:rPr kumimoji="0" lang="fr-CA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domaine de la fréquence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622227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7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CA"/>
          </a:p>
        </p:txBody>
      </p:sp>
      <p:sp>
        <p:nvSpPr>
          <p:cNvPr id="155659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CA"/>
          </a:p>
        </p:txBody>
      </p:sp>
      <p:sp>
        <p:nvSpPr>
          <p:cNvPr id="28" name="Text Box 30"/>
          <p:cNvSpPr txBox="1">
            <a:spLocks noChangeArrowheads="1"/>
          </p:cNvSpPr>
          <p:nvPr/>
        </p:nvSpPr>
        <p:spPr bwMode="auto">
          <a:xfrm>
            <a:off x="3610054" y="4409081"/>
            <a:ext cx="262692" cy="235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fr-CA"/>
              <a:t>t</a:t>
            </a:r>
          </a:p>
        </p:txBody>
      </p:sp>
      <p:graphicFrame>
        <p:nvGraphicFramePr>
          <p:cNvPr id="29" name="Object 33"/>
          <p:cNvGraphicFramePr>
            <a:graphicFrameLocks noChangeAspect="1"/>
          </p:cNvGraphicFramePr>
          <p:nvPr/>
        </p:nvGraphicFramePr>
        <p:xfrm>
          <a:off x="1360713" y="3144872"/>
          <a:ext cx="567062" cy="3008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Équation" r:id="rId4" imgW="520560" imgH="355320" progId="Equation.3">
                  <p:embed/>
                </p:oleObj>
              </mc:Choice>
              <mc:Fallback>
                <p:oleObj name="Équation" r:id="rId4" imgW="520560" imgH="3553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60713" y="3144872"/>
                        <a:ext cx="567062" cy="30083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Line 37"/>
          <p:cNvSpPr>
            <a:spLocks noChangeShapeType="1"/>
          </p:cNvSpPr>
          <p:nvPr/>
        </p:nvSpPr>
        <p:spPr bwMode="auto">
          <a:xfrm>
            <a:off x="1053346" y="4418485"/>
            <a:ext cx="2789136" cy="0"/>
          </a:xfrm>
          <a:prstGeom prst="line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endParaRPr lang="fr-CA"/>
          </a:p>
        </p:txBody>
      </p:sp>
      <p:sp>
        <p:nvSpPr>
          <p:cNvPr id="31" name="Line 38"/>
          <p:cNvSpPr>
            <a:spLocks noChangeShapeType="1"/>
          </p:cNvSpPr>
          <p:nvPr/>
        </p:nvSpPr>
        <p:spPr bwMode="auto">
          <a:xfrm rot="16200000">
            <a:off x="1330433" y="3840000"/>
            <a:ext cx="1260000" cy="0"/>
          </a:xfrm>
          <a:prstGeom prst="line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endParaRPr lang="fr-CA"/>
          </a:p>
        </p:txBody>
      </p:sp>
      <p:sp>
        <p:nvSpPr>
          <p:cNvPr id="19" name="Line 22"/>
          <p:cNvSpPr>
            <a:spLocks noChangeShapeType="1"/>
          </p:cNvSpPr>
          <p:nvPr/>
        </p:nvSpPr>
        <p:spPr bwMode="auto">
          <a:xfrm>
            <a:off x="5267325" y="4393760"/>
            <a:ext cx="3076575" cy="11387"/>
          </a:xfrm>
          <a:prstGeom prst="line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endParaRPr lang="fr-CA"/>
          </a:p>
        </p:txBody>
      </p:sp>
      <p:sp>
        <p:nvSpPr>
          <p:cNvPr id="20" name="Line 23"/>
          <p:cNvSpPr>
            <a:spLocks noChangeShapeType="1"/>
          </p:cNvSpPr>
          <p:nvPr/>
        </p:nvSpPr>
        <p:spPr bwMode="auto">
          <a:xfrm rot="16200000">
            <a:off x="6028250" y="3744710"/>
            <a:ext cx="1296000" cy="2098"/>
          </a:xfrm>
          <a:prstGeom prst="line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/>
          <a:lstStyle/>
          <a:p>
            <a:endParaRPr lang="fr-CA"/>
          </a:p>
        </p:txBody>
      </p:sp>
      <p:graphicFrame>
        <p:nvGraphicFramePr>
          <p:cNvPr id="185349" name="Object 5"/>
          <p:cNvGraphicFramePr>
            <a:graphicFrameLocks noChangeAspect="1"/>
          </p:cNvGraphicFramePr>
          <p:nvPr/>
        </p:nvGraphicFramePr>
        <p:xfrm>
          <a:off x="1965325" y="3603584"/>
          <a:ext cx="619433" cy="2861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79360" imgH="164880" progId="Equation.3">
                  <p:embed/>
                </p:oleObj>
              </mc:Choice>
              <mc:Fallback>
                <p:oleObj name="Equation" r:id="rId6" imgW="279360" imgH="1648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65325" y="3603584"/>
                        <a:ext cx="619433" cy="28614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4" name="Line 23"/>
          <p:cNvSpPr>
            <a:spLocks noChangeShapeType="1"/>
          </p:cNvSpPr>
          <p:nvPr/>
        </p:nvSpPr>
        <p:spPr bwMode="auto">
          <a:xfrm rot="16200000">
            <a:off x="6179319" y="3913436"/>
            <a:ext cx="1008000" cy="2098"/>
          </a:xfrm>
          <a:prstGeom prst="line">
            <a:avLst/>
          </a:prstGeom>
          <a:noFill/>
          <a:ln w="63500">
            <a:solidFill>
              <a:srgbClr val="C00000"/>
            </a:solidFill>
            <a:miter lim="800000"/>
            <a:headEnd/>
            <a:tailEnd type="triangle"/>
          </a:ln>
          <a:effectLst/>
        </p:spPr>
        <p:txBody>
          <a:bodyPr wrap="none"/>
          <a:lstStyle/>
          <a:p>
            <a:endParaRPr lang="fr-CA"/>
          </a:p>
        </p:txBody>
      </p:sp>
      <p:sp>
        <p:nvSpPr>
          <p:cNvPr id="53" name="Footer Placeholder 52"/>
          <p:cNvSpPr>
            <a:spLocks noGrp="1"/>
          </p:cNvSpPr>
          <p:nvPr>
            <p:ph type="ftr" sz="quarter" idx="4294967295"/>
          </p:nvPr>
        </p:nvSpPr>
        <p:spPr>
          <a:xfrm rot="16200000">
            <a:off x="-1145028" y="4822784"/>
            <a:ext cx="2895600" cy="4572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(C) Pierre Savard 2013</a:t>
            </a:r>
          </a:p>
        </p:txBody>
      </p:sp>
      <p:cxnSp>
        <p:nvCxnSpPr>
          <p:cNvPr id="55" name="Straight Arrow Connector 54"/>
          <p:cNvCxnSpPr/>
          <p:nvPr/>
        </p:nvCxnSpPr>
        <p:spPr bwMode="auto">
          <a:xfrm rot="10800000">
            <a:off x="1190020" y="3906915"/>
            <a:ext cx="2556000" cy="1333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/>
          </a:ln>
          <a:effectLst/>
        </p:spPr>
      </p:cxnSp>
      <p:sp>
        <p:nvSpPr>
          <p:cNvPr id="56" name="Rectangle 55"/>
          <p:cNvSpPr/>
          <p:nvPr/>
        </p:nvSpPr>
        <p:spPr>
          <a:xfrm>
            <a:off x="7019924" y="3720192"/>
            <a:ext cx="15144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dirty="0">
                <a:sym typeface="Symbol"/>
              </a:rPr>
              <a:t>A </a:t>
            </a:r>
            <a:r>
              <a:rPr lang="fr-CA" i="0" dirty="0">
                <a:sym typeface="Symbol"/>
              </a:rPr>
              <a:t></a:t>
            </a:r>
            <a:r>
              <a:rPr lang="fr-CA" i="0" dirty="0">
                <a:latin typeface="Symbol" charset="2"/>
                <a:ea typeface="Symbol" charset="2"/>
                <a:cs typeface="Symbol" charset="2"/>
                <a:sym typeface="Symbol"/>
              </a:rPr>
              <a:t>(</a:t>
            </a:r>
            <a:r>
              <a:rPr lang="fr-CA" b="1" dirty="0">
                <a:latin typeface="Symbol" charset="2"/>
                <a:ea typeface="Symbol" charset="2"/>
                <a:cs typeface="Symbol" charset="2"/>
                <a:sym typeface="Symbol" pitchFamily="18" charset="2"/>
              </a:rPr>
              <a:t>n</a:t>
            </a:r>
            <a:r>
              <a:rPr lang="fr-CA" i="0" dirty="0">
                <a:latin typeface="Symbol" charset="2"/>
                <a:ea typeface="Symbol" charset="2"/>
                <a:cs typeface="Symbol" charset="2"/>
                <a:sym typeface="Symbol"/>
              </a:rPr>
              <a:t>)</a:t>
            </a:r>
            <a:r>
              <a:rPr lang="fr-CA" i="0" dirty="0">
                <a:sym typeface="Symbol"/>
              </a:rPr>
              <a:t> </a:t>
            </a:r>
            <a:endParaRPr lang="fr-CA" dirty="0"/>
          </a:p>
        </p:txBody>
      </p:sp>
      <p:sp>
        <p:nvSpPr>
          <p:cNvPr id="21" name="Text Box 24"/>
          <p:cNvSpPr txBox="1">
            <a:spLocks noChangeArrowheads="1"/>
          </p:cNvSpPr>
          <p:nvPr/>
        </p:nvSpPr>
        <p:spPr bwMode="auto">
          <a:xfrm>
            <a:off x="8099313" y="4405147"/>
            <a:ext cx="6413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fr-CA" b="1" dirty="0">
                <a:latin typeface="Symbol" charset="2"/>
                <a:ea typeface="Symbol" charset="2"/>
                <a:cs typeface="Symbol" charset="2"/>
                <a:sym typeface="Symbol" pitchFamily="18" charset="2"/>
              </a:rPr>
              <a:t>n</a:t>
            </a:r>
            <a:endParaRPr lang="fr-CA" b="1" i="0" dirty="0">
              <a:latin typeface="Symbol" charset="2"/>
              <a:ea typeface="Symbol" charset="2"/>
              <a:cs typeface="Symbol" charset="2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EF00516-6420-0249-9329-DF0E3094C400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1446E43-B383-0442-A09F-CBB65C8EBC97}"/>
              </a:ext>
            </a:extLst>
          </p:cNvPr>
          <p:cNvSpPr txBox="1"/>
          <p:nvPr/>
        </p:nvSpPr>
        <p:spPr>
          <a:xfrm>
            <a:off x="1330220" y="-48017"/>
            <a:ext cx="31677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600" b="1" dirty="0">
                <a:solidFill>
                  <a:schemeClr val="bg1"/>
                </a:solidFill>
                <a:latin typeface="+mj-lt"/>
              </a:rPr>
              <a:t>   Cadre 1D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06D0ED8-0C4A-3744-96B6-51D01CB69EBA}"/>
              </a:ext>
            </a:extLst>
          </p:cNvPr>
          <p:cNvSpPr txBox="1"/>
          <p:nvPr/>
        </p:nvSpPr>
        <p:spPr>
          <a:xfrm>
            <a:off x="4639172" y="-48017"/>
            <a:ext cx="4504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Approche</a:t>
            </a: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géométrique</a:t>
            </a: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de la </a:t>
            </a:r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transformée</a:t>
            </a: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de Fourier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1A2A6DC-3379-CDDC-FF59-EEBF30A07B9C}"/>
              </a:ext>
            </a:extLst>
          </p:cNvPr>
          <p:cNvCxnSpPr>
            <a:cxnSpLocks/>
          </p:cNvCxnSpPr>
          <p:nvPr/>
        </p:nvCxnSpPr>
        <p:spPr>
          <a:xfrm>
            <a:off x="496957" y="844634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CEA55B43-8C37-7317-7046-0B9B0141FBEE}"/>
              </a:ext>
            </a:extLst>
          </p:cNvPr>
          <p:cNvSpPr txBox="1"/>
          <p:nvPr/>
        </p:nvSpPr>
        <p:spPr>
          <a:xfrm>
            <a:off x="355598" y="236179"/>
            <a:ext cx="8676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35" dirty="0">
                <a:latin typeface="+mj-lt"/>
                <a:ea typeface="Century Gothic" charset="0"/>
                <a:cs typeface="Century Gothic" charset="0"/>
              </a:rPr>
              <a:t>TF de </a:t>
            </a:r>
            <a:r>
              <a:rPr lang="en-CA" sz="3200" b="1" spc="-35" dirty="0" err="1">
                <a:latin typeface="+mj-lt"/>
                <a:ea typeface="Century Gothic" charset="0"/>
                <a:cs typeface="Century Gothic" charset="0"/>
              </a:rPr>
              <a:t>fonctions</a:t>
            </a:r>
            <a:r>
              <a:rPr lang="en-CA" sz="3200" b="1" spc="-35" dirty="0">
                <a:latin typeface="+mj-lt"/>
                <a:ea typeface="Century Gothic" charset="0"/>
                <a:cs typeface="Century Gothic" charset="0"/>
              </a:rPr>
              <a:t> </a:t>
            </a:r>
            <a:r>
              <a:rPr lang="en-CA" sz="3200" b="1" spc="-35" dirty="0" err="1">
                <a:latin typeface="+mj-lt"/>
                <a:ea typeface="Century Gothic" charset="0"/>
                <a:cs typeface="Century Gothic" charset="0"/>
              </a:rPr>
              <a:t>usuelles</a:t>
            </a:r>
            <a:r>
              <a:rPr lang="en-CA" sz="3200" b="1" spc="-35" dirty="0">
                <a:latin typeface="+mj-lt"/>
                <a:ea typeface="Century Gothic" charset="0"/>
                <a:cs typeface="Century Gothic" charset="0"/>
              </a:rPr>
              <a:t> : </a:t>
            </a:r>
            <a:r>
              <a:rPr lang="en-CA" sz="3200" b="1" spc="-35" dirty="0" err="1">
                <a:latin typeface="+mj-lt"/>
                <a:ea typeface="Century Gothic" charset="0"/>
                <a:cs typeface="Century Gothic" charset="0"/>
              </a:rPr>
              <a:t>une</a:t>
            </a:r>
            <a:r>
              <a:rPr lang="en-CA" sz="3200" b="1" spc="-35" dirty="0">
                <a:latin typeface="+mj-lt"/>
                <a:ea typeface="Century Gothic" charset="0"/>
                <a:cs typeface="Century Gothic" charset="0"/>
              </a:rPr>
              <a:t> </a:t>
            </a:r>
            <a:r>
              <a:rPr lang="en-CA" sz="3200" b="1" spc="-35" dirty="0" err="1">
                <a:latin typeface="+mj-lt"/>
                <a:ea typeface="Century Gothic" charset="0"/>
                <a:cs typeface="Century Gothic" charset="0"/>
              </a:rPr>
              <a:t>constante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56BCF500-106A-A06B-A495-594AB20B3A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1414" y="2272538"/>
            <a:ext cx="758534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CA" sz="2000" i="0" kern="0" dirty="0">
                <a:latin typeface="+mj-lt"/>
                <a:ea typeface="+mj-ea"/>
                <a:cs typeface="+mj-cs"/>
              </a:rPr>
              <a:t>d</a:t>
            </a:r>
            <a:r>
              <a:rPr kumimoji="0" lang="fr-CA" sz="2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omaine</a:t>
            </a:r>
            <a:r>
              <a:rPr kumimoji="0" lang="fr-CA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du temps           	                    </a:t>
            </a:r>
            <a:r>
              <a:rPr lang="fr-CA" sz="2000" kern="0" dirty="0">
                <a:latin typeface="+mj-lt"/>
                <a:ea typeface="+mj-ea"/>
                <a:cs typeface="+mj-cs"/>
              </a:rPr>
              <a:t>    </a:t>
            </a:r>
            <a:r>
              <a:rPr kumimoji="0" lang="fr-CA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domaine de la fréquence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582184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7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CA"/>
          </a:p>
        </p:txBody>
      </p:sp>
      <p:sp>
        <p:nvSpPr>
          <p:cNvPr id="155659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CA"/>
          </a:p>
        </p:txBody>
      </p:sp>
      <p:grpSp>
        <p:nvGrpSpPr>
          <p:cNvPr id="44" name="Group 43"/>
          <p:cNvGrpSpPr/>
          <p:nvPr/>
        </p:nvGrpSpPr>
        <p:grpSpPr>
          <a:xfrm>
            <a:off x="703368" y="1426788"/>
            <a:ext cx="7996377" cy="1652231"/>
            <a:chOff x="966258" y="2713676"/>
            <a:chExt cx="7996377" cy="1652231"/>
          </a:xfrm>
        </p:grpSpPr>
        <p:sp>
          <p:nvSpPr>
            <p:cNvPr id="16" name="Text Box 24"/>
            <p:cNvSpPr txBox="1">
              <a:spLocks noChangeArrowheads="1"/>
            </p:cNvSpPr>
            <p:nvPr/>
          </p:nvSpPr>
          <p:spPr bwMode="auto">
            <a:xfrm>
              <a:off x="8108044" y="3723137"/>
              <a:ext cx="64135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fr-CA" i="0" dirty="0">
                  <a:latin typeface="Symbol" charset="2"/>
                  <a:ea typeface="Symbol" charset="2"/>
                  <a:cs typeface="Symbol" charset="2"/>
                  <a:sym typeface="Symbol" pitchFamily="18" charset="2"/>
                </a:rPr>
                <a:t>n</a:t>
              </a:r>
              <a:endParaRPr lang="fr-CA" i="0" dirty="0">
                <a:latin typeface="Symbol" charset="2"/>
                <a:ea typeface="Symbol" charset="2"/>
                <a:cs typeface="Symbol" charset="2"/>
              </a:endParaRPr>
            </a:p>
          </p:txBody>
        </p:sp>
        <p:sp>
          <p:nvSpPr>
            <p:cNvPr id="28" name="Text Box 30"/>
            <p:cNvSpPr txBox="1">
              <a:spLocks noChangeArrowheads="1"/>
            </p:cNvSpPr>
            <p:nvPr/>
          </p:nvSpPr>
          <p:spPr bwMode="auto">
            <a:xfrm>
              <a:off x="3860432" y="3781711"/>
              <a:ext cx="262692" cy="3399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fr-CA"/>
                <a:t>t</a:t>
              </a:r>
            </a:p>
          </p:txBody>
        </p:sp>
        <p:sp>
          <p:nvSpPr>
            <p:cNvPr id="30" name="Line 37"/>
            <p:cNvSpPr>
              <a:spLocks noChangeShapeType="1"/>
            </p:cNvSpPr>
            <p:nvPr/>
          </p:nvSpPr>
          <p:spPr bwMode="auto">
            <a:xfrm>
              <a:off x="966258" y="3795310"/>
              <a:ext cx="3156866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fr-CA"/>
            </a:p>
          </p:txBody>
        </p:sp>
        <p:sp>
          <p:nvSpPr>
            <p:cNvPr id="31" name="Line 38"/>
            <p:cNvSpPr>
              <a:spLocks noChangeShapeType="1"/>
            </p:cNvSpPr>
            <p:nvPr/>
          </p:nvSpPr>
          <p:spPr bwMode="auto">
            <a:xfrm rot="16200000">
              <a:off x="1605668" y="3723370"/>
              <a:ext cx="1210287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fr-CA"/>
            </a:p>
          </p:txBody>
        </p:sp>
        <p:sp>
          <p:nvSpPr>
            <p:cNvPr id="19" name="Line 22"/>
            <p:cNvSpPr>
              <a:spLocks noChangeShapeType="1"/>
            </p:cNvSpPr>
            <p:nvPr/>
          </p:nvSpPr>
          <p:spPr bwMode="auto">
            <a:xfrm>
              <a:off x="5267325" y="3759555"/>
              <a:ext cx="3076575" cy="16466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fr-CA"/>
            </a:p>
          </p:txBody>
        </p:sp>
        <p:sp>
          <p:nvSpPr>
            <p:cNvPr id="20" name="Line 23"/>
            <p:cNvSpPr>
              <a:spLocks noChangeShapeType="1"/>
            </p:cNvSpPr>
            <p:nvPr/>
          </p:nvSpPr>
          <p:spPr bwMode="auto">
            <a:xfrm rot="16200000">
              <a:off x="6352250" y="3434506"/>
              <a:ext cx="648000" cy="2098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fr-CA"/>
            </a:p>
          </p:txBody>
        </p:sp>
        <p:grpSp>
          <p:nvGrpSpPr>
            <p:cNvPr id="2" name="Group 29"/>
            <p:cNvGrpSpPr>
              <a:grpSpLocks/>
            </p:cNvGrpSpPr>
            <p:nvPr/>
          </p:nvGrpSpPr>
          <p:grpSpPr bwMode="auto">
            <a:xfrm>
              <a:off x="970065" y="3238693"/>
              <a:ext cx="2447863" cy="1127214"/>
              <a:chOff x="419" y="1187"/>
              <a:chExt cx="1163" cy="467"/>
            </a:xfrm>
          </p:grpSpPr>
          <p:sp>
            <p:nvSpPr>
              <p:cNvPr id="42" name="Freeform 30"/>
              <p:cNvSpPr>
                <a:spLocks/>
              </p:cNvSpPr>
              <p:nvPr/>
            </p:nvSpPr>
            <p:spPr bwMode="auto">
              <a:xfrm>
                <a:off x="419" y="1187"/>
                <a:ext cx="582" cy="466"/>
              </a:xfrm>
              <a:custGeom>
                <a:avLst/>
                <a:gdLst/>
                <a:ahLst/>
                <a:cxnLst>
                  <a:cxn ang="0">
                    <a:pos x="0" y="336"/>
                  </a:cxn>
                  <a:cxn ang="0">
                    <a:pos x="336" y="0"/>
                  </a:cxn>
                  <a:cxn ang="0">
                    <a:pos x="676" y="336"/>
                  </a:cxn>
                  <a:cxn ang="0">
                    <a:pos x="1012" y="676"/>
                  </a:cxn>
                  <a:cxn ang="0">
                    <a:pos x="1356" y="340"/>
                  </a:cxn>
                </a:cxnLst>
                <a:rect l="0" t="0" r="r" b="b"/>
                <a:pathLst>
                  <a:path w="1356" h="677">
                    <a:moveTo>
                      <a:pt x="0" y="336"/>
                    </a:moveTo>
                    <a:cubicBezTo>
                      <a:pt x="111" y="168"/>
                      <a:pt x="223" y="0"/>
                      <a:pt x="336" y="0"/>
                    </a:cubicBezTo>
                    <a:cubicBezTo>
                      <a:pt x="449" y="0"/>
                      <a:pt x="563" y="223"/>
                      <a:pt x="676" y="336"/>
                    </a:cubicBezTo>
                    <a:cubicBezTo>
                      <a:pt x="789" y="449"/>
                      <a:pt x="899" y="675"/>
                      <a:pt x="1012" y="676"/>
                    </a:cubicBezTo>
                    <a:cubicBezTo>
                      <a:pt x="1125" y="677"/>
                      <a:pt x="1240" y="508"/>
                      <a:pt x="1356" y="340"/>
                    </a:cubicBezTo>
                  </a:path>
                </a:pathLst>
              </a:custGeom>
              <a:noFill/>
              <a:ln w="38100" cap="flat" cmpd="sng">
                <a:solidFill>
                  <a:srgbClr val="C000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wrap="none"/>
              <a:lstStyle/>
              <a:p>
                <a:endParaRPr lang="fr-CA"/>
              </a:p>
            </p:txBody>
          </p:sp>
          <p:sp>
            <p:nvSpPr>
              <p:cNvPr id="43" name="Freeform 31"/>
              <p:cNvSpPr>
                <a:spLocks/>
              </p:cNvSpPr>
              <p:nvPr/>
            </p:nvSpPr>
            <p:spPr bwMode="auto">
              <a:xfrm>
                <a:off x="1001" y="1188"/>
                <a:ext cx="581" cy="466"/>
              </a:xfrm>
              <a:custGeom>
                <a:avLst/>
                <a:gdLst/>
                <a:ahLst/>
                <a:cxnLst>
                  <a:cxn ang="0">
                    <a:pos x="0" y="336"/>
                  </a:cxn>
                  <a:cxn ang="0">
                    <a:pos x="336" y="0"/>
                  </a:cxn>
                  <a:cxn ang="0">
                    <a:pos x="676" y="336"/>
                  </a:cxn>
                  <a:cxn ang="0">
                    <a:pos x="1012" y="676"/>
                  </a:cxn>
                  <a:cxn ang="0">
                    <a:pos x="1356" y="340"/>
                  </a:cxn>
                </a:cxnLst>
                <a:rect l="0" t="0" r="r" b="b"/>
                <a:pathLst>
                  <a:path w="1356" h="677">
                    <a:moveTo>
                      <a:pt x="0" y="336"/>
                    </a:moveTo>
                    <a:cubicBezTo>
                      <a:pt x="111" y="168"/>
                      <a:pt x="223" y="0"/>
                      <a:pt x="336" y="0"/>
                    </a:cubicBezTo>
                    <a:cubicBezTo>
                      <a:pt x="449" y="0"/>
                      <a:pt x="563" y="223"/>
                      <a:pt x="676" y="336"/>
                    </a:cubicBezTo>
                    <a:cubicBezTo>
                      <a:pt x="789" y="449"/>
                      <a:pt x="899" y="675"/>
                      <a:pt x="1012" y="676"/>
                    </a:cubicBezTo>
                    <a:cubicBezTo>
                      <a:pt x="1125" y="677"/>
                      <a:pt x="1240" y="508"/>
                      <a:pt x="1356" y="340"/>
                    </a:cubicBezTo>
                  </a:path>
                </a:pathLst>
              </a:custGeom>
              <a:noFill/>
              <a:ln w="38100" cap="flat" cmpd="sng">
                <a:solidFill>
                  <a:srgbClr val="C0000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wrap="none"/>
              <a:lstStyle/>
              <a:p>
                <a:endParaRPr lang="fr-CA"/>
              </a:p>
            </p:txBody>
          </p:sp>
        </p:grpSp>
        <p:sp>
          <p:nvSpPr>
            <p:cNvPr id="25" name="Line 23"/>
            <p:cNvSpPr>
              <a:spLocks noChangeShapeType="1"/>
            </p:cNvSpPr>
            <p:nvPr/>
          </p:nvSpPr>
          <p:spPr bwMode="auto">
            <a:xfrm rot="16200000">
              <a:off x="7047301" y="3470506"/>
              <a:ext cx="576000" cy="2098"/>
            </a:xfrm>
            <a:prstGeom prst="line">
              <a:avLst/>
            </a:prstGeom>
            <a:noFill/>
            <a:ln w="63500">
              <a:solidFill>
                <a:srgbClr val="C00000"/>
              </a:solidFill>
              <a:miter lim="800000"/>
              <a:headEnd/>
              <a:tailEnd type="triangle"/>
            </a:ln>
            <a:effectLst/>
          </p:spPr>
          <p:txBody>
            <a:bodyPr wrap="none"/>
            <a:lstStyle/>
            <a:p>
              <a:endParaRPr lang="fr-CA"/>
            </a:p>
          </p:txBody>
        </p:sp>
        <p:sp>
          <p:nvSpPr>
            <p:cNvPr id="26" name="Line 23"/>
            <p:cNvSpPr>
              <a:spLocks noChangeShapeType="1"/>
            </p:cNvSpPr>
            <p:nvPr/>
          </p:nvSpPr>
          <p:spPr bwMode="auto">
            <a:xfrm rot="5400000">
              <a:off x="5719505" y="4052859"/>
              <a:ext cx="576000" cy="2098"/>
            </a:xfrm>
            <a:prstGeom prst="line">
              <a:avLst/>
            </a:prstGeom>
            <a:noFill/>
            <a:ln w="63500">
              <a:solidFill>
                <a:srgbClr val="C00000"/>
              </a:solidFill>
              <a:miter lim="800000"/>
              <a:headEnd/>
              <a:tailEnd type="triangle"/>
            </a:ln>
            <a:effectLst/>
          </p:spPr>
          <p:txBody>
            <a:bodyPr wrap="none"/>
            <a:lstStyle/>
            <a:p>
              <a:endParaRPr lang="fr-CA"/>
            </a:p>
          </p:txBody>
        </p:sp>
        <p:sp>
          <p:nvSpPr>
            <p:cNvPr id="27" name="Text Box 24"/>
            <p:cNvSpPr txBox="1">
              <a:spLocks noChangeArrowheads="1"/>
            </p:cNvSpPr>
            <p:nvPr/>
          </p:nvSpPr>
          <p:spPr bwMode="auto">
            <a:xfrm>
              <a:off x="6944937" y="3700426"/>
              <a:ext cx="86571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fr-CA" dirty="0">
                  <a:sym typeface="Symbol"/>
                </a:rPr>
                <a:t>f</a:t>
              </a:r>
              <a:r>
                <a:rPr lang="fr-CA" i="0" baseline="-25000" dirty="0">
                  <a:sym typeface="Symbol"/>
                </a:rPr>
                <a:t>0</a:t>
              </a:r>
              <a:endParaRPr lang="fr-CA" i="0" baseline="-25000" dirty="0"/>
            </a:p>
          </p:txBody>
        </p:sp>
        <p:sp>
          <p:nvSpPr>
            <p:cNvPr id="32" name="Text Box 24"/>
            <p:cNvSpPr txBox="1">
              <a:spLocks noChangeArrowheads="1"/>
            </p:cNvSpPr>
            <p:nvPr/>
          </p:nvSpPr>
          <p:spPr bwMode="auto">
            <a:xfrm>
              <a:off x="5617141" y="3373428"/>
              <a:ext cx="86571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fr-CA" i="0" dirty="0">
                  <a:sym typeface="Symbol"/>
                </a:rPr>
                <a:t>-f</a:t>
              </a:r>
              <a:r>
                <a:rPr lang="fr-CA" i="0" baseline="-25000" dirty="0">
                  <a:sym typeface="Symbol"/>
                </a:rPr>
                <a:t>0</a:t>
              </a:r>
              <a:endParaRPr lang="fr-CA" i="0" baseline="-25000" dirty="0"/>
            </a:p>
          </p:txBody>
        </p:sp>
        <p:sp>
          <p:nvSpPr>
            <p:cNvPr id="33" name="Text Box 24"/>
            <p:cNvSpPr txBox="1">
              <a:spLocks noChangeArrowheads="1"/>
            </p:cNvSpPr>
            <p:nvPr/>
          </p:nvSpPr>
          <p:spPr bwMode="auto">
            <a:xfrm>
              <a:off x="1856736" y="3071650"/>
              <a:ext cx="865718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fr-CA" dirty="0">
                  <a:sym typeface="Symbol"/>
                </a:rPr>
                <a:t>A</a:t>
              </a:r>
              <a:endParaRPr lang="fr-CA" dirty="0"/>
            </a:p>
          </p:txBody>
        </p:sp>
        <p:sp>
          <p:nvSpPr>
            <p:cNvPr id="34" name="Text Box 24"/>
            <p:cNvSpPr txBox="1">
              <a:spLocks noChangeArrowheads="1"/>
            </p:cNvSpPr>
            <p:nvPr/>
          </p:nvSpPr>
          <p:spPr bwMode="auto">
            <a:xfrm>
              <a:off x="4373502" y="2814773"/>
              <a:ext cx="4589133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fr-CA" sz="1800" i="1" dirty="0">
                  <a:sym typeface="Symbol"/>
                </a:rPr>
                <a:t>(-A/2j) (f+f</a:t>
              </a:r>
              <a:r>
                <a:rPr lang="fr-CA" sz="1800" i="1" baseline="-25000" dirty="0">
                  <a:sym typeface="Symbol"/>
                </a:rPr>
                <a:t>0</a:t>
              </a:r>
              <a:r>
                <a:rPr lang="fr-CA" sz="1800" i="1" dirty="0">
                  <a:sym typeface="Symbol"/>
                </a:rPr>
                <a:t>)    +A/2j (f-f</a:t>
              </a:r>
              <a:r>
                <a:rPr lang="fr-CA" sz="1800" i="1" baseline="-25000" dirty="0">
                  <a:sym typeface="Symbol"/>
                </a:rPr>
                <a:t>0</a:t>
              </a:r>
              <a:r>
                <a:rPr lang="fr-CA" sz="1800" i="1" dirty="0">
                  <a:sym typeface="Symbol"/>
                </a:rPr>
                <a:t>)</a:t>
              </a:r>
              <a:endParaRPr lang="fr-CA" sz="1800" i="1" dirty="0"/>
            </a:p>
            <a:p>
              <a:pPr algn="ctr"/>
              <a:endParaRPr lang="fr-CA" sz="1800" i="0" dirty="0"/>
            </a:p>
          </p:txBody>
        </p:sp>
        <p:sp>
          <p:nvSpPr>
            <p:cNvPr id="38" name="Text Box 24"/>
            <p:cNvSpPr txBox="1">
              <a:spLocks noChangeArrowheads="1"/>
            </p:cNvSpPr>
            <p:nvPr/>
          </p:nvSpPr>
          <p:spPr bwMode="auto">
            <a:xfrm>
              <a:off x="1013056" y="2713676"/>
              <a:ext cx="168662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fr-CA" i="1" dirty="0">
                  <a:sym typeface="Symbol"/>
                </a:rPr>
                <a:t>A sin(2</a:t>
              </a:r>
              <a:r>
                <a:rPr lang="fr-CA" i="1" dirty="0">
                  <a:latin typeface="Symbol" charset="2"/>
                  <a:ea typeface="Symbol" charset="2"/>
                  <a:cs typeface="Symbol" charset="2"/>
                  <a:sym typeface="Symbol"/>
                </a:rPr>
                <a:t>p</a:t>
              </a:r>
              <a:r>
                <a:rPr lang="fr-CA" i="1" dirty="0">
                  <a:sym typeface="Symbol"/>
                </a:rPr>
                <a:t>f</a:t>
              </a:r>
              <a:r>
                <a:rPr lang="fr-CA" i="1" baseline="-25000" dirty="0">
                  <a:sym typeface="Symbol"/>
                </a:rPr>
                <a:t>0</a:t>
              </a:r>
              <a:r>
                <a:rPr lang="fr-CA" i="1" dirty="0">
                  <a:sym typeface="Symbol"/>
                </a:rPr>
                <a:t>t)</a:t>
              </a:r>
              <a:endParaRPr lang="fr-CA" i="1" dirty="0"/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703364" y="3218370"/>
            <a:ext cx="7783136" cy="1718531"/>
            <a:chOff x="966254" y="4650396"/>
            <a:chExt cx="7783136" cy="1718531"/>
          </a:xfrm>
        </p:grpSpPr>
        <p:sp>
          <p:nvSpPr>
            <p:cNvPr id="46" name="Text Box 24"/>
            <p:cNvSpPr txBox="1">
              <a:spLocks noChangeArrowheads="1"/>
            </p:cNvSpPr>
            <p:nvPr/>
          </p:nvSpPr>
          <p:spPr bwMode="auto">
            <a:xfrm>
              <a:off x="8108040" y="5726157"/>
              <a:ext cx="64135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fr-CA" i="0" dirty="0">
                  <a:latin typeface="Symbol" charset="2"/>
                  <a:ea typeface="Symbol" charset="2"/>
                  <a:cs typeface="Symbol" charset="2"/>
                  <a:sym typeface="Symbol" pitchFamily="18" charset="2"/>
                </a:rPr>
                <a:t>n</a:t>
              </a:r>
              <a:endParaRPr lang="fr-CA" i="0" dirty="0">
                <a:latin typeface="Symbol" charset="2"/>
                <a:ea typeface="Symbol" charset="2"/>
                <a:cs typeface="Symbol" charset="2"/>
              </a:endParaRPr>
            </a:p>
          </p:txBody>
        </p:sp>
        <p:sp>
          <p:nvSpPr>
            <p:cNvPr id="47" name="Text Box 30"/>
            <p:cNvSpPr txBox="1">
              <a:spLocks noChangeArrowheads="1"/>
            </p:cNvSpPr>
            <p:nvPr/>
          </p:nvSpPr>
          <p:spPr bwMode="auto">
            <a:xfrm>
              <a:off x="3860428" y="5784731"/>
              <a:ext cx="262692" cy="3399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fr-CA"/>
                <a:t>t</a:t>
              </a:r>
            </a:p>
          </p:txBody>
        </p:sp>
        <p:sp>
          <p:nvSpPr>
            <p:cNvPr id="48" name="Line 37"/>
            <p:cNvSpPr>
              <a:spLocks noChangeShapeType="1"/>
            </p:cNvSpPr>
            <p:nvPr/>
          </p:nvSpPr>
          <p:spPr bwMode="auto">
            <a:xfrm>
              <a:off x="966254" y="5798330"/>
              <a:ext cx="3156866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fr-CA"/>
            </a:p>
          </p:txBody>
        </p:sp>
        <p:sp>
          <p:nvSpPr>
            <p:cNvPr id="49" name="Line 38"/>
            <p:cNvSpPr>
              <a:spLocks noChangeShapeType="1"/>
            </p:cNvSpPr>
            <p:nvPr/>
          </p:nvSpPr>
          <p:spPr bwMode="auto">
            <a:xfrm rot="16200000">
              <a:off x="1605664" y="5726390"/>
              <a:ext cx="1210287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fr-CA"/>
            </a:p>
          </p:txBody>
        </p:sp>
        <p:sp>
          <p:nvSpPr>
            <p:cNvPr id="50" name="Line 22"/>
            <p:cNvSpPr>
              <a:spLocks noChangeShapeType="1"/>
            </p:cNvSpPr>
            <p:nvPr/>
          </p:nvSpPr>
          <p:spPr bwMode="auto">
            <a:xfrm>
              <a:off x="5267321" y="5762575"/>
              <a:ext cx="3076575" cy="16466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fr-CA"/>
            </a:p>
          </p:txBody>
        </p:sp>
        <p:sp>
          <p:nvSpPr>
            <p:cNvPr id="51" name="Line 23"/>
            <p:cNvSpPr>
              <a:spLocks noChangeShapeType="1"/>
            </p:cNvSpPr>
            <p:nvPr/>
          </p:nvSpPr>
          <p:spPr bwMode="auto">
            <a:xfrm rot="16200000">
              <a:off x="6352246" y="5437526"/>
              <a:ext cx="648000" cy="2098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fr-CA"/>
            </a:p>
          </p:txBody>
        </p:sp>
        <p:sp>
          <p:nvSpPr>
            <p:cNvPr id="62" name="Freeform 30"/>
            <p:cNvSpPr>
              <a:spLocks/>
            </p:cNvSpPr>
            <p:nvPr/>
          </p:nvSpPr>
          <p:spPr bwMode="auto">
            <a:xfrm>
              <a:off x="979675" y="5241713"/>
              <a:ext cx="921448" cy="1124800"/>
            </a:xfrm>
            <a:custGeom>
              <a:avLst/>
              <a:gdLst>
                <a:gd name="connsiteX0" fmla="*/ 0 w 1356"/>
                <a:gd name="connsiteY0" fmla="*/ 336 h 677"/>
                <a:gd name="connsiteX1" fmla="*/ 336 w 1356"/>
                <a:gd name="connsiteY1" fmla="*/ 0 h 677"/>
                <a:gd name="connsiteX2" fmla="*/ 676 w 1356"/>
                <a:gd name="connsiteY2" fmla="*/ 336 h 677"/>
                <a:gd name="connsiteX3" fmla="*/ 1012 w 1356"/>
                <a:gd name="connsiteY3" fmla="*/ 676 h 677"/>
                <a:gd name="connsiteX4" fmla="*/ 1356 w 1356"/>
                <a:gd name="connsiteY4" fmla="*/ 340 h 677"/>
                <a:gd name="connsiteX0" fmla="*/ 0 w 1020"/>
                <a:gd name="connsiteY0" fmla="*/ 0 h 677"/>
                <a:gd name="connsiteX1" fmla="*/ 340 w 1020"/>
                <a:gd name="connsiteY1" fmla="*/ 336 h 677"/>
                <a:gd name="connsiteX2" fmla="*/ 676 w 1020"/>
                <a:gd name="connsiteY2" fmla="*/ 676 h 677"/>
                <a:gd name="connsiteX3" fmla="*/ 1020 w 1020"/>
                <a:gd name="connsiteY3" fmla="*/ 340 h 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20" h="677">
                  <a:moveTo>
                    <a:pt x="0" y="0"/>
                  </a:moveTo>
                  <a:cubicBezTo>
                    <a:pt x="113" y="0"/>
                    <a:pt x="227" y="223"/>
                    <a:pt x="340" y="336"/>
                  </a:cubicBezTo>
                  <a:cubicBezTo>
                    <a:pt x="453" y="449"/>
                    <a:pt x="563" y="675"/>
                    <a:pt x="676" y="676"/>
                  </a:cubicBezTo>
                  <a:cubicBezTo>
                    <a:pt x="789" y="677"/>
                    <a:pt x="904" y="508"/>
                    <a:pt x="1020" y="340"/>
                  </a:cubicBezTo>
                </a:path>
              </a:pathLst>
            </a:custGeom>
            <a:noFill/>
            <a:ln w="38100" cap="flat" cmpd="sng">
              <a:solidFill>
                <a:srgbClr val="C0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endParaRPr lang="fr-CA"/>
            </a:p>
          </p:txBody>
        </p:sp>
        <p:sp>
          <p:nvSpPr>
            <p:cNvPr id="63" name="Freeform 31"/>
            <p:cNvSpPr>
              <a:spLocks/>
            </p:cNvSpPr>
            <p:nvPr/>
          </p:nvSpPr>
          <p:spPr bwMode="auto">
            <a:xfrm>
              <a:off x="1912009" y="5244127"/>
              <a:ext cx="1222879" cy="1124800"/>
            </a:xfrm>
            <a:custGeom>
              <a:avLst/>
              <a:gdLst/>
              <a:ahLst/>
              <a:cxnLst>
                <a:cxn ang="0">
                  <a:pos x="0" y="336"/>
                </a:cxn>
                <a:cxn ang="0">
                  <a:pos x="336" y="0"/>
                </a:cxn>
                <a:cxn ang="0">
                  <a:pos x="676" y="336"/>
                </a:cxn>
                <a:cxn ang="0">
                  <a:pos x="1012" y="676"/>
                </a:cxn>
                <a:cxn ang="0">
                  <a:pos x="1356" y="340"/>
                </a:cxn>
              </a:cxnLst>
              <a:rect l="0" t="0" r="r" b="b"/>
              <a:pathLst>
                <a:path w="1356" h="677">
                  <a:moveTo>
                    <a:pt x="0" y="336"/>
                  </a:moveTo>
                  <a:cubicBezTo>
                    <a:pt x="111" y="168"/>
                    <a:pt x="223" y="0"/>
                    <a:pt x="336" y="0"/>
                  </a:cubicBezTo>
                  <a:cubicBezTo>
                    <a:pt x="449" y="0"/>
                    <a:pt x="563" y="223"/>
                    <a:pt x="676" y="336"/>
                  </a:cubicBezTo>
                  <a:cubicBezTo>
                    <a:pt x="789" y="449"/>
                    <a:pt x="899" y="675"/>
                    <a:pt x="1012" y="676"/>
                  </a:cubicBezTo>
                  <a:cubicBezTo>
                    <a:pt x="1125" y="677"/>
                    <a:pt x="1240" y="508"/>
                    <a:pt x="1356" y="340"/>
                  </a:cubicBezTo>
                </a:path>
              </a:pathLst>
            </a:custGeom>
            <a:noFill/>
            <a:ln w="38100" cap="flat" cmpd="sng">
              <a:solidFill>
                <a:srgbClr val="C0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endParaRPr lang="fr-CA"/>
            </a:p>
          </p:txBody>
        </p:sp>
        <p:sp>
          <p:nvSpPr>
            <p:cNvPr id="54" name="Line 23"/>
            <p:cNvSpPr>
              <a:spLocks noChangeShapeType="1"/>
            </p:cNvSpPr>
            <p:nvPr/>
          </p:nvSpPr>
          <p:spPr bwMode="auto">
            <a:xfrm rot="16200000">
              <a:off x="7047297" y="5473526"/>
              <a:ext cx="576000" cy="2098"/>
            </a:xfrm>
            <a:prstGeom prst="line">
              <a:avLst/>
            </a:prstGeom>
            <a:noFill/>
            <a:ln w="63500">
              <a:solidFill>
                <a:srgbClr val="C00000"/>
              </a:solidFill>
              <a:miter lim="800000"/>
              <a:headEnd/>
              <a:tailEnd type="triangle"/>
            </a:ln>
            <a:effectLst/>
          </p:spPr>
          <p:txBody>
            <a:bodyPr wrap="none"/>
            <a:lstStyle/>
            <a:p>
              <a:endParaRPr lang="fr-CA"/>
            </a:p>
          </p:txBody>
        </p:sp>
        <p:sp>
          <p:nvSpPr>
            <p:cNvPr id="55" name="Line 23"/>
            <p:cNvSpPr>
              <a:spLocks noChangeShapeType="1"/>
            </p:cNvSpPr>
            <p:nvPr/>
          </p:nvSpPr>
          <p:spPr bwMode="auto">
            <a:xfrm rot="-5400000">
              <a:off x="5719501" y="5478921"/>
              <a:ext cx="576000" cy="2098"/>
            </a:xfrm>
            <a:prstGeom prst="line">
              <a:avLst/>
            </a:prstGeom>
            <a:noFill/>
            <a:ln w="63500">
              <a:solidFill>
                <a:srgbClr val="C00000"/>
              </a:solidFill>
              <a:miter lim="800000"/>
              <a:headEnd/>
              <a:tailEnd type="triangle"/>
            </a:ln>
            <a:effectLst/>
          </p:spPr>
          <p:txBody>
            <a:bodyPr wrap="none"/>
            <a:lstStyle/>
            <a:p>
              <a:endParaRPr lang="fr-CA"/>
            </a:p>
          </p:txBody>
        </p:sp>
        <p:sp>
          <p:nvSpPr>
            <p:cNvPr id="56" name="Text Box 24"/>
            <p:cNvSpPr txBox="1">
              <a:spLocks noChangeArrowheads="1"/>
            </p:cNvSpPr>
            <p:nvPr/>
          </p:nvSpPr>
          <p:spPr bwMode="auto">
            <a:xfrm>
              <a:off x="6944933" y="5703446"/>
              <a:ext cx="86571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fr-CA" dirty="0">
                  <a:sym typeface="Symbol"/>
                </a:rPr>
                <a:t>f</a:t>
              </a:r>
              <a:r>
                <a:rPr lang="fr-CA" i="0" baseline="-25000" dirty="0">
                  <a:sym typeface="Symbol"/>
                </a:rPr>
                <a:t>0</a:t>
              </a:r>
              <a:endParaRPr lang="fr-CA" i="0" baseline="-25000" dirty="0"/>
            </a:p>
          </p:txBody>
        </p:sp>
        <p:sp>
          <p:nvSpPr>
            <p:cNvPr id="57" name="Text Box 24"/>
            <p:cNvSpPr txBox="1">
              <a:spLocks noChangeArrowheads="1"/>
            </p:cNvSpPr>
            <p:nvPr/>
          </p:nvSpPr>
          <p:spPr bwMode="auto">
            <a:xfrm>
              <a:off x="5617137" y="5692142"/>
              <a:ext cx="86571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fr-CA" i="0" dirty="0">
                  <a:sym typeface="Symbol"/>
                </a:rPr>
                <a:t>-f</a:t>
              </a:r>
              <a:r>
                <a:rPr lang="fr-CA" i="0" baseline="-25000" dirty="0">
                  <a:sym typeface="Symbol"/>
                </a:rPr>
                <a:t>0</a:t>
              </a:r>
              <a:endParaRPr lang="fr-CA" i="0" baseline="-25000" dirty="0"/>
            </a:p>
          </p:txBody>
        </p:sp>
        <p:sp>
          <p:nvSpPr>
            <p:cNvPr id="58" name="Text Box 24"/>
            <p:cNvSpPr txBox="1">
              <a:spLocks noChangeArrowheads="1"/>
            </p:cNvSpPr>
            <p:nvPr/>
          </p:nvSpPr>
          <p:spPr bwMode="auto">
            <a:xfrm>
              <a:off x="1780530" y="5074670"/>
              <a:ext cx="865718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fr-CA" dirty="0">
                  <a:sym typeface="Symbol"/>
                </a:rPr>
                <a:t>A</a:t>
              </a:r>
              <a:endParaRPr lang="fr-CA" dirty="0"/>
            </a:p>
          </p:txBody>
        </p:sp>
        <p:sp>
          <p:nvSpPr>
            <p:cNvPr id="59" name="Text Box 24"/>
            <p:cNvSpPr txBox="1">
              <a:spLocks noChangeArrowheads="1"/>
            </p:cNvSpPr>
            <p:nvPr/>
          </p:nvSpPr>
          <p:spPr bwMode="auto">
            <a:xfrm>
              <a:off x="4755673" y="4850451"/>
              <a:ext cx="3852199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fr-CA" sz="1800" i="1" dirty="0">
                  <a:sym typeface="Symbol"/>
                </a:rPr>
                <a:t>A/2 (f+f</a:t>
              </a:r>
              <a:r>
                <a:rPr lang="fr-CA" sz="1800" i="1" baseline="-25000" dirty="0">
                  <a:sym typeface="Symbol"/>
                </a:rPr>
                <a:t>0</a:t>
              </a:r>
              <a:r>
                <a:rPr lang="fr-CA" sz="1800" i="1" dirty="0">
                  <a:sym typeface="Symbol"/>
                </a:rPr>
                <a:t>)   A/2 (f-</a:t>
              </a:r>
              <a:r>
                <a:rPr lang="fr-CA" i="1" dirty="0">
                  <a:sym typeface="Symbol"/>
                </a:rPr>
                <a:t>f</a:t>
              </a:r>
              <a:r>
                <a:rPr lang="fr-CA" sz="1800" i="1" baseline="-25000" dirty="0">
                  <a:sym typeface="Symbol"/>
                </a:rPr>
                <a:t>0</a:t>
              </a:r>
              <a:r>
                <a:rPr lang="fr-CA" sz="1800" i="1" dirty="0">
                  <a:sym typeface="Symbol"/>
                </a:rPr>
                <a:t>)</a:t>
              </a:r>
              <a:endParaRPr lang="fr-CA" sz="1800" i="1" dirty="0"/>
            </a:p>
            <a:p>
              <a:pPr algn="ctr"/>
              <a:endParaRPr lang="fr-CA" sz="1800" i="0" dirty="0"/>
            </a:p>
          </p:txBody>
        </p:sp>
        <p:sp>
          <p:nvSpPr>
            <p:cNvPr id="60" name="Text Box 24"/>
            <p:cNvSpPr txBox="1">
              <a:spLocks noChangeArrowheads="1"/>
            </p:cNvSpPr>
            <p:nvPr/>
          </p:nvSpPr>
          <p:spPr bwMode="auto">
            <a:xfrm>
              <a:off x="1013052" y="4650396"/>
              <a:ext cx="168662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fr-CA" i="1" dirty="0">
                  <a:sym typeface="Symbol"/>
                </a:rPr>
                <a:t>A cos(2</a:t>
              </a:r>
              <a:r>
                <a:rPr lang="fr-CA" i="1" dirty="0">
                  <a:latin typeface="Symbol" charset="2"/>
                  <a:ea typeface="Symbol" charset="2"/>
                  <a:cs typeface="Symbol" charset="2"/>
                  <a:sym typeface="Symbol"/>
                </a:rPr>
                <a:t>p</a:t>
              </a:r>
              <a:r>
                <a:rPr lang="fr-CA" i="1" dirty="0">
                  <a:sym typeface="Symbol"/>
                </a:rPr>
                <a:t>f</a:t>
              </a:r>
              <a:r>
                <a:rPr lang="fr-CA" i="1" baseline="-25000" dirty="0">
                  <a:sym typeface="Symbol"/>
                </a:rPr>
                <a:t>0</a:t>
              </a:r>
              <a:r>
                <a:rPr lang="fr-CA" i="1" dirty="0">
                  <a:sym typeface="Symbol"/>
                </a:rPr>
                <a:t>t)</a:t>
              </a:r>
              <a:endParaRPr lang="fr-CA" i="1" dirty="0"/>
            </a:p>
          </p:txBody>
        </p:sp>
        <p:sp>
          <p:nvSpPr>
            <p:cNvPr id="61" name="Text Box 24"/>
            <p:cNvSpPr txBox="1">
              <a:spLocks noChangeArrowheads="1"/>
            </p:cNvSpPr>
            <p:nvPr/>
          </p:nvSpPr>
          <p:spPr bwMode="auto">
            <a:xfrm>
              <a:off x="5463273" y="5121967"/>
              <a:ext cx="865718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endParaRPr lang="fr-CA" dirty="0"/>
            </a:p>
          </p:txBody>
        </p:sp>
        <p:sp>
          <p:nvSpPr>
            <p:cNvPr id="64" name="Freeform 31"/>
            <p:cNvSpPr>
              <a:spLocks/>
            </p:cNvSpPr>
            <p:nvPr/>
          </p:nvSpPr>
          <p:spPr bwMode="auto">
            <a:xfrm>
              <a:off x="3131237" y="5244122"/>
              <a:ext cx="303014" cy="558247"/>
            </a:xfrm>
            <a:custGeom>
              <a:avLst/>
              <a:gdLst>
                <a:gd name="connsiteX0" fmla="*/ 0 w 1012"/>
                <a:gd name="connsiteY0" fmla="*/ 336 h 676"/>
                <a:gd name="connsiteX1" fmla="*/ 336 w 1012"/>
                <a:gd name="connsiteY1" fmla="*/ 0 h 676"/>
                <a:gd name="connsiteX2" fmla="*/ 676 w 1012"/>
                <a:gd name="connsiteY2" fmla="*/ 336 h 676"/>
                <a:gd name="connsiteX3" fmla="*/ 1012 w 1012"/>
                <a:gd name="connsiteY3" fmla="*/ 676 h 676"/>
                <a:gd name="connsiteX0" fmla="*/ 0 w 676"/>
                <a:gd name="connsiteY0" fmla="*/ 336 h 336"/>
                <a:gd name="connsiteX1" fmla="*/ 336 w 676"/>
                <a:gd name="connsiteY1" fmla="*/ 0 h 336"/>
                <a:gd name="connsiteX2" fmla="*/ 676 w 676"/>
                <a:gd name="connsiteY2" fmla="*/ 336 h 336"/>
                <a:gd name="connsiteX0" fmla="*/ 0 w 336"/>
                <a:gd name="connsiteY0" fmla="*/ 336 h 336"/>
                <a:gd name="connsiteX1" fmla="*/ 336 w 336"/>
                <a:gd name="connsiteY1" fmla="*/ 0 h 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36" h="336">
                  <a:moveTo>
                    <a:pt x="0" y="336"/>
                  </a:moveTo>
                  <a:cubicBezTo>
                    <a:pt x="111" y="168"/>
                    <a:pt x="223" y="0"/>
                    <a:pt x="336" y="0"/>
                  </a:cubicBezTo>
                </a:path>
              </a:pathLst>
            </a:custGeom>
            <a:noFill/>
            <a:ln w="38100" cap="flat" cmpd="sng">
              <a:solidFill>
                <a:srgbClr val="C0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endParaRPr lang="fr-CA"/>
            </a:p>
          </p:txBody>
        </p:sp>
      </p:grpSp>
      <p:sp>
        <p:nvSpPr>
          <p:cNvPr id="53" name="Footer Placeholder 52"/>
          <p:cNvSpPr>
            <a:spLocks noGrp="1"/>
          </p:cNvSpPr>
          <p:nvPr>
            <p:ph type="ftr" sz="quarter" idx="4294967295"/>
          </p:nvPr>
        </p:nvSpPr>
        <p:spPr>
          <a:xfrm rot="16200000">
            <a:off x="-1191324" y="4818078"/>
            <a:ext cx="2895600" cy="4572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(C) Pierre Savard 2013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A4B70B8-DA11-48DE-F795-76DC1ED87452}"/>
              </a:ext>
            </a:extLst>
          </p:cNvPr>
          <p:cNvGrpSpPr/>
          <p:nvPr/>
        </p:nvGrpSpPr>
        <p:grpSpPr>
          <a:xfrm>
            <a:off x="2216475" y="5203238"/>
            <a:ext cx="4589133" cy="1085425"/>
            <a:chOff x="6582928" y="3425428"/>
            <a:chExt cx="4589133" cy="1085425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AF49338-EB21-AD76-79BF-F3E28F85D340}"/>
                </a:ext>
              </a:extLst>
            </p:cNvPr>
            <p:cNvGrpSpPr/>
            <p:nvPr/>
          </p:nvGrpSpPr>
          <p:grpSpPr>
            <a:xfrm>
              <a:off x="6582928" y="3425428"/>
              <a:ext cx="4589133" cy="1085425"/>
              <a:chOff x="6503670" y="1114699"/>
              <a:chExt cx="2540247" cy="1202404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2A345DF0-34FC-7AAD-AACD-84E283371C4B}"/>
                  </a:ext>
                </a:extLst>
              </p:cNvPr>
              <p:cNvSpPr/>
              <p:nvPr/>
            </p:nvSpPr>
            <p:spPr>
              <a:xfrm>
                <a:off x="6503670" y="1114699"/>
                <a:ext cx="2540247" cy="1202404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B5A6290-49F0-F91D-E6F3-FDAB500493AF}"/>
                  </a:ext>
                </a:extLst>
              </p:cNvPr>
              <p:cNvSpPr txBox="1"/>
              <p:nvPr/>
            </p:nvSpPr>
            <p:spPr>
              <a:xfrm>
                <a:off x="6536707" y="1151446"/>
                <a:ext cx="89479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latin typeface="+mj-lt"/>
                  </a:rPr>
                  <a:t>Rappel:</a:t>
                </a:r>
              </a:p>
            </p:txBody>
          </p:sp>
        </p:grp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41095751-5F42-6D45-947E-7F93D1C6B4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42612" y="3850772"/>
              <a:ext cx="4496879" cy="508836"/>
            </a:xfrm>
            <a:prstGeom prst="rect">
              <a:avLst/>
            </a:prstGeom>
          </p:spPr>
        </p:pic>
      </p:grpSp>
      <p:sp>
        <p:nvSpPr>
          <p:cNvPr id="52" name="Rectangle 51">
            <a:extLst>
              <a:ext uri="{FF2B5EF4-FFF2-40B4-BE49-F238E27FC236}">
                <a16:creationId xmlns:a16="http://schemas.microsoft.com/office/drawing/2014/main" id="{0066D5A5-96C0-E84E-BBC7-A7EEE23A6B6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2168D017-BE6D-2A47-A89D-5A394ABAB498}"/>
              </a:ext>
            </a:extLst>
          </p:cNvPr>
          <p:cNvSpPr txBox="1"/>
          <p:nvPr/>
        </p:nvSpPr>
        <p:spPr>
          <a:xfrm>
            <a:off x="1330220" y="-48017"/>
            <a:ext cx="31677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600" b="1" dirty="0">
                <a:solidFill>
                  <a:schemeClr val="bg1"/>
                </a:solidFill>
                <a:latin typeface="+mj-lt"/>
              </a:rPr>
              <a:t>   Cadre 1D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ED9FB08-CEFB-BF4A-B571-5ACC3A18F835}"/>
              </a:ext>
            </a:extLst>
          </p:cNvPr>
          <p:cNvSpPr txBox="1"/>
          <p:nvPr/>
        </p:nvSpPr>
        <p:spPr>
          <a:xfrm>
            <a:off x="4639172" y="-48017"/>
            <a:ext cx="4504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Approche</a:t>
            </a: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géométrique</a:t>
            </a: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de la </a:t>
            </a:r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transformée</a:t>
            </a: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de Fourier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0F9918B-54F3-C98C-9E93-226AFBD52F14}"/>
              </a:ext>
            </a:extLst>
          </p:cNvPr>
          <p:cNvCxnSpPr>
            <a:cxnSpLocks/>
          </p:cNvCxnSpPr>
          <p:nvPr/>
        </p:nvCxnSpPr>
        <p:spPr>
          <a:xfrm>
            <a:off x="496957" y="844634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6E75A5E8-777A-55C0-B36D-8D0855D4CB6E}"/>
              </a:ext>
            </a:extLst>
          </p:cNvPr>
          <p:cNvSpPr txBox="1"/>
          <p:nvPr/>
        </p:nvSpPr>
        <p:spPr>
          <a:xfrm>
            <a:off x="355598" y="236179"/>
            <a:ext cx="8676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35" dirty="0">
                <a:latin typeface="+mj-lt"/>
                <a:ea typeface="Century Gothic" charset="0"/>
                <a:cs typeface="Century Gothic" charset="0"/>
              </a:rPr>
              <a:t>TF de </a:t>
            </a:r>
            <a:r>
              <a:rPr lang="en-CA" sz="3200" b="1" spc="-35" dirty="0" err="1">
                <a:latin typeface="+mj-lt"/>
                <a:ea typeface="Century Gothic" charset="0"/>
                <a:cs typeface="Century Gothic" charset="0"/>
              </a:rPr>
              <a:t>fonctions</a:t>
            </a:r>
            <a:r>
              <a:rPr lang="en-CA" sz="3200" b="1" spc="-35" dirty="0">
                <a:latin typeface="+mj-lt"/>
                <a:ea typeface="Century Gothic" charset="0"/>
                <a:cs typeface="Century Gothic" charset="0"/>
              </a:rPr>
              <a:t> </a:t>
            </a:r>
            <a:r>
              <a:rPr lang="en-CA" sz="3200" b="1" spc="-35" dirty="0" err="1">
                <a:latin typeface="+mj-lt"/>
                <a:ea typeface="Century Gothic" charset="0"/>
                <a:cs typeface="Century Gothic" charset="0"/>
              </a:rPr>
              <a:t>usuelles</a:t>
            </a:r>
            <a:r>
              <a:rPr lang="en-CA" sz="3200" b="1" spc="-35" dirty="0">
                <a:latin typeface="+mj-lt"/>
                <a:ea typeface="Century Gothic" charset="0"/>
                <a:cs typeface="Century Gothic" charset="0"/>
              </a:rPr>
              <a:t> : sinus et </a:t>
            </a:r>
            <a:r>
              <a:rPr lang="en-CA" sz="3200" b="1" spc="-35" dirty="0" err="1">
                <a:latin typeface="+mj-lt"/>
                <a:ea typeface="Century Gothic" charset="0"/>
                <a:cs typeface="Century Gothic" charset="0"/>
              </a:rPr>
              <a:t>cosinus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6E866303-3C3D-643F-40A2-39BEE7FFB8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8524" y="980948"/>
            <a:ext cx="758534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CA" sz="2000" i="0" kern="0" dirty="0">
                <a:latin typeface="+mj-lt"/>
                <a:ea typeface="+mj-ea"/>
                <a:cs typeface="+mj-cs"/>
              </a:rPr>
              <a:t>d</a:t>
            </a:r>
            <a:r>
              <a:rPr kumimoji="0" lang="fr-CA" sz="2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omaine</a:t>
            </a:r>
            <a:r>
              <a:rPr kumimoji="0" lang="fr-CA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du temps           	                    </a:t>
            </a:r>
            <a:r>
              <a:rPr lang="fr-CA" sz="2000" kern="0" dirty="0">
                <a:latin typeface="+mj-lt"/>
                <a:ea typeface="+mj-ea"/>
                <a:cs typeface="+mj-cs"/>
              </a:rPr>
              <a:t>    </a:t>
            </a:r>
            <a:r>
              <a:rPr kumimoji="0" lang="fr-CA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domaine de la fréquence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321672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496957" y="844634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8BFD6DA-C23F-4AE6-88AA-9AA4EDFC249E}"/>
              </a:ext>
            </a:extLst>
          </p:cNvPr>
          <p:cNvSpPr txBox="1"/>
          <p:nvPr/>
        </p:nvSpPr>
        <p:spPr>
          <a:xfrm>
            <a:off x="1330220" y="-48017"/>
            <a:ext cx="31677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600" b="1" dirty="0">
                <a:solidFill>
                  <a:schemeClr val="bg1"/>
                </a:solidFill>
                <a:latin typeface="+mj-lt"/>
              </a:rPr>
              <a:t>   Cadre 1D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44D8860-6DFD-4815-8548-A8A5894B0225}"/>
              </a:ext>
            </a:extLst>
          </p:cNvPr>
          <p:cNvSpPr txBox="1"/>
          <p:nvPr/>
        </p:nvSpPr>
        <p:spPr>
          <a:xfrm>
            <a:off x="4639172" y="-48017"/>
            <a:ext cx="4504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Approche</a:t>
            </a: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géométrique</a:t>
            </a: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de la </a:t>
            </a:r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transformée</a:t>
            </a: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de Fourier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EE1A95-E4EA-4BA8-A48F-83C83AEF2D31}"/>
              </a:ext>
            </a:extLst>
          </p:cNvPr>
          <p:cNvSpPr txBox="1"/>
          <p:nvPr/>
        </p:nvSpPr>
        <p:spPr>
          <a:xfrm>
            <a:off x="355599" y="236179"/>
            <a:ext cx="72941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35" dirty="0" err="1">
                <a:latin typeface="+mj-lt"/>
                <a:ea typeface="Century Gothic" charset="0"/>
                <a:cs typeface="Century Gothic" charset="0"/>
              </a:rPr>
              <a:t>Propriétés</a:t>
            </a:r>
            <a:r>
              <a:rPr lang="en-CA" sz="3200" b="1" spc="-35" dirty="0">
                <a:latin typeface="+mj-lt"/>
                <a:ea typeface="Century Gothic" charset="0"/>
                <a:cs typeface="Century Gothic" charset="0"/>
              </a:rPr>
              <a:t> de la </a:t>
            </a:r>
            <a:r>
              <a:rPr lang="en-CA" sz="3200" b="1" spc="-35" dirty="0" err="1">
                <a:latin typeface="+mj-lt"/>
                <a:ea typeface="Century Gothic" charset="0"/>
                <a:cs typeface="Century Gothic" charset="0"/>
              </a:rPr>
              <a:t>transformée</a:t>
            </a:r>
            <a:r>
              <a:rPr lang="en-CA" sz="3200" b="1" spc="-35" dirty="0">
                <a:latin typeface="+mj-lt"/>
                <a:ea typeface="Century Gothic" charset="0"/>
                <a:cs typeface="Century Gothic" charset="0"/>
              </a:rPr>
              <a:t> de Fourier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3B3463F-EC26-4E72-A071-1977A70AB0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469" y="991507"/>
            <a:ext cx="7805854" cy="536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0143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7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CA"/>
          </a:p>
        </p:txBody>
      </p:sp>
      <p:sp>
        <p:nvSpPr>
          <p:cNvPr id="155659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CA"/>
          </a:p>
        </p:txBody>
      </p:sp>
      <p:sp>
        <p:nvSpPr>
          <p:cNvPr id="74" name="Footer Placeholder 73"/>
          <p:cNvSpPr>
            <a:spLocks noGrp="1"/>
          </p:cNvSpPr>
          <p:nvPr>
            <p:ph type="ftr" sz="quarter" idx="4294967295"/>
          </p:nvPr>
        </p:nvSpPr>
        <p:spPr>
          <a:xfrm rot="16200000">
            <a:off x="-1201753" y="4610100"/>
            <a:ext cx="2895600" cy="457200"/>
          </a:xfrm>
          <a:prstGeom prst="rect">
            <a:avLst/>
          </a:prstGeom>
        </p:spPr>
        <p:txBody>
          <a:bodyPr/>
          <a:lstStyle/>
          <a:p>
            <a:r>
              <a:rPr lang="fr-FR"/>
              <a:t>(C) Pierre Savard 2013</a:t>
            </a:r>
          </a:p>
        </p:txBody>
      </p:sp>
      <p:grpSp>
        <p:nvGrpSpPr>
          <p:cNvPr id="137" name="Group 136"/>
          <p:cNvGrpSpPr/>
          <p:nvPr/>
        </p:nvGrpSpPr>
        <p:grpSpPr>
          <a:xfrm>
            <a:off x="1045029" y="4307664"/>
            <a:ext cx="3090409" cy="1275568"/>
            <a:chOff x="1045029" y="4536270"/>
            <a:chExt cx="3090409" cy="1275568"/>
          </a:xfrm>
        </p:grpSpPr>
        <p:sp>
          <p:nvSpPr>
            <p:cNvPr id="94" name="Text Box 30"/>
            <p:cNvSpPr txBox="1">
              <a:spLocks noChangeArrowheads="1"/>
            </p:cNvSpPr>
            <p:nvPr/>
          </p:nvSpPr>
          <p:spPr bwMode="auto">
            <a:xfrm>
              <a:off x="3872746" y="5446743"/>
              <a:ext cx="262692" cy="2350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fr-CA" dirty="0"/>
                <a:t>t</a:t>
              </a:r>
            </a:p>
          </p:txBody>
        </p:sp>
        <p:graphicFrame>
          <p:nvGraphicFramePr>
            <p:cNvPr id="95" name="Object 33"/>
            <p:cNvGraphicFramePr>
              <a:graphicFrameLocks noChangeAspect="1"/>
            </p:cNvGraphicFramePr>
            <p:nvPr/>
          </p:nvGraphicFramePr>
          <p:xfrm>
            <a:off x="2023937" y="4536270"/>
            <a:ext cx="1058862" cy="342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545760" imgH="228600" progId="Equation.3">
                    <p:embed/>
                  </p:oleObj>
                </mc:Choice>
                <mc:Fallback>
                  <p:oleObj name="Equation" r:id="rId4" imgW="54576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23937" y="4536270"/>
                          <a:ext cx="1058862" cy="3429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6" name="Line 37"/>
            <p:cNvSpPr>
              <a:spLocks noChangeShapeType="1"/>
            </p:cNvSpPr>
            <p:nvPr/>
          </p:nvSpPr>
          <p:spPr bwMode="auto">
            <a:xfrm>
              <a:off x="1053346" y="5444183"/>
              <a:ext cx="2789136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fr-CA"/>
            </a:p>
          </p:txBody>
        </p:sp>
        <p:sp>
          <p:nvSpPr>
            <p:cNvPr id="97" name="Line 38"/>
            <p:cNvSpPr>
              <a:spLocks noChangeShapeType="1"/>
            </p:cNvSpPr>
            <p:nvPr/>
          </p:nvSpPr>
          <p:spPr bwMode="auto">
            <a:xfrm rot="16200000">
              <a:off x="1541966" y="5251406"/>
              <a:ext cx="836935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fr-CA"/>
            </a:p>
          </p:txBody>
        </p:sp>
        <p:sp>
          <p:nvSpPr>
            <p:cNvPr id="98" name="Freeform 97"/>
            <p:cNvSpPr/>
            <p:nvPr/>
          </p:nvSpPr>
          <p:spPr bwMode="auto">
            <a:xfrm>
              <a:off x="1045029" y="4979562"/>
              <a:ext cx="2881103" cy="465461"/>
            </a:xfrm>
            <a:custGeom>
              <a:avLst/>
              <a:gdLst>
                <a:gd name="connsiteX0" fmla="*/ 0 w 2667000"/>
                <a:gd name="connsiteY0" fmla="*/ 660400 h 673100"/>
                <a:gd name="connsiteX1" fmla="*/ 965200 w 2667000"/>
                <a:gd name="connsiteY1" fmla="*/ 660400 h 673100"/>
                <a:gd name="connsiteX2" fmla="*/ 952500 w 2667000"/>
                <a:gd name="connsiteY2" fmla="*/ 0 h 673100"/>
                <a:gd name="connsiteX3" fmla="*/ 1816100 w 2667000"/>
                <a:gd name="connsiteY3" fmla="*/ 0 h 673100"/>
                <a:gd name="connsiteX4" fmla="*/ 1828800 w 2667000"/>
                <a:gd name="connsiteY4" fmla="*/ 673100 h 673100"/>
                <a:gd name="connsiteX5" fmla="*/ 2667000 w 2667000"/>
                <a:gd name="connsiteY5" fmla="*/ 673100 h 673100"/>
                <a:gd name="connsiteX0" fmla="*/ 0 w 2327275"/>
                <a:gd name="connsiteY0" fmla="*/ 660400 h 673100"/>
                <a:gd name="connsiteX1" fmla="*/ 625475 w 2327275"/>
                <a:gd name="connsiteY1" fmla="*/ 660400 h 673100"/>
                <a:gd name="connsiteX2" fmla="*/ 612775 w 2327275"/>
                <a:gd name="connsiteY2" fmla="*/ 0 h 673100"/>
                <a:gd name="connsiteX3" fmla="*/ 1476375 w 2327275"/>
                <a:gd name="connsiteY3" fmla="*/ 0 h 673100"/>
                <a:gd name="connsiteX4" fmla="*/ 1489075 w 2327275"/>
                <a:gd name="connsiteY4" fmla="*/ 673100 h 673100"/>
                <a:gd name="connsiteX5" fmla="*/ 2327275 w 2327275"/>
                <a:gd name="connsiteY5" fmla="*/ 673100 h 673100"/>
                <a:gd name="connsiteX0" fmla="*/ 0 w 2881103"/>
                <a:gd name="connsiteY0" fmla="*/ 660400 h 673100"/>
                <a:gd name="connsiteX1" fmla="*/ 1179303 w 2881103"/>
                <a:gd name="connsiteY1" fmla="*/ 660400 h 673100"/>
                <a:gd name="connsiteX2" fmla="*/ 1166603 w 2881103"/>
                <a:gd name="connsiteY2" fmla="*/ 0 h 673100"/>
                <a:gd name="connsiteX3" fmla="*/ 2030203 w 2881103"/>
                <a:gd name="connsiteY3" fmla="*/ 0 h 673100"/>
                <a:gd name="connsiteX4" fmla="*/ 2042903 w 2881103"/>
                <a:gd name="connsiteY4" fmla="*/ 673100 h 673100"/>
                <a:gd name="connsiteX5" fmla="*/ 2881103 w 2881103"/>
                <a:gd name="connsiteY5" fmla="*/ 673100 h 67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81103" h="673100">
                  <a:moveTo>
                    <a:pt x="0" y="660400"/>
                  </a:moveTo>
                  <a:lnTo>
                    <a:pt x="1179303" y="660400"/>
                  </a:lnTo>
                  <a:lnTo>
                    <a:pt x="1166603" y="0"/>
                  </a:lnTo>
                  <a:lnTo>
                    <a:pt x="2030203" y="0"/>
                  </a:lnTo>
                  <a:lnTo>
                    <a:pt x="2042903" y="673100"/>
                  </a:lnTo>
                  <a:lnTo>
                    <a:pt x="2881103" y="673100"/>
                  </a:lnTo>
                </a:path>
              </a:pathLst>
            </a:custGeom>
            <a:noFill/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2000" b="0" i="1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Verdana" pitchFamily="34" charset="0"/>
              </a:endParaRPr>
            </a:p>
          </p:txBody>
        </p:sp>
        <p:graphicFrame>
          <p:nvGraphicFramePr>
            <p:cNvPr id="102" name="Object 2"/>
            <p:cNvGraphicFramePr>
              <a:graphicFrameLocks noChangeAspect="1"/>
            </p:cNvGraphicFramePr>
            <p:nvPr/>
          </p:nvGraphicFramePr>
          <p:xfrm>
            <a:off x="2553368" y="5486400"/>
            <a:ext cx="279400" cy="3254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152280" imgH="228600" progId="Equation.3">
                    <p:embed/>
                  </p:oleObj>
                </mc:Choice>
                <mc:Fallback>
                  <p:oleObj name="Equation" r:id="rId6" imgW="15228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53368" y="5486400"/>
                          <a:ext cx="279400" cy="32543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36" name="Group 135"/>
          <p:cNvGrpSpPr/>
          <p:nvPr/>
        </p:nvGrpSpPr>
        <p:grpSpPr>
          <a:xfrm>
            <a:off x="923925" y="1622122"/>
            <a:ext cx="7781925" cy="1712712"/>
            <a:chOff x="923925" y="2254414"/>
            <a:chExt cx="7781925" cy="1712712"/>
          </a:xfrm>
        </p:grpSpPr>
        <p:sp>
          <p:nvSpPr>
            <p:cNvPr id="28" name="Text Box 30"/>
            <p:cNvSpPr txBox="1">
              <a:spLocks noChangeArrowheads="1"/>
            </p:cNvSpPr>
            <p:nvPr/>
          </p:nvSpPr>
          <p:spPr bwMode="auto">
            <a:xfrm>
              <a:off x="3610054" y="3200735"/>
              <a:ext cx="262692" cy="2350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fr-CA"/>
                <a:t>t</a:t>
              </a:r>
            </a:p>
          </p:txBody>
        </p:sp>
        <p:graphicFrame>
          <p:nvGraphicFramePr>
            <p:cNvPr id="29" name="Object 33"/>
            <p:cNvGraphicFramePr>
              <a:graphicFrameLocks noChangeAspect="1"/>
            </p:cNvGraphicFramePr>
            <p:nvPr/>
          </p:nvGraphicFramePr>
          <p:xfrm>
            <a:off x="1433243" y="2399238"/>
            <a:ext cx="547571" cy="29049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Équation" r:id="rId8" imgW="520560" imgH="355320" progId="Equation.3">
                    <p:embed/>
                  </p:oleObj>
                </mc:Choice>
                <mc:Fallback>
                  <p:oleObj name="Équation" r:id="rId8" imgW="520560" imgH="35532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33243" y="2399238"/>
                          <a:ext cx="547571" cy="29049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0" name="Line 37"/>
            <p:cNvSpPr>
              <a:spLocks noChangeShapeType="1"/>
            </p:cNvSpPr>
            <p:nvPr/>
          </p:nvSpPr>
          <p:spPr bwMode="auto">
            <a:xfrm>
              <a:off x="1053346" y="3210139"/>
              <a:ext cx="2789136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fr-CA"/>
            </a:p>
          </p:txBody>
        </p:sp>
        <p:sp>
          <p:nvSpPr>
            <p:cNvPr id="31" name="Line 38"/>
            <p:cNvSpPr>
              <a:spLocks noChangeShapeType="1"/>
            </p:cNvSpPr>
            <p:nvPr/>
          </p:nvSpPr>
          <p:spPr bwMode="auto">
            <a:xfrm rot="16200000">
              <a:off x="1541966" y="3017362"/>
              <a:ext cx="836935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fr-CA"/>
            </a:p>
          </p:txBody>
        </p:sp>
        <p:sp>
          <p:nvSpPr>
            <p:cNvPr id="33" name="Freeform 32"/>
            <p:cNvSpPr/>
            <p:nvPr/>
          </p:nvSpPr>
          <p:spPr bwMode="auto">
            <a:xfrm>
              <a:off x="923925" y="2745518"/>
              <a:ext cx="2327275" cy="465461"/>
            </a:xfrm>
            <a:custGeom>
              <a:avLst/>
              <a:gdLst>
                <a:gd name="connsiteX0" fmla="*/ 0 w 2667000"/>
                <a:gd name="connsiteY0" fmla="*/ 660400 h 673100"/>
                <a:gd name="connsiteX1" fmla="*/ 965200 w 2667000"/>
                <a:gd name="connsiteY1" fmla="*/ 660400 h 673100"/>
                <a:gd name="connsiteX2" fmla="*/ 952500 w 2667000"/>
                <a:gd name="connsiteY2" fmla="*/ 0 h 673100"/>
                <a:gd name="connsiteX3" fmla="*/ 1816100 w 2667000"/>
                <a:gd name="connsiteY3" fmla="*/ 0 h 673100"/>
                <a:gd name="connsiteX4" fmla="*/ 1828800 w 2667000"/>
                <a:gd name="connsiteY4" fmla="*/ 673100 h 673100"/>
                <a:gd name="connsiteX5" fmla="*/ 2667000 w 2667000"/>
                <a:gd name="connsiteY5" fmla="*/ 673100 h 673100"/>
                <a:gd name="connsiteX0" fmla="*/ 0 w 2327275"/>
                <a:gd name="connsiteY0" fmla="*/ 660400 h 673100"/>
                <a:gd name="connsiteX1" fmla="*/ 625475 w 2327275"/>
                <a:gd name="connsiteY1" fmla="*/ 660400 h 673100"/>
                <a:gd name="connsiteX2" fmla="*/ 612775 w 2327275"/>
                <a:gd name="connsiteY2" fmla="*/ 0 h 673100"/>
                <a:gd name="connsiteX3" fmla="*/ 1476375 w 2327275"/>
                <a:gd name="connsiteY3" fmla="*/ 0 h 673100"/>
                <a:gd name="connsiteX4" fmla="*/ 1489075 w 2327275"/>
                <a:gd name="connsiteY4" fmla="*/ 673100 h 673100"/>
                <a:gd name="connsiteX5" fmla="*/ 2327275 w 2327275"/>
                <a:gd name="connsiteY5" fmla="*/ 673100 h 673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27275" h="673100">
                  <a:moveTo>
                    <a:pt x="0" y="660400"/>
                  </a:moveTo>
                  <a:lnTo>
                    <a:pt x="625475" y="660400"/>
                  </a:lnTo>
                  <a:lnTo>
                    <a:pt x="612775" y="0"/>
                  </a:lnTo>
                  <a:lnTo>
                    <a:pt x="1476375" y="0"/>
                  </a:lnTo>
                  <a:lnTo>
                    <a:pt x="1489075" y="673100"/>
                  </a:lnTo>
                  <a:lnTo>
                    <a:pt x="2327275" y="673100"/>
                  </a:lnTo>
                </a:path>
              </a:pathLst>
            </a:custGeom>
            <a:noFill/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2000" b="0" i="1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9" name="Line 22"/>
            <p:cNvSpPr>
              <a:spLocks noChangeShapeType="1"/>
            </p:cNvSpPr>
            <p:nvPr/>
          </p:nvSpPr>
          <p:spPr bwMode="auto">
            <a:xfrm>
              <a:off x="5267325" y="3011238"/>
              <a:ext cx="3076575" cy="11387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fr-CA"/>
            </a:p>
          </p:txBody>
        </p:sp>
        <p:sp>
          <p:nvSpPr>
            <p:cNvPr id="20" name="Line 23"/>
            <p:cNvSpPr>
              <a:spLocks noChangeShapeType="1"/>
            </p:cNvSpPr>
            <p:nvPr/>
          </p:nvSpPr>
          <p:spPr bwMode="auto">
            <a:xfrm rot="16200000">
              <a:off x="6370251" y="2704189"/>
              <a:ext cx="612000" cy="2098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fr-CA"/>
            </a:p>
          </p:txBody>
        </p:sp>
        <p:sp>
          <p:nvSpPr>
            <p:cNvPr id="25" name="Freeform 24"/>
            <p:cNvSpPr/>
            <p:nvPr/>
          </p:nvSpPr>
          <p:spPr bwMode="auto">
            <a:xfrm>
              <a:off x="6677298" y="2538684"/>
              <a:ext cx="1676128" cy="489804"/>
            </a:xfrm>
            <a:custGeom>
              <a:avLst/>
              <a:gdLst>
                <a:gd name="connsiteX0" fmla="*/ 0 w 1943100"/>
                <a:gd name="connsiteY0" fmla="*/ 0 h 793750"/>
                <a:gd name="connsiteX1" fmla="*/ 279400 w 1943100"/>
                <a:gd name="connsiteY1" fmla="*/ 165100 h 793750"/>
                <a:gd name="connsiteX2" fmla="*/ 457200 w 1943100"/>
                <a:gd name="connsiteY2" fmla="*/ 571500 h 793750"/>
                <a:gd name="connsiteX3" fmla="*/ 584200 w 1943100"/>
                <a:gd name="connsiteY3" fmla="*/ 749300 h 793750"/>
                <a:gd name="connsiteX4" fmla="*/ 774700 w 1943100"/>
                <a:gd name="connsiteY4" fmla="*/ 762000 h 793750"/>
                <a:gd name="connsiteX5" fmla="*/ 939800 w 1943100"/>
                <a:gd name="connsiteY5" fmla="*/ 558800 h 793750"/>
                <a:gd name="connsiteX6" fmla="*/ 1143000 w 1943100"/>
                <a:gd name="connsiteY6" fmla="*/ 419100 h 793750"/>
                <a:gd name="connsiteX7" fmla="*/ 1435100 w 1943100"/>
                <a:gd name="connsiteY7" fmla="*/ 596900 h 793750"/>
                <a:gd name="connsiteX8" fmla="*/ 1625600 w 1943100"/>
                <a:gd name="connsiteY8" fmla="*/ 749300 h 793750"/>
                <a:gd name="connsiteX9" fmla="*/ 1943100 w 1943100"/>
                <a:gd name="connsiteY9" fmla="*/ 533400 h 793750"/>
                <a:gd name="connsiteX0" fmla="*/ 0 w 1943100"/>
                <a:gd name="connsiteY0" fmla="*/ 47381 h 841131"/>
                <a:gd name="connsiteX1" fmla="*/ 279400 w 1943100"/>
                <a:gd name="connsiteY1" fmla="*/ 212481 h 841131"/>
                <a:gd name="connsiteX2" fmla="*/ 457200 w 1943100"/>
                <a:gd name="connsiteY2" fmla="*/ 618881 h 841131"/>
                <a:gd name="connsiteX3" fmla="*/ 584200 w 1943100"/>
                <a:gd name="connsiteY3" fmla="*/ 796681 h 841131"/>
                <a:gd name="connsiteX4" fmla="*/ 774700 w 1943100"/>
                <a:gd name="connsiteY4" fmla="*/ 809381 h 841131"/>
                <a:gd name="connsiteX5" fmla="*/ 939800 w 1943100"/>
                <a:gd name="connsiteY5" fmla="*/ 606181 h 841131"/>
                <a:gd name="connsiteX6" fmla="*/ 1143000 w 1943100"/>
                <a:gd name="connsiteY6" fmla="*/ 466481 h 841131"/>
                <a:gd name="connsiteX7" fmla="*/ 1435100 w 1943100"/>
                <a:gd name="connsiteY7" fmla="*/ 644281 h 841131"/>
                <a:gd name="connsiteX8" fmla="*/ 1625600 w 1943100"/>
                <a:gd name="connsiteY8" fmla="*/ 796681 h 841131"/>
                <a:gd name="connsiteX9" fmla="*/ 1943100 w 1943100"/>
                <a:gd name="connsiteY9" fmla="*/ 580781 h 841131"/>
                <a:gd name="connsiteX0" fmla="*/ 0 w 1943100"/>
                <a:gd name="connsiteY0" fmla="*/ 0 h 793750"/>
                <a:gd name="connsiteX1" fmla="*/ 457200 w 1943100"/>
                <a:gd name="connsiteY1" fmla="*/ 571500 h 793750"/>
                <a:gd name="connsiteX2" fmla="*/ 584200 w 1943100"/>
                <a:gd name="connsiteY2" fmla="*/ 749300 h 793750"/>
                <a:gd name="connsiteX3" fmla="*/ 774700 w 1943100"/>
                <a:gd name="connsiteY3" fmla="*/ 762000 h 793750"/>
                <a:gd name="connsiteX4" fmla="*/ 939800 w 1943100"/>
                <a:gd name="connsiteY4" fmla="*/ 558800 h 793750"/>
                <a:gd name="connsiteX5" fmla="*/ 1143000 w 1943100"/>
                <a:gd name="connsiteY5" fmla="*/ 419100 h 793750"/>
                <a:gd name="connsiteX6" fmla="*/ 1435100 w 1943100"/>
                <a:gd name="connsiteY6" fmla="*/ 596900 h 793750"/>
                <a:gd name="connsiteX7" fmla="*/ 1625600 w 1943100"/>
                <a:gd name="connsiteY7" fmla="*/ 749300 h 793750"/>
                <a:gd name="connsiteX8" fmla="*/ 1943100 w 1943100"/>
                <a:gd name="connsiteY8" fmla="*/ 533400 h 793750"/>
                <a:gd name="connsiteX0" fmla="*/ 0 w 1943100"/>
                <a:gd name="connsiteY0" fmla="*/ 24054 h 817804"/>
                <a:gd name="connsiteX1" fmla="*/ 457200 w 1943100"/>
                <a:gd name="connsiteY1" fmla="*/ 595554 h 817804"/>
                <a:gd name="connsiteX2" fmla="*/ 584200 w 1943100"/>
                <a:gd name="connsiteY2" fmla="*/ 773354 h 817804"/>
                <a:gd name="connsiteX3" fmla="*/ 774700 w 1943100"/>
                <a:gd name="connsiteY3" fmla="*/ 786054 h 817804"/>
                <a:gd name="connsiteX4" fmla="*/ 939800 w 1943100"/>
                <a:gd name="connsiteY4" fmla="*/ 582854 h 817804"/>
                <a:gd name="connsiteX5" fmla="*/ 1143000 w 1943100"/>
                <a:gd name="connsiteY5" fmla="*/ 443154 h 817804"/>
                <a:gd name="connsiteX6" fmla="*/ 1435100 w 1943100"/>
                <a:gd name="connsiteY6" fmla="*/ 620954 h 817804"/>
                <a:gd name="connsiteX7" fmla="*/ 1625600 w 1943100"/>
                <a:gd name="connsiteY7" fmla="*/ 773354 h 817804"/>
                <a:gd name="connsiteX8" fmla="*/ 1943100 w 1943100"/>
                <a:gd name="connsiteY8" fmla="*/ 557454 h 817804"/>
                <a:gd name="connsiteX0" fmla="*/ 0 w 1943100"/>
                <a:gd name="connsiteY0" fmla="*/ 24054 h 788171"/>
                <a:gd name="connsiteX1" fmla="*/ 457200 w 1943100"/>
                <a:gd name="connsiteY1" fmla="*/ 595554 h 788171"/>
                <a:gd name="connsiteX2" fmla="*/ 774700 w 1943100"/>
                <a:gd name="connsiteY2" fmla="*/ 786054 h 788171"/>
                <a:gd name="connsiteX3" fmla="*/ 939800 w 1943100"/>
                <a:gd name="connsiteY3" fmla="*/ 582854 h 788171"/>
                <a:gd name="connsiteX4" fmla="*/ 1143000 w 1943100"/>
                <a:gd name="connsiteY4" fmla="*/ 443154 h 788171"/>
                <a:gd name="connsiteX5" fmla="*/ 1435100 w 1943100"/>
                <a:gd name="connsiteY5" fmla="*/ 620954 h 788171"/>
                <a:gd name="connsiteX6" fmla="*/ 1625600 w 1943100"/>
                <a:gd name="connsiteY6" fmla="*/ 773354 h 788171"/>
                <a:gd name="connsiteX7" fmla="*/ 1943100 w 1943100"/>
                <a:gd name="connsiteY7" fmla="*/ 557454 h 788171"/>
                <a:gd name="connsiteX0" fmla="*/ 0 w 1943100"/>
                <a:gd name="connsiteY0" fmla="*/ 24054 h 788171"/>
                <a:gd name="connsiteX1" fmla="*/ 457200 w 1943100"/>
                <a:gd name="connsiteY1" fmla="*/ 595554 h 788171"/>
                <a:gd name="connsiteX2" fmla="*/ 774700 w 1943100"/>
                <a:gd name="connsiteY2" fmla="*/ 786054 h 788171"/>
                <a:gd name="connsiteX3" fmla="*/ 939800 w 1943100"/>
                <a:gd name="connsiteY3" fmla="*/ 582854 h 788171"/>
                <a:gd name="connsiteX4" fmla="*/ 1143000 w 1943100"/>
                <a:gd name="connsiteY4" fmla="*/ 443154 h 788171"/>
                <a:gd name="connsiteX5" fmla="*/ 1435100 w 1943100"/>
                <a:gd name="connsiteY5" fmla="*/ 620954 h 788171"/>
                <a:gd name="connsiteX6" fmla="*/ 1625600 w 1943100"/>
                <a:gd name="connsiteY6" fmla="*/ 773354 h 788171"/>
                <a:gd name="connsiteX7" fmla="*/ 1943100 w 1943100"/>
                <a:gd name="connsiteY7" fmla="*/ 557454 h 788171"/>
                <a:gd name="connsiteX0" fmla="*/ 0 w 1943100"/>
                <a:gd name="connsiteY0" fmla="*/ 24054 h 788171"/>
                <a:gd name="connsiteX1" fmla="*/ 457200 w 1943100"/>
                <a:gd name="connsiteY1" fmla="*/ 595554 h 788171"/>
                <a:gd name="connsiteX2" fmla="*/ 774700 w 1943100"/>
                <a:gd name="connsiteY2" fmla="*/ 786054 h 788171"/>
                <a:gd name="connsiteX3" fmla="*/ 939800 w 1943100"/>
                <a:gd name="connsiteY3" fmla="*/ 582854 h 788171"/>
                <a:gd name="connsiteX4" fmla="*/ 946638 w 1943100"/>
                <a:gd name="connsiteY4" fmla="*/ 587740 h 788171"/>
                <a:gd name="connsiteX5" fmla="*/ 1143000 w 1943100"/>
                <a:gd name="connsiteY5" fmla="*/ 443154 h 788171"/>
                <a:gd name="connsiteX6" fmla="*/ 1435100 w 1943100"/>
                <a:gd name="connsiteY6" fmla="*/ 620954 h 788171"/>
                <a:gd name="connsiteX7" fmla="*/ 1625600 w 1943100"/>
                <a:gd name="connsiteY7" fmla="*/ 773354 h 788171"/>
                <a:gd name="connsiteX8" fmla="*/ 1943100 w 1943100"/>
                <a:gd name="connsiteY8" fmla="*/ 557454 h 788171"/>
                <a:gd name="connsiteX0" fmla="*/ 0 w 1943100"/>
                <a:gd name="connsiteY0" fmla="*/ 24054 h 788171"/>
                <a:gd name="connsiteX1" fmla="*/ 457200 w 1943100"/>
                <a:gd name="connsiteY1" fmla="*/ 595554 h 788171"/>
                <a:gd name="connsiteX2" fmla="*/ 774700 w 1943100"/>
                <a:gd name="connsiteY2" fmla="*/ 786054 h 788171"/>
                <a:gd name="connsiteX3" fmla="*/ 939800 w 1943100"/>
                <a:gd name="connsiteY3" fmla="*/ 582854 h 788171"/>
                <a:gd name="connsiteX4" fmla="*/ 946638 w 1943100"/>
                <a:gd name="connsiteY4" fmla="*/ 587740 h 788171"/>
                <a:gd name="connsiteX5" fmla="*/ 1143000 w 1943100"/>
                <a:gd name="connsiteY5" fmla="*/ 443154 h 788171"/>
                <a:gd name="connsiteX6" fmla="*/ 1280746 w 1943100"/>
                <a:gd name="connsiteY6" fmla="*/ 435340 h 788171"/>
                <a:gd name="connsiteX7" fmla="*/ 1435100 w 1943100"/>
                <a:gd name="connsiteY7" fmla="*/ 620954 h 788171"/>
                <a:gd name="connsiteX8" fmla="*/ 1625600 w 1943100"/>
                <a:gd name="connsiteY8" fmla="*/ 773354 h 788171"/>
                <a:gd name="connsiteX9" fmla="*/ 1943100 w 1943100"/>
                <a:gd name="connsiteY9" fmla="*/ 557454 h 788171"/>
                <a:gd name="connsiteX0" fmla="*/ 0 w 1943100"/>
                <a:gd name="connsiteY0" fmla="*/ 24054 h 788171"/>
                <a:gd name="connsiteX1" fmla="*/ 457200 w 1943100"/>
                <a:gd name="connsiteY1" fmla="*/ 595554 h 788171"/>
                <a:gd name="connsiteX2" fmla="*/ 774700 w 1943100"/>
                <a:gd name="connsiteY2" fmla="*/ 786054 h 788171"/>
                <a:gd name="connsiteX3" fmla="*/ 939800 w 1943100"/>
                <a:gd name="connsiteY3" fmla="*/ 582854 h 788171"/>
                <a:gd name="connsiteX4" fmla="*/ 1027724 w 1943100"/>
                <a:gd name="connsiteY4" fmla="*/ 587740 h 788171"/>
                <a:gd name="connsiteX5" fmla="*/ 1143000 w 1943100"/>
                <a:gd name="connsiteY5" fmla="*/ 443154 h 788171"/>
                <a:gd name="connsiteX6" fmla="*/ 1280746 w 1943100"/>
                <a:gd name="connsiteY6" fmla="*/ 435340 h 788171"/>
                <a:gd name="connsiteX7" fmla="*/ 1435100 w 1943100"/>
                <a:gd name="connsiteY7" fmla="*/ 620954 h 788171"/>
                <a:gd name="connsiteX8" fmla="*/ 1625600 w 1943100"/>
                <a:gd name="connsiteY8" fmla="*/ 773354 h 788171"/>
                <a:gd name="connsiteX9" fmla="*/ 1943100 w 1943100"/>
                <a:gd name="connsiteY9" fmla="*/ 557454 h 788171"/>
                <a:gd name="connsiteX0" fmla="*/ 0 w 1943100"/>
                <a:gd name="connsiteY0" fmla="*/ 24054 h 787356"/>
                <a:gd name="connsiteX1" fmla="*/ 457200 w 1943100"/>
                <a:gd name="connsiteY1" fmla="*/ 595554 h 787356"/>
                <a:gd name="connsiteX2" fmla="*/ 774700 w 1943100"/>
                <a:gd name="connsiteY2" fmla="*/ 786054 h 787356"/>
                <a:gd name="connsiteX3" fmla="*/ 1027724 w 1943100"/>
                <a:gd name="connsiteY3" fmla="*/ 587740 h 787356"/>
                <a:gd name="connsiteX4" fmla="*/ 1143000 w 1943100"/>
                <a:gd name="connsiteY4" fmla="*/ 443154 h 787356"/>
                <a:gd name="connsiteX5" fmla="*/ 1280746 w 1943100"/>
                <a:gd name="connsiteY5" fmla="*/ 435340 h 787356"/>
                <a:gd name="connsiteX6" fmla="*/ 1435100 w 1943100"/>
                <a:gd name="connsiteY6" fmla="*/ 620954 h 787356"/>
                <a:gd name="connsiteX7" fmla="*/ 1625600 w 1943100"/>
                <a:gd name="connsiteY7" fmla="*/ 773354 h 787356"/>
                <a:gd name="connsiteX8" fmla="*/ 1943100 w 1943100"/>
                <a:gd name="connsiteY8" fmla="*/ 557454 h 787356"/>
                <a:gd name="connsiteX0" fmla="*/ 0 w 1943100"/>
                <a:gd name="connsiteY0" fmla="*/ 24054 h 787356"/>
                <a:gd name="connsiteX1" fmla="*/ 457200 w 1943100"/>
                <a:gd name="connsiteY1" fmla="*/ 595554 h 787356"/>
                <a:gd name="connsiteX2" fmla="*/ 774700 w 1943100"/>
                <a:gd name="connsiteY2" fmla="*/ 786054 h 787356"/>
                <a:gd name="connsiteX3" fmla="*/ 1027724 w 1943100"/>
                <a:gd name="connsiteY3" fmla="*/ 587740 h 787356"/>
                <a:gd name="connsiteX4" fmla="*/ 1143000 w 1943100"/>
                <a:gd name="connsiteY4" fmla="*/ 443154 h 787356"/>
                <a:gd name="connsiteX5" fmla="*/ 1280746 w 1943100"/>
                <a:gd name="connsiteY5" fmla="*/ 435340 h 787356"/>
                <a:gd name="connsiteX6" fmla="*/ 1435100 w 1943100"/>
                <a:gd name="connsiteY6" fmla="*/ 620954 h 787356"/>
                <a:gd name="connsiteX7" fmla="*/ 1625600 w 1943100"/>
                <a:gd name="connsiteY7" fmla="*/ 773354 h 787356"/>
                <a:gd name="connsiteX8" fmla="*/ 1943100 w 1943100"/>
                <a:gd name="connsiteY8" fmla="*/ 557454 h 787356"/>
                <a:gd name="connsiteX0" fmla="*/ 0 w 1943100"/>
                <a:gd name="connsiteY0" fmla="*/ 24054 h 787356"/>
                <a:gd name="connsiteX1" fmla="*/ 457200 w 1943100"/>
                <a:gd name="connsiteY1" fmla="*/ 595554 h 787356"/>
                <a:gd name="connsiteX2" fmla="*/ 774700 w 1943100"/>
                <a:gd name="connsiteY2" fmla="*/ 786054 h 787356"/>
                <a:gd name="connsiteX3" fmla="*/ 1027724 w 1943100"/>
                <a:gd name="connsiteY3" fmla="*/ 587740 h 787356"/>
                <a:gd name="connsiteX4" fmla="*/ 1143000 w 1943100"/>
                <a:gd name="connsiteY4" fmla="*/ 443154 h 787356"/>
                <a:gd name="connsiteX5" fmla="*/ 1280746 w 1943100"/>
                <a:gd name="connsiteY5" fmla="*/ 435340 h 787356"/>
                <a:gd name="connsiteX6" fmla="*/ 1435100 w 1943100"/>
                <a:gd name="connsiteY6" fmla="*/ 620954 h 787356"/>
                <a:gd name="connsiteX7" fmla="*/ 1625600 w 1943100"/>
                <a:gd name="connsiteY7" fmla="*/ 773354 h 787356"/>
                <a:gd name="connsiteX8" fmla="*/ 1943100 w 1943100"/>
                <a:gd name="connsiteY8" fmla="*/ 557454 h 787356"/>
                <a:gd name="connsiteX0" fmla="*/ 0 w 1943100"/>
                <a:gd name="connsiteY0" fmla="*/ 24054 h 787356"/>
                <a:gd name="connsiteX1" fmla="*/ 457200 w 1943100"/>
                <a:gd name="connsiteY1" fmla="*/ 595554 h 787356"/>
                <a:gd name="connsiteX2" fmla="*/ 774700 w 1943100"/>
                <a:gd name="connsiteY2" fmla="*/ 786054 h 787356"/>
                <a:gd name="connsiteX3" fmla="*/ 1027724 w 1943100"/>
                <a:gd name="connsiteY3" fmla="*/ 587740 h 787356"/>
                <a:gd name="connsiteX4" fmla="*/ 1280746 w 1943100"/>
                <a:gd name="connsiteY4" fmla="*/ 435340 h 787356"/>
                <a:gd name="connsiteX5" fmla="*/ 1435100 w 1943100"/>
                <a:gd name="connsiteY5" fmla="*/ 620954 h 787356"/>
                <a:gd name="connsiteX6" fmla="*/ 1625600 w 1943100"/>
                <a:gd name="connsiteY6" fmla="*/ 773354 h 787356"/>
                <a:gd name="connsiteX7" fmla="*/ 1943100 w 1943100"/>
                <a:gd name="connsiteY7" fmla="*/ 557454 h 787356"/>
                <a:gd name="connsiteX0" fmla="*/ 0 w 1943100"/>
                <a:gd name="connsiteY0" fmla="*/ 24054 h 787356"/>
                <a:gd name="connsiteX1" fmla="*/ 457200 w 1943100"/>
                <a:gd name="connsiteY1" fmla="*/ 595554 h 787356"/>
                <a:gd name="connsiteX2" fmla="*/ 774700 w 1943100"/>
                <a:gd name="connsiteY2" fmla="*/ 786054 h 787356"/>
                <a:gd name="connsiteX3" fmla="*/ 1027724 w 1943100"/>
                <a:gd name="connsiteY3" fmla="*/ 587740 h 787356"/>
                <a:gd name="connsiteX4" fmla="*/ 1280746 w 1943100"/>
                <a:gd name="connsiteY4" fmla="*/ 501600 h 787356"/>
                <a:gd name="connsiteX5" fmla="*/ 1435100 w 1943100"/>
                <a:gd name="connsiteY5" fmla="*/ 620954 h 787356"/>
                <a:gd name="connsiteX6" fmla="*/ 1625600 w 1943100"/>
                <a:gd name="connsiteY6" fmla="*/ 773354 h 787356"/>
                <a:gd name="connsiteX7" fmla="*/ 1943100 w 1943100"/>
                <a:gd name="connsiteY7" fmla="*/ 557454 h 787356"/>
                <a:gd name="connsiteX0" fmla="*/ 0 w 1943100"/>
                <a:gd name="connsiteY0" fmla="*/ 24054 h 787356"/>
                <a:gd name="connsiteX1" fmla="*/ 457200 w 1943100"/>
                <a:gd name="connsiteY1" fmla="*/ 595554 h 787356"/>
                <a:gd name="connsiteX2" fmla="*/ 774700 w 1943100"/>
                <a:gd name="connsiteY2" fmla="*/ 786054 h 787356"/>
                <a:gd name="connsiteX3" fmla="*/ 1027724 w 1943100"/>
                <a:gd name="connsiteY3" fmla="*/ 587740 h 787356"/>
                <a:gd name="connsiteX4" fmla="*/ 1280746 w 1943100"/>
                <a:gd name="connsiteY4" fmla="*/ 501600 h 787356"/>
                <a:gd name="connsiteX5" fmla="*/ 1558925 w 1943100"/>
                <a:gd name="connsiteY5" fmla="*/ 620954 h 787356"/>
                <a:gd name="connsiteX6" fmla="*/ 1625600 w 1943100"/>
                <a:gd name="connsiteY6" fmla="*/ 773354 h 787356"/>
                <a:gd name="connsiteX7" fmla="*/ 1943100 w 1943100"/>
                <a:gd name="connsiteY7" fmla="*/ 557454 h 787356"/>
                <a:gd name="connsiteX0" fmla="*/ 0 w 1943100"/>
                <a:gd name="connsiteY0" fmla="*/ 24054 h 787356"/>
                <a:gd name="connsiteX1" fmla="*/ 457200 w 1943100"/>
                <a:gd name="connsiteY1" fmla="*/ 595554 h 787356"/>
                <a:gd name="connsiteX2" fmla="*/ 774700 w 1943100"/>
                <a:gd name="connsiteY2" fmla="*/ 786054 h 787356"/>
                <a:gd name="connsiteX3" fmla="*/ 1027724 w 1943100"/>
                <a:gd name="connsiteY3" fmla="*/ 587740 h 787356"/>
                <a:gd name="connsiteX4" fmla="*/ 1280746 w 1943100"/>
                <a:gd name="connsiteY4" fmla="*/ 501600 h 787356"/>
                <a:gd name="connsiteX5" fmla="*/ 1558925 w 1943100"/>
                <a:gd name="connsiteY5" fmla="*/ 620954 h 787356"/>
                <a:gd name="connsiteX6" fmla="*/ 1943100 w 1943100"/>
                <a:gd name="connsiteY6" fmla="*/ 557454 h 787356"/>
                <a:gd name="connsiteX0" fmla="*/ 0 w 1943100"/>
                <a:gd name="connsiteY0" fmla="*/ 24054 h 787356"/>
                <a:gd name="connsiteX1" fmla="*/ 457200 w 1943100"/>
                <a:gd name="connsiteY1" fmla="*/ 595554 h 787356"/>
                <a:gd name="connsiteX2" fmla="*/ 774700 w 1943100"/>
                <a:gd name="connsiteY2" fmla="*/ 786054 h 787356"/>
                <a:gd name="connsiteX3" fmla="*/ 1027724 w 1943100"/>
                <a:gd name="connsiteY3" fmla="*/ 587740 h 787356"/>
                <a:gd name="connsiteX4" fmla="*/ 1280746 w 1943100"/>
                <a:gd name="connsiteY4" fmla="*/ 501600 h 787356"/>
                <a:gd name="connsiteX5" fmla="*/ 1658938 w 1943100"/>
                <a:gd name="connsiteY5" fmla="*/ 700450 h 787356"/>
                <a:gd name="connsiteX6" fmla="*/ 1943100 w 1943100"/>
                <a:gd name="connsiteY6" fmla="*/ 557454 h 787356"/>
                <a:gd name="connsiteX0" fmla="*/ 0 w 1943100"/>
                <a:gd name="connsiteY0" fmla="*/ 24054 h 787356"/>
                <a:gd name="connsiteX1" fmla="*/ 457200 w 1943100"/>
                <a:gd name="connsiteY1" fmla="*/ 595554 h 787356"/>
                <a:gd name="connsiteX2" fmla="*/ 774700 w 1943100"/>
                <a:gd name="connsiteY2" fmla="*/ 786054 h 787356"/>
                <a:gd name="connsiteX3" fmla="*/ 1027724 w 1943100"/>
                <a:gd name="connsiteY3" fmla="*/ 587740 h 787356"/>
                <a:gd name="connsiteX4" fmla="*/ 1280746 w 1943100"/>
                <a:gd name="connsiteY4" fmla="*/ 501600 h 787356"/>
                <a:gd name="connsiteX5" fmla="*/ 1658938 w 1943100"/>
                <a:gd name="connsiteY5" fmla="*/ 700450 h 787356"/>
                <a:gd name="connsiteX6" fmla="*/ 1943100 w 1943100"/>
                <a:gd name="connsiteY6" fmla="*/ 557454 h 787356"/>
                <a:gd name="connsiteX0" fmla="*/ 0 w 1943100"/>
                <a:gd name="connsiteY0" fmla="*/ 24054 h 722555"/>
                <a:gd name="connsiteX1" fmla="*/ 457200 w 1943100"/>
                <a:gd name="connsiteY1" fmla="*/ 595554 h 722555"/>
                <a:gd name="connsiteX2" fmla="*/ 774700 w 1943100"/>
                <a:gd name="connsiteY2" fmla="*/ 721253 h 722555"/>
                <a:gd name="connsiteX3" fmla="*/ 1027724 w 1943100"/>
                <a:gd name="connsiteY3" fmla="*/ 587740 h 722555"/>
                <a:gd name="connsiteX4" fmla="*/ 1280746 w 1943100"/>
                <a:gd name="connsiteY4" fmla="*/ 501600 h 722555"/>
                <a:gd name="connsiteX5" fmla="*/ 1658938 w 1943100"/>
                <a:gd name="connsiteY5" fmla="*/ 700450 h 722555"/>
                <a:gd name="connsiteX6" fmla="*/ 1943100 w 1943100"/>
                <a:gd name="connsiteY6" fmla="*/ 557454 h 722555"/>
                <a:gd name="connsiteX0" fmla="*/ 0 w 1658937"/>
                <a:gd name="connsiteY0" fmla="*/ 24054 h 722555"/>
                <a:gd name="connsiteX1" fmla="*/ 457200 w 1658937"/>
                <a:gd name="connsiteY1" fmla="*/ 595554 h 722555"/>
                <a:gd name="connsiteX2" fmla="*/ 774700 w 1658937"/>
                <a:gd name="connsiteY2" fmla="*/ 721253 h 722555"/>
                <a:gd name="connsiteX3" fmla="*/ 1027724 w 1658937"/>
                <a:gd name="connsiteY3" fmla="*/ 587740 h 722555"/>
                <a:gd name="connsiteX4" fmla="*/ 1280746 w 1658937"/>
                <a:gd name="connsiteY4" fmla="*/ 501600 h 722555"/>
                <a:gd name="connsiteX5" fmla="*/ 1658938 w 1658937"/>
                <a:gd name="connsiteY5" fmla="*/ 700450 h 722555"/>
                <a:gd name="connsiteX0" fmla="*/ 0 w 2122394"/>
                <a:gd name="connsiteY0" fmla="*/ 24054 h 722555"/>
                <a:gd name="connsiteX1" fmla="*/ 457200 w 2122394"/>
                <a:gd name="connsiteY1" fmla="*/ 595554 h 722555"/>
                <a:gd name="connsiteX2" fmla="*/ 774700 w 2122394"/>
                <a:gd name="connsiteY2" fmla="*/ 721253 h 722555"/>
                <a:gd name="connsiteX3" fmla="*/ 1027724 w 2122394"/>
                <a:gd name="connsiteY3" fmla="*/ 587740 h 722555"/>
                <a:gd name="connsiteX4" fmla="*/ 1280746 w 2122394"/>
                <a:gd name="connsiteY4" fmla="*/ 501600 h 722555"/>
                <a:gd name="connsiteX5" fmla="*/ 2122394 w 2122394"/>
                <a:gd name="connsiteY5" fmla="*/ 700450 h 722555"/>
                <a:gd name="connsiteX0" fmla="*/ 0 w 2122394"/>
                <a:gd name="connsiteY0" fmla="*/ 24054 h 722555"/>
                <a:gd name="connsiteX1" fmla="*/ 457200 w 2122394"/>
                <a:gd name="connsiteY1" fmla="*/ 595554 h 722555"/>
                <a:gd name="connsiteX2" fmla="*/ 774700 w 2122394"/>
                <a:gd name="connsiteY2" fmla="*/ 721253 h 722555"/>
                <a:gd name="connsiteX3" fmla="*/ 1027724 w 2122394"/>
                <a:gd name="connsiteY3" fmla="*/ 587740 h 722555"/>
                <a:gd name="connsiteX4" fmla="*/ 1280746 w 2122394"/>
                <a:gd name="connsiteY4" fmla="*/ 501600 h 722555"/>
                <a:gd name="connsiteX5" fmla="*/ 2122394 w 2122394"/>
                <a:gd name="connsiteY5" fmla="*/ 700450 h 722555"/>
                <a:gd name="connsiteX0" fmla="*/ 0 w 2122394"/>
                <a:gd name="connsiteY0" fmla="*/ 24054 h 722555"/>
                <a:gd name="connsiteX1" fmla="*/ 457200 w 2122394"/>
                <a:gd name="connsiteY1" fmla="*/ 595554 h 722555"/>
                <a:gd name="connsiteX2" fmla="*/ 774700 w 2122394"/>
                <a:gd name="connsiteY2" fmla="*/ 721253 h 722555"/>
                <a:gd name="connsiteX3" fmla="*/ 1027724 w 2122394"/>
                <a:gd name="connsiteY3" fmla="*/ 587740 h 722555"/>
                <a:gd name="connsiteX4" fmla="*/ 1280746 w 2122394"/>
                <a:gd name="connsiteY4" fmla="*/ 501600 h 722555"/>
                <a:gd name="connsiteX5" fmla="*/ 2122394 w 2122394"/>
                <a:gd name="connsiteY5" fmla="*/ 632501 h 722555"/>
                <a:gd name="connsiteX0" fmla="*/ 0 w 2122394"/>
                <a:gd name="connsiteY0" fmla="*/ 24054 h 722555"/>
                <a:gd name="connsiteX1" fmla="*/ 457200 w 2122394"/>
                <a:gd name="connsiteY1" fmla="*/ 595554 h 722555"/>
                <a:gd name="connsiteX2" fmla="*/ 774700 w 2122394"/>
                <a:gd name="connsiteY2" fmla="*/ 721253 h 722555"/>
                <a:gd name="connsiteX3" fmla="*/ 1027724 w 2122394"/>
                <a:gd name="connsiteY3" fmla="*/ 587740 h 722555"/>
                <a:gd name="connsiteX4" fmla="*/ 1445582 w 2122394"/>
                <a:gd name="connsiteY4" fmla="*/ 501600 h 722555"/>
                <a:gd name="connsiteX5" fmla="*/ 2122394 w 2122394"/>
                <a:gd name="connsiteY5" fmla="*/ 632501 h 722555"/>
                <a:gd name="connsiteX0" fmla="*/ 0 w 2122394"/>
                <a:gd name="connsiteY0" fmla="*/ 24054 h 722555"/>
                <a:gd name="connsiteX1" fmla="*/ 457200 w 2122394"/>
                <a:gd name="connsiteY1" fmla="*/ 595554 h 722555"/>
                <a:gd name="connsiteX2" fmla="*/ 774700 w 2122394"/>
                <a:gd name="connsiteY2" fmla="*/ 721253 h 722555"/>
                <a:gd name="connsiteX3" fmla="*/ 1027724 w 2122394"/>
                <a:gd name="connsiteY3" fmla="*/ 587740 h 722555"/>
                <a:gd name="connsiteX4" fmla="*/ 1445582 w 2122394"/>
                <a:gd name="connsiteY4" fmla="*/ 540781 h 722555"/>
                <a:gd name="connsiteX5" fmla="*/ 2122394 w 2122394"/>
                <a:gd name="connsiteY5" fmla="*/ 632501 h 722555"/>
                <a:gd name="connsiteX0" fmla="*/ 0 w 2122394"/>
                <a:gd name="connsiteY0" fmla="*/ 24054 h 722554"/>
                <a:gd name="connsiteX1" fmla="*/ 457200 w 2122394"/>
                <a:gd name="connsiteY1" fmla="*/ 595554 h 722554"/>
                <a:gd name="connsiteX2" fmla="*/ 774701 w 2122394"/>
                <a:gd name="connsiteY2" fmla="*/ 676568 h 722554"/>
                <a:gd name="connsiteX3" fmla="*/ 1027724 w 2122394"/>
                <a:gd name="connsiteY3" fmla="*/ 587740 h 722554"/>
                <a:gd name="connsiteX4" fmla="*/ 1445582 w 2122394"/>
                <a:gd name="connsiteY4" fmla="*/ 540781 h 722554"/>
                <a:gd name="connsiteX5" fmla="*/ 2122394 w 2122394"/>
                <a:gd name="connsiteY5" fmla="*/ 632501 h 722554"/>
                <a:gd name="connsiteX0" fmla="*/ 0 w 2122394"/>
                <a:gd name="connsiteY0" fmla="*/ 24054 h 722554"/>
                <a:gd name="connsiteX1" fmla="*/ 457200 w 2122394"/>
                <a:gd name="connsiteY1" fmla="*/ 595554 h 722554"/>
                <a:gd name="connsiteX2" fmla="*/ 774701 w 2122394"/>
                <a:gd name="connsiteY2" fmla="*/ 676568 h 722554"/>
                <a:gd name="connsiteX3" fmla="*/ 1445582 w 2122394"/>
                <a:gd name="connsiteY3" fmla="*/ 540781 h 722554"/>
                <a:gd name="connsiteX4" fmla="*/ 2122394 w 2122394"/>
                <a:gd name="connsiteY4" fmla="*/ 632501 h 722554"/>
                <a:gd name="connsiteX0" fmla="*/ 0 w 2122394"/>
                <a:gd name="connsiteY0" fmla="*/ 0 h 652514"/>
                <a:gd name="connsiteX1" fmla="*/ 774701 w 2122394"/>
                <a:gd name="connsiteY1" fmla="*/ 652514 h 652514"/>
                <a:gd name="connsiteX2" fmla="*/ 1445582 w 2122394"/>
                <a:gd name="connsiteY2" fmla="*/ 516727 h 652514"/>
                <a:gd name="connsiteX3" fmla="*/ 2122394 w 2122394"/>
                <a:gd name="connsiteY3" fmla="*/ 608447 h 652514"/>
                <a:gd name="connsiteX0" fmla="*/ 0 w 2122394"/>
                <a:gd name="connsiteY0" fmla="*/ 4801 h 657315"/>
                <a:gd name="connsiteX1" fmla="*/ 774701 w 2122394"/>
                <a:gd name="connsiteY1" fmla="*/ 657315 h 657315"/>
                <a:gd name="connsiteX2" fmla="*/ 1445582 w 2122394"/>
                <a:gd name="connsiteY2" fmla="*/ 521528 h 657315"/>
                <a:gd name="connsiteX3" fmla="*/ 2122394 w 2122394"/>
                <a:gd name="connsiteY3" fmla="*/ 613248 h 657315"/>
                <a:gd name="connsiteX0" fmla="*/ 0 w 2122394"/>
                <a:gd name="connsiteY0" fmla="*/ 4801 h 662565"/>
                <a:gd name="connsiteX1" fmla="*/ 774701 w 2122394"/>
                <a:gd name="connsiteY1" fmla="*/ 657315 h 662565"/>
                <a:gd name="connsiteX2" fmla="*/ 1445582 w 2122394"/>
                <a:gd name="connsiteY2" fmla="*/ 521528 h 662565"/>
                <a:gd name="connsiteX3" fmla="*/ 2122394 w 2122394"/>
                <a:gd name="connsiteY3" fmla="*/ 613248 h 662565"/>
                <a:gd name="connsiteX0" fmla="*/ 0 w 2122394"/>
                <a:gd name="connsiteY0" fmla="*/ 4801 h 662565"/>
                <a:gd name="connsiteX1" fmla="*/ 774701 w 2122394"/>
                <a:gd name="connsiteY1" fmla="*/ 657315 h 662565"/>
                <a:gd name="connsiteX2" fmla="*/ 1445582 w 2122394"/>
                <a:gd name="connsiteY2" fmla="*/ 521528 h 662565"/>
                <a:gd name="connsiteX3" fmla="*/ 2122394 w 2122394"/>
                <a:gd name="connsiteY3" fmla="*/ 613248 h 662565"/>
                <a:gd name="connsiteX0" fmla="*/ 0 w 2122394"/>
                <a:gd name="connsiteY0" fmla="*/ 4801 h 662565"/>
                <a:gd name="connsiteX1" fmla="*/ 844386 w 2122394"/>
                <a:gd name="connsiteY1" fmla="*/ 657315 h 662565"/>
                <a:gd name="connsiteX2" fmla="*/ 1445582 w 2122394"/>
                <a:gd name="connsiteY2" fmla="*/ 521528 h 662565"/>
                <a:gd name="connsiteX3" fmla="*/ 2122394 w 2122394"/>
                <a:gd name="connsiteY3" fmla="*/ 613248 h 662565"/>
                <a:gd name="connsiteX0" fmla="*/ 0 w 2122394"/>
                <a:gd name="connsiteY0" fmla="*/ 0 h 659701"/>
                <a:gd name="connsiteX1" fmla="*/ 494156 w 2122394"/>
                <a:gd name="connsiteY1" fmla="*/ 550949 h 659701"/>
                <a:gd name="connsiteX2" fmla="*/ 844386 w 2122394"/>
                <a:gd name="connsiteY2" fmla="*/ 652514 h 659701"/>
                <a:gd name="connsiteX3" fmla="*/ 1445582 w 2122394"/>
                <a:gd name="connsiteY3" fmla="*/ 516727 h 659701"/>
                <a:gd name="connsiteX4" fmla="*/ 2122394 w 2122394"/>
                <a:gd name="connsiteY4" fmla="*/ 608447 h 659701"/>
                <a:gd name="connsiteX0" fmla="*/ 0 w 2122394"/>
                <a:gd name="connsiteY0" fmla="*/ 0 h 659701"/>
                <a:gd name="connsiteX1" fmla="*/ 494156 w 2122394"/>
                <a:gd name="connsiteY1" fmla="*/ 550949 h 659701"/>
                <a:gd name="connsiteX2" fmla="*/ 844386 w 2122394"/>
                <a:gd name="connsiteY2" fmla="*/ 652514 h 659701"/>
                <a:gd name="connsiteX3" fmla="*/ 1445582 w 2122394"/>
                <a:gd name="connsiteY3" fmla="*/ 516727 h 659701"/>
                <a:gd name="connsiteX4" fmla="*/ 2122394 w 2122394"/>
                <a:gd name="connsiteY4" fmla="*/ 608447 h 659701"/>
                <a:gd name="connsiteX0" fmla="*/ 0 w 2122394"/>
                <a:gd name="connsiteY0" fmla="*/ 0 h 659701"/>
                <a:gd name="connsiteX1" fmla="*/ 494156 w 2122394"/>
                <a:gd name="connsiteY1" fmla="*/ 550949 h 659701"/>
                <a:gd name="connsiteX2" fmla="*/ 844386 w 2122394"/>
                <a:gd name="connsiteY2" fmla="*/ 652514 h 659701"/>
                <a:gd name="connsiteX3" fmla="*/ 1445582 w 2122394"/>
                <a:gd name="connsiteY3" fmla="*/ 516727 h 659701"/>
                <a:gd name="connsiteX4" fmla="*/ 2122394 w 2122394"/>
                <a:gd name="connsiteY4" fmla="*/ 608447 h 659701"/>
                <a:gd name="connsiteX0" fmla="*/ 0 w 2122394"/>
                <a:gd name="connsiteY0" fmla="*/ 0 h 659701"/>
                <a:gd name="connsiteX1" fmla="*/ 494156 w 2122394"/>
                <a:gd name="connsiteY1" fmla="*/ 550949 h 659701"/>
                <a:gd name="connsiteX2" fmla="*/ 844386 w 2122394"/>
                <a:gd name="connsiteY2" fmla="*/ 652514 h 659701"/>
                <a:gd name="connsiteX3" fmla="*/ 1445582 w 2122394"/>
                <a:gd name="connsiteY3" fmla="*/ 516727 h 659701"/>
                <a:gd name="connsiteX4" fmla="*/ 2122394 w 2122394"/>
                <a:gd name="connsiteY4" fmla="*/ 608447 h 659701"/>
                <a:gd name="connsiteX0" fmla="*/ 0 w 2122394"/>
                <a:gd name="connsiteY0" fmla="*/ 0 h 659701"/>
                <a:gd name="connsiteX1" fmla="*/ 494156 w 2122394"/>
                <a:gd name="connsiteY1" fmla="*/ 550949 h 659701"/>
                <a:gd name="connsiteX2" fmla="*/ 844386 w 2122394"/>
                <a:gd name="connsiteY2" fmla="*/ 652514 h 659701"/>
                <a:gd name="connsiteX3" fmla="*/ 1445582 w 2122394"/>
                <a:gd name="connsiteY3" fmla="*/ 516727 h 659701"/>
                <a:gd name="connsiteX4" fmla="*/ 2122394 w 2122394"/>
                <a:gd name="connsiteY4" fmla="*/ 608447 h 659701"/>
                <a:gd name="connsiteX0" fmla="*/ 0 w 2122394"/>
                <a:gd name="connsiteY0" fmla="*/ 0 h 659701"/>
                <a:gd name="connsiteX1" fmla="*/ 494156 w 2122394"/>
                <a:gd name="connsiteY1" fmla="*/ 550949 h 659701"/>
                <a:gd name="connsiteX2" fmla="*/ 844386 w 2122394"/>
                <a:gd name="connsiteY2" fmla="*/ 652514 h 659701"/>
                <a:gd name="connsiteX3" fmla="*/ 1445582 w 2122394"/>
                <a:gd name="connsiteY3" fmla="*/ 516727 h 659701"/>
                <a:gd name="connsiteX4" fmla="*/ 2122394 w 2122394"/>
                <a:gd name="connsiteY4" fmla="*/ 608447 h 659701"/>
                <a:gd name="connsiteX0" fmla="*/ 0 w 2122394"/>
                <a:gd name="connsiteY0" fmla="*/ 0 h 659701"/>
                <a:gd name="connsiteX1" fmla="*/ 494156 w 2122394"/>
                <a:gd name="connsiteY1" fmla="*/ 550949 h 659701"/>
                <a:gd name="connsiteX2" fmla="*/ 844386 w 2122394"/>
                <a:gd name="connsiteY2" fmla="*/ 652514 h 659701"/>
                <a:gd name="connsiteX3" fmla="*/ 1228538 w 2122394"/>
                <a:gd name="connsiteY3" fmla="*/ 565642 h 659701"/>
                <a:gd name="connsiteX4" fmla="*/ 1445582 w 2122394"/>
                <a:gd name="connsiteY4" fmla="*/ 516727 h 659701"/>
                <a:gd name="connsiteX5" fmla="*/ 2122394 w 2122394"/>
                <a:gd name="connsiteY5" fmla="*/ 608447 h 659701"/>
                <a:gd name="connsiteX0" fmla="*/ 0 w 2122394"/>
                <a:gd name="connsiteY0" fmla="*/ 0 h 659701"/>
                <a:gd name="connsiteX1" fmla="*/ 494156 w 2122394"/>
                <a:gd name="connsiteY1" fmla="*/ 550949 h 659701"/>
                <a:gd name="connsiteX2" fmla="*/ 844386 w 2122394"/>
                <a:gd name="connsiteY2" fmla="*/ 652514 h 659701"/>
                <a:gd name="connsiteX3" fmla="*/ 1228538 w 2122394"/>
                <a:gd name="connsiteY3" fmla="*/ 565642 h 659701"/>
                <a:gd name="connsiteX4" fmla="*/ 1611757 w 2122394"/>
                <a:gd name="connsiteY4" fmla="*/ 516727 h 659701"/>
                <a:gd name="connsiteX5" fmla="*/ 2122394 w 2122394"/>
                <a:gd name="connsiteY5" fmla="*/ 608447 h 659701"/>
                <a:gd name="connsiteX0" fmla="*/ 0 w 2122394"/>
                <a:gd name="connsiteY0" fmla="*/ 0 h 659701"/>
                <a:gd name="connsiteX1" fmla="*/ 494156 w 2122394"/>
                <a:gd name="connsiteY1" fmla="*/ 550949 h 659701"/>
                <a:gd name="connsiteX2" fmla="*/ 844386 w 2122394"/>
                <a:gd name="connsiteY2" fmla="*/ 652514 h 659701"/>
                <a:gd name="connsiteX3" fmla="*/ 1228538 w 2122394"/>
                <a:gd name="connsiteY3" fmla="*/ 565642 h 659701"/>
                <a:gd name="connsiteX4" fmla="*/ 1611757 w 2122394"/>
                <a:gd name="connsiteY4" fmla="*/ 516727 h 659701"/>
                <a:gd name="connsiteX5" fmla="*/ 2122394 w 2122394"/>
                <a:gd name="connsiteY5" fmla="*/ 608447 h 659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22394" h="659701">
                  <a:moveTo>
                    <a:pt x="0" y="0"/>
                  </a:moveTo>
                  <a:cubicBezTo>
                    <a:pt x="228879" y="129"/>
                    <a:pt x="353425" y="442197"/>
                    <a:pt x="494156" y="550949"/>
                  </a:cubicBezTo>
                  <a:cubicBezTo>
                    <a:pt x="634887" y="659701"/>
                    <a:pt x="721989" y="650065"/>
                    <a:pt x="844386" y="652514"/>
                  </a:cubicBezTo>
                  <a:cubicBezTo>
                    <a:pt x="966783" y="654963"/>
                    <a:pt x="1100643" y="588273"/>
                    <a:pt x="1228538" y="565642"/>
                  </a:cubicBezTo>
                  <a:cubicBezTo>
                    <a:pt x="1356433" y="543011"/>
                    <a:pt x="1462781" y="509593"/>
                    <a:pt x="1611757" y="516727"/>
                  </a:cubicBezTo>
                  <a:cubicBezTo>
                    <a:pt x="1794202" y="524187"/>
                    <a:pt x="1855209" y="597307"/>
                    <a:pt x="2122394" y="608447"/>
                  </a:cubicBezTo>
                </a:path>
              </a:pathLst>
            </a:custGeom>
            <a:noFill/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2000" b="0" i="1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34" name="Freeform 33"/>
            <p:cNvSpPr/>
            <p:nvPr/>
          </p:nvSpPr>
          <p:spPr bwMode="auto">
            <a:xfrm flipH="1">
              <a:off x="5052481" y="2544547"/>
              <a:ext cx="1633293" cy="500916"/>
            </a:xfrm>
            <a:custGeom>
              <a:avLst/>
              <a:gdLst>
                <a:gd name="connsiteX0" fmla="*/ 0 w 1943100"/>
                <a:gd name="connsiteY0" fmla="*/ 0 h 793750"/>
                <a:gd name="connsiteX1" fmla="*/ 279400 w 1943100"/>
                <a:gd name="connsiteY1" fmla="*/ 165100 h 793750"/>
                <a:gd name="connsiteX2" fmla="*/ 457200 w 1943100"/>
                <a:gd name="connsiteY2" fmla="*/ 571500 h 793750"/>
                <a:gd name="connsiteX3" fmla="*/ 584200 w 1943100"/>
                <a:gd name="connsiteY3" fmla="*/ 749300 h 793750"/>
                <a:gd name="connsiteX4" fmla="*/ 774700 w 1943100"/>
                <a:gd name="connsiteY4" fmla="*/ 762000 h 793750"/>
                <a:gd name="connsiteX5" fmla="*/ 939800 w 1943100"/>
                <a:gd name="connsiteY5" fmla="*/ 558800 h 793750"/>
                <a:gd name="connsiteX6" fmla="*/ 1143000 w 1943100"/>
                <a:gd name="connsiteY6" fmla="*/ 419100 h 793750"/>
                <a:gd name="connsiteX7" fmla="*/ 1435100 w 1943100"/>
                <a:gd name="connsiteY7" fmla="*/ 596900 h 793750"/>
                <a:gd name="connsiteX8" fmla="*/ 1625600 w 1943100"/>
                <a:gd name="connsiteY8" fmla="*/ 749300 h 793750"/>
                <a:gd name="connsiteX9" fmla="*/ 1943100 w 1943100"/>
                <a:gd name="connsiteY9" fmla="*/ 533400 h 793750"/>
                <a:gd name="connsiteX0" fmla="*/ 0 w 1943100"/>
                <a:gd name="connsiteY0" fmla="*/ 47381 h 841131"/>
                <a:gd name="connsiteX1" fmla="*/ 279400 w 1943100"/>
                <a:gd name="connsiteY1" fmla="*/ 212481 h 841131"/>
                <a:gd name="connsiteX2" fmla="*/ 457200 w 1943100"/>
                <a:gd name="connsiteY2" fmla="*/ 618881 h 841131"/>
                <a:gd name="connsiteX3" fmla="*/ 584200 w 1943100"/>
                <a:gd name="connsiteY3" fmla="*/ 796681 h 841131"/>
                <a:gd name="connsiteX4" fmla="*/ 774700 w 1943100"/>
                <a:gd name="connsiteY4" fmla="*/ 809381 h 841131"/>
                <a:gd name="connsiteX5" fmla="*/ 939800 w 1943100"/>
                <a:gd name="connsiteY5" fmla="*/ 606181 h 841131"/>
                <a:gd name="connsiteX6" fmla="*/ 1143000 w 1943100"/>
                <a:gd name="connsiteY6" fmla="*/ 466481 h 841131"/>
                <a:gd name="connsiteX7" fmla="*/ 1435100 w 1943100"/>
                <a:gd name="connsiteY7" fmla="*/ 644281 h 841131"/>
                <a:gd name="connsiteX8" fmla="*/ 1625600 w 1943100"/>
                <a:gd name="connsiteY8" fmla="*/ 796681 h 841131"/>
                <a:gd name="connsiteX9" fmla="*/ 1943100 w 1943100"/>
                <a:gd name="connsiteY9" fmla="*/ 580781 h 841131"/>
                <a:gd name="connsiteX0" fmla="*/ 0 w 1943100"/>
                <a:gd name="connsiteY0" fmla="*/ 0 h 793750"/>
                <a:gd name="connsiteX1" fmla="*/ 457200 w 1943100"/>
                <a:gd name="connsiteY1" fmla="*/ 571500 h 793750"/>
                <a:gd name="connsiteX2" fmla="*/ 584200 w 1943100"/>
                <a:gd name="connsiteY2" fmla="*/ 749300 h 793750"/>
                <a:gd name="connsiteX3" fmla="*/ 774700 w 1943100"/>
                <a:gd name="connsiteY3" fmla="*/ 762000 h 793750"/>
                <a:gd name="connsiteX4" fmla="*/ 939800 w 1943100"/>
                <a:gd name="connsiteY4" fmla="*/ 558800 h 793750"/>
                <a:gd name="connsiteX5" fmla="*/ 1143000 w 1943100"/>
                <a:gd name="connsiteY5" fmla="*/ 419100 h 793750"/>
                <a:gd name="connsiteX6" fmla="*/ 1435100 w 1943100"/>
                <a:gd name="connsiteY6" fmla="*/ 596900 h 793750"/>
                <a:gd name="connsiteX7" fmla="*/ 1625600 w 1943100"/>
                <a:gd name="connsiteY7" fmla="*/ 749300 h 793750"/>
                <a:gd name="connsiteX8" fmla="*/ 1943100 w 1943100"/>
                <a:gd name="connsiteY8" fmla="*/ 533400 h 793750"/>
                <a:gd name="connsiteX0" fmla="*/ 0 w 1943100"/>
                <a:gd name="connsiteY0" fmla="*/ 24054 h 817804"/>
                <a:gd name="connsiteX1" fmla="*/ 457200 w 1943100"/>
                <a:gd name="connsiteY1" fmla="*/ 595554 h 817804"/>
                <a:gd name="connsiteX2" fmla="*/ 584200 w 1943100"/>
                <a:gd name="connsiteY2" fmla="*/ 773354 h 817804"/>
                <a:gd name="connsiteX3" fmla="*/ 774700 w 1943100"/>
                <a:gd name="connsiteY3" fmla="*/ 786054 h 817804"/>
                <a:gd name="connsiteX4" fmla="*/ 939800 w 1943100"/>
                <a:gd name="connsiteY4" fmla="*/ 582854 h 817804"/>
                <a:gd name="connsiteX5" fmla="*/ 1143000 w 1943100"/>
                <a:gd name="connsiteY5" fmla="*/ 443154 h 817804"/>
                <a:gd name="connsiteX6" fmla="*/ 1435100 w 1943100"/>
                <a:gd name="connsiteY6" fmla="*/ 620954 h 817804"/>
                <a:gd name="connsiteX7" fmla="*/ 1625600 w 1943100"/>
                <a:gd name="connsiteY7" fmla="*/ 773354 h 817804"/>
                <a:gd name="connsiteX8" fmla="*/ 1943100 w 1943100"/>
                <a:gd name="connsiteY8" fmla="*/ 557454 h 817804"/>
                <a:gd name="connsiteX0" fmla="*/ 0 w 1943100"/>
                <a:gd name="connsiteY0" fmla="*/ 24054 h 788171"/>
                <a:gd name="connsiteX1" fmla="*/ 457200 w 1943100"/>
                <a:gd name="connsiteY1" fmla="*/ 595554 h 788171"/>
                <a:gd name="connsiteX2" fmla="*/ 774700 w 1943100"/>
                <a:gd name="connsiteY2" fmla="*/ 786054 h 788171"/>
                <a:gd name="connsiteX3" fmla="*/ 939800 w 1943100"/>
                <a:gd name="connsiteY3" fmla="*/ 582854 h 788171"/>
                <a:gd name="connsiteX4" fmla="*/ 1143000 w 1943100"/>
                <a:gd name="connsiteY4" fmla="*/ 443154 h 788171"/>
                <a:gd name="connsiteX5" fmla="*/ 1435100 w 1943100"/>
                <a:gd name="connsiteY5" fmla="*/ 620954 h 788171"/>
                <a:gd name="connsiteX6" fmla="*/ 1625600 w 1943100"/>
                <a:gd name="connsiteY6" fmla="*/ 773354 h 788171"/>
                <a:gd name="connsiteX7" fmla="*/ 1943100 w 1943100"/>
                <a:gd name="connsiteY7" fmla="*/ 557454 h 788171"/>
                <a:gd name="connsiteX0" fmla="*/ 0 w 1943100"/>
                <a:gd name="connsiteY0" fmla="*/ 24054 h 788171"/>
                <a:gd name="connsiteX1" fmla="*/ 457200 w 1943100"/>
                <a:gd name="connsiteY1" fmla="*/ 595554 h 788171"/>
                <a:gd name="connsiteX2" fmla="*/ 774700 w 1943100"/>
                <a:gd name="connsiteY2" fmla="*/ 786054 h 788171"/>
                <a:gd name="connsiteX3" fmla="*/ 939800 w 1943100"/>
                <a:gd name="connsiteY3" fmla="*/ 582854 h 788171"/>
                <a:gd name="connsiteX4" fmla="*/ 1143000 w 1943100"/>
                <a:gd name="connsiteY4" fmla="*/ 443154 h 788171"/>
                <a:gd name="connsiteX5" fmla="*/ 1435100 w 1943100"/>
                <a:gd name="connsiteY5" fmla="*/ 620954 h 788171"/>
                <a:gd name="connsiteX6" fmla="*/ 1625600 w 1943100"/>
                <a:gd name="connsiteY6" fmla="*/ 773354 h 788171"/>
                <a:gd name="connsiteX7" fmla="*/ 1943100 w 1943100"/>
                <a:gd name="connsiteY7" fmla="*/ 557454 h 788171"/>
                <a:gd name="connsiteX0" fmla="*/ 0 w 1943100"/>
                <a:gd name="connsiteY0" fmla="*/ 24054 h 788171"/>
                <a:gd name="connsiteX1" fmla="*/ 457200 w 1943100"/>
                <a:gd name="connsiteY1" fmla="*/ 595554 h 788171"/>
                <a:gd name="connsiteX2" fmla="*/ 774700 w 1943100"/>
                <a:gd name="connsiteY2" fmla="*/ 786054 h 788171"/>
                <a:gd name="connsiteX3" fmla="*/ 939800 w 1943100"/>
                <a:gd name="connsiteY3" fmla="*/ 582854 h 788171"/>
                <a:gd name="connsiteX4" fmla="*/ 946638 w 1943100"/>
                <a:gd name="connsiteY4" fmla="*/ 587740 h 788171"/>
                <a:gd name="connsiteX5" fmla="*/ 1143000 w 1943100"/>
                <a:gd name="connsiteY5" fmla="*/ 443154 h 788171"/>
                <a:gd name="connsiteX6" fmla="*/ 1435100 w 1943100"/>
                <a:gd name="connsiteY6" fmla="*/ 620954 h 788171"/>
                <a:gd name="connsiteX7" fmla="*/ 1625600 w 1943100"/>
                <a:gd name="connsiteY7" fmla="*/ 773354 h 788171"/>
                <a:gd name="connsiteX8" fmla="*/ 1943100 w 1943100"/>
                <a:gd name="connsiteY8" fmla="*/ 557454 h 788171"/>
                <a:gd name="connsiteX0" fmla="*/ 0 w 1943100"/>
                <a:gd name="connsiteY0" fmla="*/ 24054 h 788171"/>
                <a:gd name="connsiteX1" fmla="*/ 457200 w 1943100"/>
                <a:gd name="connsiteY1" fmla="*/ 595554 h 788171"/>
                <a:gd name="connsiteX2" fmla="*/ 774700 w 1943100"/>
                <a:gd name="connsiteY2" fmla="*/ 786054 h 788171"/>
                <a:gd name="connsiteX3" fmla="*/ 939800 w 1943100"/>
                <a:gd name="connsiteY3" fmla="*/ 582854 h 788171"/>
                <a:gd name="connsiteX4" fmla="*/ 946638 w 1943100"/>
                <a:gd name="connsiteY4" fmla="*/ 587740 h 788171"/>
                <a:gd name="connsiteX5" fmla="*/ 1143000 w 1943100"/>
                <a:gd name="connsiteY5" fmla="*/ 443154 h 788171"/>
                <a:gd name="connsiteX6" fmla="*/ 1280746 w 1943100"/>
                <a:gd name="connsiteY6" fmla="*/ 435340 h 788171"/>
                <a:gd name="connsiteX7" fmla="*/ 1435100 w 1943100"/>
                <a:gd name="connsiteY7" fmla="*/ 620954 h 788171"/>
                <a:gd name="connsiteX8" fmla="*/ 1625600 w 1943100"/>
                <a:gd name="connsiteY8" fmla="*/ 773354 h 788171"/>
                <a:gd name="connsiteX9" fmla="*/ 1943100 w 1943100"/>
                <a:gd name="connsiteY9" fmla="*/ 557454 h 788171"/>
                <a:gd name="connsiteX0" fmla="*/ 0 w 1943100"/>
                <a:gd name="connsiteY0" fmla="*/ 24054 h 788171"/>
                <a:gd name="connsiteX1" fmla="*/ 457200 w 1943100"/>
                <a:gd name="connsiteY1" fmla="*/ 595554 h 788171"/>
                <a:gd name="connsiteX2" fmla="*/ 774700 w 1943100"/>
                <a:gd name="connsiteY2" fmla="*/ 786054 h 788171"/>
                <a:gd name="connsiteX3" fmla="*/ 939800 w 1943100"/>
                <a:gd name="connsiteY3" fmla="*/ 582854 h 788171"/>
                <a:gd name="connsiteX4" fmla="*/ 1027724 w 1943100"/>
                <a:gd name="connsiteY4" fmla="*/ 587740 h 788171"/>
                <a:gd name="connsiteX5" fmla="*/ 1143000 w 1943100"/>
                <a:gd name="connsiteY5" fmla="*/ 443154 h 788171"/>
                <a:gd name="connsiteX6" fmla="*/ 1280746 w 1943100"/>
                <a:gd name="connsiteY6" fmla="*/ 435340 h 788171"/>
                <a:gd name="connsiteX7" fmla="*/ 1435100 w 1943100"/>
                <a:gd name="connsiteY7" fmla="*/ 620954 h 788171"/>
                <a:gd name="connsiteX8" fmla="*/ 1625600 w 1943100"/>
                <a:gd name="connsiteY8" fmla="*/ 773354 h 788171"/>
                <a:gd name="connsiteX9" fmla="*/ 1943100 w 1943100"/>
                <a:gd name="connsiteY9" fmla="*/ 557454 h 788171"/>
                <a:gd name="connsiteX0" fmla="*/ 0 w 1943100"/>
                <a:gd name="connsiteY0" fmla="*/ 24054 h 787356"/>
                <a:gd name="connsiteX1" fmla="*/ 457200 w 1943100"/>
                <a:gd name="connsiteY1" fmla="*/ 595554 h 787356"/>
                <a:gd name="connsiteX2" fmla="*/ 774700 w 1943100"/>
                <a:gd name="connsiteY2" fmla="*/ 786054 h 787356"/>
                <a:gd name="connsiteX3" fmla="*/ 1027724 w 1943100"/>
                <a:gd name="connsiteY3" fmla="*/ 587740 h 787356"/>
                <a:gd name="connsiteX4" fmla="*/ 1143000 w 1943100"/>
                <a:gd name="connsiteY4" fmla="*/ 443154 h 787356"/>
                <a:gd name="connsiteX5" fmla="*/ 1280746 w 1943100"/>
                <a:gd name="connsiteY5" fmla="*/ 435340 h 787356"/>
                <a:gd name="connsiteX6" fmla="*/ 1435100 w 1943100"/>
                <a:gd name="connsiteY6" fmla="*/ 620954 h 787356"/>
                <a:gd name="connsiteX7" fmla="*/ 1625600 w 1943100"/>
                <a:gd name="connsiteY7" fmla="*/ 773354 h 787356"/>
                <a:gd name="connsiteX8" fmla="*/ 1943100 w 1943100"/>
                <a:gd name="connsiteY8" fmla="*/ 557454 h 787356"/>
                <a:gd name="connsiteX0" fmla="*/ 0 w 1943100"/>
                <a:gd name="connsiteY0" fmla="*/ 24054 h 787356"/>
                <a:gd name="connsiteX1" fmla="*/ 457200 w 1943100"/>
                <a:gd name="connsiteY1" fmla="*/ 595554 h 787356"/>
                <a:gd name="connsiteX2" fmla="*/ 774700 w 1943100"/>
                <a:gd name="connsiteY2" fmla="*/ 786054 h 787356"/>
                <a:gd name="connsiteX3" fmla="*/ 1027724 w 1943100"/>
                <a:gd name="connsiteY3" fmla="*/ 587740 h 787356"/>
                <a:gd name="connsiteX4" fmla="*/ 1143000 w 1943100"/>
                <a:gd name="connsiteY4" fmla="*/ 443154 h 787356"/>
                <a:gd name="connsiteX5" fmla="*/ 1280746 w 1943100"/>
                <a:gd name="connsiteY5" fmla="*/ 435340 h 787356"/>
                <a:gd name="connsiteX6" fmla="*/ 1435100 w 1943100"/>
                <a:gd name="connsiteY6" fmla="*/ 620954 h 787356"/>
                <a:gd name="connsiteX7" fmla="*/ 1625600 w 1943100"/>
                <a:gd name="connsiteY7" fmla="*/ 773354 h 787356"/>
                <a:gd name="connsiteX8" fmla="*/ 1943100 w 1943100"/>
                <a:gd name="connsiteY8" fmla="*/ 557454 h 787356"/>
                <a:gd name="connsiteX0" fmla="*/ 0 w 1943100"/>
                <a:gd name="connsiteY0" fmla="*/ 24054 h 787356"/>
                <a:gd name="connsiteX1" fmla="*/ 457200 w 1943100"/>
                <a:gd name="connsiteY1" fmla="*/ 595554 h 787356"/>
                <a:gd name="connsiteX2" fmla="*/ 774700 w 1943100"/>
                <a:gd name="connsiteY2" fmla="*/ 786054 h 787356"/>
                <a:gd name="connsiteX3" fmla="*/ 1027724 w 1943100"/>
                <a:gd name="connsiteY3" fmla="*/ 587740 h 787356"/>
                <a:gd name="connsiteX4" fmla="*/ 1143000 w 1943100"/>
                <a:gd name="connsiteY4" fmla="*/ 443154 h 787356"/>
                <a:gd name="connsiteX5" fmla="*/ 1280746 w 1943100"/>
                <a:gd name="connsiteY5" fmla="*/ 435340 h 787356"/>
                <a:gd name="connsiteX6" fmla="*/ 1435100 w 1943100"/>
                <a:gd name="connsiteY6" fmla="*/ 620954 h 787356"/>
                <a:gd name="connsiteX7" fmla="*/ 1625600 w 1943100"/>
                <a:gd name="connsiteY7" fmla="*/ 773354 h 787356"/>
                <a:gd name="connsiteX8" fmla="*/ 1943100 w 1943100"/>
                <a:gd name="connsiteY8" fmla="*/ 557454 h 787356"/>
                <a:gd name="connsiteX0" fmla="*/ 0 w 1943100"/>
                <a:gd name="connsiteY0" fmla="*/ 24054 h 787356"/>
                <a:gd name="connsiteX1" fmla="*/ 457200 w 1943100"/>
                <a:gd name="connsiteY1" fmla="*/ 595554 h 787356"/>
                <a:gd name="connsiteX2" fmla="*/ 774700 w 1943100"/>
                <a:gd name="connsiteY2" fmla="*/ 786054 h 787356"/>
                <a:gd name="connsiteX3" fmla="*/ 1027724 w 1943100"/>
                <a:gd name="connsiteY3" fmla="*/ 587740 h 787356"/>
                <a:gd name="connsiteX4" fmla="*/ 1280746 w 1943100"/>
                <a:gd name="connsiteY4" fmla="*/ 435340 h 787356"/>
                <a:gd name="connsiteX5" fmla="*/ 1435100 w 1943100"/>
                <a:gd name="connsiteY5" fmla="*/ 620954 h 787356"/>
                <a:gd name="connsiteX6" fmla="*/ 1625600 w 1943100"/>
                <a:gd name="connsiteY6" fmla="*/ 773354 h 787356"/>
                <a:gd name="connsiteX7" fmla="*/ 1943100 w 1943100"/>
                <a:gd name="connsiteY7" fmla="*/ 557454 h 787356"/>
                <a:gd name="connsiteX0" fmla="*/ 0 w 1943100"/>
                <a:gd name="connsiteY0" fmla="*/ 24054 h 787356"/>
                <a:gd name="connsiteX1" fmla="*/ 457200 w 1943100"/>
                <a:gd name="connsiteY1" fmla="*/ 595554 h 787356"/>
                <a:gd name="connsiteX2" fmla="*/ 774700 w 1943100"/>
                <a:gd name="connsiteY2" fmla="*/ 786054 h 787356"/>
                <a:gd name="connsiteX3" fmla="*/ 1027724 w 1943100"/>
                <a:gd name="connsiteY3" fmla="*/ 587740 h 787356"/>
                <a:gd name="connsiteX4" fmla="*/ 1280746 w 1943100"/>
                <a:gd name="connsiteY4" fmla="*/ 501600 h 787356"/>
                <a:gd name="connsiteX5" fmla="*/ 1435100 w 1943100"/>
                <a:gd name="connsiteY5" fmla="*/ 620954 h 787356"/>
                <a:gd name="connsiteX6" fmla="*/ 1625600 w 1943100"/>
                <a:gd name="connsiteY6" fmla="*/ 773354 h 787356"/>
                <a:gd name="connsiteX7" fmla="*/ 1943100 w 1943100"/>
                <a:gd name="connsiteY7" fmla="*/ 557454 h 787356"/>
                <a:gd name="connsiteX0" fmla="*/ 0 w 1943100"/>
                <a:gd name="connsiteY0" fmla="*/ 24054 h 787356"/>
                <a:gd name="connsiteX1" fmla="*/ 457200 w 1943100"/>
                <a:gd name="connsiteY1" fmla="*/ 595554 h 787356"/>
                <a:gd name="connsiteX2" fmla="*/ 774700 w 1943100"/>
                <a:gd name="connsiteY2" fmla="*/ 786054 h 787356"/>
                <a:gd name="connsiteX3" fmla="*/ 1027724 w 1943100"/>
                <a:gd name="connsiteY3" fmla="*/ 587740 h 787356"/>
                <a:gd name="connsiteX4" fmla="*/ 1280746 w 1943100"/>
                <a:gd name="connsiteY4" fmla="*/ 501600 h 787356"/>
                <a:gd name="connsiteX5" fmla="*/ 1558925 w 1943100"/>
                <a:gd name="connsiteY5" fmla="*/ 620954 h 787356"/>
                <a:gd name="connsiteX6" fmla="*/ 1625600 w 1943100"/>
                <a:gd name="connsiteY6" fmla="*/ 773354 h 787356"/>
                <a:gd name="connsiteX7" fmla="*/ 1943100 w 1943100"/>
                <a:gd name="connsiteY7" fmla="*/ 557454 h 787356"/>
                <a:gd name="connsiteX0" fmla="*/ 0 w 1943100"/>
                <a:gd name="connsiteY0" fmla="*/ 24054 h 787356"/>
                <a:gd name="connsiteX1" fmla="*/ 457200 w 1943100"/>
                <a:gd name="connsiteY1" fmla="*/ 595554 h 787356"/>
                <a:gd name="connsiteX2" fmla="*/ 774700 w 1943100"/>
                <a:gd name="connsiteY2" fmla="*/ 786054 h 787356"/>
                <a:gd name="connsiteX3" fmla="*/ 1027724 w 1943100"/>
                <a:gd name="connsiteY3" fmla="*/ 587740 h 787356"/>
                <a:gd name="connsiteX4" fmla="*/ 1280746 w 1943100"/>
                <a:gd name="connsiteY4" fmla="*/ 501600 h 787356"/>
                <a:gd name="connsiteX5" fmla="*/ 1558925 w 1943100"/>
                <a:gd name="connsiteY5" fmla="*/ 620954 h 787356"/>
                <a:gd name="connsiteX6" fmla="*/ 1943100 w 1943100"/>
                <a:gd name="connsiteY6" fmla="*/ 557454 h 787356"/>
                <a:gd name="connsiteX0" fmla="*/ 0 w 1943100"/>
                <a:gd name="connsiteY0" fmla="*/ 24054 h 787356"/>
                <a:gd name="connsiteX1" fmla="*/ 457200 w 1943100"/>
                <a:gd name="connsiteY1" fmla="*/ 595554 h 787356"/>
                <a:gd name="connsiteX2" fmla="*/ 774700 w 1943100"/>
                <a:gd name="connsiteY2" fmla="*/ 786054 h 787356"/>
                <a:gd name="connsiteX3" fmla="*/ 1027724 w 1943100"/>
                <a:gd name="connsiteY3" fmla="*/ 587740 h 787356"/>
                <a:gd name="connsiteX4" fmla="*/ 1280746 w 1943100"/>
                <a:gd name="connsiteY4" fmla="*/ 501600 h 787356"/>
                <a:gd name="connsiteX5" fmla="*/ 1658938 w 1943100"/>
                <a:gd name="connsiteY5" fmla="*/ 700450 h 787356"/>
                <a:gd name="connsiteX6" fmla="*/ 1943100 w 1943100"/>
                <a:gd name="connsiteY6" fmla="*/ 557454 h 787356"/>
                <a:gd name="connsiteX0" fmla="*/ 0 w 1943100"/>
                <a:gd name="connsiteY0" fmla="*/ 24054 h 787356"/>
                <a:gd name="connsiteX1" fmla="*/ 457200 w 1943100"/>
                <a:gd name="connsiteY1" fmla="*/ 595554 h 787356"/>
                <a:gd name="connsiteX2" fmla="*/ 774700 w 1943100"/>
                <a:gd name="connsiteY2" fmla="*/ 786054 h 787356"/>
                <a:gd name="connsiteX3" fmla="*/ 1027724 w 1943100"/>
                <a:gd name="connsiteY3" fmla="*/ 587740 h 787356"/>
                <a:gd name="connsiteX4" fmla="*/ 1280746 w 1943100"/>
                <a:gd name="connsiteY4" fmla="*/ 501600 h 787356"/>
                <a:gd name="connsiteX5" fmla="*/ 1658938 w 1943100"/>
                <a:gd name="connsiteY5" fmla="*/ 700450 h 787356"/>
                <a:gd name="connsiteX6" fmla="*/ 1943100 w 1943100"/>
                <a:gd name="connsiteY6" fmla="*/ 557454 h 787356"/>
                <a:gd name="connsiteX0" fmla="*/ 0 w 1943100"/>
                <a:gd name="connsiteY0" fmla="*/ 24054 h 722555"/>
                <a:gd name="connsiteX1" fmla="*/ 457200 w 1943100"/>
                <a:gd name="connsiteY1" fmla="*/ 595554 h 722555"/>
                <a:gd name="connsiteX2" fmla="*/ 774700 w 1943100"/>
                <a:gd name="connsiteY2" fmla="*/ 721253 h 722555"/>
                <a:gd name="connsiteX3" fmla="*/ 1027724 w 1943100"/>
                <a:gd name="connsiteY3" fmla="*/ 587740 h 722555"/>
                <a:gd name="connsiteX4" fmla="*/ 1280746 w 1943100"/>
                <a:gd name="connsiteY4" fmla="*/ 501600 h 722555"/>
                <a:gd name="connsiteX5" fmla="*/ 1658938 w 1943100"/>
                <a:gd name="connsiteY5" fmla="*/ 700450 h 722555"/>
                <a:gd name="connsiteX6" fmla="*/ 1943100 w 1943100"/>
                <a:gd name="connsiteY6" fmla="*/ 557454 h 722555"/>
                <a:gd name="connsiteX0" fmla="*/ 0 w 1658937"/>
                <a:gd name="connsiteY0" fmla="*/ 24054 h 722555"/>
                <a:gd name="connsiteX1" fmla="*/ 457200 w 1658937"/>
                <a:gd name="connsiteY1" fmla="*/ 595554 h 722555"/>
                <a:gd name="connsiteX2" fmla="*/ 774700 w 1658937"/>
                <a:gd name="connsiteY2" fmla="*/ 721253 h 722555"/>
                <a:gd name="connsiteX3" fmla="*/ 1027724 w 1658937"/>
                <a:gd name="connsiteY3" fmla="*/ 587740 h 722555"/>
                <a:gd name="connsiteX4" fmla="*/ 1280746 w 1658937"/>
                <a:gd name="connsiteY4" fmla="*/ 501600 h 722555"/>
                <a:gd name="connsiteX5" fmla="*/ 1658938 w 1658937"/>
                <a:gd name="connsiteY5" fmla="*/ 700450 h 722555"/>
                <a:gd name="connsiteX0" fmla="*/ 0 w 2122394"/>
                <a:gd name="connsiteY0" fmla="*/ 24054 h 722555"/>
                <a:gd name="connsiteX1" fmla="*/ 457200 w 2122394"/>
                <a:gd name="connsiteY1" fmla="*/ 595554 h 722555"/>
                <a:gd name="connsiteX2" fmla="*/ 774700 w 2122394"/>
                <a:gd name="connsiteY2" fmla="*/ 721253 h 722555"/>
                <a:gd name="connsiteX3" fmla="*/ 1027724 w 2122394"/>
                <a:gd name="connsiteY3" fmla="*/ 587740 h 722555"/>
                <a:gd name="connsiteX4" fmla="*/ 1280746 w 2122394"/>
                <a:gd name="connsiteY4" fmla="*/ 501600 h 722555"/>
                <a:gd name="connsiteX5" fmla="*/ 2122394 w 2122394"/>
                <a:gd name="connsiteY5" fmla="*/ 700450 h 722555"/>
                <a:gd name="connsiteX0" fmla="*/ 0 w 2122394"/>
                <a:gd name="connsiteY0" fmla="*/ 24054 h 722555"/>
                <a:gd name="connsiteX1" fmla="*/ 457200 w 2122394"/>
                <a:gd name="connsiteY1" fmla="*/ 595554 h 722555"/>
                <a:gd name="connsiteX2" fmla="*/ 774700 w 2122394"/>
                <a:gd name="connsiteY2" fmla="*/ 721253 h 722555"/>
                <a:gd name="connsiteX3" fmla="*/ 1027724 w 2122394"/>
                <a:gd name="connsiteY3" fmla="*/ 587740 h 722555"/>
                <a:gd name="connsiteX4" fmla="*/ 1280746 w 2122394"/>
                <a:gd name="connsiteY4" fmla="*/ 501600 h 722555"/>
                <a:gd name="connsiteX5" fmla="*/ 2122394 w 2122394"/>
                <a:gd name="connsiteY5" fmla="*/ 700450 h 722555"/>
                <a:gd name="connsiteX0" fmla="*/ 0 w 2122394"/>
                <a:gd name="connsiteY0" fmla="*/ 24054 h 722555"/>
                <a:gd name="connsiteX1" fmla="*/ 457200 w 2122394"/>
                <a:gd name="connsiteY1" fmla="*/ 595554 h 722555"/>
                <a:gd name="connsiteX2" fmla="*/ 774700 w 2122394"/>
                <a:gd name="connsiteY2" fmla="*/ 721253 h 722555"/>
                <a:gd name="connsiteX3" fmla="*/ 1027724 w 2122394"/>
                <a:gd name="connsiteY3" fmla="*/ 587740 h 722555"/>
                <a:gd name="connsiteX4" fmla="*/ 1280746 w 2122394"/>
                <a:gd name="connsiteY4" fmla="*/ 501600 h 722555"/>
                <a:gd name="connsiteX5" fmla="*/ 2122394 w 2122394"/>
                <a:gd name="connsiteY5" fmla="*/ 632501 h 722555"/>
                <a:gd name="connsiteX0" fmla="*/ 0 w 2122394"/>
                <a:gd name="connsiteY0" fmla="*/ 24054 h 722555"/>
                <a:gd name="connsiteX1" fmla="*/ 457200 w 2122394"/>
                <a:gd name="connsiteY1" fmla="*/ 595554 h 722555"/>
                <a:gd name="connsiteX2" fmla="*/ 774700 w 2122394"/>
                <a:gd name="connsiteY2" fmla="*/ 721253 h 722555"/>
                <a:gd name="connsiteX3" fmla="*/ 1027724 w 2122394"/>
                <a:gd name="connsiteY3" fmla="*/ 587740 h 722555"/>
                <a:gd name="connsiteX4" fmla="*/ 1445582 w 2122394"/>
                <a:gd name="connsiteY4" fmla="*/ 501600 h 722555"/>
                <a:gd name="connsiteX5" fmla="*/ 2122394 w 2122394"/>
                <a:gd name="connsiteY5" fmla="*/ 632501 h 722555"/>
                <a:gd name="connsiteX0" fmla="*/ 0 w 2122394"/>
                <a:gd name="connsiteY0" fmla="*/ 24054 h 722555"/>
                <a:gd name="connsiteX1" fmla="*/ 457200 w 2122394"/>
                <a:gd name="connsiteY1" fmla="*/ 595554 h 722555"/>
                <a:gd name="connsiteX2" fmla="*/ 774700 w 2122394"/>
                <a:gd name="connsiteY2" fmla="*/ 721253 h 722555"/>
                <a:gd name="connsiteX3" fmla="*/ 1027724 w 2122394"/>
                <a:gd name="connsiteY3" fmla="*/ 587740 h 722555"/>
                <a:gd name="connsiteX4" fmla="*/ 1445582 w 2122394"/>
                <a:gd name="connsiteY4" fmla="*/ 540781 h 722555"/>
                <a:gd name="connsiteX5" fmla="*/ 2122394 w 2122394"/>
                <a:gd name="connsiteY5" fmla="*/ 632501 h 722555"/>
                <a:gd name="connsiteX0" fmla="*/ 0 w 2122394"/>
                <a:gd name="connsiteY0" fmla="*/ 24054 h 722554"/>
                <a:gd name="connsiteX1" fmla="*/ 457200 w 2122394"/>
                <a:gd name="connsiteY1" fmla="*/ 595554 h 722554"/>
                <a:gd name="connsiteX2" fmla="*/ 774701 w 2122394"/>
                <a:gd name="connsiteY2" fmla="*/ 676568 h 722554"/>
                <a:gd name="connsiteX3" fmla="*/ 1027724 w 2122394"/>
                <a:gd name="connsiteY3" fmla="*/ 587740 h 722554"/>
                <a:gd name="connsiteX4" fmla="*/ 1445582 w 2122394"/>
                <a:gd name="connsiteY4" fmla="*/ 540781 h 722554"/>
                <a:gd name="connsiteX5" fmla="*/ 2122394 w 2122394"/>
                <a:gd name="connsiteY5" fmla="*/ 632501 h 722554"/>
                <a:gd name="connsiteX0" fmla="*/ 0 w 2122394"/>
                <a:gd name="connsiteY0" fmla="*/ 24054 h 722554"/>
                <a:gd name="connsiteX1" fmla="*/ 457200 w 2122394"/>
                <a:gd name="connsiteY1" fmla="*/ 595554 h 722554"/>
                <a:gd name="connsiteX2" fmla="*/ 774701 w 2122394"/>
                <a:gd name="connsiteY2" fmla="*/ 676568 h 722554"/>
                <a:gd name="connsiteX3" fmla="*/ 1445582 w 2122394"/>
                <a:gd name="connsiteY3" fmla="*/ 540781 h 722554"/>
                <a:gd name="connsiteX4" fmla="*/ 2122394 w 2122394"/>
                <a:gd name="connsiteY4" fmla="*/ 632501 h 722554"/>
                <a:gd name="connsiteX0" fmla="*/ 0 w 2122394"/>
                <a:gd name="connsiteY0" fmla="*/ 0 h 652514"/>
                <a:gd name="connsiteX1" fmla="*/ 774701 w 2122394"/>
                <a:gd name="connsiteY1" fmla="*/ 652514 h 652514"/>
                <a:gd name="connsiteX2" fmla="*/ 1445582 w 2122394"/>
                <a:gd name="connsiteY2" fmla="*/ 516727 h 652514"/>
                <a:gd name="connsiteX3" fmla="*/ 2122394 w 2122394"/>
                <a:gd name="connsiteY3" fmla="*/ 608447 h 652514"/>
                <a:gd name="connsiteX0" fmla="*/ 0 w 2122394"/>
                <a:gd name="connsiteY0" fmla="*/ 4801 h 657315"/>
                <a:gd name="connsiteX1" fmla="*/ 774701 w 2122394"/>
                <a:gd name="connsiteY1" fmla="*/ 657315 h 657315"/>
                <a:gd name="connsiteX2" fmla="*/ 1445582 w 2122394"/>
                <a:gd name="connsiteY2" fmla="*/ 521528 h 657315"/>
                <a:gd name="connsiteX3" fmla="*/ 2122394 w 2122394"/>
                <a:gd name="connsiteY3" fmla="*/ 613248 h 657315"/>
                <a:gd name="connsiteX0" fmla="*/ 0 w 2122394"/>
                <a:gd name="connsiteY0" fmla="*/ 4801 h 662565"/>
                <a:gd name="connsiteX1" fmla="*/ 774701 w 2122394"/>
                <a:gd name="connsiteY1" fmla="*/ 657315 h 662565"/>
                <a:gd name="connsiteX2" fmla="*/ 1445582 w 2122394"/>
                <a:gd name="connsiteY2" fmla="*/ 521528 h 662565"/>
                <a:gd name="connsiteX3" fmla="*/ 2122394 w 2122394"/>
                <a:gd name="connsiteY3" fmla="*/ 613248 h 662565"/>
                <a:gd name="connsiteX0" fmla="*/ 0 w 2122394"/>
                <a:gd name="connsiteY0" fmla="*/ 4801 h 662565"/>
                <a:gd name="connsiteX1" fmla="*/ 774701 w 2122394"/>
                <a:gd name="connsiteY1" fmla="*/ 657315 h 662565"/>
                <a:gd name="connsiteX2" fmla="*/ 1445582 w 2122394"/>
                <a:gd name="connsiteY2" fmla="*/ 521528 h 662565"/>
                <a:gd name="connsiteX3" fmla="*/ 2122394 w 2122394"/>
                <a:gd name="connsiteY3" fmla="*/ 613248 h 662565"/>
                <a:gd name="connsiteX0" fmla="*/ 0 w 2122394"/>
                <a:gd name="connsiteY0" fmla="*/ 4801 h 662565"/>
                <a:gd name="connsiteX1" fmla="*/ 844386 w 2122394"/>
                <a:gd name="connsiteY1" fmla="*/ 657315 h 662565"/>
                <a:gd name="connsiteX2" fmla="*/ 1445582 w 2122394"/>
                <a:gd name="connsiteY2" fmla="*/ 521528 h 662565"/>
                <a:gd name="connsiteX3" fmla="*/ 2122394 w 2122394"/>
                <a:gd name="connsiteY3" fmla="*/ 613248 h 662565"/>
                <a:gd name="connsiteX0" fmla="*/ 0 w 2122394"/>
                <a:gd name="connsiteY0" fmla="*/ 0 h 659701"/>
                <a:gd name="connsiteX1" fmla="*/ 494156 w 2122394"/>
                <a:gd name="connsiteY1" fmla="*/ 550949 h 659701"/>
                <a:gd name="connsiteX2" fmla="*/ 844386 w 2122394"/>
                <a:gd name="connsiteY2" fmla="*/ 652514 h 659701"/>
                <a:gd name="connsiteX3" fmla="*/ 1445582 w 2122394"/>
                <a:gd name="connsiteY3" fmla="*/ 516727 h 659701"/>
                <a:gd name="connsiteX4" fmla="*/ 2122394 w 2122394"/>
                <a:gd name="connsiteY4" fmla="*/ 608447 h 659701"/>
                <a:gd name="connsiteX0" fmla="*/ 0 w 2122394"/>
                <a:gd name="connsiteY0" fmla="*/ 0 h 659701"/>
                <a:gd name="connsiteX1" fmla="*/ 494156 w 2122394"/>
                <a:gd name="connsiteY1" fmla="*/ 550949 h 659701"/>
                <a:gd name="connsiteX2" fmla="*/ 844386 w 2122394"/>
                <a:gd name="connsiteY2" fmla="*/ 652514 h 659701"/>
                <a:gd name="connsiteX3" fmla="*/ 1445582 w 2122394"/>
                <a:gd name="connsiteY3" fmla="*/ 516727 h 659701"/>
                <a:gd name="connsiteX4" fmla="*/ 2122394 w 2122394"/>
                <a:gd name="connsiteY4" fmla="*/ 608447 h 659701"/>
                <a:gd name="connsiteX0" fmla="*/ 0 w 2122394"/>
                <a:gd name="connsiteY0" fmla="*/ 0 h 659701"/>
                <a:gd name="connsiteX1" fmla="*/ 494156 w 2122394"/>
                <a:gd name="connsiteY1" fmla="*/ 550949 h 659701"/>
                <a:gd name="connsiteX2" fmla="*/ 844386 w 2122394"/>
                <a:gd name="connsiteY2" fmla="*/ 652514 h 659701"/>
                <a:gd name="connsiteX3" fmla="*/ 1445582 w 2122394"/>
                <a:gd name="connsiteY3" fmla="*/ 516727 h 659701"/>
                <a:gd name="connsiteX4" fmla="*/ 2122394 w 2122394"/>
                <a:gd name="connsiteY4" fmla="*/ 608447 h 659701"/>
                <a:gd name="connsiteX0" fmla="*/ 0 w 2122394"/>
                <a:gd name="connsiteY0" fmla="*/ 0 h 659701"/>
                <a:gd name="connsiteX1" fmla="*/ 494156 w 2122394"/>
                <a:gd name="connsiteY1" fmla="*/ 550949 h 659701"/>
                <a:gd name="connsiteX2" fmla="*/ 844386 w 2122394"/>
                <a:gd name="connsiteY2" fmla="*/ 652514 h 659701"/>
                <a:gd name="connsiteX3" fmla="*/ 1445582 w 2122394"/>
                <a:gd name="connsiteY3" fmla="*/ 516727 h 659701"/>
                <a:gd name="connsiteX4" fmla="*/ 2122394 w 2122394"/>
                <a:gd name="connsiteY4" fmla="*/ 608447 h 659701"/>
                <a:gd name="connsiteX0" fmla="*/ 0 w 2122394"/>
                <a:gd name="connsiteY0" fmla="*/ 0 h 659701"/>
                <a:gd name="connsiteX1" fmla="*/ 494156 w 2122394"/>
                <a:gd name="connsiteY1" fmla="*/ 550949 h 659701"/>
                <a:gd name="connsiteX2" fmla="*/ 844386 w 2122394"/>
                <a:gd name="connsiteY2" fmla="*/ 652514 h 659701"/>
                <a:gd name="connsiteX3" fmla="*/ 1445582 w 2122394"/>
                <a:gd name="connsiteY3" fmla="*/ 516727 h 659701"/>
                <a:gd name="connsiteX4" fmla="*/ 2122394 w 2122394"/>
                <a:gd name="connsiteY4" fmla="*/ 608447 h 659701"/>
                <a:gd name="connsiteX0" fmla="*/ 0 w 2122394"/>
                <a:gd name="connsiteY0" fmla="*/ 0 h 659701"/>
                <a:gd name="connsiteX1" fmla="*/ 494156 w 2122394"/>
                <a:gd name="connsiteY1" fmla="*/ 550949 h 659701"/>
                <a:gd name="connsiteX2" fmla="*/ 844386 w 2122394"/>
                <a:gd name="connsiteY2" fmla="*/ 652514 h 659701"/>
                <a:gd name="connsiteX3" fmla="*/ 1445582 w 2122394"/>
                <a:gd name="connsiteY3" fmla="*/ 516727 h 659701"/>
                <a:gd name="connsiteX4" fmla="*/ 2122394 w 2122394"/>
                <a:gd name="connsiteY4" fmla="*/ 608447 h 659701"/>
                <a:gd name="connsiteX0" fmla="*/ 0 w 2122394"/>
                <a:gd name="connsiteY0" fmla="*/ 0 h 659701"/>
                <a:gd name="connsiteX1" fmla="*/ 494156 w 2122394"/>
                <a:gd name="connsiteY1" fmla="*/ 550949 h 659701"/>
                <a:gd name="connsiteX2" fmla="*/ 844386 w 2122394"/>
                <a:gd name="connsiteY2" fmla="*/ 652514 h 659701"/>
                <a:gd name="connsiteX3" fmla="*/ 1228538 w 2122394"/>
                <a:gd name="connsiteY3" fmla="*/ 565642 h 659701"/>
                <a:gd name="connsiteX4" fmla="*/ 1445582 w 2122394"/>
                <a:gd name="connsiteY4" fmla="*/ 516727 h 659701"/>
                <a:gd name="connsiteX5" fmla="*/ 2122394 w 2122394"/>
                <a:gd name="connsiteY5" fmla="*/ 608447 h 659701"/>
                <a:gd name="connsiteX0" fmla="*/ 0 w 2122394"/>
                <a:gd name="connsiteY0" fmla="*/ 0 h 659701"/>
                <a:gd name="connsiteX1" fmla="*/ 494156 w 2122394"/>
                <a:gd name="connsiteY1" fmla="*/ 550949 h 659701"/>
                <a:gd name="connsiteX2" fmla="*/ 844386 w 2122394"/>
                <a:gd name="connsiteY2" fmla="*/ 652514 h 659701"/>
                <a:gd name="connsiteX3" fmla="*/ 1228538 w 2122394"/>
                <a:gd name="connsiteY3" fmla="*/ 565642 h 659701"/>
                <a:gd name="connsiteX4" fmla="*/ 1611757 w 2122394"/>
                <a:gd name="connsiteY4" fmla="*/ 516727 h 659701"/>
                <a:gd name="connsiteX5" fmla="*/ 2122394 w 2122394"/>
                <a:gd name="connsiteY5" fmla="*/ 608447 h 659701"/>
                <a:gd name="connsiteX0" fmla="*/ 0 w 2122394"/>
                <a:gd name="connsiteY0" fmla="*/ 0 h 659701"/>
                <a:gd name="connsiteX1" fmla="*/ 494156 w 2122394"/>
                <a:gd name="connsiteY1" fmla="*/ 550949 h 659701"/>
                <a:gd name="connsiteX2" fmla="*/ 844386 w 2122394"/>
                <a:gd name="connsiteY2" fmla="*/ 652514 h 659701"/>
                <a:gd name="connsiteX3" fmla="*/ 1228538 w 2122394"/>
                <a:gd name="connsiteY3" fmla="*/ 565642 h 659701"/>
                <a:gd name="connsiteX4" fmla="*/ 1611757 w 2122394"/>
                <a:gd name="connsiteY4" fmla="*/ 516727 h 659701"/>
                <a:gd name="connsiteX5" fmla="*/ 2122394 w 2122394"/>
                <a:gd name="connsiteY5" fmla="*/ 608447 h 659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22394" h="659701">
                  <a:moveTo>
                    <a:pt x="0" y="0"/>
                  </a:moveTo>
                  <a:cubicBezTo>
                    <a:pt x="228879" y="129"/>
                    <a:pt x="353425" y="442197"/>
                    <a:pt x="494156" y="550949"/>
                  </a:cubicBezTo>
                  <a:cubicBezTo>
                    <a:pt x="634887" y="659701"/>
                    <a:pt x="721989" y="650065"/>
                    <a:pt x="844386" y="652514"/>
                  </a:cubicBezTo>
                  <a:cubicBezTo>
                    <a:pt x="966783" y="654963"/>
                    <a:pt x="1100643" y="588273"/>
                    <a:pt x="1228538" y="565642"/>
                  </a:cubicBezTo>
                  <a:cubicBezTo>
                    <a:pt x="1356433" y="543011"/>
                    <a:pt x="1462781" y="509593"/>
                    <a:pt x="1611757" y="516727"/>
                  </a:cubicBezTo>
                  <a:cubicBezTo>
                    <a:pt x="1794202" y="524187"/>
                    <a:pt x="1855209" y="597307"/>
                    <a:pt x="2122394" y="608447"/>
                  </a:cubicBezTo>
                </a:path>
              </a:pathLst>
            </a:custGeom>
            <a:noFill/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2000" b="0" i="1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09" name="Text Box 24"/>
            <p:cNvSpPr txBox="1">
              <a:spLocks noChangeArrowheads="1"/>
            </p:cNvSpPr>
            <p:nvPr/>
          </p:nvSpPr>
          <p:spPr bwMode="auto">
            <a:xfrm>
              <a:off x="8064500" y="3597794"/>
              <a:ext cx="64135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fr-CA" b="1" i="0" dirty="0">
                  <a:latin typeface="Symbol" charset="2"/>
                  <a:ea typeface="Symbol" charset="2"/>
                  <a:cs typeface="Symbol" charset="2"/>
                  <a:sym typeface="Symbol" pitchFamily="18" charset="2"/>
                </a:rPr>
                <a:t>n</a:t>
              </a:r>
              <a:endParaRPr lang="fr-CA" b="1" i="0" dirty="0">
                <a:latin typeface="Symbol" charset="2"/>
                <a:ea typeface="Symbol" charset="2"/>
                <a:cs typeface="Symbol" charset="2"/>
              </a:endParaRPr>
            </a:p>
          </p:txBody>
        </p:sp>
        <p:sp>
          <p:nvSpPr>
            <p:cNvPr id="116" name="Line 22"/>
            <p:cNvSpPr>
              <a:spLocks noChangeShapeType="1"/>
            </p:cNvSpPr>
            <p:nvPr/>
          </p:nvSpPr>
          <p:spPr bwMode="auto">
            <a:xfrm>
              <a:off x="5267325" y="3633974"/>
              <a:ext cx="3076575" cy="11387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fr-CA"/>
            </a:p>
          </p:txBody>
        </p:sp>
        <p:sp>
          <p:nvSpPr>
            <p:cNvPr id="117" name="Line 23"/>
            <p:cNvSpPr>
              <a:spLocks noChangeShapeType="1"/>
            </p:cNvSpPr>
            <p:nvPr/>
          </p:nvSpPr>
          <p:spPr bwMode="auto">
            <a:xfrm rot="16200000">
              <a:off x="6478251" y="3434925"/>
              <a:ext cx="396000" cy="2098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fr-CA"/>
            </a:p>
          </p:txBody>
        </p:sp>
        <p:sp>
          <p:nvSpPr>
            <p:cNvPr id="133" name="Text Box 28"/>
            <p:cNvSpPr txBox="1">
              <a:spLocks noChangeArrowheads="1"/>
            </p:cNvSpPr>
            <p:nvPr/>
          </p:nvSpPr>
          <p:spPr bwMode="auto">
            <a:xfrm>
              <a:off x="6660697" y="2254414"/>
              <a:ext cx="1340317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fr-CA" sz="1600" i="0" dirty="0">
                  <a:solidFill>
                    <a:schemeClr val="accent4">
                      <a:lumMod val="95000"/>
                      <a:lumOff val="5000"/>
                    </a:schemeClr>
                  </a:solidFill>
                </a:rPr>
                <a:t>amplitude</a:t>
              </a:r>
              <a:endParaRPr lang="fr-CA" sz="1600" i="0" baseline="-25000" dirty="0">
                <a:solidFill>
                  <a:schemeClr val="accent4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34" name="Text Box 28"/>
            <p:cNvSpPr txBox="1">
              <a:spLocks noChangeArrowheads="1"/>
            </p:cNvSpPr>
            <p:nvPr/>
          </p:nvSpPr>
          <p:spPr bwMode="auto">
            <a:xfrm>
              <a:off x="6628039" y="3084485"/>
              <a:ext cx="1340317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fr-CA" sz="1600" i="0" dirty="0">
                  <a:solidFill>
                    <a:schemeClr val="accent4">
                      <a:lumMod val="95000"/>
                      <a:lumOff val="5000"/>
                    </a:schemeClr>
                  </a:solidFill>
                </a:rPr>
                <a:t>phase</a:t>
              </a:r>
              <a:endParaRPr lang="fr-CA" sz="1600" i="0" baseline="-25000" dirty="0">
                <a:solidFill>
                  <a:schemeClr val="accent4">
                    <a:lumMod val="95000"/>
                    <a:lumOff val="5000"/>
                  </a:schemeClr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438692" y="1534602"/>
            <a:ext cx="1335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F(</a:t>
            </a:r>
            <a:r>
              <a:rPr lang="en-US" dirty="0">
                <a:latin typeface="Symbol" charset="2"/>
                <a:ea typeface="Symbol" charset="2"/>
                <a:cs typeface="Symbol" charset="2"/>
              </a:rPr>
              <a:t>n</a:t>
            </a:r>
            <a:r>
              <a:rPr lang="en-US" dirty="0"/>
              <a:t>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5C81CC0-05CF-0C42-8C23-A99A5E8CD2DC}"/>
              </a:ext>
            </a:extLst>
          </p:cNvPr>
          <p:cNvGrpSpPr/>
          <p:nvPr/>
        </p:nvGrpSpPr>
        <p:grpSpPr>
          <a:xfrm>
            <a:off x="5052477" y="4259565"/>
            <a:ext cx="3300949" cy="1704009"/>
            <a:chOff x="5052477" y="4259565"/>
            <a:chExt cx="3300949" cy="1704009"/>
          </a:xfrm>
        </p:grpSpPr>
        <p:grpSp>
          <p:nvGrpSpPr>
            <p:cNvPr id="138" name="Group 137"/>
            <p:cNvGrpSpPr/>
            <p:nvPr/>
          </p:nvGrpSpPr>
          <p:grpSpPr>
            <a:xfrm>
              <a:off x="5052477" y="4410339"/>
              <a:ext cx="3300949" cy="1553235"/>
              <a:chOff x="5052477" y="4638945"/>
              <a:chExt cx="3300949" cy="1553235"/>
            </a:xfrm>
          </p:grpSpPr>
          <p:sp>
            <p:nvSpPr>
              <p:cNvPr id="123" name="Text Box 28"/>
              <p:cNvSpPr txBox="1">
                <a:spLocks noChangeArrowheads="1"/>
              </p:cNvSpPr>
              <p:nvPr/>
            </p:nvSpPr>
            <p:spPr bwMode="auto">
              <a:xfrm>
                <a:off x="6682469" y="4638945"/>
                <a:ext cx="1340317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r>
                  <a:rPr lang="fr-CA" sz="1600" i="0" dirty="0">
                    <a:solidFill>
                      <a:schemeClr val="accent4">
                        <a:lumMod val="95000"/>
                        <a:lumOff val="5000"/>
                      </a:schemeClr>
                    </a:solidFill>
                  </a:rPr>
                  <a:t>amplitude</a:t>
                </a:r>
                <a:endParaRPr lang="fr-CA" sz="1600" i="0" baseline="-25000" dirty="0">
                  <a:solidFill>
                    <a:schemeClr val="accent4">
                      <a:lumMod val="95000"/>
                      <a:lumOff val="5000"/>
                    </a:schemeClr>
                  </a:solidFill>
                </a:endParaRPr>
              </a:p>
            </p:txBody>
          </p:sp>
          <p:sp>
            <p:nvSpPr>
              <p:cNvPr id="124" name="Line 22"/>
              <p:cNvSpPr>
                <a:spLocks noChangeShapeType="1"/>
              </p:cNvSpPr>
              <p:nvPr/>
            </p:nvSpPr>
            <p:spPr bwMode="auto">
              <a:xfrm>
                <a:off x="5267321" y="5351724"/>
                <a:ext cx="3076575" cy="11387"/>
              </a:xfrm>
              <a:prstGeom prst="line">
                <a:avLst/>
              </a:prstGeom>
              <a:noFill/>
              <a:ln w="28575">
                <a:solidFill>
                  <a:schemeClr val="tx2"/>
                </a:solidFill>
                <a:miter lim="800000"/>
                <a:headEnd/>
                <a:tailEnd/>
              </a:ln>
              <a:effectLst/>
            </p:spPr>
            <p:txBody>
              <a:bodyPr wrap="none"/>
              <a:lstStyle/>
              <a:p>
                <a:endParaRPr lang="fr-CA"/>
              </a:p>
            </p:txBody>
          </p:sp>
          <p:sp>
            <p:nvSpPr>
              <p:cNvPr id="125" name="Line 23"/>
              <p:cNvSpPr>
                <a:spLocks noChangeShapeType="1"/>
              </p:cNvSpPr>
              <p:nvPr/>
            </p:nvSpPr>
            <p:spPr bwMode="auto">
              <a:xfrm rot="16200000">
                <a:off x="6370247" y="5044675"/>
                <a:ext cx="612000" cy="2098"/>
              </a:xfrm>
              <a:prstGeom prst="line">
                <a:avLst/>
              </a:prstGeom>
              <a:noFill/>
              <a:ln w="28575">
                <a:solidFill>
                  <a:schemeClr val="tx2"/>
                </a:solidFill>
                <a:miter lim="800000"/>
                <a:headEnd/>
                <a:tailEnd/>
              </a:ln>
              <a:effectLst/>
            </p:spPr>
            <p:txBody>
              <a:bodyPr wrap="none"/>
              <a:lstStyle/>
              <a:p>
                <a:endParaRPr lang="fr-CA"/>
              </a:p>
            </p:txBody>
          </p:sp>
          <p:sp>
            <p:nvSpPr>
              <p:cNvPr id="126" name="Freeform 125"/>
              <p:cNvSpPr/>
              <p:nvPr/>
            </p:nvSpPr>
            <p:spPr bwMode="auto">
              <a:xfrm>
                <a:off x="6677294" y="4879170"/>
                <a:ext cx="1676128" cy="458651"/>
              </a:xfrm>
              <a:custGeom>
                <a:avLst/>
                <a:gdLst>
                  <a:gd name="connsiteX0" fmla="*/ 0 w 1943100"/>
                  <a:gd name="connsiteY0" fmla="*/ 0 h 793750"/>
                  <a:gd name="connsiteX1" fmla="*/ 279400 w 1943100"/>
                  <a:gd name="connsiteY1" fmla="*/ 165100 h 793750"/>
                  <a:gd name="connsiteX2" fmla="*/ 457200 w 1943100"/>
                  <a:gd name="connsiteY2" fmla="*/ 571500 h 793750"/>
                  <a:gd name="connsiteX3" fmla="*/ 584200 w 1943100"/>
                  <a:gd name="connsiteY3" fmla="*/ 749300 h 793750"/>
                  <a:gd name="connsiteX4" fmla="*/ 774700 w 1943100"/>
                  <a:gd name="connsiteY4" fmla="*/ 762000 h 793750"/>
                  <a:gd name="connsiteX5" fmla="*/ 939800 w 1943100"/>
                  <a:gd name="connsiteY5" fmla="*/ 558800 h 793750"/>
                  <a:gd name="connsiteX6" fmla="*/ 1143000 w 1943100"/>
                  <a:gd name="connsiteY6" fmla="*/ 419100 h 793750"/>
                  <a:gd name="connsiteX7" fmla="*/ 1435100 w 1943100"/>
                  <a:gd name="connsiteY7" fmla="*/ 596900 h 793750"/>
                  <a:gd name="connsiteX8" fmla="*/ 1625600 w 1943100"/>
                  <a:gd name="connsiteY8" fmla="*/ 749300 h 793750"/>
                  <a:gd name="connsiteX9" fmla="*/ 1943100 w 1943100"/>
                  <a:gd name="connsiteY9" fmla="*/ 533400 h 793750"/>
                  <a:gd name="connsiteX0" fmla="*/ 0 w 1943100"/>
                  <a:gd name="connsiteY0" fmla="*/ 47381 h 841131"/>
                  <a:gd name="connsiteX1" fmla="*/ 279400 w 1943100"/>
                  <a:gd name="connsiteY1" fmla="*/ 212481 h 841131"/>
                  <a:gd name="connsiteX2" fmla="*/ 457200 w 1943100"/>
                  <a:gd name="connsiteY2" fmla="*/ 618881 h 841131"/>
                  <a:gd name="connsiteX3" fmla="*/ 584200 w 1943100"/>
                  <a:gd name="connsiteY3" fmla="*/ 796681 h 841131"/>
                  <a:gd name="connsiteX4" fmla="*/ 774700 w 1943100"/>
                  <a:gd name="connsiteY4" fmla="*/ 809381 h 841131"/>
                  <a:gd name="connsiteX5" fmla="*/ 939800 w 1943100"/>
                  <a:gd name="connsiteY5" fmla="*/ 606181 h 841131"/>
                  <a:gd name="connsiteX6" fmla="*/ 1143000 w 1943100"/>
                  <a:gd name="connsiteY6" fmla="*/ 466481 h 841131"/>
                  <a:gd name="connsiteX7" fmla="*/ 1435100 w 1943100"/>
                  <a:gd name="connsiteY7" fmla="*/ 644281 h 841131"/>
                  <a:gd name="connsiteX8" fmla="*/ 1625600 w 1943100"/>
                  <a:gd name="connsiteY8" fmla="*/ 796681 h 841131"/>
                  <a:gd name="connsiteX9" fmla="*/ 1943100 w 1943100"/>
                  <a:gd name="connsiteY9" fmla="*/ 580781 h 841131"/>
                  <a:gd name="connsiteX0" fmla="*/ 0 w 1943100"/>
                  <a:gd name="connsiteY0" fmla="*/ 0 h 793750"/>
                  <a:gd name="connsiteX1" fmla="*/ 457200 w 1943100"/>
                  <a:gd name="connsiteY1" fmla="*/ 571500 h 793750"/>
                  <a:gd name="connsiteX2" fmla="*/ 584200 w 1943100"/>
                  <a:gd name="connsiteY2" fmla="*/ 749300 h 793750"/>
                  <a:gd name="connsiteX3" fmla="*/ 774700 w 1943100"/>
                  <a:gd name="connsiteY3" fmla="*/ 762000 h 793750"/>
                  <a:gd name="connsiteX4" fmla="*/ 939800 w 1943100"/>
                  <a:gd name="connsiteY4" fmla="*/ 558800 h 793750"/>
                  <a:gd name="connsiteX5" fmla="*/ 1143000 w 1943100"/>
                  <a:gd name="connsiteY5" fmla="*/ 419100 h 793750"/>
                  <a:gd name="connsiteX6" fmla="*/ 1435100 w 1943100"/>
                  <a:gd name="connsiteY6" fmla="*/ 596900 h 793750"/>
                  <a:gd name="connsiteX7" fmla="*/ 1625600 w 1943100"/>
                  <a:gd name="connsiteY7" fmla="*/ 749300 h 793750"/>
                  <a:gd name="connsiteX8" fmla="*/ 1943100 w 1943100"/>
                  <a:gd name="connsiteY8" fmla="*/ 533400 h 793750"/>
                  <a:gd name="connsiteX0" fmla="*/ 0 w 1943100"/>
                  <a:gd name="connsiteY0" fmla="*/ 24054 h 817804"/>
                  <a:gd name="connsiteX1" fmla="*/ 457200 w 1943100"/>
                  <a:gd name="connsiteY1" fmla="*/ 595554 h 817804"/>
                  <a:gd name="connsiteX2" fmla="*/ 584200 w 1943100"/>
                  <a:gd name="connsiteY2" fmla="*/ 773354 h 817804"/>
                  <a:gd name="connsiteX3" fmla="*/ 774700 w 1943100"/>
                  <a:gd name="connsiteY3" fmla="*/ 786054 h 817804"/>
                  <a:gd name="connsiteX4" fmla="*/ 939800 w 1943100"/>
                  <a:gd name="connsiteY4" fmla="*/ 582854 h 817804"/>
                  <a:gd name="connsiteX5" fmla="*/ 1143000 w 1943100"/>
                  <a:gd name="connsiteY5" fmla="*/ 443154 h 817804"/>
                  <a:gd name="connsiteX6" fmla="*/ 1435100 w 1943100"/>
                  <a:gd name="connsiteY6" fmla="*/ 620954 h 817804"/>
                  <a:gd name="connsiteX7" fmla="*/ 1625600 w 1943100"/>
                  <a:gd name="connsiteY7" fmla="*/ 773354 h 817804"/>
                  <a:gd name="connsiteX8" fmla="*/ 1943100 w 1943100"/>
                  <a:gd name="connsiteY8" fmla="*/ 557454 h 817804"/>
                  <a:gd name="connsiteX0" fmla="*/ 0 w 1943100"/>
                  <a:gd name="connsiteY0" fmla="*/ 24054 h 788171"/>
                  <a:gd name="connsiteX1" fmla="*/ 457200 w 1943100"/>
                  <a:gd name="connsiteY1" fmla="*/ 595554 h 788171"/>
                  <a:gd name="connsiteX2" fmla="*/ 774700 w 1943100"/>
                  <a:gd name="connsiteY2" fmla="*/ 786054 h 788171"/>
                  <a:gd name="connsiteX3" fmla="*/ 939800 w 1943100"/>
                  <a:gd name="connsiteY3" fmla="*/ 582854 h 788171"/>
                  <a:gd name="connsiteX4" fmla="*/ 1143000 w 1943100"/>
                  <a:gd name="connsiteY4" fmla="*/ 443154 h 788171"/>
                  <a:gd name="connsiteX5" fmla="*/ 1435100 w 1943100"/>
                  <a:gd name="connsiteY5" fmla="*/ 620954 h 788171"/>
                  <a:gd name="connsiteX6" fmla="*/ 1625600 w 1943100"/>
                  <a:gd name="connsiteY6" fmla="*/ 773354 h 788171"/>
                  <a:gd name="connsiteX7" fmla="*/ 1943100 w 1943100"/>
                  <a:gd name="connsiteY7" fmla="*/ 557454 h 788171"/>
                  <a:gd name="connsiteX0" fmla="*/ 0 w 1943100"/>
                  <a:gd name="connsiteY0" fmla="*/ 24054 h 788171"/>
                  <a:gd name="connsiteX1" fmla="*/ 457200 w 1943100"/>
                  <a:gd name="connsiteY1" fmla="*/ 595554 h 788171"/>
                  <a:gd name="connsiteX2" fmla="*/ 774700 w 1943100"/>
                  <a:gd name="connsiteY2" fmla="*/ 786054 h 788171"/>
                  <a:gd name="connsiteX3" fmla="*/ 939800 w 1943100"/>
                  <a:gd name="connsiteY3" fmla="*/ 582854 h 788171"/>
                  <a:gd name="connsiteX4" fmla="*/ 1143000 w 1943100"/>
                  <a:gd name="connsiteY4" fmla="*/ 443154 h 788171"/>
                  <a:gd name="connsiteX5" fmla="*/ 1435100 w 1943100"/>
                  <a:gd name="connsiteY5" fmla="*/ 620954 h 788171"/>
                  <a:gd name="connsiteX6" fmla="*/ 1625600 w 1943100"/>
                  <a:gd name="connsiteY6" fmla="*/ 773354 h 788171"/>
                  <a:gd name="connsiteX7" fmla="*/ 1943100 w 1943100"/>
                  <a:gd name="connsiteY7" fmla="*/ 557454 h 788171"/>
                  <a:gd name="connsiteX0" fmla="*/ 0 w 1943100"/>
                  <a:gd name="connsiteY0" fmla="*/ 24054 h 788171"/>
                  <a:gd name="connsiteX1" fmla="*/ 457200 w 1943100"/>
                  <a:gd name="connsiteY1" fmla="*/ 595554 h 788171"/>
                  <a:gd name="connsiteX2" fmla="*/ 774700 w 1943100"/>
                  <a:gd name="connsiteY2" fmla="*/ 786054 h 788171"/>
                  <a:gd name="connsiteX3" fmla="*/ 939800 w 1943100"/>
                  <a:gd name="connsiteY3" fmla="*/ 582854 h 788171"/>
                  <a:gd name="connsiteX4" fmla="*/ 946638 w 1943100"/>
                  <a:gd name="connsiteY4" fmla="*/ 587740 h 788171"/>
                  <a:gd name="connsiteX5" fmla="*/ 1143000 w 1943100"/>
                  <a:gd name="connsiteY5" fmla="*/ 443154 h 788171"/>
                  <a:gd name="connsiteX6" fmla="*/ 1435100 w 1943100"/>
                  <a:gd name="connsiteY6" fmla="*/ 620954 h 788171"/>
                  <a:gd name="connsiteX7" fmla="*/ 1625600 w 1943100"/>
                  <a:gd name="connsiteY7" fmla="*/ 773354 h 788171"/>
                  <a:gd name="connsiteX8" fmla="*/ 1943100 w 1943100"/>
                  <a:gd name="connsiteY8" fmla="*/ 557454 h 788171"/>
                  <a:gd name="connsiteX0" fmla="*/ 0 w 1943100"/>
                  <a:gd name="connsiteY0" fmla="*/ 24054 h 788171"/>
                  <a:gd name="connsiteX1" fmla="*/ 457200 w 1943100"/>
                  <a:gd name="connsiteY1" fmla="*/ 595554 h 788171"/>
                  <a:gd name="connsiteX2" fmla="*/ 774700 w 1943100"/>
                  <a:gd name="connsiteY2" fmla="*/ 786054 h 788171"/>
                  <a:gd name="connsiteX3" fmla="*/ 939800 w 1943100"/>
                  <a:gd name="connsiteY3" fmla="*/ 582854 h 788171"/>
                  <a:gd name="connsiteX4" fmla="*/ 946638 w 1943100"/>
                  <a:gd name="connsiteY4" fmla="*/ 587740 h 788171"/>
                  <a:gd name="connsiteX5" fmla="*/ 1143000 w 1943100"/>
                  <a:gd name="connsiteY5" fmla="*/ 443154 h 788171"/>
                  <a:gd name="connsiteX6" fmla="*/ 1280746 w 1943100"/>
                  <a:gd name="connsiteY6" fmla="*/ 435340 h 788171"/>
                  <a:gd name="connsiteX7" fmla="*/ 1435100 w 1943100"/>
                  <a:gd name="connsiteY7" fmla="*/ 620954 h 788171"/>
                  <a:gd name="connsiteX8" fmla="*/ 1625600 w 1943100"/>
                  <a:gd name="connsiteY8" fmla="*/ 773354 h 788171"/>
                  <a:gd name="connsiteX9" fmla="*/ 1943100 w 1943100"/>
                  <a:gd name="connsiteY9" fmla="*/ 557454 h 788171"/>
                  <a:gd name="connsiteX0" fmla="*/ 0 w 1943100"/>
                  <a:gd name="connsiteY0" fmla="*/ 24054 h 788171"/>
                  <a:gd name="connsiteX1" fmla="*/ 457200 w 1943100"/>
                  <a:gd name="connsiteY1" fmla="*/ 595554 h 788171"/>
                  <a:gd name="connsiteX2" fmla="*/ 774700 w 1943100"/>
                  <a:gd name="connsiteY2" fmla="*/ 786054 h 788171"/>
                  <a:gd name="connsiteX3" fmla="*/ 939800 w 1943100"/>
                  <a:gd name="connsiteY3" fmla="*/ 582854 h 788171"/>
                  <a:gd name="connsiteX4" fmla="*/ 1027724 w 1943100"/>
                  <a:gd name="connsiteY4" fmla="*/ 587740 h 788171"/>
                  <a:gd name="connsiteX5" fmla="*/ 1143000 w 1943100"/>
                  <a:gd name="connsiteY5" fmla="*/ 443154 h 788171"/>
                  <a:gd name="connsiteX6" fmla="*/ 1280746 w 1943100"/>
                  <a:gd name="connsiteY6" fmla="*/ 435340 h 788171"/>
                  <a:gd name="connsiteX7" fmla="*/ 1435100 w 1943100"/>
                  <a:gd name="connsiteY7" fmla="*/ 620954 h 788171"/>
                  <a:gd name="connsiteX8" fmla="*/ 1625600 w 1943100"/>
                  <a:gd name="connsiteY8" fmla="*/ 773354 h 788171"/>
                  <a:gd name="connsiteX9" fmla="*/ 1943100 w 1943100"/>
                  <a:gd name="connsiteY9" fmla="*/ 557454 h 788171"/>
                  <a:gd name="connsiteX0" fmla="*/ 0 w 1943100"/>
                  <a:gd name="connsiteY0" fmla="*/ 24054 h 787356"/>
                  <a:gd name="connsiteX1" fmla="*/ 457200 w 1943100"/>
                  <a:gd name="connsiteY1" fmla="*/ 595554 h 787356"/>
                  <a:gd name="connsiteX2" fmla="*/ 774700 w 1943100"/>
                  <a:gd name="connsiteY2" fmla="*/ 786054 h 787356"/>
                  <a:gd name="connsiteX3" fmla="*/ 1027724 w 1943100"/>
                  <a:gd name="connsiteY3" fmla="*/ 587740 h 787356"/>
                  <a:gd name="connsiteX4" fmla="*/ 1143000 w 1943100"/>
                  <a:gd name="connsiteY4" fmla="*/ 443154 h 787356"/>
                  <a:gd name="connsiteX5" fmla="*/ 1280746 w 1943100"/>
                  <a:gd name="connsiteY5" fmla="*/ 435340 h 787356"/>
                  <a:gd name="connsiteX6" fmla="*/ 1435100 w 1943100"/>
                  <a:gd name="connsiteY6" fmla="*/ 620954 h 787356"/>
                  <a:gd name="connsiteX7" fmla="*/ 1625600 w 1943100"/>
                  <a:gd name="connsiteY7" fmla="*/ 773354 h 787356"/>
                  <a:gd name="connsiteX8" fmla="*/ 1943100 w 1943100"/>
                  <a:gd name="connsiteY8" fmla="*/ 557454 h 787356"/>
                  <a:gd name="connsiteX0" fmla="*/ 0 w 1943100"/>
                  <a:gd name="connsiteY0" fmla="*/ 24054 h 787356"/>
                  <a:gd name="connsiteX1" fmla="*/ 457200 w 1943100"/>
                  <a:gd name="connsiteY1" fmla="*/ 595554 h 787356"/>
                  <a:gd name="connsiteX2" fmla="*/ 774700 w 1943100"/>
                  <a:gd name="connsiteY2" fmla="*/ 786054 h 787356"/>
                  <a:gd name="connsiteX3" fmla="*/ 1027724 w 1943100"/>
                  <a:gd name="connsiteY3" fmla="*/ 587740 h 787356"/>
                  <a:gd name="connsiteX4" fmla="*/ 1143000 w 1943100"/>
                  <a:gd name="connsiteY4" fmla="*/ 443154 h 787356"/>
                  <a:gd name="connsiteX5" fmla="*/ 1280746 w 1943100"/>
                  <a:gd name="connsiteY5" fmla="*/ 435340 h 787356"/>
                  <a:gd name="connsiteX6" fmla="*/ 1435100 w 1943100"/>
                  <a:gd name="connsiteY6" fmla="*/ 620954 h 787356"/>
                  <a:gd name="connsiteX7" fmla="*/ 1625600 w 1943100"/>
                  <a:gd name="connsiteY7" fmla="*/ 773354 h 787356"/>
                  <a:gd name="connsiteX8" fmla="*/ 1943100 w 1943100"/>
                  <a:gd name="connsiteY8" fmla="*/ 557454 h 787356"/>
                  <a:gd name="connsiteX0" fmla="*/ 0 w 1943100"/>
                  <a:gd name="connsiteY0" fmla="*/ 24054 h 787356"/>
                  <a:gd name="connsiteX1" fmla="*/ 457200 w 1943100"/>
                  <a:gd name="connsiteY1" fmla="*/ 595554 h 787356"/>
                  <a:gd name="connsiteX2" fmla="*/ 774700 w 1943100"/>
                  <a:gd name="connsiteY2" fmla="*/ 786054 h 787356"/>
                  <a:gd name="connsiteX3" fmla="*/ 1027724 w 1943100"/>
                  <a:gd name="connsiteY3" fmla="*/ 587740 h 787356"/>
                  <a:gd name="connsiteX4" fmla="*/ 1143000 w 1943100"/>
                  <a:gd name="connsiteY4" fmla="*/ 443154 h 787356"/>
                  <a:gd name="connsiteX5" fmla="*/ 1280746 w 1943100"/>
                  <a:gd name="connsiteY5" fmla="*/ 435340 h 787356"/>
                  <a:gd name="connsiteX6" fmla="*/ 1435100 w 1943100"/>
                  <a:gd name="connsiteY6" fmla="*/ 620954 h 787356"/>
                  <a:gd name="connsiteX7" fmla="*/ 1625600 w 1943100"/>
                  <a:gd name="connsiteY7" fmla="*/ 773354 h 787356"/>
                  <a:gd name="connsiteX8" fmla="*/ 1943100 w 1943100"/>
                  <a:gd name="connsiteY8" fmla="*/ 557454 h 787356"/>
                  <a:gd name="connsiteX0" fmla="*/ 0 w 1943100"/>
                  <a:gd name="connsiteY0" fmla="*/ 24054 h 787356"/>
                  <a:gd name="connsiteX1" fmla="*/ 457200 w 1943100"/>
                  <a:gd name="connsiteY1" fmla="*/ 595554 h 787356"/>
                  <a:gd name="connsiteX2" fmla="*/ 774700 w 1943100"/>
                  <a:gd name="connsiteY2" fmla="*/ 786054 h 787356"/>
                  <a:gd name="connsiteX3" fmla="*/ 1027724 w 1943100"/>
                  <a:gd name="connsiteY3" fmla="*/ 587740 h 787356"/>
                  <a:gd name="connsiteX4" fmla="*/ 1280746 w 1943100"/>
                  <a:gd name="connsiteY4" fmla="*/ 435340 h 787356"/>
                  <a:gd name="connsiteX5" fmla="*/ 1435100 w 1943100"/>
                  <a:gd name="connsiteY5" fmla="*/ 620954 h 787356"/>
                  <a:gd name="connsiteX6" fmla="*/ 1625600 w 1943100"/>
                  <a:gd name="connsiteY6" fmla="*/ 773354 h 787356"/>
                  <a:gd name="connsiteX7" fmla="*/ 1943100 w 1943100"/>
                  <a:gd name="connsiteY7" fmla="*/ 557454 h 787356"/>
                  <a:gd name="connsiteX0" fmla="*/ 0 w 1943100"/>
                  <a:gd name="connsiteY0" fmla="*/ 24054 h 787356"/>
                  <a:gd name="connsiteX1" fmla="*/ 457200 w 1943100"/>
                  <a:gd name="connsiteY1" fmla="*/ 595554 h 787356"/>
                  <a:gd name="connsiteX2" fmla="*/ 774700 w 1943100"/>
                  <a:gd name="connsiteY2" fmla="*/ 786054 h 787356"/>
                  <a:gd name="connsiteX3" fmla="*/ 1027724 w 1943100"/>
                  <a:gd name="connsiteY3" fmla="*/ 587740 h 787356"/>
                  <a:gd name="connsiteX4" fmla="*/ 1280746 w 1943100"/>
                  <a:gd name="connsiteY4" fmla="*/ 501600 h 787356"/>
                  <a:gd name="connsiteX5" fmla="*/ 1435100 w 1943100"/>
                  <a:gd name="connsiteY5" fmla="*/ 620954 h 787356"/>
                  <a:gd name="connsiteX6" fmla="*/ 1625600 w 1943100"/>
                  <a:gd name="connsiteY6" fmla="*/ 773354 h 787356"/>
                  <a:gd name="connsiteX7" fmla="*/ 1943100 w 1943100"/>
                  <a:gd name="connsiteY7" fmla="*/ 557454 h 787356"/>
                  <a:gd name="connsiteX0" fmla="*/ 0 w 1943100"/>
                  <a:gd name="connsiteY0" fmla="*/ 24054 h 787356"/>
                  <a:gd name="connsiteX1" fmla="*/ 457200 w 1943100"/>
                  <a:gd name="connsiteY1" fmla="*/ 595554 h 787356"/>
                  <a:gd name="connsiteX2" fmla="*/ 774700 w 1943100"/>
                  <a:gd name="connsiteY2" fmla="*/ 786054 h 787356"/>
                  <a:gd name="connsiteX3" fmla="*/ 1027724 w 1943100"/>
                  <a:gd name="connsiteY3" fmla="*/ 587740 h 787356"/>
                  <a:gd name="connsiteX4" fmla="*/ 1280746 w 1943100"/>
                  <a:gd name="connsiteY4" fmla="*/ 501600 h 787356"/>
                  <a:gd name="connsiteX5" fmla="*/ 1558925 w 1943100"/>
                  <a:gd name="connsiteY5" fmla="*/ 620954 h 787356"/>
                  <a:gd name="connsiteX6" fmla="*/ 1625600 w 1943100"/>
                  <a:gd name="connsiteY6" fmla="*/ 773354 h 787356"/>
                  <a:gd name="connsiteX7" fmla="*/ 1943100 w 1943100"/>
                  <a:gd name="connsiteY7" fmla="*/ 557454 h 787356"/>
                  <a:gd name="connsiteX0" fmla="*/ 0 w 1943100"/>
                  <a:gd name="connsiteY0" fmla="*/ 24054 h 787356"/>
                  <a:gd name="connsiteX1" fmla="*/ 457200 w 1943100"/>
                  <a:gd name="connsiteY1" fmla="*/ 595554 h 787356"/>
                  <a:gd name="connsiteX2" fmla="*/ 774700 w 1943100"/>
                  <a:gd name="connsiteY2" fmla="*/ 786054 h 787356"/>
                  <a:gd name="connsiteX3" fmla="*/ 1027724 w 1943100"/>
                  <a:gd name="connsiteY3" fmla="*/ 587740 h 787356"/>
                  <a:gd name="connsiteX4" fmla="*/ 1280746 w 1943100"/>
                  <a:gd name="connsiteY4" fmla="*/ 501600 h 787356"/>
                  <a:gd name="connsiteX5" fmla="*/ 1558925 w 1943100"/>
                  <a:gd name="connsiteY5" fmla="*/ 620954 h 787356"/>
                  <a:gd name="connsiteX6" fmla="*/ 1943100 w 1943100"/>
                  <a:gd name="connsiteY6" fmla="*/ 557454 h 787356"/>
                  <a:gd name="connsiteX0" fmla="*/ 0 w 1943100"/>
                  <a:gd name="connsiteY0" fmla="*/ 24054 h 787356"/>
                  <a:gd name="connsiteX1" fmla="*/ 457200 w 1943100"/>
                  <a:gd name="connsiteY1" fmla="*/ 595554 h 787356"/>
                  <a:gd name="connsiteX2" fmla="*/ 774700 w 1943100"/>
                  <a:gd name="connsiteY2" fmla="*/ 786054 h 787356"/>
                  <a:gd name="connsiteX3" fmla="*/ 1027724 w 1943100"/>
                  <a:gd name="connsiteY3" fmla="*/ 587740 h 787356"/>
                  <a:gd name="connsiteX4" fmla="*/ 1280746 w 1943100"/>
                  <a:gd name="connsiteY4" fmla="*/ 501600 h 787356"/>
                  <a:gd name="connsiteX5" fmla="*/ 1658938 w 1943100"/>
                  <a:gd name="connsiteY5" fmla="*/ 700450 h 787356"/>
                  <a:gd name="connsiteX6" fmla="*/ 1943100 w 1943100"/>
                  <a:gd name="connsiteY6" fmla="*/ 557454 h 787356"/>
                  <a:gd name="connsiteX0" fmla="*/ 0 w 1943100"/>
                  <a:gd name="connsiteY0" fmla="*/ 24054 h 787356"/>
                  <a:gd name="connsiteX1" fmla="*/ 457200 w 1943100"/>
                  <a:gd name="connsiteY1" fmla="*/ 595554 h 787356"/>
                  <a:gd name="connsiteX2" fmla="*/ 774700 w 1943100"/>
                  <a:gd name="connsiteY2" fmla="*/ 786054 h 787356"/>
                  <a:gd name="connsiteX3" fmla="*/ 1027724 w 1943100"/>
                  <a:gd name="connsiteY3" fmla="*/ 587740 h 787356"/>
                  <a:gd name="connsiteX4" fmla="*/ 1280746 w 1943100"/>
                  <a:gd name="connsiteY4" fmla="*/ 501600 h 787356"/>
                  <a:gd name="connsiteX5" fmla="*/ 1658938 w 1943100"/>
                  <a:gd name="connsiteY5" fmla="*/ 700450 h 787356"/>
                  <a:gd name="connsiteX6" fmla="*/ 1943100 w 1943100"/>
                  <a:gd name="connsiteY6" fmla="*/ 557454 h 787356"/>
                  <a:gd name="connsiteX0" fmla="*/ 0 w 1943100"/>
                  <a:gd name="connsiteY0" fmla="*/ 24054 h 722555"/>
                  <a:gd name="connsiteX1" fmla="*/ 457200 w 1943100"/>
                  <a:gd name="connsiteY1" fmla="*/ 595554 h 722555"/>
                  <a:gd name="connsiteX2" fmla="*/ 774700 w 1943100"/>
                  <a:gd name="connsiteY2" fmla="*/ 721253 h 722555"/>
                  <a:gd name="connsiteX3" fmla="*/ 1027724 w 1943100"/>
                  <a:gd name="connsiteY3" fmla="*/ 587740 h 722555"/>
                  <a:gd name="connsiteX4" fmla="*/ 1280746 w 1943100"/>
                  <a:gd name="connsiteY4" fmla="*/ 501600 h 722555"/>
                  <a:gd name="connsiteX5" fmla="*/ 1658938 w 1943100"/>
                  <a:gd name="connsiteY5" fmla="*/ 700450 h 722555"/>
                  <a:gd name="connsiteX6" fmla="*/ 1943100 w 1943100"/>
                  <a:gd name="connsiteY6" fmla="*/ 557454 h 722555"/>
                  <a:gd name="connsiteX0" fmla="*/ 0 w 1658937"/>
                  <a:gd name="connsiteY0" fmla="*/ 24054 h 722555"/>
                  <a:gd name="connsiteX1" fmla="*/ 457200 w 1658937"/>
                  <a:gd name="connsiteY1" fmla="*/ 595554 h 722555"/>
                  <a:gd name="connsiteX2" fmla="*/ 774700 w 1658937"/>
                  <a:gd name="connsiteY2" fmla="*/ 721253 h 722555"/>
                  <a:gd name="connsiteX3" fmla="*/ 1027724 w 1658937"/>
                  <a:gd name="connsiteY3" fmla="*/ 587740 h 722555"/>
                  <a:gd name="connsiteX4" fmla="*/ 1280746 w 1658937"/>
                  <a:gd name="connsiteY4" fmla="*/ 501600 h 722555"/>
                  <a:gd name="connsiteX5" fmla="*/ 1658938 w 1658937"/>
                  <a:gd name="connsiteY5" fmla="*/ 700450 h 722555"/>
                  <a:gd name="connsiteX0" fmla="*/ 0 w 2122394"/>
                  <a:gd name="connsiteY0" fmla="*/ 24054 h 722555"/>
                  <a:gd name="connsiteX1" fmla="*/ 457200 w 2122394"/>
                  <a:gd name="connsiteY1" fmla="*/ 595554 h 722555"/>
                  <a:gd name="connsiteX2" fmla="*/ 774700 w 2122394"/>
                  <a:gd name="connsiteY2" fmla="*/ 721253 h 722555"/>
                  <a:gd name="connsiteX3" fmla="*/ 1027724 w 2122394"/>
                  <a:gd name="connsiteY3" fmla="*/ 587740 h 722555"/>
                  <a:gd name="connsiteX4" fmla="*/ 1280746 w 2122394"/>
                  <a:gd name="connsiteY4" fmla="*/ 501600 h 722555"/>
                  <a:gd name="connsiteX5" fmla="*/ 2122394 w 2122394"/>
                  <a:gd name="connsiteY5" fmla="*/ 700450 h 722555"/>
                  <a:gd name="connsiteX0" fmla="*/ 0 w 2122394"/>
                  <a:gd name="connsiteY0" fmla="*/ 24054 h 722555"/>
                  <a:gd name="connsiteX1" fmla="*/ 457200 w 2122394"/>
                  <a:gd name="connsiteY1" fmla="*/ 595554 h 722555"/>
                  <a:gd name="connsiteX2" fmla="*/ 774700 w 2122394"/>
                  <a:gd name="connsiteY2" fmla="*/ 721253 h 722555"/>
                  <a:gd name="connsiteX3" fmla="*/ 1027724 w 2122394"/>
                  <a:gd name="connsiteY3" fmla="*/ 587740 h 722555"/>
                  <a:gd name="connsiteX4" fmla="*/ 1280746 w 2122394"/>
                  <a:gd name="connsiteY4" fmla="*/ 501600 h 722555"/>
                  <a:gd name="connsiteX5" fmla="*/ 2122394 w 2122394"/>
                  <a:gd name="connsiteY5" fmla="*/ 700450 h 722555"/>
                  <a:gd name="connsiteX0" fmla="*/ 0 w 2122394"/>
                  <a:gd name="connsiteY0" fmla="*/ 24054 h 722555"/>
                  <a:gd name="connsiteX1" fmla="*/ 457200 w 2122394"/>
                  <a:gd name="connsiteY1" fmla="*/ 595554 h 722555"/>
                  <a:gd name="connsiteX2" fmla="*/ 774700 w 2122394"/>
                  <a:gd name="connsiteY2" fmla="*/ 721253 h 722555"/>
                  <a:gd name="connsiteX3" fmla="*/ 1027724 w 2122394"/>
                  <a:gd name="connsiteY3" fmla="*/ 587740 h 722555"/>
                  <a:gd name="connsiteX4" fmla="*/ 1280746 w 2122394"/>
                  <a:gd name="connsiteY4" fmla="*/ 501600 h 722555"/>
                  <a:gd name="connsiteX5" fmla="*/ 2122394 w 2122394"/>
                  <a:gd name="connsiteY5" fmla="*/ 632501 h 722555"/>
                  <a:gd name="connsiteX0" fmla="*/ 0 w 2122394"/>
                  <a:gd name="connsiteY0" fmla="*/ 24054 h 722555"/>
                  <a:gd name="connsiteX1" fmla="*/ 457200 w 2122394"/>
                  <a:gd name="connsiteY1" fmla="*/ 595554 h 722555"/>
                  <a:gd name="connsiteX2" fmla="*/ 774700 w 2122394"/>
                  <a:gd name="connsiteY2" fmla="*/ 721253 h 722555"/>
                  <a:gd name="connsiteX3" fmla="*/ 1027724 w 2122394"/>
                  <a:gd name="connsiteY3" fmla="*/ 587740 h 722555"/>
                  <a:gd name="connsiteX4" fmla="*/ 1445582 w 2122394"/>
                  <a:gd name="connsiteY4" fmla="*/ 501600 h 722555"/>
                  <a:gd name="connsiteX5" fmla="*/ 2122394 w 2122394"/>
                  <a:gd name="connsiteY5" fmla="*/ 632501 h 722555"/>
                  <a:gd name="connsiteX0" fmla="*/ 0 w 2122394"/>
                  <a:gd name="connsiteY0" fmla="*/ 24054 h 722555"/>
                  <a:gd name="connsiteX1" fmla="*/ 457200 w 2122394"/>
                  <a:gd name="connsiteY1" fmla="*/ 595554 h 722555"/>
                  <a:gd name="connsiteX2" fmla="*/ 774700 w 2122394"/>
                  <a:gd name="connsiteY2" fmla="*/ 721253 h 722555"/>
                  <a:gd name="connsiteX3" fmla="*/ 1027724 w 2122394"/>
                  <a:gd name="connsiteY3" fmla="*/ 587740 h 722555"/>
                  <a:gd name="connsiteX4" fmla="*/ 1445582 w 2122394"/>
                  <a:gd name="connsiteY4" fmla="*/ 540781 h 722555"/>
                  <a:gd name="connsiteX5" fmla="*/ 2122394 w 2122394"/>
                  <a:gd name="connsiteY5" fmla="*/ 632501 h 722555"/>
                  <a:gd name="connsiteX0" fmla="*/ 0 w 2122394"/>
                  <a:gd name="connsiteY0" fmla="*/ 24054 h 722554"/>
                  <a:gd name="connsiteX1" fmla="*/ 457200 w 2122394"/>
                  <a:gd name="connsiteY1" fmla="*/ 595554 h 722554"/>
                  <a:gd name="connsiteX2" fmla="*/ 774701 w 2122394"/>
                  <a:gd name="connsiteY2" fmla="*/ 676568 h 722554"/>
                  <a:gd name="connsiteX3" fmla="*/ 1027724 w 2122394"/>
                  <a:gd name="connsiteY3" fmla="*/ 587740 h 722554"/>
                  <a:gd name="connsiteX4" fmla="*/ 1445582 w 2122394"/>
                  <a:gd name="connsiteY4" fmla="*/ 540781 h 722554"/>
                  <a:gd name="connsiteX5" fmla="*/ 2122394 w 2122394"/>
                  <a:gd name="connsiteY5" fmla="*/ 632501 h 722554"/>
                  <a:gd name="connsiteX0" fmla="*/ 0 w 2122394"/>
                  <a:gd name="connsiteY0" fmla="*/ 24054 h 722554"/>
                  <a:gd name="connsiteX1" fmla="*/ 457200 w 2122394"/>
                  <a:gd name="connsiteY1" fmla="*/ 595554 h 722554"/>
                  <a:gd name="connsiteX2" fmla="*/ 774701 w 2122394"/>
                  <a:gd name="connsiteY2" fmla="*/ 676568 h 722554"/>
                  <a:gd name="connsiteX3" fmla="*/ 1445582 w 2122394"/>
                  <a:gd name="connsiteY3" fmla="*/ 540781 h 722554"/>
                  <a:gd name="connsiteX4" fmla="*/ 2122394 w 2122394"/>
                  <a:gd name="connsiteY4" fmla="*/ 632501 h 722554"/>
                  <a:gd name="connsiteX0" fmla="*/ 0 w 2122394"/>
                  <a:gd name="connsiteY0" fmla="*/ 0 h 652514"/>
                  <a:gd name="connsiteX1" fmla="*/ 774701 w 2122394"/>
                  <a:gd name="connsiteY1" fmla="*/ 652514 h 652514"/>
                  <a:gd name="connsiteX2" fmla="*/ 1445582 w 2122394"/>
                  <a:gd name="connsiteY2" fmla="*/ 516727 h 652514"/>
                  <a:gd name="connsiteX3" fmla="*/ 2122394 w 2122394"/>
                  <a:gd name="connsiteY3" fmla="*/ 608447 h 652514"/>
                  <a:gd name="connsiteX0" fmla="*/ 0 w 2122394"/>
                  <a:gd name="connsiteY0" fmla="*/ 4801 h 657315"/>
                  <a:gd name="connsiteX1" fmla="*/ 774701 w 2122394"/>
                  <a:gd name="connsiteY1" fmla="*/ 657315 h 657315"/>
                  <a:gd name="connsiteX2" fmla="*/ 1445582 w 2122394"/>
                  <a:gd name="connsiteY2" fmla="*/ 521528 h 657315"/>
                  <a:gd name="connsiteX3" fmla="*/ 2122394 w 2122394"/>
                  <a:gd name="connsiteY3" fmla="*/ 613248 h 657315"/>
                  <a:gd name="connsiteX0" fmla="*/ 0 w 2122394"/>
                  <a:gd name="connsiteY0" fmla="*/ 4801 h 662565"/>
                  <a:gd name="connsiteX1" fmla="*/ 774701 w 2122394"/>
                  <a:gd name="connsiteY1" fmla="*/ 657315 h 662565"/>
                  <a:gd name="connsiteX2" fmla="*/ 1445582 w 2122394"/>
                  <a:gd name="connsiteY2" fmla="*/ 521528 h 662565"/>
                  <a:gd name="connsiteX3" fmla="*/ 2122394 w 2122394"/>
                  <a:gd name="connsiteY3" fmla="*/ 613248 h 662565"/>
                  <a:gd name="connsiteX0" fmla="*/ 0 w 2122394"/>
                  <a:gd name="connsiteY0" fmla="*/ 4801 h 662565"/>
                  <a:gd name="connsiteX1" fmla="*/ 774701 w 2122394"/>
                  <a:gd name="connsiteY1" fmla="*/ 657315 h 662565"/>
                  <a:gd name="connsiteX2" fmla="*/ 1445582 w 2122394"/>
                  <a:gd name="connsiteY2" fmla="*/ 521528 h 662565"/>
                  <a:gd name="connsiteX3" fmla="*/ 2122394 w 2122394"/>
                  <a:gd name="connsiteY3" fmla="*/ 613248 h 662565"/>
                  <a:gd name="connsiteX0" fmla="*/ 0 w 2122394"/>
                  <a:gd name="connsiteY0" fmla="*/ 4801 h 662565"/>
                  <a:gd name="connsiteX1" fmla="*/ 844386 w 2122394"/>
                  <a:gd name="connsiteY1" fmla="*/ 657315 h 662565"/>
                  <a:gd name="connsiteX2" fmla="*/ 1445582 w 2122394"/>
                  <a:gd name="connsiteY2" fmla="*/ 521528 h 662565"/>
                  <a:gd name="connsiteX3" fmla="*/ 2122394 w 2122394"/>
                  <a:gd name="connsiteY3" fmla="*/ 613248 h 662565"/>
                  <a:gd name="connsiteX0" fmla="*/ 0 w 2122394"/>
                  <a:gd name="connsiteY0" fmla="*/ 0 h 659701"/>
                  <a:gd name="connsiteX1" fmla="*/ 494156 w 2122394"/>
                  <a:gd name="connsiteY1" fmla="*/ 550949 h 659701"/>
                  <a:gd name="connsiteX2" fmla="*/ 844386 w 2122394"/>
                  <a:gd name="connsiteY2" fmla="*/ 652514 h 659701"/>
                  <a:gd name="connsiteX3" fmla="*/ 1445582 w 2122394"/>
                  <a:gd name="connsiteY3" fmla="*/ 516727 h 659701"/>
                  <a:gd name="connsiteX4" fmla="*/ 2122394 w 2122394"/>
                  <a:gd name="connsiteY4" fmla="*/ 608447 h 659701"/>
                  <a:gd name="connsiteX0" fmla="*/ 0 w 2122394"/>
                  <a:gd name="connsiteY0" fmla="*/ 0 h 659701"/>
                  <a:gd name="connsiteX1" fmla="*/ 494156 w 2122394"/>
                  <a:gd name="connsiteY1" fmla="*/ 550949 h 659701"/>
                  <a:gd name="connsiteX2" fmla="*/ 844386 w 2122394"/>
                  <a:gd name="connsiteY2" fmla="*/ 652514 h 659701"/>
                  <a:gd name="connsiteX3" fmla="*/ 1445582 w 2122394"/>
                  <a:gd name="connsiteY3" fmla="*/ 516727 h 659701"/>
                  <a:gd name="connsiteX4" fmla="*/ 2122394 w 2122394"/>
                  <a:gd name="connsiteY4" fmla="*/ 608447 h 659701"/>
                  <a:gd name="connsiteX0" fmla="*/ 0 w 2122394"/>
                  <a:gd name="connsiteY0" fmla="*/ 0 h 659701"/>
                  <a:gd name="connsiteX1" fmla="*/ 494156 w 2122394"/>
                  <a:gd name="connsiteY1" fmla="*/ 550949 h 659701"/>
                  <a:gd name="connsiteX2" fmla="*/ 844386 w 2122394"/>
                  <a:gd name="connsiteY2" fmla="*/ 652514 h 659701"/>
                  <a:gd name="connsiteX3" fmla="*/ 1445582 w 2122394"/>
                  <a:gd name="connsiteY3" fmla="*/ 516727 h 659701"/>
                  <a:gd name="connsiteX4" fmla="*/ 2122394 w 2122394"/>
                  <a:gd name="connsiteY4" fmla="*/ 608447 h 659701"/>
                  <a:gd name="connsiteX0" fmla="*/ 0 w 2122394"/>
                  <a:gd name="connsiteY0" fmla="*/ 0 h 659701"/>
                  <a:gd name="connsiteX1" fmla="*/ 494156 w 2122394"/>
                  <a:gd name="connsiteY1" fmla="*/ 550949 h 659701"/>
                  <a:gd name="connsiteX2" fmla="*/ 844386 w 2122394"/>
                  <a:gd name="connsiteY2" fmla="*/ 652514 h 659701"/>
                  <a:gd name="connsiteX3" fmla="*/ 1445582 w 2122394"/>
                  <a:gd name="connsiteY3" fmla="*/ 516727 h 659701"/>
                  <a:gd name="connsiteX4" fmla="*/ 2122394 w 2122394"/>
                  <a:gd name="connsiteY4" fmla="*/ 608447 h 659701"/>
                  <a:gd name="connsiteX0" fmla="*/ 0 w 2122394"/>
                  <a:gd name="connsiteY0" fmla="*/ 0 h 659701"/>
                  <a:gd name="connsiteX1" fmla="*/ 494156 w 2122394"/>
                  <a:gd name="connsiteY1" fmla="*/ 550949 h 659701"/>
                  <a:gd name="connsiteX2" fmla="*/ 844386 w 2122394"/>
                  <a:gd name="connsiteY2" fmla="*/ 652514 h 659701"/>
                  <a:gd name="connsiteX3" fmla="*/ 1445582 w 2122394"/>
                  <a:gd name="connsiteY3" fmla="*/ 516727 h 659701"/>
                  <a:gd name="connsiteX4" fmla="*/ 2122394 w 2122394"/>
                  <a:gd name="connsiteY4" fmla="*/ 608447 h 659701"/>
                  <a:gd name="connsiteX0" fmla="*/ 0 w 2122394"/>
                  <a:gd name="connsiteY0" fmla="*/ 0 h 659701"/>
                  <a:gd name="connsiteX1" fmla="*/ 494156 w 2122394"/>
                  <a:gd name="connsiteY1" fmla="*/ 550949 h 659701"/>
                  <a:gd name="connsiteX2" fmla="*/ 844386 w 2122394"/>
                  <a:gd name="connsiteY2" fmla="*/ 652514 h 659701"/>
                  <a:gd name="connsiteX3" fmla="*/ 1445582 w 2122394"/>
                  <a:gd name="connsiteY3" fmla="*/ 516727 h 659701"/>
                  <a:gd name="connsiteX4" fmla="*/ 2122394 w 2122394"/>
                  <a:gd name="connsiteY4" fmla="*/ 608447 h 659701"/>
                  <a:gd name="connsiteX0" fmla="*/ 0 w 2122394"/>
                  <a:gd name="connsiteY0" fmla="*/ 0 h 659701"/>
                  <a:gd name="connsiteX1" fmla="*/ 494156 w 2122394"/>
                  <a:gd name="connsiteY1" fmla="*/ 550949 h 659701"/>
                  <a:gd name="connsiteX2" fmla="*/ 844386 w 2122394"/>
                  <a:gd name="connsiteY2" fmla="*/ 652514 h 659701"/>
                  <a:gd name="connsiteX3" fmla="*/ 1228538 w 2122394"/>
                  <a:gd name="connsiteY3" fmla="*/ 565642 h 659701"/>
                  <a:gd name="connsiteX4" fmla="*/ 1445582 w 2122394"/>
                  <a:gd name="connsiteY4" fmla="*/ 516727 h 659701"/>
                  <a:gd name="connsiteX5" fmla="*/ 2122394 w 2122394"/>
                  <a:gd name="connsiteY5" fmla="*/ 608447 h 659701"/>
                  <a:gd name="connsiteX0" fmla="*/ 0 w 2122394"/>
                  <a:gd name="connsiteY0" fmla="*/ 0 h 659701"/>
                  <a:gd name="connsiteX1" fmla="*/ 494156 w 2122394"/>
                  <a:gd name="connsiteY1" fmla="*/ 550949 h 659701"/>
                  <a:gd name="connsiteX2" fmla="*/ 844386 w 2122394"/>
                  <a:gd name="connsiteY2" fmla="*/ 652514 h 659701"/>
                  <a:gd name="connsiteX3" fmla="*/ 1228538 w 2122394"/>
                  <a:gd name="connsiteY3" fmla="*/ 565642 h 659701"/>
                  <a:gd name="connsiteX4" fmla="*/ 1611757 w 2122394"/>
                  <a:gd name="connsiteY4" fmla="*/ 516727 h 659701"/>
                  <a:gd name="connsiteX5" fmla="*/ 2122394 w 2122394"/>
                  <a:gd name="connsiteY5" fmla="*/ 608447 h 659701"/>
                  <a:gd name="connsiteX0" fmla="*/ 0 w 2122394"/>
                  <a:gd name="connsiteY0" fmla="*/ 0 h 659701"/>
                  <a:gd name="connsiteX1" fmla="*/ 494156 w 2122394"/>
                  <a:gd name="connsiteY1" fmla="*/ 550949 h 659701"/>
                  <a:gd name="connsiteX2" fmla="*/ 844386 w 2122394"/>
                  <a:gd name="connsiteY2" fmla="*/ 652514 h 659701"/>
                  <a:gd name="connsiteX3" fmla="*/ 1228538 w 2122394"/>
                  <a:gd name="connsiteY3" fmla="*/ 565642 h 659701"/>
                  <a:gd name="connsiteX4" fmla="*/ 1611757 w 2122394"/>
                  <a:gd name="connsiteY4" fmla="*/ 516727 h 659701"/>
                  <a:gd name="connsiteX5" fmla="*/ 2122394 w 2122394"/>
                  <a:gd name="connsiteY5" fmla="*/ 608447 h 659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22394" h="659701">
                    <a:moveTo>
                      <a:pt x="0" y="0"/>
                    </a:moveTo>
                    <a:cubicBezTo>
                      <a:pt x="228879" y="129"/>
                      <a:pt x="353425" y="442197"/>
                      <a:pt x="494156" y="550949"/>
                    </a:cubicBezTo>
                    <a:cubicBezTo>
                      <a:pt x="634887" y="659701"/>
                      <a:pt x="721989" y="650065"/>
                      <a:pt x="844386" y="652514"/>
                    </a:cubicBezTo>
                    <a:cubicBezTo>
                      <a:pt x="966783" y="654963"/>
                      <a:pt x="1100643" y="588273"/>
                      <a:pt x="1228538" y="565642"/>
                    </a:cubicBezTo>
                    <a:cubicBezTo>
                      <a:pt x="1356433" y="543011"/>
                      <a:pt x="1462781" y="509593"/>
                      <a:pt x="1611757" y="516727"/>
                    </a:cubicBezTo>
                    <a:cubicBezTo>
                      <a:pt x="1794202" y="524187"/>
                      <a:pt x="1855209" y="597307"/>
                      <a:pt x="2122394" y="608447"/>
                    </a:cubicBezTo>
                  </a:path>
                </a:pathLst>
              </a:custGeom>
              <a:noFill/>
              <a:ln w="2857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CA" sz="2000" b="0" i="1" u="none" strike="noStrike" cap="none" normalizeH="0" baseline="0">
                  <a:ln>
                    <a:noFill/>
                  </a:ln>
                  <a:solidFill>
                    <a:schemeClr val="tx2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127" name="Freeform 126"/>
              <p:cNvSpPr/>
              <p:nvPr/>
            </p:nvSpPr>
            <p:spPr bwMode="auto">
              <a:xfrm flipH="1">
                <a:off x="5052477" y="4885033"/>
                <a:ext cx="1633293" cy="465461"/>
              </a:xfrm>
              <a:custGeom>
                <a:avLst/>
                <a:gdLst>
                  <a:gd name="connsiteX0" fmla="*/ 0 w 1943100"/>
                  <a:gd name="connsiteY0" fmla="*/ 0 h 793750"/>
                  <a:gd name="connsiteX1" fmla="*/ 279400 w 1943100"/>
                  <a:gd name="connsiteY1" fmla="*/ 165100 h 793750"/>
                  <a:gd name="connsiteX2" fmla="*/ 457200 w 1943100"/>
                  <a:gd name="connsiteY2" fmla="*/ 571500 h 793750"/>
                  <a:gd name="connsiteX3" fmla="*/ 584200 w 1943100"/>
                  <a:gd name="connsiteY3" fmla="*/ 749300 h 793750"/>
                  <a:gd name="connsiteX4" fmla="*/ 774700 w 1943100"/>
                  <a:gd name="connsiteY4" fmla="*/ 762000 h 793750"/>
                  <a:gd name="connsiteX5" fmla="*/ 939800 w 1943100"/>
                  <a:gd name="connsiteY5" fmla="*/ 558800 h 793750"/>
                  <a:gd name="connsiteX6" fmla="*/ 1143000 w 1943100"/>
                  <a:gd name="connsiteY6" fmla="*/ 419100 h 793750"/>
                  <a:gd name="connsiteX7" fmla="*/ 1435100 w 1943100"/>
                  <a:gd name="connsiteY7" fmla="*/ 596900 h 793750"/>
                  <a:gd name="connsiteX8" fmla="*/ 1625600 w 1943100"/>
                  <a:gd name="connsiteY8" fmla="*/ 749300 h 793750"/>
                  <a:gd name="connsiteX9" fmla="*/ 1943100 w 1943100"/>
                  <a:gd name="connsiteY9" fmla="*/ 533400 h 793750"/>
                  <a:gd name="connsiteX0" fmla="*/ 0 w 1943100"/>
                  <a:gd name="connsiteY0" fmla="*/ 47381 h 841131"/>
                  <a:gd name="connsiteX1" fmla="*/ 279400 w 1943100"/>
                  <a:gd name="connsiteY1" fmla="*/ 212481 h 841131"/>
                  <a:gd name="connsiteX2" fmla="*/ 457200 w 1943100"/>
                  <a:gd name="connsiteY2" fmla="*/ 618881 h 841131"/>
                  <a:gd name="connsiteX3" fmla="*/ 584200 w 1943100"/>
                  <a:gd name="connsiteY3" fmla="*/ 796681 h 841131"/>
                  <a:gd name="connsiteX4" fmla="*/ 774700 w 1943100"/>
                  <a:gd name="connsiteY4" fmla="*/ 809381 h 841131"/>
                  <a:gd name="connsiteX5" fmla="*/ 939800 w 1943100"/>
                  <a:gd name="connsiteY5" fmla="*/ 606181 h 841131"/>
                  <a:gd name="connsiteX6" fmla="*/ 1143000 w 1943100"/>
                  <a:gd name="connsiteY6" fmla="*/ 466481 h 841131"/>
                  <a:gd name="connsiteX7" fmla="*/ 1435100 w 1943100"/>
                  <a:gd name="connsiteY7" fmla="*/ 644281 h 841131"/>
                  <a:gd name="connsiteX8" fmla="*/ 1625600 w 1943100"/>
                  <a:gd name="connsiteY8" fmla="*/ 796681 h 841131"/>
                  <a:gd name="connsiteX9" fmla="*/ 1943100 w 1943100"/>
                  <a:gd name="connsiteY9" fmla="*/ 580781 h 841131"/>
                  <a:gd name="connsiteX0" fmla="*/ 0 w 1943100"/>
                  <a:gd name="connsiteY0" fmla="*/ 0 h 793750"/>
                  <a:gd name="connsiteX1" fmla="*/ 457200 w 1943100"/>
                  <a:gd name="connsiteY1" fmla="*/ 571500 h 793750"/>
                  <a:gd name="connsiteX2" fmla="*/ 584200 w 1943100"/>
                  <a:gd name="connsiteY2" fmla="*/ 749300 h 793750"/>
                  <a:gd name="connsiteX3" fmla="*/ 774700 w 1943100"/>
                  <a:gd name="connsiteY3" fmla="*/ 762000 h 793750"/>
                  <a:gd name="connsiteX4" fmla="*/ 939800 w 1943100"/>
                  <a:gd name="connsiteY4" fmla="*/ 558800 h 793750"/>
                  <a:gd name="connsiteX5" fmla="*/ 1143000 w 1943100"/>
                  <a:gd name="connsiteY5" fmla="*/ 419100 h 793750"/>
                  <a:gd name="connsiteX6" fmla="*/ 1435100 w 1943100"/>
                  <a:gd name="connsiteY6" fmla="*/ 596900 h 793750"/>
                  <a:gd name="connsiteX7" fmla="*/ 1625600 w 1943100"/>
                  <a:gd name="connsiteY7" fmla="*/ 749300 h 793750"/>
                  <a:gd name="connsiteX8" fmla="*/ 1943100 w 1943100"/>
                  <a:gd name="connsiteY8" fmla="*/ 533400 h 793750"/>
                  <a:gd name="connsiteX0" fmla="*/ 0 w 1943100"/>
                  <a:gd name="connsiteY0" fmla="*/ 24054 h 817804"/>
                  <a:gd name="connsiteX1" fmla="*/ 457200 w 1943100"/>
                  <a:gd name="connsiteY1" fmla="*/ 595554 h 817804"/>
                  <a:gd name="connsiteX2" fmla="*/ 584200 w 1943100"/>
                  <a:gd name="connsiteY2" fmla="*/ 773354 h 817804"/>
                  <a:gd name="connsiteX3" fmla="*/ 774700 w 1943100"/>
                  <a:gd name="connsiteY3" fmla="*/ 786054 h 817804"/>
                  <a:gd name="connsiteX4" fmla="*/ 939800 w 1943100"/>
                  <a:gd name="connsiteY4" fmla="*/ 582854 h 817804"/>
                  <a:gd name="connsiteX5" fmla="*/ 1143000 w 1943100"/>
                  <a:gd name="connsiteY5" fmla="*/ 443154 h 817804"/>
                  <a:gd name="connsiteX6" fmla="*/ 1435100 w 1943100"/>
                  <a:gd name="connsiteY6" fmla="*/ 620954 h 817804"/>
                  <a:gd name="connsiteX7" fmla="*/ 1625600 w 1943100"/>
                  <a:gd name="connsiteY7" fmla="*/ 773354 h 817804"/>
                  <a:gd name="connsiteX8" fmla="*/ 1943100 w 1943100"/>
                  <a:gd name="connsiteY8" fmla="*/ 557454 h 817804"/>
                  <a:gd name="connsiteX0" fmla="*/ 0 w 1943100"/>
                  <a:gd name="connsiteY0" fmla="*/ 24054 h 788171"/>
                  <a:gd name="connsiteX1" fmla="*/ 457200 w 1943100"/>
                  <a:gd name="connsiteY1" fmla="*/ 595554 h 788171"/>
                  <a:gd name="connsiteX2" fmla="*/ 774700 w 1943100"/>
                  <a:gd name="connsiteY2" fmla="*/ 786054 h 788171"/>
                  <a:gd name="connsiteX3" fmla="*/ 939800 w 1943100"/>
                  <a:gd name="connsiteY3" fmla="*/ 582854 h 788171"/>
                  <a:gd name="connsiteX4" fmla="*/ 1143000 w 1943100"/>
                  <a:gd name="connsiteY4" fmla="*/ 443154 h 788171"/>
                  <a:gd name="connsiteX5" fmla="*/ 1435100 w 1943100"/>
                  <a:gd name="connsiteY5" fmla="*/ 620954 h 788171"/>
                  <a:gd name="connsiteX6" fmla="*/ 1625600 w 1943100"/>
                  <a:gd name="connsiteY6" fmla="*/ 773354 h 788171"/>
                  <a:gd name="connsiteX7" fmla="*/ 1943100 w 1943100"/>
                  <a:gd name="connsiteY7" fmla="*/ 557454 h 788171"/>
                  <a:gd name="connsiteX0" fmla="*/ 0 w 1943100"/>
                  <a:gd name="connsiteY0" fmla="*/ 24054 h 788171"/>
                  <a:gd name="connsiteX1" fmla="*/ 457200 w 1943100"/>
                  <a:gd name="connsiteY1" fmla="*/ 595554 h 788171"/>
                  <a:gd name="connsiteX2" fmla="*/ 774700 w 1943100"/>
                  <a:gd name="connsiteY2" fmla="*/ 786054 h 788171"/>
                  <a:gd name="connsiteX3" fmla="*/ 939800 w 1943100"/>
                  <a:gd name="connsiteY3" fmla="*/ 582854 h 788171"/>
                  <a:gd name="connsiteX4" fmla="*/ 1143000 w 1943100"/>
                  <a:gd name="connsiteY4" fmla="*/ 443154 h 788171"/>
                  <a:gd name="connsiteX5" fmla="*/ 1435100 w 1943100"/>
                  <a:gd name="connsiteY5" fmla="*/ 620954 h 788171"/>
                  <a:gd name="connsiteX6" fmla="*/ 1625600 w 1943100"/>
                  <a:gd name="connsiteY6" fmla="*/ 773354 h 788171"/>
                  <a:gd name="connsiteX7" fmla="*/ 1943100 w 1943100"/>
                  <a:gd name="connsiteY7" fmla="*/ 557454 h 788171"/>
                  <a:gd name="connsiteX0" fmla="*/ 0 w 1943100"/>
                  <a:gd name="connsiteY0" fmla="*/ 24054 h 788171"/>
                  <a:gd name="connsiteX1" fmla="*/ 457200 w 1943100"/>
                  <a:gd name="connsiteY1" fmla="*/ 595554 h 788171"/>
                  <a:gd name="connsiteX2" fmla="*/ 774700 w 1943100"/>
                  <a:gd name="connsiteY2" fmla="*/ 786054 h 788171"/>
                  <a:gd name="connsiteX3" fmla="*/ 939800 w 1943100"/>
                  <a:gd name="connsiteY3" fmla="*/ 582854 h 788171"/>
                  <a:gd name="connsiteX4" fmla="*/ 946638 w 1943100"/>
                  <a:gd name="connsiteY4" fmla="*/ 587740 h 788171"/>
                  <a:gd name="connsiteX5" fmla="*/ 1143000 w 1943100"/>
                  <a:gd name="connsiteY5" fmla="*/ 443154 h 788171"/>
                  <a:gd name="connsiteX6" fmla="*/ 1435100 w 1943100"/>
                  <a:gd name="connsiteY6" fmla="*/ 620954 h 788171"/>
                  <a:gd name="connsiteX7" fmla="*/ 1625600 w 1943100"/>
                  <a:gd name="connsiteY7" fmla="*/ 773354 h 788171"/>
                  <a:gd name="connsiteX8" fmla="*/ 1943100 w 1943100"/>
                  <a:gd name="connsiteY8" fmla="*/ 557454 h 788171"/>
                  <a:gd name="connsiteX0" fmla="*/ 0 w 1943100"/>
                  <a:gd name="connsiteY0" fmla="*/ 24054 h 788171"/>
                  <a:gd name="connsiteX1" fmla="*/ 457200 w 1943100"/>
                  <a:gd name="connsiteY1" fmla="*/ 595554 h 788171"/>
                  <a:gd name="connsiteX2" fmla="*/ 774700 w 1943100"/>
                  <a:gd name="connsiteY2" fmla="*/ 786054 h 788171"/>
                  <a:gd name="connsiteX3" fmla="*/ 939800 w 1943100"/>
                  <a:gd name="connsiteY3" fmla="*/ 582854 h 788171"/>
                  <a:gd name="connsiteX4" fmla="*/ 946638 w 1943100"/>
                  <a:gd name="connsiteY4" fmla="*/ 587740 h 788171"/>
                  <a:gd name="connsiteX5" fmla="*/ 1143000 w 1943100"/>
                  <a:gd name="connsiteY5" fmla="*/ 443154 h 788171"/>
                  <a:gd name="connsiteX6" fmla="*/ 1280746 w 1943100"/>
                  <a:gd name="connsiteY6" fmla="*/ 435340 h 788171"/>
                  <a:gd name="connsiteX7" fmla="*/ 1435100 w 1943100"/>
                  <a:gd name="connsiteY7" fmla="*/ 620954 h 788171"/>
                  <a:gd name="connsiteX8" fmla="*/ 1625600 w 1943100"/>
                  <a:gd name="connsiteY8" fmla="*/ 773354 h 788171"/>
                  <a:gd name="connsiteX9" fmla="*/ 1943100 w 1943100"/>
                  <a:gd name="connsiteY9" fmla="*/ 557454 h 788171"/>
                  <a:gd name="connsiteX0" fmla="*/ 0 w 1943100"/>
                  <a:gd name="connsiteY0" fmla="*/ 24054 h 788171"/>
                  <a:gd name="connsiteX1" fmla="*/ 457200 w 1943100"/>
                  <a:gd name="connsiteY1" fmla="*/ 595554 h 788171"/>
                  <a:gd name="connsiteX2" fmla="*/ 774700 w 1943100"/>
                  <a:gd name="connsiteY2" fmla="*/ 786054 h 788171"/>
                  <a:gd name="connsiteX3" fmla="*/ 939800 w 1943100"/>
                  <a:gd name="connsiteY3" fmla="*/ 582854 h 788171"/>
                  <a:gd name="connsiteX4" fmla="*/ 1027724 w 1943100"/>
                  <a:gd name="connsiteY4" fmla="*/ 587740 h 788171"/>
                  <a:gd name="connsiteX5" fmla="*/ 1143000 w 1943100"/>
                  <a:gd name="connsiteY5" fmla="*/ 443154 h 788171"/>
                  <a:gd name="connsiteX6" fmla="*/ 1280746 w 1943100"/>
                  <a:gd name="connsiteY6" fmla="*/ 435340 h 788171"/>
                  <a:gd name="connsiteX7" fmla="*/ 1435100 w 1943100"/>
                  <a:gd name="connsiteY7" fmla="*/ 620954 h 788171"/>
                  <a:gd name="connsiteX8" fmla="*/ 1625600 w 1943100"/>
                  <a:gd name="connsiteY8" fmla="*/ 773354 h 788171"/>
                  <a:gd name="connsiteX9" fmla="*/ 1943100 w 1943100"/>
                  <a:gd name="connsiteY9" fmla="*/ 557454 h 788171"/>
                  <a:gd name="connsiteX0" fmla="*/ 0 w 1943100"/>
                  <a:gd name="connsiteY0" fmla="*/ 24054 h 787356"/>
                  <a:gd name="connsiteX1" fmla="*/ 457200 w 1943100"/>
                  <a:gd name="connsiteY1" fmla="*/ 595554 h 787356"/>
                  <a:gd name="connsiteX2" fmla="*/ 774700 w 1943100"/>
                  <a:gd name="connsiteY2" fmla="*/ 786054 h 787356"/>
                  <a:gd name="connsiteX3" fmla="*/ 1027724 w 1943100"/>
                  <a:gd name="connsiteY3" fmla="*/ 587740 h 787356"/>
                  <a:gd name="connsiteX4" fmla="*/ 1143000 w 1943100"/>
                  <a:gd name="connsiteY4" fmla="*/ 443154 h 787356"/>
                  <a:gd name="connsiteX5" fmla="*/ 1280746 w 1943100"/>
                  <a:gd name="connsiteY5" fmla="*/ 435340 h 787356"/>
                  <a:gd name="connsiteX6" fmla="*/ 1435100 w 1943100"/>
                  <a:gd name="connsiteY6" fmla="*/ 620954 h 787356"/>
                  <a:gd name="connsiteX7" fmla="*/ 1625600 w 1943100"/>
                  <a:gd name="connsiteY7" fmla="*/ 773354 h 787356"/>
                  <a:gd name="connsiteX8" fmla="*/ 1943100 w 1943100"/>
                  <a:gd name="connsiteY8" fmla="*/ 557454 h 787356"/>
                  <a:gd name="connsiteX0" fmla="*/ 0 w 1943100"/>
                  <a:gd name="connsiteY0" fmla="*/ 24054 h 787356"/>
                  <a:gd name="connsiteX1" fmla="*/ 457200 w 1943100"/>
                  <a:gd name="connsiteY1" fmla="*/ 595554 h 787356"/>
                  <a:gd name="connsiteX2" fmla="*/ 774700 w 1943100"/>
                  <a:gd name="connsiteY2" fmla="*/ 786054 h 787356"/>
                  <a:gd name="connsiteX3" fmla="*/ 1027724 w 1943100"/>
                  <a:gd name="connsiteY3" fmla="*/ 587740 h 787356"/>
                  <a:gd name="connsiteX4" fmla="*/ 1143000 w 1943100"/>
                  <a:gd name="connsiteY4" fmla="*/ 443154 h 787356"/>
                  <a:gd name="connsiteX5" fmla="*/ 1280746 w 1943100"/>
                  <a:gd name="connsiteY5" fmla="*/ 435340 h 787356"/>
                  <a:gd name="connsiteX6" fmla="*/ 1435100 w 1943100"/>
                  <a:gd name="connsiteY6" fmla="*/ 620954 h 787356"/>
                  <a:gd name="connsiteX7" fmla="*/ 1625600 w 1943100"/>
                  <a:gd name="connsiteY7" fmla="*/ 773354 h 787356"/>
                  <a:gd name="connsiteX8" fmla="*/ 1943100 w 1943100"/>
                  <a:gd name="connsiteY8" fmla="*/ 557454 h 787356"/>
                  <a:gd name="connsiteX0" fmla="*/ 0 w 1943100"/>
                  <a:gd name="connsiteY0" fmla="*/ 24054 h 787356"/>
                  <a:gd name="connsiteX1" fmla="*/ 457200 w 1943100"/>
                  <a:gd name="connsiteY1" fmla="*/ 595554 h 787356"/>
                  <a:gd name="connsiteX2" fmla="*/ 774700 w 1943100"/>
                  <a:gd name="connsiteY2" fmla="*/ 786054 h 787356"/>
                  <a:gd name="connsiteX3" fmla="*/ 1027724 w 1943100"/>
                  <a:gd name="connsiteY3" fmla="*/ 587740 h 787356"/>
                  <a:gd name="connsiteX4" fmla="*/ 1143000 w 1943100"/>
                  <a:gd name="connsiteY4" fmla="*/ 443154 h 787356"/>
                  <a:gd name="connsiteX5" fmla="*/ 1280746 w 1943100"/>
                  <a:gd name="connsiteY5" fmla="*/ 435340 h 787356"/>
                  <a:gd name="connsiteX6" fmla="*/ 1435100 w 1943100"/>
                  <a:gd name="connsiteY6" fmla="*/ 620954 h 787356"/>
                  <a:gd name="connsiteX7" fmla="*/ 1625600 w 1943100"/>
                  <a:gd name="connsiteY7" fmla="*/ 773354 h 787356"/>
                  <a:gd name="connsiteX8" fmla="*/ 1943100 w 1943100"/>
                  <a:gd name="connsiteY8" fmla="*/ 557454 h 787356"/>
                  <a:gd name="connsiteX0" fmla="*/ 0 w 1943100"/>
                  <a:gd name="connsiteY0" fmla="*/ 24054 h 787356"/>
                  <a:gd name="connsiteX1" fmla="*/ 457200 w 1943100"/>
                  <a:gd name="connsiteY1" fmla="*/ 595554 h 787356"/>
                  <a:gd name="connsiteX2" fmla="*/ 774700 w 1943100"/>
                  <a:gd name="connsiteY2" fmla="*/ 786054 h 787356"/>
                  <a:gd name="connsiteX3" fmla="*/ 1027724 w 1943100"/>
                  <a:gd name="connsiteY3" fmla="*/ 587740 h 787356"/>
                  <a:gd name="connsiteX4" fmla="*/ 1280746 w 1943100"/>
                  <a:gd name="connsiteY4" fmla="*/ 435340 h 787356"/>
                  <a:gd name="connsiteX5" fmla="*/ 1435100 w 1943100"/>
                  <a:gd name="connsiteY5" fmla="*/ 620954 h 787356"/>
                  <a:gd name="connsiteX6" fmla="*/ 1625600 w 1943100"/>
                  <a:gd name="connsiteY6" fmla="*/ 773354 h 787356"/>
                  <a:gd name="connsiteX7" fmla="*/ 1943100 w 1943100"/>
                  <a:gd name="connsiteY7" fmla="*/ 557454 h 787356"/>
                  <a:gd name="connsiteX0" fmla="*/ 0 w 1943100"/>
                  <a:gd name="connsiteY0" fmla="*/ 24054 h 787356"/>
                  <a:gd name="connsiteX1" fmla="*/ 457200 w 1943100"/>
                  <a:gd name="connsiteY1" fmla="*/ 595554 h 787356"/>
                  <a:gd name="connsiteX2" fmla="*/ 774700 w 1943100"/>
                  <a:gd name="connsiteY2" fmla="*/ 786054 h 787356"/>
                  <a:gd name="connsiteX3" fmla="*/ 1027724 w 1943100"/>
                  <a:gd name="connsiteY3" fmla="*/ 587740 h 787356"/>
                  <a:gd name="connsiteX4" fmla="*/ 1280746 w 1943100"/>
                  <a:gd name="connsiteY4" fmla="*/ 501600 h 787356"/>
                  <a:gd name="connsiteX5" fmla="*/ 1435100 w 1943100"/>
                  <a:gd name="connsiteY5" fmla="*/ 620954 h 787356"/>
                  <a:gd name="connsiteX6" fmla="*/ 1625600 w 1943100"/>
                  <a:gd name="connsiteY6" fmla="*/ 773354 h 787356"/>
                  <a:gd name="connsiteX7" fmla="*/ 1943100 w 1943100"/>
                  <a:gd name="connsiteY7" fmla="*/ 557454 h 787356"/>
                  <a:gd name="connsiteX0" fmla="*/ 0 w 1943100"/>
                  <a:gd name="connsiteY0" fmla="*/ 24054 h 787356"/>
                  <a:gd name="connsiteX1" fmla="*/ 457200 w 1943100"/>
                  <a:gd name="connsiteY1" fmla="*/ 595554 h 787356"/>
                  <a:gd name="connsiteX2" fmla="*/ 774700 w 1943100"/>
                  <a:gd name="connsiteY2" fmla="*/ 786054 h 787356"/>
                  <a:gd name="connsiteX3" fmla="*/ 1027724 w 1943100"/>
                  <a:gd name="connsiteY3" fmla="*/ 587740 h 787356"/>
                  <a:gd name="connsiteX4" fmla="*/ 1280746 w 1943100"/>
                  <a:gd name="connsiteY4" fmla="*/ 501600 h 787356"/>
                  <a:gd name="connsiteX5" fmla="*/ 1558925 w 1943100"/>
                  <a:gd name="connsiteY5" fmla="*/ 620954 h 787356"/>
                  <a:gd name="connsiteX6" fmla="*/ 1625600 w 1943100"/>
                  <a:gd name="connsiteY6" fmla="*/ 773354 h 787356"/>
                  <a:gd name="connsiteX7" fmla="*/ 1943100 w 1943100"/>
                  <a:gd name="connsiteY7" fmla="*/ 557454 h 787356"/>
                  <a:gd name="connsiteX0" fmla="*/ 0 w 1943100"/>
                  <a:gd name="connsiteY0" fmla="*/ 24054 h 787356"/>
                  <a:gd name="connsiteX1" fmla="*/ 457200 w 1943100"/>
                  <a:gd name="connsiteY1" fmla="*/ 595554 h 787356"/>
                  <a:gd name="connsiteX2" fmla="*/ 774700 w 1943100"/>
                  <a:gd name="connsiteY2" fmla="*/ 786054 h 787356"/>
                  <a:gd name="connsiteX3" fmla="*/ 1027724 w 1943100"/>
                  <a:gd name="connsiteY3" fmla="*/ 587740 h 787356"/>
                  <a:gd name="connsiteX4" fmla="*/ 1280746 w 1943100"/>
                  <a:gd name="connsiteY4" fmla="*/ 501600 h 787356"/>
                  <a:gd name="connsiteX5" fmla="*/ 1558925 w 1943100"/>
                  <a:gd name="connsiteY5" fmla="*/ 620954 h 787356"/>
                  <a:gd name="connsiteX6" fmla="*/ 1943100 w 1943100"/>
                  <a:gd name="connsiteY6" fmla="*/ 557454 h 787356"/>
                  <a:gd name="connsiteX0" fmla="*/ 0 w 1943100"/>
                  <a:gd name="connsiteY0" fmla="*/ 24054 h 787356"/>
                  <a:gd name="connsiteX1" fmla="*/ 457200 w 1943100"/>
                  <a:gd name="connsiteY1" fmla="*/ 595554 h 787356"/>
                  <a:gd name="connsiteX2" fmla="*/ 774700 w 1943100"/>
                  <a:gd name="connsiteY2" fmla="*/ 786054 h 787356"/>
                  <a:gd name="connsiteX3" fmla="*/ 1027724 w 1943100"/>
                  <a:gd name="connsiteY3" fmla="*/ 587740 h 787356"/>
                  <a:gd name="connsiteX4" fmla="*/ 1280746 w 1943100"/>
                  <a:gd name="connsiteY4" fmla="*/ 501600 h 787356"/>
                  <a:gd name="connsiteX5" fmla="*/ 1658938 w 1943100"/>
                  <a:gd name="connsiteY5" fmla="*/ 700450 h 787356"/>
                  <a:gd name="connsiteX6" fmla="*/ 1943100 w 1943100"/>
                  <a:gd name="connsiteY6" fmla="*/ 557454 h 787356"/>
                  <a:gd name="connsiteX0" fmla="*/ 0 w 1943100"/>
                  <a:gd name="connsiteY0" fmla="*/ 24054 h 787356"/>
                  <a:gd name="connsiteX1" fmla="*/ 457200 w 1943100"/>
                  <a:gd name="connsiteY1" fmla="*/ 595554 h 787356"/>
                  <a:gd name="connsiteX2" fmla="*/ 774700 w 1943100"/>
                  <a:gd name="connsiteY2" fmla="*/ 786054 h 787356"/>
                  <a:gd name="connsiteX3" fmla="*/ 1027724 w 1943100"/>
                  <a:gd name="connsiteY3" fmla="*/ 587740 h 787356"/>
                  <a:gd name="connsiteX4" fmla="*/ 1280746 w 1943100"/>
                  <a:gd name="connsiteY4" fmla="*/ 501600 h 787356"/>
                  <a:gd name="connsiteX5" fmla="*/ 1658938 w 1943100"/>
                  <a:gd name="connsiteY5" fmla="*/ 700450 h 787356"/>
                  <a:gd name="connsiteX6" fmla="*/ 1943100 w 1943100"/>
                  <a:gd name="connsiteY6" fmla="*/ 557454 h 787356"/>
                  <a:gd name="connsiteX0" fmla="*/ 0 w 1943100"/>
                  <a:gd name="connsiteY0" fmla="*/ 24054 h 722555"/>
                  <a:gd name="connsiteX1" fmla="*/ 457200 w 1943100"/>
                  <a:gd name="connsiteY1" fmla="*/ 595554 h 722555"/>
                  <a:gd name="connsiteX2" fmla="*/ 774700 w 1943100"/>
                  <a:gd name="connsiteY2" fmla="*/ 721253 h 722555"/>
                  <a:gd name="connsiteX3" fmla="*/ 1027724 w 1943100"/>
                  <a:gd name="connsiteY3" fmla="*/ 587740 h 722555"/>
                  <a:gd name="connsiteX4" fmla="*/ 1280746 w 1943100"/>
                  <a:gd name="connsiteY4" fmla="*/ 501600 h 722555"/>
                  <a:gd name="connsiteX5" fmla="*/ 1658938 w 1943100"/>
                  <a:gd name="connsiteY5" fmla="*/ 700450 h 722555"/>
                  <a:gd name="connsiteX6" fmla="*/ 1943100 w 1943100"/>
                  <a:gd name="connsiteY6" fmla="*/ 557454 h 722555"/>
                  <a:gd name="connsiteX0" fmla="*/ 0 w 1658937"/>
                  <a:gd name="connsiteY0" fmla="*/ 24054 h 722555"/>
                  <a:gd name="connsiteX1" fmla="*/ 457200 w 1658937"/>
                  <a:gd name="connsiteY1" fmla="*/ 595554 h 722555"/>
                  <a:gd name="connsiteX2" fmla="*/ 774700 w 1658937"/>
                  <a:gd name="connsiteY2" fmla="*/ 721253 h 722555"/>
                  <a:gd name="connsiteX3" fmla="*/ 1027724 w 1658937"/>
                  <a:gd name="connsiteY3" fmla="*/ 587740 h 722555"/>
                  <a:gd name="connsiteX4" fmla="*/ 1280746 w 1658937"/>
                  <a:gd name="connsiteY4" fmla="*/ 501600 h 722555"/>
                  <a:gd name="connsiteX5" fmla="*/ 1658938 w 1658937"/>
                  <a:gd name="connsiteY5" fmla="*/ 700450 h 722555"/>
                  <a:gd name="connsiteX0" fmla="*/ 0 w 2122394"/>
                  <a:gd name="connsiteY0" fmla="*/ 24054 h 722555"/>
                  <a:gd name="connsiteX1" fmla="*/ 457200 w 2122394"/>
                  <a:gd name="connsiteY1" fmla="*/ 595554 h 722555"/>
                  <a:gd name="connsiteX2" fmla="*/ 774700 w 2122394"/>
                  <a:gd name="connsiteY2" fmla="*/ 721253 h 722555"/>
                  <a:gd name="connsiteX3" fmla="*/ 1027724 w 2122394"/>
                  <a:gd name="connsiteY3" fmla="*/ 587740 h 722555"/>
                  <a:gd name="connsiteX4" fmla="*/ 1280746 w 2122394"/>
                  <a:gd name="connsiteY4" fmla="*/ 501600 h 722555"/>
                  <a:gd name="connsiteX5" fmla="*/ 2122394 w 2122394"/>
                  <a:gd name="connsiteY5" fmla="*/ 700450 h 722555"/>
                  <a:gd name="connsiteX0" fmla="*/ 0 w 2122394"/>
                  <a:gd name="connsiteY0" fmla="*/ 24054 h 722555"/>
                  <a:gd name="connsiteX1" fmla="*/ 457200 w 2122394"/>
                  <a:gd name="connsiteY1" fmla="*/ 595554 h 722555"/>
                  <a:gd name="connsiteX2" fmla="*/ 774700 w 2122394"/>
                  <a:gd name="connsiteY2" fmla="*/ 721253 h 722555"/>
                  <a:gd name="connsiteX3" fmla="*/ 1027724 w 2122394"/>
                  <a:gd name="connsiteY3" fmla="*/ 587740 h 722555"/>
                  <a:gd name="connsiteX4" fmla="*/ 1280746 w 2122394"/>
                  <a:gd name="connsiteY4" fmla="*/ 501600 h 722555"/>
                  <a:gd name="connsiteX5" fmla="*/ 2122394 w 2122394"/>
                  <a:gd name="connsiteY5" fmla="*/ 700450 h 722555"/>
                  <a:gd name="connsiteX0" fmla="*/ 0 w 2122394"/>
                  <a:gd name="connsiteY0" fmla="*/ 24054 h 722555"/>
                  <a:gd name="connsiteX1" fmla="*/ 457200 w 2122394"/>
                  <a:gd name="connsiteY1" fmla="*/ 595554 h 722555"/>
                  <a:gd name="connsiteX2" fmla="*/ 774700 w 2122394"/>
                  <a:gd name="connsiteY2" fmla="*/ 721253 h 722555"/>
                  <a:gd name="connsiteX3" fmla="*/ 1027724 w 2122394"/>
                  <a:gd name="connsiteY3" fmla="*/ 587740 h 722555"/>
                  <a:gd name="connsiteX4" fmla="*/ 1280746 w 2122394"/>
                  <a:gd name="connsiteY4" fmla="*/ 501600 h 722555"/>
                  <a:gd name="connsiteX5" fmla="*/ 2122394 w 2122394"/>
                  <a:gd name="connsiteY5" fmla="*/ 632501 h 722555"/>
                  <a:gd name="connsiteX0" fmla="*/ 0 w 2122394"/>
                  <a:gd name="connsiteY0" fmla="*/ 24054 h 722555"/>
                  <a:gd name="connsiteX1" fmla="*/ 457200 w 2122394"/>
                  <a:gd name="connsiteY1" fmla="*/ 595554 h 722555"/>
                  <a:gd name="connsiteX2" fmla="*/ 774700 w 2122394"/>
                  <a:gd name="connsiteY2" fmla="*/ 721253 h 722555"/>
                  <a:gd name="connsiteX3" fmla="*/ 1027724 w 2122394"/>
                  <a:gd name="connsiteY3" fmla="*/ 587740 h 722555"/>
                  <a:gd name="connsiteX4" fmla="*/ 1445582 w 2122394"/>
                  <a:gd name="connsiteY4" fmla="*/ 501600 h 722555"/>
                  <a:gd name="connsiteX5" fmla="*/ 2122394 w 2122394"/>
                  <a:gd name="connsiteY5" fmla="*/ 632501 h 722555"/>
                  <a:gd name="connsiteX0" fmla="*/ 0 w 2122394"/>
                  <a:gd name="connsiteY0" fmla="*/ 24054 h 722555"/>
                  <a:gd name="connsiteX1" fmla="*/ 457200 w 2122394"/>
                  <a:gd name="connsiteY1" fmla="*/ 595554 h 722555"/>
                  <a:gd name="connsiteX2" fmla="*/ 774700 w 2122394"/>
                  <a:gd name="connsiteY2" fmla="*/ 721253 h 722555"/>
                  <a:gd name="connsiteX3" fmla="*/ 1027724 w 2122394"/>
                  <a:gd name="connsiteY3" fmla="*/ 587740 h 722555"/>
                  <a:gd name="connsiteX4" fmla="*/ 1445582 w 2122394"/>
                  <a:gd name="connsiteY4" fmla="*/ 540781 h 722555"/>
                  <a:gd name="connsiteX5" fmla="*/ 2122394 w 2122394"/>
                  <a:gd name="connsiteY5" fmla="*/ 632501 h 722555"/>
                  <a:gd name="connsiteX0" fmla="*/ 0 w 2122394"/>
                  <a:gd name="connsiteY0" fmla="*/ 24054 h 722554"/>
                  <a:gd name="connsiteX1" fmla="*/ 457200 w 2122394"/>
                  <a:gd name="connsiteY1" fmla="*/ 595554 h 722554"/>
                  <a:gd name="connsiteX2" fmla="*/ 774701 w 2122394"/>
                  <a:gd name="connsiteY2" fmla="*/ 676568 h 722554"/>
                  <a:gd name="connsiteX3" fmla="*/ 1027724 w 2122394"/>
                  <a:gd name="connsiteY3" fmla="*/ 587740 h 722554"/>
                  <a:gd name="connsiteX4" fmla="*/ 1445582 w 2122394"/>
                  <a:gd name="connsiteY4" fmla="*/ 540781 h 722554"/>
                  <a:gd name="connsiteX5" fmla="*/ 2122394 w 2122394"/>
                  <a:gd name="connsiteY5" fmla="*/ 632501 h 722554"/>
                  <a:gd name="connsiteX0" fmla="*/ 0 w 2122394"/>
                  <a:gd name="connsiteY0" fmla="*/ 24054 h 722554"/>
                  <a:gd name="connsiteX1" fmla="*/ 457200 w 2122394"/>
                  <a:gd name="connsiteY1" fmla="*/ 595554 h 722554"/>
                  <a:gd name="connsiteX2" fmla="*/ 774701 w 2122394"/>
                  <a:gd name="connsiteY2" fmla="*/ 676568 h 722554"/>
                  <a:gd name="connsiteX3" fmla="*/ 1445582 w 2122394"/>
                  <a:gd name="connsiteY3" fmla="*/ 540781 h 722554"/>
                  <a:gd name="connsiteX4" fmla="*/ 2122394 w 2122394"/>
                  <a:gd name="connsiteY4" fmla="*/ 632501 h 722554"/>
                  <a:gd name="connsiteX0" fmla="*/ 0 w 2122394"/>
                  <a:gd name="connsiteY0" fmla="*/ 0 h 652514"/>
                  <a:gd name="connsiteX1" fmla="*/ 774701 w 2122394"/>
                  <a:gd name="connsiteY1" fmla="*/ 652514 h 652514"/>
                  <a:gd name="connsiteX2" fmla="*/ 1445582 w 2122394"/>
                  <a:gd name="connsiteY2" fmla="*/ 516727 h 652514"/>
                  <a:gd name="connsiteX3" fmla="*/ 2122394 w 2122394"/>
                  <a:gd name="connsiteY3" fmla="*/ 608447 h 652514"/>
                  <a:gd name="connsiteX0" fmla="*/ 0 w 2122394"/>
                  <a:gd name="connsiteY0" fmla="*/ 4801 h 657315"/>
                  <a:gd name="connsiteX1" fmla="*/ 774701 w 2122394"/>
                  <a:gd name="connsiteY1" fmla="*/ 657315 h 657315"/>
                  <a:gd name="connsiteX2" fmla="*/ 1445582 w 2122394"/>
                  <a:gd name="connsiteY2" fmla="*/ 521528 h 657315"/>
                  <a:gd name="connsiteX3" fmla="*/ 2122394 w 2122394"/>
                  <a:gd name="connsiteY3" fmla="*/ 613248 h 657315"/>
                  <a:gd name="connsiteX0" fmla="*/ 0 w 2122394"/>
                  <a:gd name="connsiteY0" fmla="*/ 4801 h 662565"/>
                  <a:gd name="connsiteX1" fmla="*/ 774701 w 2122394"/>
                  <a:gd name="connsiteY1" fmla="*/ 657315 h 662565"/>
                  <a:gd name="connsiteX2" fmla="*/ 1445582 w 2122394"/>
                  <a:gd name="connsiteY2" fmla="*/ 521528 h 662565"/>
                  <a:gd name="connsiteX3" fmla="*/ 2122394 w 2122394"/>
                  <a:gd name="connsiteY3" fmla="*/ 613248 h 662565"/>
                  <a:gd name="connsiteX0" fmla="*/ 0 w 2122394"/>
                  <a:gd name="connsiteY0" fmla="*/ 4801 h 662565"/>
                  <a:gd name="connsiteX1" fmla="*/ 774701 w 2122394"/>
                  <a:gd name="connsiteY1" fmla="*/ 657315 h 662565"/>
                  <a:gd name="connsiteX2" fmla="*/ 1445582 w 2122394"/>
                  <a:gd name="connsiteY2" fmla="*/ 521528 h 662565"/>
                  <a:gd name="connsiteX3" fmla="*/ 2122394 w 2122394"/>
                  <a:gd name="connsiteY3" fmla="*/ 613248 h 662565"/>
                  <a:gd name="connsiteX0" fmla="*/ 0 w 2122394"/>
                  <a:gd name="connsiteY0" fmla="*/ 4801 h 662565"/>
                  <a:gd name="connsiteX1" fmla="*/ 844386 w 2122394"/>
                  <a:gd name="connsiteY1" fmla="*/ 657315 h 662565"/>
                  <a:gd name="connsiteX2" fmla="*/ 1445582 w 2122394"/>
                  <a:gd name="connsiteY2" fmla="*/ 521528 h 662565"/>
                  <a:gd name="connsiteX3" fmla="*/ 2122394 w 2122394"/>
                  <a:gd name="connsiteY3" fmla="*/ 613248 h 662565"/>
                  <a:gd name="connsiteX0" fmla="*/ 0 w 2122394"/>
                  <a:gd name="connsiteY0" fmla="*/ 0 h 659701"/>
                  <a:gd name="connsiteX1" fmla="*/ 494156 w 2122394"/>
                  <a:gd name="connsiteY1" fmla="*/ 550949 h 659701"/>
                  <a:gd name="connsiteX2" fmla="*/ 844386 w 2122394"/>
                  <a:gd name="connsiteY2" fmla="*/ 652514 h 659701"/>
                  <a:gd name="connsiteX3" fmla="*/ 1445582 w 2122394"/>
                  <a:gd name="connsiteY3" fmla="*/ 516727 h 659701"/>
                  <a:gd name="connsiteX4" fmla="*/ 2122394 w 2122394"/>
                  <a:gd name="connsiteY4" fmla="*/ 608447 h 659701"/>
                  <a:gd name="connsiteX0" fmla="*/ 0 w 2122394"/>
                  <a:gd name="connsiteY0" fmla="*/ 0 h 659701"/>
                  <a:gd name="connsiteX1" fmla="*/ 494156 w 2122394"/>
                  <a:gd name="connsiteY1" fmla="*/ 550949 h 659701"/>
                  <a:gd name="connsiteX2" fmla="*/ 844386 w 2122394"/>
                  <a:gd name="connsiteY2" fmla="*/ 652514 h 659701"/>
                  <a:gd name="connsiteX3" fmla="*/ 1445582 w 2122394"/>
                  <a:gd name="connsiteY3" fmla="*/ 516727 h 659701"/>
                  <a:gd name="connsiteX4" fmla="*/ 2122394 w 2122394"/>
                  <a:gd name="connsiteY4" fmla="*/ 608447 h 659701"/>
                  <a:gd name="connsiteX0" fmla="*/ 0 w 2122394"/>
                  <a:gd name="connsiteY0" fmla="*/ 0 h 659701"/>
                  <a:gd name="connsiteX1" fmla="*/ 494156 w 2122394"/>
                  <a:gd name="connsiteY1" fmla="*/ 550949 h 659701"/>
                  <a:gd name="connsiteX2" fmla="*/ 844386 w 2122394"/>
                  <a:gd name="connsiteY2" fmla="*/ 652514 h 659701"/>
                  <a:gd name="connsiteX3" fmla="*/ 1445582 w 2122394"/>
                  <a:gd name="connsiteY3" fmla="*/ 516727 h 659701"/>
                  <a:gd name="connsiteX4" fmla="*/ 2122394 w 2122394"/>
                  <a:gd name="connsiteY4" fmla="*/ 608447 h 659701"/>
                  <a:gd name="connsiteX0" fmla="*/ 0 w 2122394"/>
                  <a:gd name="connsiteY0" fmla="*/ 0 h 659701"/>
                  <a:gd name="connsiteX1" fmla="*/ 494156 w 2122394"/>
                  <a:gd name="connsiteY1" fmla="*/ 550949 h 659701"/>
                  <a:gd name="connsiteX2" fmla="*/ 844386 w 2122394"/>
                  <a:gd name="connsiteY2" fmla="*/ 652514 h 659701"/>
                  <a:gd name="connsiteX3" fmla="*/ 1445582 w 2122394"/>
                  <a:gd name="connsiteY3" fmla="*/ 516727 h 659701"/>
                  <a:gd name="connsiteX4" fmla="*/ 2122394 w 2122394"/>
                  <a:gd name="connsiteY4" fmla="*/ 608447 h 659701"/>
                  <a:gd name="connsiteX0" fmla="*/ 0 w 2122394"/>
                  <a:gd name="connsiteY0" fmla="*/ 0 h 659701"/>
                  <a:gd name="connsiteX1" fmla="*/ 494156 w 2122394"/>
                  <a:gd name="connsiteY1" fmla="*/ 550949 h 659701"/>
                  <a:gd name="connsiteX2" fmla="*/ 844386 w 2122394"/>
                  <a:gd name="connsiteY2" fmla="*/ 652514 h 659701"/>
                  <a:gd name="connsiteX3" fmla="*/ 1445582 w 2122394"/>
                  <a:gd name="connsiteY3" fmla="*/ 516727 h 659701"/>
                  <a:gd name="connsiteX4" fmla="*/ 2122394 w 2122394"/>
                  <a:gd name="connsiteY4" fmla="*/ 608447 h 659701"/>
                  <a:gd name="connsiteX0" fmla="*/ 0 w 2122394"/>
                  <a:gd name="connsiteY0" fmla="*/ 0 h 659701"/>
                  <a:gd name="connsiteX1" fmla="*/ 494156 w 2122394"/>
                  <a:gd name="connsiteY1" fmla="*/ 550949 h 659701"/>
                  <a:gd name="connsiteX2" fmla="*/ 844386 w 2122394"/>
                  <a:gd name="connsiteY2" fmla="*/ 652514 h 659701"/>
                  <a:gd name="connsiteX3" fmla="*/ 1445582 w 2122394"/>
                  <a:gd name="connsiteY3" fmla="*/ 516727 h 659701"/>
                  <a:gd name="connsiteX4" fmla="*/ 2122394 w 2122394"/>
                  <a:gd name="connsiteY4" fmla="*/ 608447 h 659701"/>
                  <a:gd name="connsiteX0" fmla="*/ 0 w 2122394"/>
                  <a:gd name="connsiteY0" fmla="*/ 0 h 659701"/>
                  <a:gd name="connsiteX1" fmla="*/ 494156 w 2122394"/>
                  <a:gd name="connsiteY1" fmla="*/ 550949 h 659701"/>
                  <a:gd name="connsiteX2" fmla="*/ 844386 w 2122394"/>
                  <a:gd name="connsiteY2" fmla="*/ 652514 h 659701"/>
                  <a:gd name="connsiteX3" fmla="*/ 1228538 w 2122394"/>
                  <a:gd name="connsiteY3" fmla="*/ 565642 h 659701"/>
                  <a:gd name="connsiteX4" fmla="*/ 1445582 w 2122394"/>
                  <a:gd name="connsiteY4" fmla="*/ 516727 h 659701"/>
                  <a:gd name="connsiteX5" fmla="*/ 2122394 w 2122394"/>
                  <a:gd name="connsiteY5" fmla="*/ 608447 h 659701"/>
                  <a:gd name="connsiteX0" fmla="*/ 0 w 2122394"/>
                  <a:gd name="connsiteY0" fmla="*/ 0 h 659701"/>
                  <a:gd name="connsiteX1" fmla="*/ 494156 w 2122394"/>
                  <a:gd name="connsiteY1" fmla="*/ 550949 h 659701"/>
                  <a:gd name="connsiteX2" fmla="*/ 844386 w 2122394"/>
                  <a:gd name="connsiteY2" fmla="*/ 652514 h 659701"/>
                  <a:gd name="connsiteX3" fmla="*/ 1228538 w 2122394"/>
                  <a:gd name="connsiteY3" fmla="*/ 565642 h 659701"/>
                  <a:gd name="connsiteX4" fmla="*/ 1611757 w 2122394"/>
                  <a:gd name="connsiteY4" fmla="*/ 516727 h 659701"/>
                  <a:gd name="connsiteX5" fmla="*/ 2122394 w 2122394"/>
                  <a:gd name="connsiteY5" fmla="*/ 608447 h 659701"/>
                  <a:gd name="connsiteX0" fmla="*/ 0 w 2122394"/>
                  <a:gd name="connsiteY0" fmla="*/ 0 h 659701"/>
                  <a:gd name="connsiteX1" fmla="*/ 494156 w 2122394"/>
                  <a:gd name="connsiteY1" fmla="*/ 550949 h 659701"/>
                  <a:gd name="connsiteX2" fmla="*/ 844386 w 2122394"/>
                  <a:gd name="connsiteY2" fmla="*/ 652514 h 659701"/>
                  <a:gd name="connsiteX3" fmla="*/ 1228538 w 2122394"/>
                  <a:gd name="connsiteY3" fmla="*/ 565642 h 659701"/>
                  <a:gd name="connsiteX4" fmla="*/ 1611757 w 2122394"/>
                  <a:gd name="connsiteY4" fmla="*/ 516727 h 659701"/>
                  <a:gd name="connsiteX5" fmla="*/ 2122394 w 2122394"/>
                  <a:gd name="connsiteY5" fmla="*/ 608447 h 659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22394" h="659701">
                    <a:moveTo>
                      <a:pt x="0" y="0"/>
                    </a:moveTo>
                    <a:cubicBezTo>
                      <a:pt x="228879" y="129"/>
                      <a:pt x="353425" y="442197"/>
                      <a:pt x="494156" y="550949"/>
                    </a:cubicBezTo>
                    <a:cubicBezTo>
                      <a:pt x="634887" y="659701"/>
                      <a:pt x="721989" y="650065"/>
                      <a:pt x="844386" y="652514"/>
                    </a:cubicBezTo>
                    <a:cubicBezTo>
                      <a:pt x="966783" y="654963"/>
                      <a:pt x="1100643" y="588273"/>
                      <a:pt x="1228538" y="565642"/>
                    </a:cubicBezTo>
                    <a:cubicBezTo>
                      <a:pt x="1356433" y="543011"/>
                      <a:pt x="1462781" y="509593"/>
                      <a:pt x="1611757" y="516727"/>
                    </a:cubicBezTo>
                    <a:cubicBezTo>
                      <a:pt x="1794202" y="524187"/>
                      <a:pt x="1855209" y="597307"/>
                      <a:pt x="2122394" y="608447"/>
                    </a:cubicBezTo>
                  </a:path>
                </a:pathLst>
              </a:custGeom>
              <a:noFill/>
              <a:ln w="2857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CA" sz="2000" b="0" i="1" u="none" strike="noStrike" cap="none" normalizeH="0" baseline="0">
                  <a:ln>
                    <a:noFill/>
                  </a:ln>
                  <a:solidFill>
                    <a:schemeClr val="tx2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130" name="Line 22"/>
              <p:cNvSpPr>
                <a:spLocks noChangeShapeType="1"/>
              </p:cNvSpPr>
              <p:nvPr/>
            </p:nvSpPr>
            <p:spPr bwMode="auto">
              <a:xfrm>
                <a:off x="5267321" y="5974460"/>
                <a:ext cx="3076575" cy="11387"/>
              </a:xfrm>
              <a:prstGeom prst="line">
                <a:avLst/>
              </a:prstGeom>
              <a:noFill/>
              <a:ln w="28575">
                <a:solidFill>
                  <a:srgbClr val="002060"/>
                </a:solidFill>
                <a:miter lim="800000"/>
                <a:headEnd/>
                <a:tailEnd/>
              </a:ln>
              <a:effectLst/>
            </p:spPr>
            <p:txBody>
              <a:bodyPr wrap="none"/>
              <a:lstStyle/>
              <a:p>
                <a:endParaRPr lang="fr-CA"/>
              </a:p>
            </p:txBody>
          </p:sp>
          <p:sp>
            <p:nvSpPr>
              <p:cNvPr id="131" name="Line 23"/>
              <p:cNvSpPr>
                <a:spLocks noChangeShapeType="1"/>
              </p:cNvSpPr>
              <p:nvPr/>
            </p:nvSpPr>
            <p:spPr bwMode="auto">
              <a:xfrm rot="16200000">
                <a:off x="6478247" y="5775411"/>
                <a:ext cx="396000" cy="2098"/>
              </a:xfrm>
              <a:prstGeom prst="line">
                <a:avLst/>
              </a:prstGeom>
              <a:noFill/>
              <a:ln w="28575">
                <a:solidFill>
                  <a:schemeClr val="tx2"/>
                </a:solidFill>
                <a:miter lim="800000"/>
                <a:headEnd/>
                <a:tailEnd/>
              </a:ln>
              <a:effectLst/>
            </p:spPr>
            <p:txBody>
              <a:bodyPr wrap="none"/>
              <a:lstStyle/>
              <a:p>
                <a:endParaRPr lang="fr-CA"/>
              </a:p>
            </p:txBody>
          </p:sp>
          <p:sp>
            <p:nvSpPr>
              <p:cNvPr id="132" name="Text Box 28"/>
              <p:cNvSpPr txBox="1">
                <a:spLocks noChangeArrowheads="1"/>
              </p:cNvSpPr>
              <p:nvPr/>
            </p:nvSpPr>
            <p:spPr bwMode="auto">
              <a:xfrm>
                <a:off x="6649811" y="5469016"/>
                <a:ext cx="1340317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r>
                  <a:rPr lang="fr-CA" sz="1600" i="0" dirty="0">
                    <a:solidFill>
                      <a:schemeClr val="accent4">
                        <a:lumMod val="95000"/>
                        <a:lumOff val="5000"/>
                      </a:schemeClr>
                    </a:solidFill>
                  </a:rPr>
                  <a:t>phase</a:t>
                </a:r>
                <a:endParaRPr lang="fr-CA" sz="1600" i="0" baseline="-25000" dirty="0">
                  <a:solidFill>
                    <a:schemeClr val="accent4">
                      <a:lumMod val="95000"/>
                      <a:lumOff val="5000"/>
                    </a:schemeClr>
                  </a:solidFill>
                </a:endParaRPr>
              </a:p>
            </p:txBody>
          </p:sp>
          <p:sp>
            <p:nvSpPr>
              <p:cNvPr id="135" name="Line 22"/>
              <p:cNvSpPr>
                <a:spLocks noChangeShapeType="1"/>
              </p:cNvSpPr>
              <p:nvPr/>
            </p:nvSpPr>
            <p:spPr bwMode="auto">
              <a:xfrm>
                <a:off x="5267321" y="5796179"/>
                <a:ext cx="3086105" cy="396001"/>
              </a:xfrm>
              <a:prstGeom prst="line">
                <a:avLst/>
              </a:prstGeom>
              <a:noFill/>
              <a:ln w="28575">
                <a:solidFill>
                  <a:srgbClr val="C00000"/>
                </a:solidFill>
                <a:miter lim="800000"/>
                <a:headEnd/>
                <a:tailEnd/>
              </a:ln>
              <a:effectLst/>
            </p:spPr>
            <p:txBody>
              <a:bodyPr wrap="none"/>
              <a:lstStyle/>
              <a:p>
                <a:endParaRPr lang="fr-CA"/>
              </a:p>
            </p:txBody>
          </p:sp>
        </p:grpSp>
        <p:sp>
          <p:nvSpPr>
            <p:cNvPr id="44" name="TextBox 43"/>
            <p:cNvSpPr txBox="1"/>
            <p:nvPr/>
          </p:nvSpPr>
          <p:spPr>
            <a:xfrm>
              <a:off x="5501593" y="4259565"/>
              <a:ext cx="13358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F(</a:t>
              </a:r>
              <a:r>
                <a:rPr lang="en-US" dirty="0">
                  <a:latin typeface="Symbol" charset="2"/>
                  <a:ea typeface="Symbol" charset="2"/>
                  <a:cs typeface="Symbol" charset="2"/>
                </a:rPr>
                <a:t>n</a:t>
              </a:r>
              <a:r>
                <a:rPr lang="en-US" dirty="0"/>
                <a:t>)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05E6978-F7C5-B54D-9D50-1801523E4B23}"/>
                  </a:ext>
                </a:extLst>
              </p:cNvPr>
              <p:cNvSpPr txBox="1"/>
              <p:nvPr/>
            </p:nvSpPr>
            <p:spPr>
              <a:xfrm>
                <a:off x="3370369" y="3446167"/>
                <a:ext cx="2131224" cy="3813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fr-CA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CA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CA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𝜗</m:t>
                          </m:r>
                        </m:sup>
                      </m:sSup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CA" b="0" i="1" smtClean="0">
                          <a:latin typeface="Cambria Math" panose="02040503050406030204" pitchFamily="18" charset="0"/>
                        </a:rPr>
                        <m:t>𝑐𝑜𝑠</m:t>
                      </m:r>
                      <m:r>
                        <a:rPr lang="en-CA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𝜗</m:t>
                      </m:r>
                      <m:r>
                        <a:rPr lang="en-CA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CA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𝑖𝑠𝑖𝑛</m:t>
                      </m:r>
                      <m:r>
                        <a:rPr lang="en-CA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𝜗</m:t>
                      </m:r>
                    </m:oMath>
                  </m:oMathPara>
                </a14:m>
                <a:endParaRPr lang="fr-CA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05E6978-F7C5-B54D-9D50-1801523E4B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0369" y="3446167"/>
                <a:ext cx="2131224" cy="381323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Rectangle 42">
            <a:extLst>
              <a:ext uri="{FF2B5EF4-FFF2-40B4-BE49-F238E27FC236}">
                <a16:creationId xmlns:a16="http://schemas.microsoft.com/office/drawing/2014/main" id="{921EED0C-8E0A-2747-A570-1E736BCFE173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0FE3A93-2AFE-3441-B318-BBEAD8CF9272}"/>
              </a:ext>
            </a:extLst>
          </p:cNvPr>
          <p:cNvSpPr txBox="1"/>
          <p:nvPr/>
        </p:nvSpPr>
        <p:spPr>
          <a:xfrm>
            <a:off x="1330220" y="-48017"/>
            <a:ext cx="31677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600" b="1" dirty="0">
                <a:solidFill>
                  <a:schemeClr val="bg1"/>
                </a:solidFill>
                <a:latin typeface="+mj-lt"/>
              </a:rPr>
              <a:t>   Cadre 1D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CCA1168-775E-0D44-9C98-B259A702F266}"/>
              </a:ext>
            </a:extLst>
          </p:cNvPr>
          <p:cNvSpPr txBox="1"/>
          <p:nvPr/>
        </p:nvSpPr>
        <p:spPr>
          <a:xfrm>
            <a:off x="4639172" y="-48017"/>
            <a:ext cx="4504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Approche</a:t>
            </a: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géométrique</a:t>
            </a: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de la </a:t>
            </a:r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transformée</a:t>
            </a: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de Fourier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ADE251C-251A-4F5F-D712-3671D07F632E}"/>
              </a:ext>
            </a:extLst>
          </p:cNvPr>
          <p:cNvCxnSpPr>
            <a:cxnSpLocks/>
          </p:cNvCxnSpPr>
          <p:nvPr/>
        </p:nvCxnSpPr>
        <p:spPr>
          <a:xfrm>
            <a:off x="496957" y="844634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20B9E20-9B11-E2A7-A190-9D58B84EBAA3}"/>
              </a:ext>
            </a:extLst>
          </p:cNvPr>
          <p:cNvSpPr txBox="1"/>
          <p:nvPr/>
        </p:nvSpPr>
        <p:spPr>
          <a:xfrm>
            <a:off x="355599" y="236179"/>
            <a:ext cx="72941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 spc="-35" dirty="0">
                <a:latin typeface="+mj-lt"/>
                <a:ea typeface="Century Gothic" charset="0"/>
                <a:cs typeface="Century Gothic" charset="0"/>
              </a:rPr>
              <a:t>Propriété de la transformée de Fourier : décalage</a:t>
            </a:r>
            <a:endParaRPr lang="fr-CA" sz="28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AAC4E967-81F5-F9E8-1B29-17CF662C5D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8524" y="980948"/>
            <a:ext cx="758534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CA" sz="2000" i="0" kern="0" dirty="0">
                <a:latin typeface="+mj-lt"/>
                <a:ea typeface="+mj-ea"/>
                <a:cs typeface="+mj-cs"/>
              </a:rPr>
              <a:t>d</a:t>
            </a:r>
            <a:r>
              <a:rPr kumimoji="0" lang="fr-CA" sz="2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omaine</a:t>
            </a:r>
            <a:r>
              <a:rPr kumimoji="0" lang="fr-CA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du temps           	                    </a:t>
            </a:r>
            <a:r>
              <a:rPr lang="fr-CA" sz="2000" kern="0" dirty="0">
                <a:latin typeface="+mj-lt"/>
                <a:ea typeface="+mj-ea"/>
                <a:cs typeface="+mj-cs"/>
              </a:rPr>
              <a:t>    </a:t>
            </a:r>
            <a:r>
              <a:rPr kumimoji="0" lang="fr-CA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domaine de la fréquence</a:t>
            </a:r>
          </a:p>
        </p:txBody>
      </p:sp>
      <p:sp>
        <p:nvSpPr>
          <p:cNvPr id="5" name="Text Box 24">
            <a:extLst>
              <a:ext uri="{FF2B5EF4-FFF2-40B4-BE49-F238E27FC236}">
                <a16:creationId xmlns:a16="http://schemas.microsoft.com/office/drawing/2014/main" id="{CCF9C5D1-8F8C-0EE7-F1B7-2A53FF446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3647" y="5102716"/>
            <a:ext cx="6413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fr-CA" b="1" i="0" dirty="0">
                <a:latin typeface="Symbol" charset="2"/>
                <a:ea typeface="Symbol" charset="2"/>
                <a:cs typeface="Symbol" charset="2"/>
                <a:sym typeface="Symbol" pitchFamily="18" charset="2"/>
              </a:rPr>
              <a:t>n</a:t>
            </a:r>
            <a:endParaRPr lang="fr-CA" b="1" i="0" dirty="0">
              <a:latin typeface="Symbol" charset="2"/>
              <a:ea typeface="Symbol" charset="2"/>
              <a:cs typeface="Symbol" charset="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525655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7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CA"/>
          </a:p>
        </p:txBody>
      </p:sp>
      <p:sp>
        <p:nvSpPr>
          <p:cNvPr id="155659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CA"/>
          </a:p>
        </p:txBody>
      </p:sp>
      <p:sp>
        <p:nvSpPr>
          <p:cNvPr id="29" name="Footer Placeholder 4"/>
          <p:cNvSpPr txBox="1">
            <a:spLocks/>
          </p:cNvSpPr>
          <p:nvPr/>
        </p:nvSpPr>
        <p:spPr>
          <a:xfrm rot="16200000">
            <a:off x="-1945221" y="3921232"/>
            <a:ext cx="4305066" cy="45722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(c) Pierre Savard 2013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E32881D-4741-8B47-8C8B-E1C67EC9C7D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A18E320-DDDE-0242-831B-2836B0834DD0}"/>
              </a:ext>
            </a:extLst>
          </p:cNvPr>
          <p:cNvSpPr txBox="1"/>
          <p:nvPr/>
        </p:nvSpPr>
        <p:spPr>
          <a:xfrm>
            <a:off x="1330220" y="-48017"/>
            <a:ext cx="31677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600" b="1" dirty="0">
                <a:solidFill>
                  <a:schemeClr val="bg1"/>
                </a:solidFill>
                <a:latin typeface="+mj-lt"/>
              </a:rPr>
              <a:t>   Cadre 1D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7BDAA12-C087-16A1-6D4C-00B88427FBB3}"/>
              </a:ext>
            </a:extLst>
          </p:cNvPr>
          <p:cNvGrpSpPr/>
          <p:nvPr/>
        </p:nvGrpSpPr>
        <p:grpSpPr>
          <a:xfrm>
            <a:off x="1589809" y="2967335"/>
            <a:ext cx="5442564" cy="1539288"/>
            <a:chOff x="1589809" y="2967335"/>
            <a:chExt cx="5442564" cy="1539288"/>
          </a:xfrm>
        </p:grpSpPr>
        <p:sp>
          <p:nvSpPr>
            <p:cNvPr id="21" name="Rectangle 20"/>
            <p:cNvSpPr/>
            <p:nvPr/>
          </p:nvSpPr>
          <p:spPr>
            <a:xfrm>
              <a:off x="1993900" y="2967335"/>
              <a:ext cx="4863832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CA" sz="2400" u="sng" dirty="0">
                  <a:latin typeface="+mj-lt"/>
                </a:rPr>
                <a:t>convolution</a:t>
              </a:r>
              <a:r>
                <a:rPr lang="fr-CA" sz="2400" dirty="0">
                  <a:latin typeface="+mj-lt"/>
                </a:rPr>
                <a:t>           </a:t>
              </a:r>
              <a:r>
                <a:rPr lang="fr-CA" sz="2400" dirty="0">
                  <a:latin typeface="+mj-lt"/>
                  <a:sym typeface="Symbol"/>
                </a:rPr>
                <a:t>                 </a:t>
              </a:r>
              <a:r>
                <a:rPr lang="fr-CA" sz="2400" u="sng" dirty="0">
                  <a:latin typeface="+mj-lt"/>
                </a:rPr>
                <a:t>produit</a:t>
              </a:r>
              <a:r>
                <a:rPr lang="fr-CA" sz="2400" dirty="0">
                  <a:latin typeface="+mj-lt"/>
                </a:rPr>
                <a:t>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CCB0E9D7-8D5A-5381-0C58-FB1D986DB8B5}"/>
                    </a:ext>
                  </a:extLst>
                </p:cNvPr>
                <p:cNvSpPr txBox="1"/>
                <p:nvPr/>
              </p:nvSpPr>
              <p:spPr>
                <a:xfrm>
                  <a:off x="1589809" y="3442421"/>
                  <a:ext cx="2311209" cy="106420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CA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d>
                          <m:dPr>
                            <m:ctrlPr>
                              <a:rPr lang="en-CA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sz="20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CA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  <m:r>
                          <a:rPr lang="en-CA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  <m:d>
                          <m:dPr>
                            <m:ctrlPr>
                              <a:rPr lang="en-CA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CA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en-CA" sz="2000" b="0" i="1" dirty="0"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nary>
                          <m:naryPr>
                            <m:ctrlPr>
                              <a:rPr lang="en-CA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CA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CA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∞</m:t>
                            </m:r>
                          </m:sub>
                          <m:sup>
                            <m:r>
                              <a:rPr lang="en-CA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∞</m:t>
                            </m:r>
                          </m:sup>
                          <m:e>
                            <m:r>
                              <a:rPr lang="en-CA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d>
                              <m:dPr>
                                <m:ctrlPr>
                                  <a:rPr lang="en-CA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CA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</m:d>
                            <m:r>
                              <a:rPr lang="en-CA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</m:t>
                            </m:r>
                            <m:d>
                              <m:dPr>
                                <m:ctrlPr>
                                  <a:rPr lang="en-CA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CA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en-CA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CA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</m:d>
                            <m:r>
                              <a:rPr lang="en-CA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</m:t>
                            </m:r>
                            <m:r>
                              <a:rPr lang="en-CA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e>
                        </m:nary>
                      </m:oMath>
                    </m:oMathPara>
                  </a14:m>
                  <a:endParaRPr lang="fr-CA" sz="2000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CCB0E9D7-8D5A-5381-0C58-FB1D986DB8B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89809" y="3442421"/>
                  <a:ext cx="2311209" cy="1064202"/>
                </a:xfrm>
                <a:prstGeom prst="rect">
                  <a:avLst/>
                </a:prstGeom>
                <a:blipFill>
                  <a:blip r:embed="rId3"/>
                  <a:stretch>
                    <a:fillRect l="-41530" t="-88095" b="-171429"/>
                  </a:stretch>
                </a:blipFill>
              </p:spPr>
              <p:txBody>
                <a:bodyPr/>
                <a:lstStyle/>
                <a:p>
                  <a:r>
                    <a:rPr lang="fr-C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25C0EB0C-6837-E7DD-12BC-723E1FC4A96E}"/>
                    </a:ext>
                  </a:extLst>
                </p:cNvPr>
                <p:cNvSpPr txBox="1"/>
                <p:nvPr/>
              </p:nvSpPr>
              <p:spPr>
                <a:xfrm>
                  <a:off x="5539849" y="3681360"/>
                  <a:ext cx="1492524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CA" sz="20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  <m:d>
                          <m:dPr>
                            <m:ctrlPr>
                              <a:rPr lang="en-CA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e>
                        </m:d>
                        <m:r>
                          <a:rPr lang="en-CA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⋅</m:t>
                        </m:r>
                        <m:r>
                          <a:rPr lang="en-CA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  <m:r>
                          <a:rPr lang="en-CA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CA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  <m:r>
                          <a:rPr lang="en-CA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fr-CA" sz="2000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25C0EB0C-6837-E7DD-12BC-723E1FC4A96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39849" y="3681360"/>
                  <a:ext cx="1492524" cy="400110"/>
                </a:xfrm>
                <a:prstGeom prst="rect">
                  <a:avLst/>
                </a:prstGeom>
                <a:blipFill>
                  <a:blip r:embed="rId4"/>
                  <a:stretch>
                    <a:fillRect b="-12121"/>
                  </a:stretch>
                </a:blipFill>
              </p:spPr>
              <p:txBody>
                <a:bodyPr/>
                <a:lstStyle/>
                <a:p>
                  <a:r>
                    <a:rPr lang="fr-CA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A805456-A908-95EB-62E8-034D0B7F9036}"/>
              </a:ext>
            </a:extLst>
          </p:cNvPr>
          <p:cNvGrpSpPr/>
          <p:nvPr/>
        </p:nvGrpSpPr>
        <p:grpSpPr>
          <a:xfrm>
            <a:off x="1993900" y="4670864"/>
            <a:ext cx="5300552" cy="997436"/>
            <a:chOff x="1993900" y="4670864"/>
            <a:chExt cx="5300552" cy="997436"/>
          </a:xfrm>
        </p:grpSpPr>
        <p:sp>
          <p:nvSpPr>
            <p:cNvPr id="25" name="Rectangle 24"/>
            <p:cNvSpPr/>
            <p:nvPr/>
          </p:nvSpPr>
          <p:spPr>
            <a:xfrm>
              <a:off x="2085975" y="4670864"/>
              <a:ext cx="520847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CA" sz="2400" dirty="0">
                  <a:latin typeface="+mj-lt"/>
                  <a:sym typeface="Symbol"/>
                </a:rPr>
                <a:t> </a:t>
              </a:r>
              <a:r>
                <a:rPr lang="fr-CA" sz="2400" u="sng" dirty="0">
                  <a:latin typeface="+mj-lt"/>
                </a:rPr>
                <a:t>produit</a:t>
              </a:r>
              <a:r>
                <a:rPr lang="fr-CA" sz="2400" dirty="0">
                  <a:latin typeface="+mj-lt"/>
                </a:rPr>
                <a:t>                 </a:t>
              </a:r>
              <a:r>
                <a:rPr lang="fr-CA" sz="2400" dirty="0">
                  <a:latin typeface="+mj-lt"/>
                  <a:sym typeface="Symbol"/>
                </a:rPr>
                <a:t>               </a:t>
              </a:r>
              <a:r>
                <a:rPr lang="fr-CA" sz="2400" u="sng" dirty="0">
                  <a:latin typeface="+mj-lt"/>
                </a:rPr>
                <a:t>convolution</a:t>
              </a:r>
              <a:r>
                <a:rPr lang="fr-CA" sz="2400" dirty="0">
                  <a:latin typeface="+mj-lt"/>
                </a:rPr>
                <a:t>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E2BE0617-53C0-88C8-6ABD-32F4624F123E}"/>
                    </a:ext>
                  </a:extLst>
                </p:cNvPr>
                <p:cNvSpPr txBox="1"/>
                <p:nvPr/>
              </p:nvSpPr>
              <p:spPr>
                <a:xfrm>
                  <a:off x="1993900" y="5268190"/>
                  <a:ext cx="1357295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CA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CA" sz="20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CA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CA" sz="2000" b="0" i="1" smtClean="0">
                            <a:latin typeface="Cambria Math" panose="02040503050406030204" pitchFamily="18" charset="0"/>
                          </a:rPr>
                          <m:t>)⋅</m:t>
                        </m:r>
                        <m:r>
                          <a:rPr lang="en-CA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  <m:r>
                          <a:rPr lang="en-CA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CA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  <m:r>
                          <a:rPr lang="en-CA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fr-CA" sz="2000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E2BE0617-53C0-88C8-6ABD-32F4624F123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93900" y="5268190"/>
                  <a:ext cx="1357295" cy="400110"/>
                </a:xfrm>
                <a:prstGeom prst="rect">
                  <a:avLst/>
                </a:prstGeom>
                <a:blipFill>
                  <a:blip r:embed="rId5"/>
                  <a:stretch>
                    <a:fillRect b="-12121"/>
                  </a:stretch>
                </a:blipFill>
              </p:spPr>
              <p:txBody>
                <a:bodyPr/>
                <a:lstStyle/>
                <a:p>
                  <a:r>
                    <a:rPr lang="fr-C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C3D9C684-FECD-C5F3-E758-B5DBABCF930A}"/>
                    </a:ext>
                  </a:extLst>
                </p:cNvPr>
                <p:cNvSpPr txBox="1"/>
                <p:nvPr/>
              </p:nvSpPr>
              <p:spPr>
                <a:xfrm>
                  <a:off x="5608726" y="5268190"/>
                  <a:ext cx="154253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CA" sz="20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CA" sz="20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CA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  <m:r>
                          <a:rPr lang="en-CA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)∗</m:t>
                        </m:r>
                        <m:r>
                          <a:rPr lang="en-CA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  <m:r>
                          <a:rPr lang="en-CA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CA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  <m:r>
                          <a:rPr lang="en-CA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fr-CA" sz="2000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C3D9C684-FECD-C5F3-E758-B5DBABCF930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08726" y="5268190"/>
                  <a:ext cx="1542538" cy="400110"/>
                </a:xfrm>
                <a:prstGeom prst="rect">
                  <a:avLst/>
                </a:prstGeom>
                <a:blipFill>
                  <a:blip r:embed="rId6"/>
                  <a:stretch>
                    <a:fillRect b="-12121"/>
                  </a:stretch>
                </a:blipFill>
              </p:spPr>
              <p:txBody>
                <a:bodyPr/>
                <a:lstStyle/>
                <a:p>
                  <a:r>
                    <a:rPr lang="fr-CA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1FD7C6A-8A1D-551A-1626-56BC9A006296}"/>
              </a:ext>
            </a:extLst>
          </p:cNvPr>
          <p:cNvGrpSpPr/>
          <p:nvPr/>
        </p:nvGrpSpPr>
        <p:grpSpPr>
          <a:xfrm>
            <a:off x="759052" y="1035050"/>
            <a:ext cx="8162925" cy="1645805"/>
            <a:chOff x="759052" y="1035050"/>
            <a:chExt cx="8162925" cy="1645805"/>
          </a:xfrm>
        </p:grpSpPr>
        <p:sp>
          <p:nvSpPr>
            <p:cNvPr id="6" name="Rectangle 2"/>
            <p:cNvSpPr txBox="1">
              <a:spLocks noChangeArrowheads="1"/>
            </p:cNvSpPr>
            <p:nvPr/>
          </p:nvSpPr>
          <p:spPr bwMode="auto">
            <a:xfrm>
              <a:off x="759052" y="1035050"/>
              <a:ext cx="8162925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b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CA" sz="2400" i="0" u="sng" kern="0" dirty="0">
                  <a:latin typeface="+mj-lt"/>
                  <a:ea typeface="+mj-ea"/>
                  <a:cs typeface="+mj-cs"/>
                </a:rPr>
                <a:t>d</a:t>
              </a:r>
              <a:r>
                <a:rPr kumimoji="0" lang="fr-CA" sz="2400" b="0" i="0" u="sng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+mj-lt"/>
                  <a:ea typeface="+mj-ea"/>
                  <a:cs typeface="+mj-cs"/>
                </a:rPr>
                <a:t>omaine</a:t>
              </a:r>
              <a:r>
                <a:rPr kumimoji="0" lang="fr-CA" sz="2400" b="0" i="0" u="sng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+mj-lt"/>
                  <a:ea typeface="+mj-ea"/>
                  <a:cs typeface="+mj-cs"/>
                </a:rPr>
                <a:t> du temps          domaine de la fréquence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DE65E95D-7B7C-2515-6A96-B5722B8A8576}"/>
                    </a:ext>
                  </a:extLst>
                </p:cNvPr>
                <p:cNvSpPr txBox="1"/>
                <p:nvPr/>
              </p:nvSpPr>
              <p:spPr>
                <a:xfrm>
                  <a:off x="2425018" y="1631603"/>
                  <a:ext cx="777457" cy="101566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CA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d>
                          <m:dPr>
                            <m:ctrlPr>
                              <a:rPr lang="en-CA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sz="20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oMath>
                    </m:oMathPara>
                  </a14:m>
                  <a:endParaRPr lang="en-CA" sz="2000" b="0" dirty="0"/>
                </a:p>
                <a:p>
                  <a:endParaRPr lang="en-CA" sz="2000" b="0" dirty="0"/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CA" sz="2000" b="0" i="1" smtClean="0"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a:rPr lang="en-CA" sz="20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CA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CA" sz="20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CA" sz="2000" b="0" dirty="0"/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DE65E95D-7B7C-2515-6A96-B5722B8A857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25018" y="1631603"/>
                  <a:ext cx="777457" cy="1015663"/>
                </a:xfrm>
                <a:prstGeom prst="rect">
                  <a:avLst/>
                </a:prstGeom>
                <a:blipFill>
                  <a:blip r:embed="rId7"/>
                  <a:stretch>
                    <a:fillRect b="-4938"/>
                  </a:stretch>
                </a:blipFill>
              </p:spPr>
              <p:txBody>
                <a:bodyPr/>
                <a:lstStyle/>
                <a:p>
                  <a:r>
                    <a:rPr lang="fr-CA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6390D8E6-125B-F9CC-583C-EAC6732423B0}"/>
                    </a:ext>
                  </a:extLst>
                </p:cNvPr>
                <p:cNvSpPr txBox="1"/>
                <p:nvPr/>
              </p:nvSpPr>
              <p:spPr>
                <a:xfrm>
                  <a:off x="5749001" y="1627570"/>
                  <a:ext cx="838948" cy="101566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CA" sz="20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  <m:d>
                          <m:dPr>
                            <m:ctrlPr>
                              <a:rPr lang="en-CA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CA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e>
                        </m:d>
                      </m:oMath>
                    </m:oMathPara>
                  </a14:m>
                  <a:endParaRPr lang="en-CA" sz="2000" b="0" dirty="0">
                    <a:ea typeface="Cambria Math" panose="02040503050406030204" pitchFamily="18" charset="0"/>
                  </a:endParaRPr>
                </a:p>
                <a:p>
                  <a:endParaRPr lang="fr-CA" sz="2000" dirty="0"/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CA" sz="20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  <m:r>
                          <a:rPr lang="en-CA" sz="20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CA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  <m:r>
                          <a:rPr lang="en-CA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fr-CA" sz="2000" dirty="0"/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6390D8E6-125B-F9CC-583C-EAC6732423B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49001" y="1627570"/>
                  <a:ext cx="838948" cy="1015663"/>
                </a:xfrm>
                <a:prstGeom prst="rect">
                  <a:avLst/>
                </a:prstGeom>
                <a:blipFill>
                  <a:blip r:embed="rId8"/>
                  <a:stretch>
                    <a:fillRect b="-4938"/>
                  </a:stretch>
                </a:blipFill>
              </p:spPr>
              <p:txBody>
                <a:bodyPr/>
                <a:lstStyle/>
                <a:p>
                  <a:r>
                    <a:rPr lang="fr-CA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0789557-21EA-3E05-8C8D-DB3E3DE9C171}"/>
                </a:ext>
              </a:extLst>
            </p:cNvPr>
            <p:cNvSpPr/>
            <p:nvPr/>
          </p:nvSpPr>
          <p:spPr>
            <a:xfrm>
              <a:off x="1620982" y="1035050"/>
              <a:ext cx="6494318" cy="1645805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DD69CE2-03F7-C627-7E1D-91A517FD5E4E}"/>
              </a:ext>
            </a:extLst>
          </p:cNvPr>
          <p:cNvCxnSpPr>
            <a:cxnSpLocks/>
          </p:cNvCxnSpPr>
          <p:nvPr/>
        </p:nvCxnSpPr>
        <p:spPr>
          <a:xfrm>
            <a:off x="496957" y="844634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8E094CA6-37F2-B31F-838C-C4001F1D2E05}"/>
              </a:ext>
            </a:extLst>
          </p:cNvPr>
          <p:cNvSpPr txBox="1"/>
          <p:nvPr/>
        </p:nvSpPr>
        <p:spPr>
          <a:xfrm>
            <a:off x="355598" y="236179"/>
            <a:ext cx="81629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 spc="-35" dirty="0">
                <a:latin typeface="+mj-lt"/>
                <a:ea typeface="Century Gothic" charset="0"/>
                <a:cs typeface="Century Gothic" charset="0"/>
              </a:rPr>
              <a:t>Propriété de la transformée de Fourier : convolution</a:t>
            </a:r>
            <a:endParaRPr lang="fr-CA" sz="28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32BEB70-F737-C918-A011-3D2CAF0CCD26}"/>
              </a:ext>
            </a:extLst>
          </p:cNvPr>
          <p:cNvSpPr txBox="1"/>
          <p:nvPr/>
        </p:nvSpPr>
        <p:spPr>
          <a:xfrm>
            <a:off x="4639172" y="-48017"/>
            <a:ext cx="4504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Approche</a:t>
            </a: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géométrique</a:t>
            </a: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de la </a:t>
            </a:r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transformée</a:t>
            </a: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de Fourier</a:t>
            </a:r>
          </a:p>
        </p:txBody>
      </p:sp>
    </p:spTree>
    <p:extLst>
      <p:ext uri="{BB962C8B-B14F-4D97-AF65-F5344CB8AC3E}">
        <p14:creationId xmlns:p14="http://schemas.microsoft.com/office/powerpoint/2010/main" val="11259735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7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CA"/>
          </a:p>
        </p:txBody>
      </p:sp>
      <p:sp>
        <p:nvSpPr>
          <p:cNvPr id="155659" name="Rectangle 1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CA"/>
          </a:p>
        </p:txBody>
      </p:sp>
      <p:grpSp>
        <p:nvGrpSpPr>
          <p:cNvPr id="5" name="Group 132"/>
          <p:cNvGrpSpPr/>
          <p:nvPr/>
        </p:nvGrpSpPr>
        <p:grpSpPr>
          <a:xfrm>
            <a:off x="3328153" y="2421526"/>
            <a:ext cx="2819400" cy="1115896"/>
            <a:chOff x="1053346" y="3694629"/>
            <a:chExt cx="2819400" cy="111589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0" name="Text Box 30"/>
                <p:cNvSpPr txBox="1">
                  <a:spLocks noChangeArrowheads="1"/>
                </p:cNvSpPr>
                <p:nvPr/>
              </p:nvSpPr>
              <p:spPr bwMode="auto">
                <a:xfrm>
                  <a:off x="3610054" y="4431534"/>
                  <a:ext cx="262692" cy="3693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CA" sz="1800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fr-CA" sz="1800" dirty="0">
                    <a:solidFill>
                      <a:srgbClr val="002060"/>
                    </a:solidFill>
                  </a:endParaRPr>
                </a:p>
              </p:txBody>
            </p:sp>
          </mc:Choice>
          <mc:Fallback xmlns="">
            <p:sp>
              <p:nvSpPr>
                <p:cNvPr id="100" name="Text Box 3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3610054" y="4431534"/>
                  <a:ext cx="262692" cy="36933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r>
                    <a:rPr lang="fr-CA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1" name="Line 37"/>
            <p:cNvSpPr>
              <a:spLocks noChangeShapeType="1"/>
            </p:cNvSpPr>
            <p:nvPr/>
          </p:nvSpPr>
          <p:spPr bwMode="auto">
            <a:xfrm>
              <a:off x="1053346" y="4440938"/>
              <a:ext cx="2789136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fr-CA" sz="1800">
                <a:solidFill>
                  <a:srgbClr val="002060"/>
                </a:solidFill>
              </a:endParaRPr>
            </a:p>
          </p:txBody>
        </p:sp>
        <p:sp>
          <p:nvSpPr>
            <p:cNvPr id="102" name="Line 38"/>
            <p:cNvSpPr>
              <a:spLocks noChangeShapeType="1"/>
            </p:cNvSpPr>
            <p:nvPr/>
          </p:nvSpPr>
          <p:spPr bwMode="auto">
            <a:xfrm rot="16200000">
              <a:off x="1474433" y="4180629"/>
              <a:ext cx="972000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fr-CA" sz="1800">
                <a:solidFill>
                  <a:srgbClr val="002060"/>
                </a:solidFill>
              </a:endParaRPr>
            </a:p>
          </p:txBody>
        </p:sp>
        <p:sp>
          <p:nvSpPr>
            <p:cNvPr id="114" name="Line 23"/>
            <p:cNvSpPr>
              <a:spLocks noChangeShapeType="1"/>
            </p:cNvSpPr>
            <p:nvPr/>
          </p:nvSpPr>
          <p:spPr bwMode="auto">
            <a:xfrm rot="16200000">
              <a:off x="2719180" y="4133889"/>
              <a:ext cx="612000" cy="2098"/>
            </a:xfrm>
            <a:prstGeom prst="line">
              <a:avLst/>
            </a:prstGeom>
            <a:noFill/>
            <a:ln w="63500">
              <a:solidFill>
                <a:srgbClr val="C00000"/>
              </a:solidFill>
              <a:miter lim="800000"/>
              <a:headEnd/>
              <a:tailEnd type="triangle"/>
            </a:ln>
            <a:effectLst/>
          </p:spPr>
          <p:txBody>
            <a:bodyPr wrap="none"/>
            <a:lstStyle/>
            <a:p>
              <a:endParaRPr lang="fr-CA" sz="1800">
                <a:solidFill>
                  <a:srgbClr val="00206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Text Box 30"/>
                <p:cNvSpPr txBox="1">
                  <a:spLocks noChangeArrowheads="1"/>
                </p:cNvSpPr>
                <p:nvPr/>
              </p:nvSpPr>
              <p:spPr bwMode="auto">
                <a:xfrm>
                  <a:off x="2706359" y="4441193"/>
                  <a:ext cx="696043" cy="36933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CA" sz="1800" i="1" dirty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fr-CA" sz="1800" i="1" baseline="-25000" dirty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fr-CA" sz="1800" baseline="-25000" dirty="0">
                    <a:solidFill>
                      <a:srgbClr val="002060"/>
                    </a:solidFill>
                  </a:endParaRPr>
                </a:p>
              </p:txBody>
            </p:sp>
          </mc:Choice>
          <mc:Fallback xmlns="">
            <p:sp>
              <p:nvSpPr>
                <p:cNvPr id="65" name="Text Box 3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706359" y="4441193"/>
                  <a:ext cx="696043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r>
                    <a:rPr lang="fr-CA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2" name="Footer Placeholder 4"/>
          <p:cNvSpPr txBox="1">
            <a:spLocks/>
          </p:cNvSpPr>
          <p:nvPr/>
        </p:nvSpPr>
        <p:spPr>
          <a:xfrm rot="16200000">
            <a:off x="-1945221" y="3921232"/>
            <a:ext cx="4305066" cy="45722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/>
              <a:t>(c) Pierre Savard 2013</a:t>
            </a:r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8AF300B-78C5-C74A-918E-C0283F03FE64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F5EE967-4E6D-0541-98AE-6AB5A5823D88}"/>
              </a:ext>
            </a:extLst>
          </p:cNvPr>
          <p:cNvSpPr txBox="1"/>
          <p:nvPr/>
        </p:nvSpPr>
        <p:spPr>
          <a:xfrm>
            <a:off x="1330220" y="-48017"/>
            <a:ext cx="31677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600" b="1" dirty="0">
                <a:solidFill>
                  <a:schemeClr val="bg1"/>
                </a:solidFill>
                <a:latin typeface="+mj-lt"/>
              </a:rPr>
              <a:t>   Cadre 1D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3903E72-5DF4-D01C-E036-227AEA8C06C2}"/>
              </a:ext>
            </a:extLst>
          </p:cNvPr>
          <p:cNvCxnSpPr>
            <a:cxnSpLocks/>
          </p:cNvCxnSpPr>
          <p:nvPr/>
        </p:nvCxnSpPr>
        <p:spPr>
          <a:xfrm>
            <a:off x="496957" y="844634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66D3D6E7-ACB4-38E2-DFEC-BBF0F47AFB1D}"/>
              </a:ext>
            </a:extLst>
          </p:cNvPr>
          <p:cNvSpPr txBox="1"/>
          <p:nvPr/>
        </p:nvSpPr>
        <p:spPr>
          <a:xfrm>
            <a:off x="355598" y="236179"/>
            <a:ext cx="81629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 spc="-35" dirty="0">
                <a:latin typeface="+mj-lt"/>
                <a:ea typeface="Century Gothic" charset="0"/>
                <a:cs typeface="Century Gothic" charset="0"/>
              </a:rPr>
              <a:t>Convolution par une impulsion de Dirac</a:t>
            </a:r>
            <a:endParaRPr lang="fr-CA" sz="28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949A10-2D71-DA8C-D5A7-240BDC20856A}"/>
              </a:ext>
            </a:extLst>
          </p:cNvPr>
          <p:cNvSpPr txBox="1"/>
          <p:nvPr/>
        </p:nvSpPr>
        <p:spPr>
          <a:xfrm>
            <a:off x="4639172" y="-48017"/>
            <a:ext cx="4504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Approche</a:t>
            </a: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géométrique</a:t>
            </a: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de la </a:t>
            </a:r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transformée</a:t>
            </a: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de Fourier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5AB134C-D26F-AB6D-241F-63FC32CA4B6B}"/>
              </a:ext>
            </a:extLst>
          </p:cNvPr>
          <p:cNvGrpSpPr/>
          <p:nvPr/>
        </p:nvGrpSpPr>
        <p:grpSpPr>
          <a:xfrm>
            <a:off x="2743052" y="1061803"/>
            <a:ext cx="3404501" cy="976405"/>
            <a:chOff x="2743052" y="1061803"/>
            <a:chExt cx="3404501" cy="976405"/>
          </a:xfrm>
        </p:grpSpPr>
        <p:grpSp>
          <p:nvGrpSpPr>
            <p:cNvPr id="2" name="Group 131"/>
            <p:cNvGrpSpPr/>
            <p:nvPr/>
          </p:nvGrpSpPr>
          <p:grpSpPr>
            <a:xfrm>
              <a:off x="3198732" y="1067035"/>
              <a:ext cx="2948821" cy="971173"/>
              <a:chOff x="923925" y="2326744"/>
              <a:chExt cx="2948821" cy="971173"/>
            </a:xfrm>
          </p:grpSpPr>
          <p:sp>
            <p:nvSpPr>
              <p:cNvPr id="33" name="Freeform 32"/>
              <p:cNvSpPr/>
              <p:nvPr/>
            </p:nvSpPr>
            <p:spPr bwMode="auto">
              <a:xfrm>
                <a:off x="923925" y="2484254"/>
                <a:ext cx="2327275" cy="465461"/>
              </a:xfrm>
              <a:custGeom>
                <a:avLst/>
                <a:gdLst>
                  <a:gd name="connsiteX0" fmla="*/ 0 w 2667000"/>
                  <a:gd name="connsiteY0" fmla="*/ 660400 h 673100"/>
                  <a:gd name="connsiteX1" fmla="*/ 965200 w 2667000"/>
                  <a:gd name="connsiteY1" fmla="*/ 660400 h 673100"/>
                  <a:gd name="connsiteX2" fmla="*/ 952500 w 2667000"/>
                  <a:gd name="connsiteY2" fmla="*/ 0 h 673100"/>
                  <a:gd name="connsiteX3" fmla="*/ 1816100 w 2667000"/>
                  <a:gd name="connsiteY3" fmla="*/ 0 h 673100"/>
                  <a:gd name="connsiteX4" fmla="*/ 1828800 w 2667000"/>
                  <a:gd name="connsiteY4" fmla="*/ 673100 h 673100"/>
                  <a:gd name="connsiteX5" fmla="*/ 2667000 w 2667000"/>
                  <a:gd name="connsiteY5" fmla="*/ 673100 h 673100"/>
                  <a:gd name="connsiteX0" fmla="*/ 0 w 2327275"/>
                  <a:gd name="connsiteY0" fmla="*/ 660400 h 673100"/>
                  <a:gd name="connsiteX1" fmla="*/ 625475 w 2327275"/>
                  <a:gd name="connsiteY1" fmla="*/ 660400 h 673100"/>
                  <a:gd name="connsiteX2" fmla="*/ 612775 w 2327275"/>
                  <a:gd name="connsiteY2" fmla="*/ 0 h 673100"/>
                  <a:gd name="connsiteX3" fmla="*/ 1476375 w 2327275"/>
                  <a:gd name="connsiteY3" fmla="*/ 0 h 673100"/>
                  <a:gd name="connsiteX4" fmla="*/ 1489075 w 2327275"/>
                  <a:gd name="connsiteY4" fmla="*/ 673100 h 673100"/>
                  <a:gd name="connsiteX5" fmla="*/ 2327275 w 2327275"/>
                  <a:gd name="connsiteY5" fmla="*/ 673100 h 673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27275" h="673100">
                    <a:moveTo>
                      <a:pt x="0" y="660400"/>
                    </a:moveTo>
                    <a:lnTo>
                      <a:pt x="625475" y="660400"/>
                    </a:lnTo>
                    <a:lnTo>
                      <a:pt x="612775" y="0"/>
                    </a:lnTo>
                    <a:lnTo>
                      <a:pt x="1476375" y="0"/>
                    </a:lnTo>
                    <a:lnTo>
                      <a:pt x="1489075" y="673100"/>
                    </a:lnTo>
                    <a:lnTo>
                      <a:pt x="2327275" y="673100"/>
                    </a:lnTo>
                  </a:path>
                </a:pathLst>
              </a:custGeom>
              <a:noFill/>
              <a:ln w="2857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CA" sz="1800" b="0" i="1" u="none" strike="noStrike" cap="none" normalizeH="0" baseline="0">
                  <a:ln>
                    <a:noFill/>
                  </a:ln>
                  <a:solidFill>
                    <a:srgbClr val="002060"/>
                  </a:solidFill>
                  <a:effectLst/>
                  <a:latin typeface="Verdana" pitchFamily="34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Text Box 3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610054" y="2928585"/>
                    <a:ext cx="262692" cy="36933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CA" sz="1800" i="1" dirty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oMath>
                      </m:oMathPara>
                    </a14:m>
                    <a:endParaRPr lang="fr-CA" sz="1800" dirty="0">
                      <a:solidFill>
                        <a:srgbClr val="00206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8" name="Text Box 3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3610054" y="2928585"/>
                    <a:ext cx="262692" cy="369332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r>
                      <a:rPr lang="fr-CA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0" name="Line 37"/>
              <p:cNvSpPr>
                <a:spLocks noChangeShapeType="1"/>
              </p:cNvSpPr>
              <p:nvPr/>
            </p:nvSpPr>
            <p:spPr bwMode="auto">
              <a:xfrm>
                <a:off x="1053346" y="2937989"/>
                <a:ext cx="2789136" cy="0"/>
              </a:xfrm>
              <a:prstGeom prst="line">
                <a:avLst/>
              </a:prstGeom>
              <a:noFill/>
              <a:ln w="28575">
                <a:solidFill>
                  <a:schemeClr val="tx2"/>
                </a:solidFill>
                <a:miter lim="800000"/>
                <a:headEnd/>
                <a:tailEnd/>
              </a:ln>
              <a:effectLst/>
            </p:spPr>
            <p:txBody>
              <a:bodyPr wrap="none"/>
              <a:lstStyle/>
              <a:p>
                <a:endParaRPr lang="fr-CA" sz="1800">
                  <a:solidFill>
                    <a:srgbClr val="002060"/>
                  </a:solidFill>
                </a:endParaRPr>
              </a:p>
            </p:txBody>
          </p:sp>
          <p:sp>
            <p:nvSpPr>
              <p:cNvPr id="31" name="Line 38"/>
              <p:cNvSpPr>
                <a:spLocks noChangeShapeType="1"/>
              </p:cNvSpPr>
              <p:nvPr/>
            </p:nvSpPr>
            <p:spPr bwMode="auto">
              <a:xfrm rot="16200000">
                <a:off x="1541966" y="2745212"/>
                <a:ext cx="836935" cy="0"/>
              </a:xfrm>
              <a:prstGeom prst="line">
                <a:avLst/>
              </a:prstGeom>
              <a:noFill/>
              <a:ln w="28575">
                <a:solidFill>
                  <a:schemeClr val="tx2"/>
                </a:solidFill>
                <a:miter lim="800000"/>
                <a:headEnd/>
                <a:tailEnd/>
              </a:ln>
              <a:effectLst/>
            </p:spPr>
            <p:txBody>
              <a:bodyPr wrap="none"/>
              <a:lstStyle/>
              <a:p>
                <a:endParaRPr lang="fr-CA" sz="1800">
                  <a:solidFill>
                    <a:srgbClr val="002060"/>
                  </a:solidFill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7928D82D-F6D0-7C8A-1902-6B687A2E7474}"/>
                    </a:ext>
                  </a:extLst>
                </p:cNvPr>
                <p:cNvSpPr txBox="1"/>
                <p:nvPr/>
              </p:nvSpPr>
              <p:spPr>
                <a:xfrm>
                  <a:off x="2743052" y="1061803"/>
                  <a:ext cx="65735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fr-CA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7928D82D-F6D0-7C8A-1902-6B687A2E747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43052" y="1061803"/>
                  <a:ext cx="657359" cy="369332"/>
                </a:xfrm>
                <a:prstGeom prst="rect">
                  <a:avLst/>
                </a:prstGeom>
                <a:blipFill>
                  <a:blip r:embed="rId5"/>
                  <a:stretch>
                    <a:fillRect b="-16667"/>
                  </a:stretch>
                </a:blipFill>
              </p:spPr>
              <p:txBody>
                <a:bodyPr/>
                <a:lstStyle/>
                <a:p>
                  <a:r>
                    <a:rPr lang="fr-CA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8571577-94EC-E65F-54A9-3C810CF29848}"/>
              </a:ext>
            </a:extLst>
          </p:cNvPr>
          <p:cNvGrpSpPr/>
          <p:nvPr/>
        </p:nvGrpSpPr>
        <p:grpSpPr>
          <a:xfrm>
            <a:off x="3071732" y="4165599"/>
            <a:ext cx="3191249" cy="1606753"/>
            <a:chOff x="3071732" y="4165599"/>
            <a:chExt cx="3191249" cy="1606753"/>
          </a:xfrm>
        </p:grpSpPr>
        <p:grpSp>
          <p:nvGrpSpPr>
            <p:cNvPr id="64" name="Group 63"/>
            <p:cNvGrpSpPr/>
            <p:nvPr/>
          </p:nvGrpSpPr>
          <p:grpSpPr>
            <a:xfrm>
              <a:off x="3071732" y="4165600"/>
              <a:ext cx="3098804" cy="1606752"/>
              <a:chOff x="796925" y="4502090"/>
              <a:chExt cx="3098804" cy="1606752"/>
            </a:xfrm>
          </p:grpSpPr>
          <p:grpSp>
            <p:nvGrpSpPr>
              <p:cNvPr id="7" name="Group 133"/>
              <p:cNvGrpSpPr/>
              <p:nvPr/>
            </p:nvGrpSpPr>
            <p:grpSpPr>
              <a:xfrm>
                <a:off x="1076329" y="5135288"/>
                <a:ext cx="2819400" cy="973554"/>
                <a:chOff x="1076329" y="5440000"/>
                <a:chExt cx="2819400" cy="973554"/>
              </a:xfrm>
            </p:grpSpPr>
            <p:sp>
              <p:nvSpPr>
                <p:cNvPr id="55" name="Freeform 54"/>
                <p:cNvSpPr/>
                <p:nvPr/>
              </p:nvSpPr>
              <p:spPr bwMode="auto">
                <a:xfrm>
                  <a:off x="2016075" y="5585783"/>
                  <a:ext cx="1849565" cy="465462"/>
                </a:xfrm>
                <a:custGeom>
                  <a:avLst/>
                  <a:gdLst>
                    <a:gd name="connsiteX0" fmla="*/ 0 w 2667000"/>
                    <a:gd name="connsiteY0" fmla="*/ 660400 h 673100"/>
                    <a:gd name="connsiteX1" fmla="*/ 965200 w 2667000"/>
                    <a:gd name="connsiteY1" fmla="*/ 660400 h 673100"/>
                    <a:gd name="connsiteX2" fmla="*/ 952500 w 2667000"/>
                    <a:gd name="connsiteY2" fmla="*/ 0 h 673100"/>
                    <a:gd name="connsiteX3" fmla="*/ 1816100 w 2667000"/>
                    <a:gd name="connsiteY3" fmla="*/ 0 h 673100"/>
                    <a:gd name="connsiteX4" fmla="*/ 1828800 w 2667000"/>
                    <a:gd name="connsiteY4" fmla="*/ 673100 h 673100"/>
                    <a:gd name="connsiteX5" fmla="*/ 2667000 w 2667000"/>
                    <a:gd name="connsiteY5" fmla="*/ 673100 h 673100"/>
                    <a:gd name="connsiteX0" fmla="*/ 0 w 2327275"/>
                    <a:gd name="connsiteY0" fmla="*/ 660400 h 673100"/>
                    <a:gd name="connsiteX1" fmla="*/ 625475 w 2327275"/>
                    <a:gd name="connsiteY1" fmla="*/ 660400 h 673100"/>
                    <a:gd name="connsiteX2" fmla="*/ 612775 w 2327275"/>
                    <a:gd name="connsiteY2" fmla="*/ 0 h 673100"/>
                    <a:gd name="connsiteX3" fmla="*/ 1476375 w 2327275"/>
                    <a:gd name="connsiteY3" fmla="*/ 0 h 673100"/>
                    <a:gd name="connsiteX4" fmla="*/ 1489075 w 2327275"/>
                    <a:gd name="connsiteY4" fmla="*/ 673100 h 673100"/>
                    <a:gd name="connsiteX5" fmla="*/ 2327275 w 2327275"/>
                    <a:gd name="connsiteY5" fmla="*/ 673100 h 673100"/>
                    <a:gd name="connsiteX0" fmla="*/ 0 w 1849565"/>
                    <a:gd name="connsiteY0" fmla="*/ 660400 h 673100"/>
                    <a:gd name="connsiteX1" fmla="*/ 625475 w 1849565"/>
                    <a:gd name="connsiteY1" fmla="*/ 660400 h 673100"/>
                    <a:gd name="connsiteX2" fmla="*/ 612775 w 1849565"/>
                    <a:gd name="connsiteY2" fmla="*/ 0 h 673100"/>
                    <a:gd name="connsiteX3" fmla="*/ 1476375 w 1849565"/>
                    <a:gd name="connsiteY3" fmla="*/ 0 h 673100"/>
                    <a:gd name="connsiteX4" fmla="*/ 1489075 w 1849565"/>
                    <a:gd name="connsiteY4" fmla="*/ 673100 h 673100"/>
                    <a:gd name="connsiteX5" fmla="*/ 1849565 w 1849565"/>
                    <a:gd name="connsiteY5" fmla="*/ 673100 h 673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849565" h="673100">
                      <a:moveTo>
                        <a:pt x="0" y="660400"/>
                      </a:moveTo>
                      <a:lnTo>
                        <a:pt x="625475" y="660400"/>
                      </a:lnTo>
                      <a:lnTo>
                        <a:pt x="612775" y="0"/>
                      </a:lnTo>
                      <a:lnTo>
                        <a:pt x="1476375" y="0"/>
                      </a:lnTo>
                      <a:lnTo>
                        <a:pt x="1489075" y="673100"/>
                      </a:lnTo>
                      <a:lnTo>
                        <a:pt x="1849565" y="673100"/>
                      </a:lnTo>
                    </a:path>
                  </a:pathLst>
                </a:custGeom>
                <a:noFill/>
                <a:ln w="28575" cap="flat" cmpd="sng" algn="ctr">
                  <a:solidFill>
                    <a:srgbClr val="C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fr-CA" sz="1800" b="0" i="1" u="none" strike="noStrike" cap="none" normalizeH="0" baseline="0">
                    <a:ln>
                      <a:noFill/>
                    </a:ln>
                    <a:solidFill>
                      <a:srgbClr val="002060"/>
                    </a:solidFill>
                    <a:effectLst/>
                    <a:latin typeface="Verdana" pitchFamily="34" charset="0"/>
                  </a:endParaRP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7" name="Text Box 30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633037" y="6041841"/>
                      <a:ext cx="262692" cy="36933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fr-CA" sz="1800" i="1" dirty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oMath>
                        </m:oMathPara>
                      </a14:m>
                      <a:endParaRPr lang="fr-CA" sz="1800" i="1" dirty="0">
                        <a:solidFill>
                          <a:srgbClr val="00206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57" name="Text Box 30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 bwMode="auto">
                    <a:xfrm>
                      <a:off x="3633037" y="6041841"/>
                      <a:ext cx="262692" cy="369332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/>
                      </a:stretch>
                    </a:blip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r>
                        <a:rPr lang="fr-CA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59" name="Line 37"/>
                <p:cNvSpPr>
                  <a:spLocks noChangeShapeType="1"/>
                </p:cNvSpPr>
                <p:nvPr/>
              </p:nvSpPr>
              <p:spPr bwMode="auto">
                <a:xfrm>
                  <a:off x="1076329" y="6051245"/>
                  <a:ext cx="2789136" cy="0"/>
                </a:xfrm>
                <a:prstGeom prst="line">
                  <a:avLst/>
                </a:prstGeom>
                <a:noFill/>
                <a:ln w="28575">
                  <a:solidFill>
                    <a:schemeClr val="tx2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fr-CA" sz="1800" i="1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60" name="Line 38"/>
                <p:cNvSpPr>
                  <a:spLocks noChangeShapeType="1"/>
                </p:cNvSpPr>
                <p:nvPr/>
              </p:nvSpPr>
              <p:spPr bwMode="auto">
                <a:xfrm rot="16200000">
                  <a:off x="1564949" y="5858468"/>
                  <a:ext cx="836935" cy="0"/>
                </a:xfrm>
                <a:prstGeom prst="line">
                  <a:avLst/>
                </a:prstGeom>
                <a:noFill/>
                <a:ln w="28575">
                  <a:solidFill>
                    <a:schemeClr val="tx2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fr-CA" sz="1800" i="1">
                    <a:solidFill>
                      <a:srgbClr val="002060"/>
                    </a:solidFill>
                  </a:endParaRP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6" name="Text Box 30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2710540" y="6044222"/>
                      <a:ext cx="696043" cy="36933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 wrap="squar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fr-CA" sz="1800" i="1" dirty="0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fr-CA" sz="1800" i="1" baseline="-25000" dirty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oMath>
                        </m:oMathPara>
                      </a14:m>
                      <a:endParaRPr lang="fr-CA" sz="1800" i="1" baseline="-25000" dirty="0">
                        <a:solidFill>
                          <a:srgbClr val="002060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66" name="Text Box 30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 bwMode="auto">
                    <a:xfrm>
                      <a:off x="2710540" y="6044222"/>
                      <a:ext cx="696043" cy="369332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/>
                      </a:stretch>
                    </a:blipFill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/>
                    <a:lstStyle/>
                    <a:p>
                      <a:r>
                        <a:rPr lang="fr-CA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61" name="Rectangle 60"/>
              <p:cNvSpPr/>
              <p:nvPr/>
            </p:nvSpPr>
            <p:spPr>
              <a:xfrm>
                <a:off x="796925" y="4502090"/>
                <a:ext cx="161133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CA" sz="2000" dirty="0">
                    <a:solidFill>
                      <a:srgbClr val="002060"/>
                    </a:solidFill>
                  </a:rPr>
                  <a:t>convolution: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DFC3AFF4-1B46-0427-6271-D777D9411923}"/>
                    </a:ext>
                  </a:extLst>
                </p:cNvPr>
                <p:cNvSpPr txBox="1"/>
                <p:nvPr/>
              </p:nvSpPr>
              <p:spPr>
                <a:xfrm>
                  <a:off x="4497946" y="4165599"/>
                  <a:ext cx="176503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</a:rPr>
                          <m:t>)∗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  <m:r>
                          <a:rPr lang="en-CA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CA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CA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CA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CA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fr-CA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DFC3AFF4-1B46-0427-6271-D777D941192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97946" y="4165599"/>
                  <a:ext cx="1765035" cy="369332"/>
                </a:xfrm>
                <a:prstGeom prst="rect">
                  <a:avLst/>
                </a:prstGeom>
                <a:blipFill>
                  <a:blip r:embed="rId8"/>
                  <a:stretch>
                    <a:fillRect b="-12903"/>
                  </a:stretch>
                </a:blipFill>
              </p:spPr>
              <p:txBody>
                <a:bodyPr/>
                <a:lstStyle/>
                <a:p>
                  <a:r>
                    <a:rPr lang="fr-CA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6113053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3B8085-85D7-4069-BD18-BCA4BA2C62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04730"/>
            <a:ext cx="7886700" cy="4373218"/>
          </a:xfrm>
        </p:spPr>
        <p:txBody>
          <a:bodyPr>
            <a:normAutofit fontScale="70000" lnSpcReduction="20000"/>
          </a:bodyPr>
          <a:lstStyle/>
          <a:p>
            <a:pPr marL="514350" indent="-514350">
              <a:lnSpc>
                <a:spcPct val="150000"/>
              </a:lnSpc>
              <a:buClr>
                <a:schemeClr val="tx1"/>
              </a:buClr>
              <a:buSzPct val="100000"/>
              <a:buAutoNum type="arabicPeriod"/>
            </a:pPr>
            <a:r>
              <a:rPr lang="fr-FR" sz="3100" b="1" spc="-45" dirty="0">
                <a:solidFill>
                  <a:srgbClr val="0070C0"/>
                </a:solidFill>
                <a:latin typeface="+mj-lt"/>
                <a:cs typeface="Tahoma"/>
              </a:rPr>
              <a:t>͏͏</a:t>
            </a:r>
            <a:r>
              <a:rPr lang="fr-FR" sz="3400" b="1" spc="-45" dirty="0">
                <a:solidFill>
                  <a:srgbClr val="0070C0"/>
                </a:solidFill>
                <a:latin typeface="+mj-lt"/>
                <a:cs typeface="Tahoma"/>
              </a:rPr>
              <a:t>Cadre 1D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800" spc="-45" dirty="0">
                <a:latin typeface="+mj-lt"/>
                <a:cs typeface="Tahoma"/>
              </a:rPr>
              <a:t>Révision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800" spc="-45" dirty="0">
                <a:latin typeface="+mj-lt"/>
                <a:cs typeface="Tahoma"/>
              </a:rPr>
              <a:t>Séries de Fourier : interprétation géométrique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800" spc="-45" dirty="0">
                <a:latin typeface="+mj-lt"/>
                <a:cs typeface="Tahoma"/>
              </a:rPr>
              <a:t>Extension : approche géométrique de la transformée de Fourier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800" spc="-45" dirty="0">
                <a:latin typeface="+mj-lt"/>
                <a:cs typeface="Tahoma"/>
              </a:rPr>
              <a:t>Échantillonnage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800" spc="-45" dirty="0">
                <a:latin typeface="+mj-lt"/>
                <a:cs typeface="Tahoma"/>
              </a:rPr>
              <a:t>Transformée de Fourier à temps discret et transformée de Fourier discrète</a:t>
            </a:r>
          </a:p>
          <a:p>
            <a:pPr marL="514350" indent="-514350">
              <a:lnSpc>
                <a:spcPct val="150000"/>
              </a:lnSpc>
              <a:buClr>
                <a:schemeClr val="tx1"/>
              </a:buClr>
              <a:buSzPct val="80000"/>
              <a:buAutoNum type="arabicPeriod"/>
            </a:pPr>
            <a:r>
              <a:rPr lang="fr-FR" sz="4200" b="1" spc="-65" dirty="0">
                <a:solidFill>
                  <a:srgbClr val="0070C0"/>
                </a:solidFill>
                <a:latin typeface="+mj-lt"/>
                <a:cs typeface="Tahoma"/>
              </a:rPr>
              <a:t>͏͏͏</a:t>
            </a:r>
            <a:r>
              <a:rPr lang="fr-FR" sz="3400" b="1" spc="-65" dirty="0">
                <a:solidFill>
                  <a:srgbClr val="0070C0"/>
                </a:solidFill>
                <a:latin typeface="+mj-lt"/>
                <a:cs typeface="Tahoma"/>
              </a:rPr>
              <a:t>Cadre 2D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en-CA" sz="2800" spc="-65" dirty="0">
                <a:latin typeface="+mj-lt"/>
                <a:cs typeface="Tahoma"/>
              </a:rPr>
              <a:t>Extension 2D de la </a:t>
            </a:r>
            <a:r>
              <a:rPr lang="en-CA" sz="2800" spc="-65" dirty="0" err="1">
                <a:latin typeface="+mj-lt"/>
                <a:cs typeface="Tahoma"/>
              </a:rPr>
              <a:t>transformée</a:t>
            </a:r>
            <a:r>
              <a:rPr lang="en-CA" sz="2800" spc="-65" dirty="0">
                <a:latin typeface="+mj-lt"/>
                <a:cs typeface="Tahoma"/>
              </a:rPr>
              <a:t> de Fourier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en-CA" sz="2800" spc="-65" dirty="0" err="1">
                <a:latin typeface="+mj-lt"/>
                <a:cs typeface="Tahoma"/>
              </a:rPr>
              <a:t>Échantillonnage</a:t>
            </a:r>
            <a:r>
              <a:rPr lang="en-CA" sz="2800" spc="-65" dirty="0">
                <a:latin typeface="+mj-lt"/>
                <a:cs typeface="Tahoma"/>
              </a:rPr>
              <a:t> 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en-CA" sz="2800" spc="-65" dirty="0">
                <a:latin typeface="+mj-lt"/>
                <a:cs typeface="Tahoma"/>
              </a:rPr>
              <a:t>Aspects </a:t>
            </a:r>
            <a:r>
              <a:rPr lang="en-CA" sz="2800" spc="-65" dirty="0" err="1">
                <a:latin typeface="+mj-lt"/>
                <a:cs typeface="Tahoma"/>
              </a:rPr>
              <a:t>practiques</a:t>
            </a:r>
            <a:endParaRPr lang="en-CA" sz="2800" spc="-65" dirty="0">
              <a:latin typeface="+mj-lt"/>
              <a:cs typeface="Tahoma"/>
            </a:endParaRPr>
          </a:p>
          <a:p>
            <a:pPr marL="514350" indent="-514350">
              <a:lnSpc>
                <a:spcPct val="150000"/>
              </a:lnSpc>
              <a:buClr>
                <a:schemeClr val="tx1"/>
              </a:buClr>
              <a:buAutoNum type="arabicPeriod" startAt="3"/>
            </a:pPr>
            <a:endParaRPr lang="en-CA" sz="3000" b="1" dirty="0">
              <a:solidFill>
                <a:schemeClr val="accent1"/>
              </a:solidFill>
              <a:latin typeface="+mj-lt"/>
            </a:endParaRPr>
          </a:p>
          <a:p>
            <a:pPr marL="514350" indent="-514350">
              <a:lnSpc>
                <a:spcPct val="150000"/>
              </a:lnSpc>
              <a:buClr>
                <a:schemeClr val="tx1"/>
              </a:buClr>
              <a:buAutoNum type="arabicPeriod" startAt="3"/>
            </a:pPr>
            <a:endParaRPr lang="en-CA" sz="34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690BFE-6991-4211-81F1-F00AC55FE66A}"/>
              </a:ext>
            </a:extLst>
          </p:cNvPr>
          <p:cNvSpPr txBox="1"/>
          <p:nvPr/>
        </p:nvSpPr>
        <p:spPr>
          <a:xfrm>
            <a:off x="355600" y="177601"/>
            <a:ext cx="6306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Plan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C0FCAD5-5009-4266-8DCD-449A3445F144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" name="Rectangle 1">
            <a:hlinkClick r:id="rId3" action="ppaction://hlinksldjump"/>
            <a:extLst>
              <a:ext uri="{FF2B5EF4-FFF2-40B4-BE49-F238E27FC236}">
                <a16:creationId xmlns:a16="http://schemas.microsoft.com/office/drawing/2014/main" id="{238AE38F-6279-47F1-A3B6-EF0060BF7357}"/>
              </a:ext>
            </a:extLst>
          </p:cNvPr>
          <p:cNvSpPr/>
          <p:nvPr/>
        </p:nvSpPr>
        <p:spPr>
          <a:xfrm>
            <a:off x="1203158" y="1588168"/>
            <a:ext cx="1227221" cy="3007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Rectangle 2">
            <a:hlinkClick r:id="rId4" action="ppaction://hlinksldjump"/>
            <a:extLst>
              <a:ext uri="{FF2B5EF4-FFF2-40B4-BE49-F238E27FC236}">
                <a16:creationId xmlns:a16="http://schemas.microsoft.com/office/drawing/2014/main" id="{D80B17CA-EDE3-4934-9CEB-C99EA3CA7FA3}"/>
              </a:ext>
            </a:extLst>
          </p:cNvPr>
          <p:cNvSpPr/>
          <p:nvPr/>
        </p:nvSpPr>
        <p:spPr>
          <a:xfrm>
            <a:off x="1203158" y="4006516"/>
            <a:ext cx="1227221" cy="3007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2B228D2-8CDF-9D2C-1C86-34D90EEB7028}"/>
              </a:ext>
            </a:extLst>
          </p:cNvPr>
          <p:cNvSpPr/>
          <p:nvPr/>
        </p:nvSpPr>
        <p:spPr>
          <a:xfrm>
            <a:off x="1203158" y="2819763"/>
            <a:ext cx="7312192" cy="319314"/>
          </a:xfrm>
          <a:prstGeom prst="roundRect">
            <a:avLst/>
          </a:prstGeom>
          <a:noFill/>
          <a:ln w="19050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045008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3B8085-85D7-4069-BD18-BCA4BA2C62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04730"/>
            <a:ext cx="7886700" cy="4373218"/>
          </a:xfrm>
        </p:spPr>
        <p:txBody>
          <a:bodyPr>
            <a:normAutofit fontScale="70000" lnSpcReduction="20000"/>
          </a:bodyPr>
          <a:lstStyle/>
          <a:p>
            <a:pPr marL="514350" indent="-514350">
              <a:lnSpc>
                <a:spcPct val="150000"/>
              </a:lnSpc>
              <a:buClr>
                <a:schemeClr val="tx1"/>
              </a:buClr>
              <a:buSzPct val="100000"/>
              <a:buAutoNum type="arabicPeriod"/>
            </a:pPr>
            <a:r>
              <a:rPr lang="fr-FR" sz="3100" b="1" spc="-45" dirty="0">
                <a:solidFill>
                  <a:srgbClr val="0070C0"/>
                </a:solidFill>
                <a:latin typeface="+mj-lt"/>
                <a:cs typeface="Tahoma"/>
              </a:rPr>
              <a:t>͏͏</a:t>
            </a:r>
            <a:r>
              <a:rPr lang="fr-FR" sz="3400" b="1" spc="-45" dirty="0">
                <a:solidFill>
                  <a:srgbClr val="0070C0"/>
                </a:solidFill>
                <a:latin typeface="+mj-lt"/>
                <a:cs typeface="Tahoma"/>
              </a:rPr>
              <a:t>Cadre 1D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800" spc="-45" dirty="0">
                <a:latin typeface="+mj-lt"/>
                <a:cs typeface="Tahoma"/>
              </a:rPr>
              <a:t>Révision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800" spc="-45" dirty="0">
                <a:latin typeface="+mj-lt"/>
                <a:cs typeface="Tahoma"/>
              </a:rPr>
              <a:t>Séries de Fourier : interprétation géométrique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800" spc="-45" dirty="0">
                <a:latin typeface="+mj-lt"/>
                <a:cs typeface="Tahoma"/>
              </a:rPr>
              <a:t>Extension : approche géométrique de la transformée de Fourier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800" spc="-45" dirty="0">
                <a:latin typeface="+mj-lt"/>
                <a:cs typeface="Tahoma"/>
              </a:rPr>
              <a:t>Échantillonnage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800" spc="-45" dirty="0">
                <a:latin typeface="+mj-lt"/>
                <a:cs typeface="Tahoma"/>
              </a:rPr>
              <a:t>Transformée de Fourier à temps discret et transformée de Fourier discrète</a:t>
            </a:r>
          </a:p>
          <a:p>
            <a:pPr marL="514350" indent="-514350">
              <a:lnSpc>
                <a:spcPct val="150000"/>
              </a:lnSpc>
              <a:buClr>
                <a:schemeClr val="tx1"/>
              </a:buClr>
              <a:buSzPct val="80000"/>
              <a:buAutoNum type="arabicPeriod"/>
            </a:pPr>
            <a:r>
              <a:rPr lang="fr-FR" sz="4200" b="1" spc="-65" dirty="0">
                <a:solidFill>
                  <a:srgbClr val="0070C0"/>
                </a:solidFill>
                <a:latin typeface="+mj-lt"/>
                <a:cs typeface="Tahoma"/>
              </a:rPr>
              <a:t>͏͏͏</a:t>
            </a:r>
            <a:r>
              <a:rPr lang="fr-FR" sz="3400" b="1" spc="-65" dirty="0">
                <a:solidFill>
                  <a:srgbClr val="0070C0"/>
                </a:solidFill>
                <a:latin typeface="+mj-lt"/>
                <a:cs typeface="Tahoma"/>
              </a:rPr>
              <a:t>Cadre 2D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en-CA" sz="2800" spc="-65" dirty="0">
                <a:latin typeface="+mj-lt"/>
                <a:cs typeface="Tahoma"/>
              </a:rPr>
              <a:t>Extension 2D de la </a:t>
            </a:r>
            <a:r>
              <a:rPr lang="en-CA" sz="2800" spc="-65" dirty="0" err="1">
                <a:latin typeface="+mj-lt"/>
                <a:cs typeface="Tahoma"/>
              </a:rPr>
              <a:t>transformée</a:t>
            </a:r>
            <a:r>
              <a:rPr lang="en-CA" sz="2800" spc="-65" dirty="0">
                <a:latin typeface="+mj-lt"/>
                <a:cs typeface="Tahoma"/>
              </a:rPr>
              <a:t> de Fourier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en-CA" sz="2800" spc="-65" dirty="0" err="1">
                <a:latin typeface="+mj-lt"/>
                <a:cs typeface="Tahoma"/>
              </a:rPr>
              <a:t>Échantillonnage</a:t>
            </a:r>
            <a:r>
              <a:rPr lang="en-CA" sz="2800" spc="-65" dirty="0">
                <a:latin typeface="+mj-lt"/>
                <a:cs typeface="Tahoma"/>
              </a:rPr>
              <a:t> 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en-CA" sz="2800" spc="-65" dirty="0">
                <a:latin typeface="+mj-lt"/>
                <a:cs typeface="Tahoma"/>
              </a:rPr>
              <a:t>Aspects </a:t>
            </a:r>
            <a:r>
              <a:rPr lang="en-CA" sz="2800" spc="-65" dirty="0" err="1">
                <a:latin typeface="+mj-lt"/>
                <a:cs typeface="Tahoma"/>
              </a:rPr>
              <a:t>practiques</a:t>
            </a:r>
            <a:endParaRPr lang="en-CA" sz="2800" spc="-65" dirty="0">
              <a:latin typeface="+mj-lt"/>
              <a:cs typeface="Tahoma"/>
            </a:endParaRPr>
          </a:p>
          <a:p>
            <a:pPr marL="514350" indent="-514350">
              <a:lnSpc>
                <a:spcPct val="150000"/>
              </a:lnSpc>
              <a:buClr>
                <a:schemeClr val="tx1"/>
              </a:buClr>
              <a:buAutoNum type="arabicPeriod" startAt="3"/>
            </a:pPr>
            <a:endParaRPr lang="en-CA" sz="3000" b="1" dirty="0">
              <a:solidFill>
                <a:schemeClr val="accent1"/>
              </a:solidFill>
              <a:latin typeface="+mj-lt"/>
            </a:endParaRPr>
          </a:p>
          <a:p>
            <a:pPr marL="514350" indent="-514350">
              <a:lnSpc>
                <a:spcPct val="150000"/>
              </a:lnSpc>
              <a:buClr>
                <a:schemeClr val="tx1"/>
              </a:buClr>
              <a:buAutoNum type="arabicPeriod" startAt="3"/>
            </a:pPr>
            <a:endParaRPr lang="en-CA" sz="34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690BFE-6991-4211-81F1-F00AC55FE66A}"/>
              </a:ext>
            </a:extLst>
          </p:cNvPr>
          <p:cNvSpPr txBox="1"/>
          <p:nvPr/>
        </p:nvSpPr>
        <p:spPr>
          <a:xfrm>
            <a:off x="355600" y="177601"/>
            <a:ext cx="6306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Plan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C0FCAD5-5009-4266-8DCD-449A3445F144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" name="Rectangle 1">
            <a:hlinkClick r:id="rId3" action="ppaction://hlinksldjump"/>
            <a:extLst>
              <a:ext uri="{FF2B5EF4-FFF2-40B4-BE49-F238E27FC236}">
                <a16:creationId xmlns:a16="http://schemas.microsoft.com/office/drawing/2014/main" id="{238AE38F-6279-47F1-A3B6-EF0060BF7357}"/>
              </a:ext>
            </a:extLst>
          </p:cNvPr>
          <p:cNvSpPr/>
          <p:nvPr/>
        </p:nvSpPr>
        <p:spPr>
          <a:xfrm>
            <a:off x="1203158" y="1588168"/>
            <a:ext cx="1227221" cy="3007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Rectangle 2">
            <a:hlinkClick r:id="rId4" action="ppaction://hlinksldjump"/>
            <a:extLst>
              <a:ext uri="{FF2B5EF4-FFF2-40B4-BE49-F238E27FC236}">
                <a16:creationId xmlns:a16="http://schemas.microsoft.com/office/drawing/2014/main" id="{D80B17CA-EDE3-4934-9CEB-C99EA3CA7FA3}"/>
              </a:ext>
            </a:extLst>
          </p:cNvPr>
          <p:cNvSpPr/>
          <p:nvPr/>
        </p:nvSpPr>
        <p:spPr>
          <a:xfrm>
            <a:off x="1203158" y="4006516"/>
            <a:ext cx="1227221" cy="3007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2B228D2-8CDF-9D2C-1C86-34D90EEB7028}"/>
              </a:ext>
            </a:extLst>
          </p:cNvPr>
          <p:cNvSpPr/>
          <p:nvPr/>
        </p:nvSpPr>
        <p:spPr>
          <a:xfrm>
            <a:off x="1203158" y="1928223"/>
            <a:ext cx="7312192" cy="319314"/>
          </a:xfrm>
          <a:prstGeom prst="roundRect">
            <a:avLst/>
          </a:prstGeom>
          <a:noFill/>
          <a:ln w="19050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913564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940" name="Object 4"/>
          <p:cNvGraphicFramePr>
            <a:graphicFrameLocks noChangeAspect="1"/>
          </p:cNvGraphicFramePr>
          <p:nvPr/>
        </p:nvGraphicFramePr>
        <p:xfrm>
          <a:off x="274367" y="2215297"/>
          <a:ext cx="3398477" cy="269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ique Microsoft Excel" r:id="rId3" imgW="5457600" imgH="2707200" progId="Excel.Sheet.8">
                  <p:embed/>
                </p:oleObj>
              </mc:Choice>
              <mc:Fallback>
                <p:oleObj name="Graphique Microsoft Excel" r:id="rId3" imgW="5457600" imgH="270720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67" y="2215297"/>
                        <a:ext cx="3398477" cy="2692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942" name="Object 6"/>
          <p:cNvGraphicFramePr>
            <a:graphicFrameLocks noChangeAspect="1"/>
          </p:cNvGraphicFramePr>
          <p:nvPr/>
        </p:nvGraphicFramePr>
        <p:xfrm>
          <a:off x="5041910" y="2240293"/>
          <a:ext cx="3913587" cy="26944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5" imgW="3695809" imgH="1767731" progId="Excel.Sheet.8">
                  <p:embed/>
                </p:oleObj>
              </mc:Choice>
              <mc:Fallback>
                <p:oleObj name="Worksheet" r:id="rId5" imgW="3695809" imgH="1767731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41910" y="2240293"/>
                        <a:ext cx="3913587" cy="269447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62" name="Line 9"/>
          <p:cNvSpPr>
            <a:spLocks noChangeShapeType="1"/>
          </p:cNvSpPr>
          <p:nvPr/>
        </p:nvSpPr>
        <p:spPr bwMode="auto">
          <a:xfrm>
            <a:off x="3657610" y="3672626"/>
            <a:ext cx="304800" cy="0"/>
          </a:xfrm>
          <a:prstGeom prst="line">
            <a:avLst/>
          </a:prstGeom>
          <a:noFill/>
          <a:ln w="28575">
            <a:solidFill>
              <a:srgbClr val="002060"/>
            </a:solidFill>
            <a:miter lim="800000"/>
            <a:headEnd/>
            <a:tailEnd type="triangle" w="med" len="med"/>
          </a:ln>
        </p:spPr>
        <p:txBody>
          <a:bodyPr wrap="none"/>
          <a:lstStyle/>
          <a:p>
            <a:endParaRPr lang="fr-CA"/>
          </a:p>
        </p:txBody>
      </p:sp>
      <p:sp>
        <p:nvSpPr>
          <p:cNvPr id="19463" name="Line 13"/>
          <p:cNvSpPr>
            <a:spLocks noChangeShapeType="1"/>
          </p:cNvSpPr>
          <p:nvPr/>
        </p:nvSpPr>
        <p:spPr bwMode="auto">
          <a:xfrm>
            <a:off x="4927610" y="3672626"/>
            <a:ext cx="228600" cy="0"/>
          </a:xfrm>
          <a:prstGeom prst="line">
            <a:avLst/>
          </a:prstGeom>
          <a:noFill/>
          <a:ln w="28575">
            <a:solidFill>
              <a:srgbClr val="002060"/>
            </a:solidFill>
            <a:miter lim="800000"/>
            <a:headEnd/>
            <a:tailEnd type="triangle" w="med" len="med"/>
          </a:ln>
        </p:spPr>
        <p:txBody>
          <a:bodyPr wrap="none"/>
          <a:lstStyle/>
          <a:p>
            <a:endParaRPr lang="fr-CA"/>
          </a:p>
        </p:txBody>
      </p:sp>
      <p:sp>
        <p:nvSpPr>
          <p:cNvPr id="19464" name="Text Box 14"/>
          <p:cNvSpPr txBox="1">
            <a:spLocks noChangeArrowheads="1"/>
          </p:cNvSpPr>
          <p:nvPr/>
        </p:nvSpPr>
        <p:spPr bwMode="auto">
          <a:xfrm>
            <a:off x="3987810" y="3431326"/>
            <a:ext cx="914400" cy="461963"/>
          </a:xfrm>
          <a:prstGeom prst="rect">
            <a:avLst/>
          </a:prstGeom>
          <a:noFill/>
          <a:ln w="28575">
            <a:solidFill>
              <a:srgbClr val="00206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Aft>
                <a:spcPct val="50000"/>
              </a:spcAft>
            </a:pPr>
            <a:r>
              <a:rPr lang="fr-CA" sz="2400" i="0" dirty="0"/>
              <a:t>A/N 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1362075" y="1495425"/>
            <a:ext cx="63722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>
              <a:spcBef>
                <a:spcPct val="0"/>
              </a:spcBef>
            </a:pPr>
            <a:r>
              <a:rPr lang="fr-CA" sz="2400" i="0" kern="0" dirty="0">
                <a:latin typeface="+mj-lt"/>
                <a:ea typeface="+mj-ea"/>
                <a:cs typeface="+mj-cs"/>
              </a:rPr>
              <a:t>s</a:t>
            </a:r>
            <a:r>
              <a:rPr kumimoji="0" lang="fr-CA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ignal</a:t>
            </a:r>
            <a:r>
              <a:rPr kumimoji="0" lang="fr-CA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continu </a:t>
            </a:r>
            <a:r>
              <a:rPr kumimoji="0" lang="fr-CA" sz="24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v</a:t>
            </a:r>
            <a:r>
              <a:rPr kumimoji="0" lang="fr-CA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(</a:t>
            </a:r>
            <a:r>
              <a:rPr kumimoji="0" lang="fr-CA" sz="2400" b="0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t</a:t>
            </a:r>
            <a:r>
              <a:rPr kumimoji="0" lang="fr-CA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)</a:t>
            </a:r>
            <a:r>
              <a:rPr lang="fr-CA" sz="2400" i="0" kern="0" dirty="0">
                <a:latin typeface="+mj-lt"/>
              </a:rPr>
              <a:t>                       signal discret </a:t>
            </a:r>
            <a:r>
              <a:rPr lang="fr-CA" sz="2400" i="1" kern="0" dirty="0">
                <a:latin typeface="+mj-lt"/>
              </a:rPr>
              <a:t>v</a:t>
            </a:r>
            <a:r>
              <a:rPr lang="fr-CA" sz="2400" i="1" kern="0" baseline="-25000" dirty="0">
                <a:latin typeface="+mj-lt"/>
              </a:rPr>
              <a:t>i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CA" sz="24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2468903" y="4259421"/>
            <a:ext cx="336232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0"/>
              </a:spcBef>
            </a:pPr>
            <a:r>
              <a:rPr lang="fr-CA" sz="2000" i="0" kern="0" dirty="0">
                <a:latin typeface="+mj-lt"/>
                <a:ea typeface="+mj-ea"/>
                <a:cs typeface="+mj-cs"/>
              </a:rPr>
              <a:t>convertisseur analogue/numérique</a:t>
            </a:r>
            <a:endParaRPr lang="fr-CA" sz="2000" i="0" kern="0" baseline="-25000" dirty="0"/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CA" sz="20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4294967295"/>
          </p:nvPr>
        </p:nvSpPr>
        <p:spPr>
          <a:xfrm rot="16200000">
            <a:off x="-1945221" y="3921232"/>
            <a:ext cx="4305066" cy="457221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(c) Pierre Savard 2013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7A18E1-1AA5-4F4D-89B3-E7A01E578256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10566F7-DAE9-D447-AB93-02244CFCD5B8}"/>
              </a:ext>
            </a:extLst>
          </p:cNvPr>
          <p:cNvSpPr txBox="1"/>
          <p:nvPr/>
        </p:nvSpPr>
        <p:spPr>
          <a:xfrm>
            <a:off x="1330220" y="-48017"/>
            <a:ext cx="31677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600" b="1" dirty="0">
                <a:solidFill>
                  <a:schemeClr val="bg1"/>
                </a:solidFill>
                <a:latin typeface="+mj-lt"/>
              </a:rPr>
              <a:t>   Cadre 1D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1DF04B8-6596-1644-B451-6F48229D7D70}"/>
              </a:ext>
            </a:extLst>
          </p:cNvPr>
          <p:cNvSpPr txBox="1"/>
          <p:nvPr/>
        </p:nvSpPr>
        <p:spPr>
          <a:xfrm>
            <a:off x="4639172" y="-48017"/>
            <a:ext cx="4504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Échantillonnage</a:t>
            </a:r>
            <a:endParaRPr lang="en-CA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BE36529-CA65-4E14-8CF8-30759E11FE9E}"/>
              </a:ext>
            </a:extLst>
          </p:cNvPr>
          <p:cNvCxnSpPr>
            <a:cxnSpLocks/>
          </p:cNvCxnSpPr>
          <p:nvPr/>
        </p:nvCxnSpPr>
        <p:spPr>
          <a:xfrm>
            <a:off x="496957" y="844634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71260E22-BF67-9E06-9169-D52A5577C489}"/>
              </a:ext>
            </a:extLst>
          </p:cNvPr>
          <p:cNvSpPr txBox="1"/>
          <p:nvPr/>
        </p:nvSpPr>
        <p:spPr>
          <a:xfrm>
            <a:off x="355599" y="236179"/>
            <a:ext cx="72941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b="1" spc="-35" dirty="0">
                <a:latin typeface="+mj-lt"/>
                <a:ea typeface="Century Gothic" charset="0"/>
                <a:cs typeface="Century Gothic" charset="0"/>
              </a:rPr>
              <a:t>Échantillonnage</a:t>
            </a:r>
            <a:endParaRPr lang="fr-CA" sz="3200" b="1" dirty="0">
              <a:latin typeface="+mj-lt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01399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704850" y="1311215"/>
            <a:ext cx="3737607" cy="1986706"/>
            <a:chOff x="444" y="1142"/>
            <a:chExt cx="2544" cy="1672"/>
          </a:xfrm>
        </p:grpSpPr>
        <p:graphicFrame>
          <p:nvGraphicFramePr>
            <p:cNvPr id="2048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29378523"/>
                </p:ext>
              </p:extLst>
            </p:nvPr>
          </p:nvGraphicFramePr>
          <p:xfrm>
            <a:off x="502" y="1518"/>
            <a:ext cx="2274" cy="12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Graphique Microsoft Excel" r:id="rId3" imgW="5457600" imgH="2894400" progId="Excel.Sheet.8">
                    <p:embed/>
                  </p:oleObj>
                </mc:Choice>
                <mc:Fallback>
                  <p:oleObj name="Graphique Microsoft Excel" r:id="rId3" imgW="5457600" imgH="2894400" progId="Excel.Sheet.8">
                    <p:embed/>
                    <p:pic>
                      <p:nvPicPr>
                        <p:cNvPr id="0" name=""/>
                        <p:cNvPicPr>
                          <a:picLocks noRot="1"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02" y="1518"/>
                          <a:ext cx="2274" cy="129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000000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1">
                              <a:solidFill>
                                <a:srgbClr val="FFFFFF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494" name="Text Box 5"/>
            <p:cNvSpPr txBox="1">
              <a:spLocks noChangeArrowheads="1"/>
            </p:cNvSpPr>
            <p:nvPr/>
          </p:nvSpPr>
          <p:spPr bwMode="auto">
            <a:xfrm>
              <a:off x="444" y="1142"/>
              <a:ext cx="2544" cy="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0"/>
                </a:spcBef>
              </a:pPr>
              <a:r>
                <a:rPr lang="fr-CA" sz="1800" i="0" dirty="0" err="1">
                  <a:solidFill>
                    <a:srgbClr val="002060"/>
                  </a:solidFill>
                </a:rPr>
                <a:t>F</a:t>
              </a:r>
              <a:r>
                <a:rPr lang="fr-CA" sz="1800" i="0" baseline="-25000" dirty="0" err="1">
                  <a:solidFill>
                    <a:srgbClr val="002060"/>
                  </a:solidFill>
                </a:rPr>
                <a:t>signal</a:t>
              </a:r>
              <a:r>
                <a:rPr lang="fr-CA" sz="1800" i="0" baseline="-25000" dirty="0">
                  <a:solidFill>
                    <a:srgbClr val="002060"/>
                  </a:solidFill>
                </a:rPr>
                <a:t> </a:t>
              </a:r>
              <a:r>
                <a:rPr lang="fr-CA" sz="1800" i="0" dirty="0">
                  <a:solidFill>
                    <a:srgbClr val="002060"/>
                  </a:solidFill>
                </a:rPr>
                <a:t>=1 Hz         </a:t>
              </a:r>
            </a:p>
            <a:p>
              <a:pPr eaLnBrk="0" hangingPunct="0">
                <a:spcBef>
                  <a:spcPct val="0"/>
                </a:spcBef>
              </a:pPr>
              <a:r>
                <a:rPr lang="fr-CA" sz="1800" i="0" dirty="0" err="1">
                  <a:solidFill>
                    <a:srgbClr val="FF0000"/>
                  </a:solidFill>
                </a:rPr>
                <a:t>F</a:t>
              </a:r>
              <a:r>
                <a:rPr lang="fr-CA" sz="1800" i="0" baseline="-25000" dirty="0" err="1">
                  <a:solidFill>
                    <a:srgbClr val="FF0000"/>
                  </a:solidFill>
                </a:rPr>
                <a:t>éch</a:t>
              </a:r>
              <a:r>
                <a:rPr lang="fr-CA" sz="1800" dirty="0">
                  <a:solidFill>
                    <a:srgbClr val="FF0000"/>
                  </a:solidFill>
                </a:rPr>
                <a:t>=0.87 Hz       </a:t>
              </a:r>
              <a:r>
                <a:rPr lang="fr-CA" sz="1800" dirty="0" err="1">
                  <a:solidFill>
                    <a:srgbClr val="FF0000"/>
                  </a:solidFill>
                </a:rPr>
                <a:t>F</a:t>
              </a:r>
              <a:r>
                <a:rPr lang="fr-CA" sz="1800" baseline="-25000" dirty="0" err="1">
                  <a:solidFill>
                    <a:srgbClr val="FF0000"/>
                  </a:solidFill>
                </a:rPr>
                <a:t>observée</a:t>
              </a:r>
              <a:r>
                <a:rPr lang="fr-CA" sz="1800" i="0" dirty="0">
                  <a:solidFill>
                    <a:srgbClr val="FF0000"/>
                  </a:solidFill>
                </a:rPr>
                <a:t>=0.11 Hz </a:t>
              </a:r>
            </a:p>
          </p:txBody>
        </p:sp>
      </p:grp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4456231" y="1555690"/>
            <a:ext cx="3430548" cy="1642122"/>
            <a:chOff x="2807" y="1296"/>
            <a:chExt cx="2335" cy="1382"/>
          </a:xfrm>
        </p:grpSpPr>
        <p:graphicFrame>
          <p:nvGraphicFramePr>
            <p:cNvPr id="20484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75472752"/>
                </p:ext>
              </p:extLst>
            </p:nvPr>
          </p:nvGraphicFramePr>
          <p:xfrm>
            <a:off x="2807" y="1466"/>
            <a:ext cx="2280" cy="12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Graphique Microsoft Excel" r:id="rId5" imgW="5472000" imgH="2908800" progId="Excel.Sheet.8">
                    <p:embed/>
                  </p:oleObj>
                </mc:Choice>
                <mc:Fallback>
                  <p:oleObj name="Graphique Microsoft Excel" r:id="rId5" imgW="5472000" imgH="2908800" progId="Excel.Sheet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07" y="1466"/>
                          <a:ext cx="2280" cy="121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493" name="Text Box 7"/>
            <p:cNvSpPr txBox="1">
              <a:spLocks noChangeArrowheads="1"/>
            </p:cNvSpPr>
            <p:nvPr/>
          </p:nvSpPr>
          <p:spPr bwMode="auto">
            <a:xfrm>
              <a:off x="2832" y="1296"/>
              <a:ext cx="231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0"/>
                </a:spcBef>
              </a:pPr>
              <a:r>
                <a:rPr lang="fr-CA" sz="1800" i="0" dirty="0">
                  <a:solidFill>
                    <a:srgbClr val="009900"/>
                  </a:solidFill>
                </a:rPr>
                <a:t> </a:t>
              </a:r>
              <a:r>
                <a:rPr lang="fr-CA" sz="1800" i="0" dirty="0" err="1">
                  <a:solidFill>
                    <a:srgbClr val="009900"/>
                  </a:solidFill>
                </a:rPr>
                <a:t>F</a:t>
              </a:r>
              <a:r>
                <a:rPr lang="fr-CA" sz="1800" i="0" baseline="-25000" dirty="0" err="1">
                  <a:solidFill>
                    <a:srgbClr val="009900"/>
                  </a:solidFill>
                </a:rPr>
                <a:t>éch</a:t>
              </a:r>
              <a:r>
                <a:rPr lang="fr-CA" sz="1800" i="0" dirty="0">
                  <a:solidFill>
                    <a:srgbClr val="009900"/>
                  </a:solidFill>
                </a:rPr>
                <a:t>=1.11 Hz     </a:t>
              </a:r>
              <a:r>
                <a:rPr lang="fr-CA" sz="1800" i="0" dirty="0" err="1">
                  <a:solidFill>
                    <a:srgbClr val="009900"/>
                  </a:solidFill>
                </a:rPr>
                <a:t>F</a:t>
              </a:r>
              <a:r>
                <a:rPr lang="fr-CA" sz="1800" baseline="-25000" dirty="0" err="1">
                  <a:solidFill>
                    <a:srgbClr val="009900"/>
                  </a:solidFill>
                </a:rPr>
                <a:t>observée</a:t>
              </a:r>
              <a:r>
                <a:rPr lang="fr-CA" sz="1800" dirty="0">
                  <a:solidFill>
                    <a:srgbClr val="009900"/>
                  </a:solidFill>
                </a:rPr>
                <a:t>=0.11 Hz </a:t>
              </a:r>
              <a:endParaRPr lang="fr-CA" sz="1800" i="0" dirty="0">
                <a:solidFill>
                  <a:srgbClr val="009900"/>
                </a:solidFill>
              </a:endParaRPr>
            </a:p>
          </p:txBody>
        </p:sp>
      </p:grp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790575" y="3363313"/>
            <a:ext cx="3358558" cy="1665886"/>
            <a:chOff x="498" y="2582"/>
            <a:chExt cx="2286" cy="1402"/>
          </a:xfrm>
        </p:grpSpPr>
        <p:graphicFrame>
          <p:nvGraphicFramePr>
            <p:cNvPr id="20483" name="Object 8"/>
            <p:cNvGraphicFramePr>
              <a:graphicFrameLocks noChangeAspect="1"/>
            </p:cNvGraphicFramePr>
            <p:nvPr/>
          </p:nvGraphicFramePr>
          <p:xfrm>
            <a:off x="498" y="2718"/>
            <a:ext cx="2286" cy="126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Graphique Microsoft Excel" r:id="rId7" imgW="5486400" imgH="2923200" progId="Excel.Sheet.8">
                    <p:embed/>
                  </p:oleObj>
                </mc:Choice>
                <mc:Fallback>
                  <p:oleObj name="Graphique Microsoft Excel" r:id="rId7" imgW="5486400" imgH="2923200" progId="Excel.Sheet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8" y="2718"/>
                          <a:ext cx="2286" cy="126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492" name="Text Box 9"/>
            <p:cNvSpPr txBox="1">
              <a:spLocks noChangeArrowheads="1"/>
            </p:cNvSpPr>
            <p:nvPr/>
          </p:nvSpPr>
          <p:spPr bwMode="auto">
            <a:xfrm>
              <a:off x="505" y="2582"/>
              <a:ext cx="2016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0"/>
                </a:spcBef>
              </a:pPr>
              <a:r>
                <a:rPr lang="fr-CA" sz="1800" i="0" dirty="0" err="1">
                  <a:solidFill>
                    <a:srgbClr val="993366"/>
                  </a:solidFill>
                </a:rPr>
                <a:t>F</a:t>
              </a:r>
              <a:r>
                <a:rPr lang="fr-CA" sz="1800" i="0" baseline="-25000" dirty="0" err="1">
                  <a:solidFill>
                    <a:srgbClr val="993366"/>
                  </a:solidFill>
                </a:rPr>
                <a:t>éch</a:t>
              </a:r>
              <a:r>
                <a:rPr lang="fr-CA" sz="1800" i="0" dirty="0">
                  <a:solidFill>
                    <a:srgbClr val="993366"/>
                  </a:solidFill>
                </a:rPr>
                <a:t>= 2 Hz</a:t>
              </a:r>
            </a:p>
          </p:txBody>
        </p:sp>
      </p:grpSp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4438650" y="3363313"/>
            <a:ext cx="4037321" cy="1665886"/>
            <a:chOff x="2796" y="2582"/>
            <a:chExt cx="2748" cy="1402"/>
          </a:xfrm>
        </p:grpSpPr>
        <p:graphicFrame>
          <p:nvGraphicFramePr>
            <p:cNvPr id="20482" name="Object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003272578"/>
                </p:ext>
              </p:extLst>
            </p:nvPr>
          </p:nvGraphicFramePr>
          <p:xfrm>
            <a:off x="2796" y="2712"/>
            <a:ext cx="2292" cy="12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Graphique Microsoft Excel" r:id="rId9" imgW="5500800" imgH="2937600" progId="Excel.Sheet.8">
                    <p:embed/>
                  </p:oleObj>
                </mc:Choice>
                <mc:Fallback>
                  <p:oleObj name="Graphique Microsoft Excel" r:id="rId9" imgW="5500800" imgH="2937600" progId="Excel.Sheet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96" y="2712"/>
                          <a:ext cx="2292" cy="127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491" name="Text Box 11"/>
            <p:cNvSpPr txBox="1">
              <a:spLocks noChangeArrowheads="1"/>
            </p:cNvSpPr>
            <p:nvPr/>
          </p:nvSpPr>
          <p:spPr bwMode="auto">
            <a:xfrm>
              <a:off x="2828" y="2582"/>
              <a:ext cx="2716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0"/>
                </a:spcBef>
              </a:pPr>
              <a:r>
                <a:rPr lang="fr-CA" sz="1800" i="0" dirty="0" err="1"/>
                <a:t>F</a:t>
              </a:r>
              <a:r>
                <a:rPr lang="fr-CA" sz="1800" i="0" baseline="-25000" dirty="0" err="1"/>
                <a:t>éch</a:t>
              </a:r>
              <a:r>
                <a:rPr lang="fr-CA" sz="1800" i="0" dirty="0"/>
                <a:t>=5 Hz </a:t>
              </a:r>
              <a:r>
                <a:rPr lang="fr-CA" sz="1800" i="0" dirty="0">
                  <a:sym typeface="Symbol"/>
                </a:rPr>
                <a:t> </a:t>
              </a:r>
              <a:r>
                <a:rPr lang="fr-CA" sz="1800" i="0" dirty="0"/>
                <a:t>correctement échantillonné</a:t>
              </a:r>
            </a:p>
          </p:txBody>
        </p:sp>
      </p:grp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336550" y="5142988"/>
            <a:ext cx="85629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algn="ctr">
              <a:spcBef>
                <a:spcPct val="0"/>
              </a:spcBef>
            </a:pPr>
            <a:r>
              <a:rPr lang="fr-CA" sz="2000" i="0" kern="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fréquence d’échantillonnage pour éviter l’aliasing</a:t>
            </a:r>
            <a:r>
              <a:rPr lang="fr-CA" sz="2000" kern="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: &gt; 2</a:t>
            </a:r>
            <a:r>
              <a:rPr lang="fr-CA" sz="2000" i="1" kern="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f</a:t>
            </a:r>
            <a:r>
              <a:rPr lang="fr-CA" sz="2000" i="1" kern="0" baseline="-250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max</a:t>
            </a:r>
            <a:endParaRPr lang="fr-CA" sz="2000" i="1" kern="0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9" name="Footer Placeholder 4"/>
          <p:cNvSpPr txBox="1">
            <a:spLocks/>
          </p:cNvSpPr>
          <p:nvPr/>
        </p:nvSpPr>
        <p:spPr>
          <a:xfrm rot="16200000">
            <a:off x="-1945221" y="3921232"/>
            <a:ext cx="4305066" cy="45722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/>
              <a:t>(c) Pierre Savard 2013</a:t>
            </a:r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498479D-B8EC-224E-B339-25F728BE57F8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B37044F-AD5D-B048-9E99-30AD2B9CBD15}"/>
              </a:ext>
            </a:extLst>
          </p:cNvPr>
          <p:cNvSpPr txBox="1"/>
          <p:nvPr/>
        </p:nvSpPr>
        <p:spPr>
          <a:xfrm>
            <a:off x="1330220" y="-48017"/>
            <a:ext cx="31677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600" b="1" dirty="0">
                <a:solidFill>
                  <a:schemeClr val="bg1"/>
                </a:solidFill>
                <a:latin typeface="+mj-lt"/>
              </a:rPr>
              <a:t>   Cadre 1D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99C8367-FAC3-F843-8913-E70797B08B3F}"/>
              </a:ext>
            </a:extLst>
          </p:cNvPr>
          <p:cNvSpPr txBox="1"/>
          <p:nvPr/>
        </p:nvSpPr>
        <p:spPr>
          <a:xfrm>
            <a:off x="4639172" y="-48017"/>
            <a:ext cx="4504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Échantillonnage</a:t>
            </a:r>
            <a:endParaRPr lang="en-CA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A727B84D-2643-A35A-BA63-86549E8ECE3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49968" y="5727094"/>
            <a:ext cx="1409700" cy="533400"/>
          </a:xfrm>
          <a:prstGeom prst="rect">
            <a:avLst/>
          </a:prstGeom>
        </p:spPr>
      </p:pic>
      <p:pic>
        <p:nvPicPr>
          <p:cNvPr id="7" name="Graphic 6" descr="Right pointing backhand index with solid fill">
            <a:extLst>
              <a:ext uri="{FF2B5EF4-FFF2-40B4-BE49-F238E27FC236}">
                <a16:creationId xmlns:a16="http://schemas.microsoft.com/office/drawing/2014/main" id="{01E12FC8-E915-2430-3DDE-4FECE5A23F1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459668" y="5761989"/>
            <a:ext cx="533401" cy="533401"/>
          </a:xfrm>
          <a:prstGeom prst="rect">
            <a:avLst/>
          </a:prstGeom>
        </p:spPr>
      </p:pic>
      <p:pic>
        <p:nvPicPr>
          <p:cNvPr id="9" name="Picture 8" descr="Qr code&#10;&#10;Description automatically generated">
            <a:extLst>
              <a:ext uri="{FF2B5EF4-FFF2-40B4-BE49-F238E27FC236}">
                <a16:creationId xmlns:a16="http://schemas.microsoft.com/office/drawing/2014/main" id="{15812D34-7675-A6D8-986D-A6B1FA9FB9B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080052" y="5631242"/>
            <a:ext cx="667859" cy="66785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47B3E60-77A1-91AE-AA78-D0D762F1C4E2}"/>
              </a:ext>
            </a:extLst>
          </p:cNvPr>
          <p:cNvCxnSpPr>
            <a:cxnSpLocks/>
          </p:cNvCxnSpPr>
          <p:nvPr/>
        </p:nvCxnSpPr>
        <p:spPr>
          <a:xfrm>
            <a:off x="496957" y="844634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A8B28A4-D67C-213C-EB38-2A4494489CC8}"/>
              </a:ext>
            </a:extLst>
          </p:cNvPr>
          <p:cNvSpPr txBox="1"/>
          <p:nvPr/>
        </p:nvSpPr>
        <p:spPr>
          <a:xfrm>
            <a:off x="355599" y="236179"/>
            <a:ext cx="72941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b="1" spc="-35" dirty="0">
                <a:latin typeface="+mj-lt"/>
                <a:ea typeface="Century Gothic" charset="0"/>
                <a:cs typeface="Century Gothic" charset="0"/>
              </a:rPr>
              <a:t>Repliement</a:t>
            </a:r>
            <a:r>
              <a:rPr lang="en-CA" sz="3200" b="1" spc="-35" dirty="0">
                <a:latin typeface="+mj-lt"/>
                <a:ea typeface="Century Gothic" charset="0"/>
                <a:cs typeface="Century Gothic" charset="0"/>
              </a:rPr>
              <a:t> 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98600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5444F0BE-2684-8F51-CAA5-551E112CF1BE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762500" y="365760"/>
            <a:ext cx="4000500" cy="891540"/>
          </a:xfrm>
          <a:prstGeom prst="roundRect">
            <a:avLst/>
          </a:prstGeom>
          <a:solidFill>
            <a:srgbClr val="F4F4F4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17500" rIns="1143000" rtlCol="0" anchor="ctr">
            <a:normAutofit fontScale="92500" lnSpcReduction="20000"/>
          </a:bodyPr>
          <a:lstStyle/>
          <a:p>
            <a:r>
              <a:rPr lang="en-US" sz="2000">
                <a:solidFill>
                  <a:srgbClr val="5B5B5B"/>
                </a:solidFill>
              </a:rPr>
              <a:t>Please download and install the Slido app on all computers you use</a:t>
            </a:r>
            <a:endParaRPr lang="fr-CA" sz="2000">
              <a:solidFill>
                <a:srgbClr val="5B5B5B"/>
              </a:solidFill>
            </a:endParaRPr>
          </a:p>
        </p:txBody>
      </p:sp>
      <p:pic>
        <p:nvPicPr>
          <p:cNvPr id="4" name="Graphique 3">
            <a:extLst>
              <a:ext uri="{FF2B5EF4-FFF2-40B4-BE49-F238E27FC236}">
                <a16:creationId xmlns:a16="http://schemas.microsoft.com/office/drawing/2014/main" id="{264B1180-7B1F-F2D4-53D5-48C199462C4A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778048" y="512864"/>
            <a:ext cx="597332" cy="597332"/>
          </a:xfrm>
          <a:prstGeom prst="rect">
            <a:avLst/>
          </a:prstGeom>
        </p:spPr>
      </p:pic>
      <p:pic>
        <p:nvPicPr>
          <p:cNvPr id="6" name="Graphique 5">
            <a:extLst>
              <a:ext uri="{FF2B5EF4-FFF2-40B4-BE49-F238E27FC236}">
                <a16:creationId xmlns:a16="http://schemas.microsoft.com/office/drawing/2014/main" id="{1FE7CFC0-ECD8-EF87-925D-187F362FF51C}"/>
              </a:ext>
            </a:extLst>
          </p:cNvPr>
          <p:cNvPicPr>
            <a:picLocks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926080" y="617220"/>
            <a:ext cx="777240" cy="388620"/>
          </a:xfrm>
          <a:prstGeom prst="rect">
            <a:avLst/>
          </a:prstGeom>
        </p:spPr>
      </p:pic>
      <p:pic>
        <p:nvPicPr>
          <p:cNvPr id="8" name="Graphique 7">
            <a:extLst>
              <a:ext uri="{FF2B5EF4-FFF2-40B4-BE49-F238E27FC236}">
                <a16:creationId xmlns:a16="http://schemas.microsoft.com/office/drawing/2014/main" id="{97ADAD09-163B-EE1E-734C-DCE06BFBF02C}"/>
              </a:ext>
            </a:extLst>
          </p:cNvPr>
          <p:cNvPicPr>
            <a:picLocks/>
          </p:cNvPicPr>
          <p:nvPr>
            <p:custDataLst>
              <p:tags r:id="rId5"/>
            </p:custDataLst>
          </p:nvPr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68680" y="2560320"/>
            <a:ext cx="1737360" cy="173736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2A4DA66-B89E-1504-06D8-69DAAFB18AA6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2926080" y="2571750"/>
            <a:ext cx="5486400" cy="1714500"/>
          </a:xfrm>
          <a:prstGeom prst="rect">
            <a:avLst/>
          </a:prstGeom>
          <a:noFill/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CA" sz="2400" b="1">
                <a:solidFill>
                  <a:srgbClr val="5B5B5B"/>
                </a:solidFill>
              </a:rPr>
              <a:t>La fréquence la plus élevé que les humains peuvent entendre est autour de 20kHz.
Pour encoder la musique quelle est la fréquence minimale à laquelle on devrait échantillonner les ondes de pression? 
</a:t>
            </a:r>
            <a:endParaRPr lang="fr-CA" sz="2400" b="1" dirty="0">
              <a:solidFill>
                <a:srgbClr val="5B5B5B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9CB97C-4755-4B27-1351-5F382155351B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2926080" y="6032500"/>
            <a:ext cx="5486400" cy="38862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85000" lnSpcReduction="10000"/>
          </a:bodyPr>
          <a:lstStyle/>
          <a:p>
            <a:r>
              <a:rPr lang="en-US" sz="2200" b="1">
                <a:solidFill>
                  <a:srgbClr val="5B5B5B"/>
                </a:solidFill>
              </a:rPr>
              <a:t>ⓘ</a:t>
            </a:r>
            <a:r>
              <a:rPr lang="en-US" sz="2000">
                <a:solidFill>
                  <a:srgbClr val="5B5B5B"/>
                </a:solidFill>
              </a:rPr>
              <a:t> Start presenting to display the poll results on this slide.</a:t>
            </a:r>
            <a:endParaRPr lang="fr-CA" sz="2000">
              <a:solidFill>
                <a:srgbClr val="5B5B5B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475375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Rectangle 2"/>
          <p:cNvSpPr txBox="1">
            <a:spLocks noChangeArrowheads="1"/>
          </p:cNvSpPr>
          <p:nvPr/>
        </p:nvSpPr>
        <p:spPr bwMode="auto">
          <a:xfrm>
            <a:off x="177797" y="2264359"/>
            <a:ext cx="81629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lvl="0" algn="ctr">
              <a:spcBef>
                <a:spcPct val="0"/>
              </a:spcBef>
              <a:buClrTx/>
              <a:defRPr/>
            </a:pPr>
            <a:r>
              <a:rPr lang="fr-CA" sz="2400" i="0" kern="0" dirty="0">
                <a:latin typeface="+mj-lt"/>
                <a:ea typeface="+mj-ea"/>
                <a:cs typeface="+mj-cs"/>
              </a:rPr>
              <a:t>d</a:t>
            </a:r>
            <a:r>
              <a:rPr kumimoji="0" lang="fr-CA" sz="24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omaine</a:t>
            </a:r>
            <a:r>
              <a:rPr kumimoji="0" lang="fr-CA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du temps     </a:t>
            </a:r>
            <a:r>
              <a:rPr lang="fr-CA" sz="2400" dirty="0">
                <a:sym typeface="Symbol"/>
              </a:rPr>
              <a:t></a:t>
            </a:r>
            <a:r>
              <a:rPr kumimoji="0" lang="fr-CA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     domaine de la fréquence</a:t>
            </a:r>
          </a:p>
        </p:txBody>
      </p:sp>
      <p:grpSp>
        <p:nvGrpSpPr>
          <p:cNvPr id="4" name="Group 154"/>
          <p:cNvGrpSpPr/>
          <p:nvPr/>
        </p:nvGrpSpPr>
        <p:grpSpPr>
          <a:xfrm>
            <a:off x="724188" y="2827697"/>
            <a:ext cx="2922283" cy="1734051"/>
            <a:chOff x="279352" y="2853321"/>
            <a:chExt cx="2922283" cy="1734051"/>
          </a:xfrm>
        </p:grpSpPr>
        <p:sp>
          <p:nvSpPr>
            <p:cNvPr id="77" name="Text Box 6"/>
            <p:cNvSpPr txBox="1">
              <a:spLocks noChangeArrowheads="1"/>
            </p:cNvSpPr>
            <p:nvPr/>
          </p:nvSpPr>
          <p:spPr bwMode="auto">
            <a:xfrm>
              <a:off x="2857147" y="3947749"/>
              <a:ext cx="344488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fr-CA" sz="2000" dirty="0"/>
                <a:t>t</a:t>
              </a:r>
            </a:p>
          </p:txBody>
        </p:sp>
        <p:sp>
          <p:nvSpPr>
            <p:cNvPr id="79" name="Line 122"/>
            <p:cNvSpPr>
              <a:spLocks noChangeShapeType="1"/>
            </p:cNvSpPr>
            <p:nvPr/>
          </p:nvSpPr>
          <p:spPr bwMode="auto">
            <a:xfrm>
              <a:off x="974447" y="3935158"/>
              <a:ext cx="2124000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 type="triangle"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sp>
          <p:nvSpPr>
            <p:cNvPr id="80" name="Line 123"/>
            <p:cNvSpPr>
              <a:spLocks noChangeShapeType="1"/>
            </p:cNvSpPr>
            <p:nvPr/>
          </p:nvSpPr>
          <p:spPr bwMode="auto">
            <a:xfrm rot="16200000">
              <a:off x="521407" y="3482117"/>
              <a:ext cx="906081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sp>
          <p:nvSpPr>
            <p:cNvPr id="96" name="Line 125"/>
            <p:cNvSpPr>
              <a:spLocks noChangeShapeType="1"/>
            </p:cNvSpPr>
            <p:nvPr/>
          </p:nvSpPr>
          <p:spPr bwMode="auto">
            <a:xfrm rot="5400000" flipH="1">
              <a:off x="753092" y="3681217"/>
              <a:ext cx="482936" cy="0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sp>
          <p:nvSpPr>
            <p:cNvPr id="97" name="Line 125"/>
            <p:cNvSpPr>
              <a:spLocks noChangeShapeType="1"/>
            </p:cNvSpPr>
            <p:nvPr/>
          </p:nvSpPr>
          <p:spPr bwMode="auto">
            <a:xfrm rot="5400000" flipH="1">
              <a:off x="850197" y="3681098"/>
              <a:ext cx="482936" cy="0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sp>
          <p:nvSpPr>
            <p:cNvPr id="98" name="Line 125"/>
            <p:cNvSpPr>
              <a:spLocks noChangeShapeType="1"/>
            </p:cNvSpPr>
            <p:nvPr/>
          </p:nvSpPr>
          <p:spPr bwMode="auto">
            <a:xfrm rot="5400000" flipH="1">
              <a:off x="968992" y="3681217"/>
              <a:ext cx="482936" cy="0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sp>
          <p:nvSpPr>
            <p:cNvPr id="99" name="Line 125"/>
            <p:cNvSpPr>
              <a:spLocks noChangeShapeType="1"/>
            </p:cNvSpPr>
            <p:nvPr/>
          </p:nvSpPr>
          <p:spPr bwMode="auto">
            <a:xfrm rot="5400000" flipH="1">
              <a:off x="1078797" y="3681098"/>
              <a:ext cx="482936" cy="0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sp>
          <p:nvSpPr>
            <p:cNvPr id="100" name="Line 125"/>
            <p:cNvSpPr>
              <a:spLocks noChangeShapeType="1"/>
            </p:cNvSpPr>
            <p:nvPr/>
          </p:nvSpPr>
          <p:spPr bwMode="auto">
            <a:xfrm rot="5400000" flipH="1">
              <a:off x="1210292" y="3681217"/>
              <a:ext cx="482936" cy="0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sp>
          <p:nvSpPr>
            <p:cNvPr id="101" name="Line 125"/>
            <p:cNvSpPr>
              <a:spLocks noChangeShapeType="1"/>
            </p:cNvSpPr>
            <p:nvPr/>
          </p:nvSpPr>
          <p:spPr bwMode="auto">
            <a:xfrm rot="5400000" flipH="1">
              <a:off x="1320097" y="3681098"/>
              <a:ext cx="482936" cy="0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sp>
          <p:nvSpPr>
            <p:cNvPr id="102" name="Line 125"/>
            <p:cNvSpPr>
              <a:spLocks noChangeShapeType="1"/>
            </p:cNvSpPr>
            <p:nvPr/>
          </p:nvSpPr>
          <p:spPr bwMode="auto">
            <a:xfrm rot="5400000" flipH="1">
              <a:off x="1451592" y="3681217"/>
              <a:ext cx="482936" cy="0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sp>
          <p:nvSpPr>
            <p:cNvPr id="103" name="Line 125"/>
            <p:cNvSpPr>
              <a:spLocks noChangeShapeType="1"/>
            </p:cNvSpPr>
            <p:nvPr/>
          </p:nvSpPr>
          <p:spPr bwMode="auto">
            <a:xfrm rot="5400000" flipH="1">
              <a:off x="1574097" y="3681098"/>
              <a:ext cx="482936" cy="0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sp>
          <p:nvSpPr>
            <p:cNvPr id="104" name="Line 125"/>
            <p:cNvSpPr>
              <a:spLocks noChangeShapeType="1"/>
            </p:cNvSpPr>
            <p:nvPr/>
          </p:nvSpPr>
          <p:spPr bwMode="auto">
            <a:xfrm rot="5400000" flipH="1">
              <a:off x="1688665" y="3681553"/>
              <a:ext cx="482936" cy="0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sp>
          <p:nvSpPr>
            <p:cNvPr id="105" name="Line 125"/>
            <p:cNvSpPr>
              <a:spLocks noChangeShapeType="1"/>
            </p:cNvSpPr>
            <p:nvPr/>
          </p:nvSpPr>
          <p:spPr bwMode="auto">
            <a:xfrm rot="5400000" flipH="1">
              <a:off x="1785770" y="3681434"/>
              <a:ext cx="482936" cy="0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sp>
          <p:nvSpPr>
            <p:cNvPr id="106" name="Line 125"/>
            <p:cNvSpPr>
              <a:spLocks noChangeShapeType="1"/>
            </p:cNvSpPr>
            <p:nvPr/>
          </p:nvSpPr>
          <p:spPr bwMode="auto">
            <a:xfrm rot="5400000" flipH="1">
              <a:off x="1904565" y="3681553"/>
              <a:ext cx="482936" cy="0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sp>
          <p:nvSpPr>
            <p:cNvPr id="107" name="Line 125"/>
            <p:cNvSpPr>
              <a:spLocks noChangeShapeType="1"/>
            </p:cNvSpPr>
            <p:nvPr/>
          </p:nvSpPr>
          <p:spPr bwMode="auto">
            <a:xfrm rot="5400000" flipH="1">
              <a:off x="2014370" y="3681434"/>
              <a:ext cx="482936" cy="0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sp>
          <p:nvSpPr>
            <p:cNvPr id="108" name="Line 125"/>
            <p:cNvSpPr>
              <a:spLocks noChangeShapeType="1"/>
            </p:cNvSpPr>
            <p:nvPr/>
          </p:nvSpPr>
          <p:spPr bwMode="auto">
            <a:xfrm rot="5400000" flipH="1">
              <a:off x="2145865" y="3681553"/>
              <a:ext cx="482936" cy="0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sp>
          <p:nvSpPr>
            <p:cNvPr id="109" name="Line 125"/>
            <p:cNvSpPr>
              <a:spLocks noChangeShapeType="1"/>
            </p:cNvSpPr>
            <p:nvPr/>
          </p:nvSpPr>
          <p:spPr bwMode="auto">
            <a:xfrm rot="5400000" flipH="1">
              <a:off x="2268370" y="3681434"/>
              <a:ext cx="482936" cy="0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sp>
          <p:nvSpPr>
            <p:cNvPr id="110" name="Line 125"/>
            <p:cNvSpPr>
              <a:spLocks noChangeShapeType="1"/>
            </p:cNvSpPr>
            <p:nvPr/>
          </p:nvSpPr>
          <p:spPr bwMode="auto">
            <a:xfrm rot="5400000" flipH="1">
              <a:off x="2387165" y="3681553"/>
              <a:ext cx="482936" cy="0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sp>
          <p:nvSpPr>
            <p:cNvPr id="111" name="Line 125"/>
            <p:cNvSpPr>
              <a:spLocks noChangeShapeType="1"/>
            </p:cNvSpPr>
            <p:nvPr/>
          </p:nvSpPr>
          <p:spPr bwMode="auto">
            <a:xfrm rot="5400000" flipH="1">
              <a:off x="2484270" y="3681434"/>
              <a:ext cx="482936" cy="0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sp>
          <p:nvSpPr>
            <p:cNvPr id="134" name="Text Box 6"/>
            <p:cNvSpPr txBox="1">
              <a:spLocks noChangeArrowheads="1"/>
            </p:cNvSpPr>
            <p:nvPr/>
          </p:nvSpPr>
          <p:spPr bwMode="auto">
            <a:xfrm>
              <a:off x="599003" y="3227364"/>
              <a:ext cx="344488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fr-CA" sz="2000" i="0" dirty="0">
                  <a:solidFill>
                    <a:srgbClr val="C00000"/>
                  </a:solidFill>
                </a:rPr>
                <a:t>1</a:t>
              </a:r>
            </a:p>
          </p:txBody>
        </p:sp>
        <p:sp>
          <p:nvSpPr>
            <p:cNvPr id="135" name="Text Box 6"/>
            <p:cNvSpPr txBox="1">
              <a:spLocks noChangeArrowheads="1"/>
            </p:cNvSpPr>
            <p:nvPr/>
          </p:nvSpPr>
          <p:spPr bwMode="auto">
            <a:xfrm>
              <a:off x="1566060" y="3879486"/>
              <a:ext cx="787798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fr-CA" sz="2000" b="1" i="0" dirty="0">
                  <a:solidFill>
                    <a:srgbClr val="C00000"/>
                  </a:solidFill>
                  <a:sym typeface="Symbol"/>
                </a:rPr>
                <a:t></a:t>
              </a:r>
              <a:endParaRPr lang="fr-CA" sz="2000" b="1" i="0" dirty="0">
                <a:solidFill>
                  <a:srgbClr val="C00000"/>
                </a:solidFill>
              </a:endParaRPr>
            </a:p>
            <a:p>
              <a:pPr>
                <a:spcBef>
                  <a:spcPts val="0"/>
                </a:spcBef>
              </a:pPr>
              <a:r>
                <a:rPr lang="fr-CA" sz="2000" dirty="0">
                  <a:solidFill>
                    <a:srgbClr val="C00000"/>
                  </a:solidFill>
                </a:rPr>
                <a:t>T</a:t>
              </a:r>
              <a:r>
                <a:rPr lang="fr-CA" sz="2000" baseline="-25000" dirty="0">
                  <a:solidFill>
                    <a:srgbClr val="C00000"/>
                  </a:solidFill>
                </a:rPr>
                <a:t>e</a:t>
              </a:r>
            </a:p>
          </p:txBody>
        </p:sp>
        <p:sp>
          <p:nvSpPr>
            <p:cNvPr id="145" name="Text Box 128"/>
            <p:cNvSpPr txBox="1">
              <a:spLocks noChangeArrowheads="1"/>
            </p:cNvSpPr>
            <p:nvPr/>
          </p:nvSpPr>
          <p:spPr bwMode="auto">
            <a:xfrm>
              <a:off x="279352" y="2853321"/>
              <a:ext cx="1744901" cy="40011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fr-CA" sz="2000" i="1" dirty="0" err="1">
                  <a:solidFill>
                    <a:srgbClr val="C00000"/>
                  </a:solidFill>
                  <a:sym typeface="Symbol"/>
                </a:rPr>
                <a:t>p</a:t>
              </a:r>
              <a:r>
                <a:rPr lang="fr-CA" sz="2000" i="1" baseline="-25000" dirty="0" err="1">
                  <a:solidFill>
                    <a:srgbClr val="C00000"/>
                  </a:solidFill>
                  <a:sym typeface="Symbol"/>
                </a:rPr>
                <a:t>Te</a:t>
              </a:r>
              <a:r>
                <a:rPr lang="fr-CA" sz="2000" dirty="0">
                  <a:solidFill>
                    <a:srgbClr val="C00000"/>
                  </a:solidFill>
                  <a:sym typeface="Symbol"/>
                </a:rPr>
                <a:t>(</a:t>
              </a:r>
              <a:r>
                <a:rPr lang="fr-CA" sz="2000" i="1" dirty="0" err="1">
                  <a:solidFill>
                    <a:srgbClr val="C00000"/>
                  </a:solidFill>
                  <a:sym typeface="Symbol"/>
                </a:rPr>
                <a:t>t</a:t>
              </a:r>
              <a:r>
                <a:rPr lang="fr-CA" sz="2000" dirty="0">
                  <a:solidFill>
                    <a:srgbClr val="C00000"/>
                  </a:solidFill>
                  <a:sym typeface="Symbol"/>
                </a:rPr>
                <a:t>)</a:t>
              </a:r>
              <a:endParaRPr lang="fr-CA" sz="2000" b="1" baseline="-250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5" name="Group 155"/>
          <p:cNvGrpSpPr/>
          <p:nvPr/>
        </p:nvGrpSpPr>
        <p:grpSpPr>
          <a:xfrm>
            <a:off x="3941608" y="2776168"/>
            <a:ext cx="4793105" cy="1539935"/>
            <a:chOff x="3673920" y="2822574"/>
            <a:chExt cx="4793105" cy="1539935"/>
          </a:xfrm>
        </p:grpSpPr>
        <p:sp>
          <p:nvSpPr>
            <p:cNvPr id="115" name="Line 123"/>
            <p:cNvSpPr>
              <a:spLocks noChangeShapeType="1"/>
            </p:cNvSpPr>
            <p:nvPr/>
          </p:nvSpPr>
          <p:spPr bwMode="auto">
            <a:xfrm rot="16200000">
              <a:off x="5025997" y="3529946"/>
              <a:ext cx="851988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fr-CA" sz="2000" dirty="0"/>
            </a:p>
          </p:txBody>
        </p:sp>
        <p:sp>
          <p:nvSpPr>
            <p:cNvPr id="117" name="Text Box 6"/>
            <p:cNvSpPr txBox="1">
              <a:spLocks noChangeArrowheads="1"/>
            </p:cNvSpPr>
            <p:nvPr/>
          </p:nvSpPr>
          <p:spPr bwMode="auto">
            <a:xfrm>
              <a:off x="8122537" y="3962399"/>
              <a:ext cx="344488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ts val="0"/>
                </a:spcBef>
              </a:pPr>
              <a:endParaRPr lang="fr-CA" sz="2000" dirty="0">
                <a:solidFill>
                  <a:srgbClr val="002060"/>
                </a:solidFill>
              </a:endParaRPr>
            </a:p>
          </p:txBody>
        </p:sp>
        <p:sp>
          <p:nvSpPr>
            <p:cNvPr id="127" name="Line 125"/>
            <p:cNvSpPr>
              <a:spLocks noChangeShapeType="1"/>
            </p:cNvSpPr>
            <p:nvPr/>
          </p:nvSpPr>
          <p:spPr bwMode="auto">
            <a:xfrm rot="5400000" flipH="1">
              <a:off x="5210523" y="3720931"/>
              <a:ext cx="482936" cy="0"/>
            </a:xfrm>
            <a:prstGeom prst="line">
              <a:avLst/>
            </a:prstGeom>
            <a:noFill/>
            <a:ln w="28575">
              <a:solidFill>
                <a:srgbClr val="002060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sp>
          <p:nvSpPr>
            <p:cNvPr id="128" name="Line 125"/>
            <p:cNvSpPr>
              <a:spLocks noChangeShapeType="1"/>
            </p:cNvSpPr>
            <p:nvPr/>
          </p:nvSpPr>
          <p:spPr bwMode="auto">
            <a:xfrm rot="5400000" flipH="1">
              <a:off x="6281923" y="3719198"/>
              <a:ext cx="482936" cy="0"/>
            </a:xfrm>
            <a:prstGeom prst="line">
              <a:avLst/>
            </a:prstGeom>
            <a:noFill/>
            <a:ln w="28575">
              <a:solidFill>
                <a:srgbClr val="002060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sp>
          <p:nvSpPr>
            <p:cNvPr id="129" name="Line 125"/>
            <p:cNvSpPr>
              <a:spLocks noChangeShapeType="1"/>
            </p:cNvSpPr>
            <p:nvPr/>
          </p:nvSpPr>
          <p:spPr bwMode="auto">
            <a:xfrm rot="5400000" flipH="1">
              <a:off x="4114632" y="3706281"/>
              <a:ext cx="482936" cy="0"/>
            </a:xfrm>
            <a:prstGeom prst="line">
              <a:avLst/>
            </a:prstGeom>
            <a:noFill/>
            <a:ln w="28575">
              <a:solidFill>
                <a:srgbClr val="002060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sp>
          <p:nvSpPr>
            <p:cNvPr id="136" name="Text Box 6"/>
            <p:cNvSpPr txBox="1">
              <a:spLocks noChangeArrowheads="1"/>
            </p:cNvSpPr>
            <p:nvPr/>
          </p:nvSpPr>
          <p:spPr bwMode="auto">
            <a:xfrm>
              <a:off x="5951496" y="3947966"/>
              <a:ext cx="1232213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fr-CA" sz="2000" i="1" dirty="0">
                  <a:solidFill>
                    <a:srgbClr val="002060"/>
                  </a:solidFill>
                  <a:sym typeface="Symbol"/>
                </a:rPr>
                <a:t>1/T</a:t>
              </a:r>
              <a:r>
                <a:rPr lang="fr-CA" sz="2000" i="1" baseline="-25000" dirty="0">
                  <a:solidFill>
                    <a:srgbClr val="002060"/>
                  </a:solidFill>
                  <a:sym typeface="Symbol"/>
                </a:rPr>
                <a:t>e</a:t>
              </a:r>
              <a:endParaRPr lang="fr-CA" sz="2000" i="1" baseline="-25000" dirty="0">
                <a:solidFill>
                  <a:srgbClr val="002060"/>
                </a:solidFill>
              </a:endParaRPr>
            </a:p>
          </p:txBody>
        </p:sp>
        <p:sp>
          <p:nvSpPr>
            <p:cNvPr id="137" name="Text Box 6"/>
            <p:cNvSpPr txBox="1">
              <a:spLocks noChangeArrowheads="1"/>
            </p:cNvSpPr>
            <p:nvPr/>
          </p:nvSpPr>
          <p:spPr bwMode="auto">
            <a:xfrm>
              <a:off x="3673920" y="3949699"/>
              <a:ext cx="1363791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fr-CA" sz="2000" i="0" dirty="0">
                  <a:solidFill>
                    <a:srgbClr val="002060"/>
                  </a:solidFill>
                  <a:sym typeface="Symbol"/>
                </a:rPr>
                <a:t>-</a:t>
              </a:r>
              <a:r>
                <a:rPr lang="fr-CA" sz="2000" i="1" dirty="0">
                  <a:solidFill>
                    <a:srgbClr val="002060"/>
                  </a:solidFill>
                  <a:sym typeface="Symbol"/>
                </a:rPr>
                <a:t>1/T</a:t>
              </a:r>
              <a:r>
                <a:rPr lang="fr-CA" sz="2000" i="1" baseline="-25000" dirty="0">
                  <a:solidFill>
                    <a:srgbClr val="002060"/>
                  </a:solidFill>
                  <a:sym typeface="Symbol"/>
                </a:rPr>
                <a:t>e</a:t>
              </a:r>
              <a:endParaRPr lang="fr-CA" sz="2000" baseline="-25000" dirty="0">
                <a:solidFill>
                  <a:srgbClr val="002060"/>
                </a:solidFill>
              </a:endParaRPr>
            </a:p>
          </p:txBody>
        </p:sp>
        <p:sp>
          <p:nvSpPr>
            <p:cNvPr id="138" name="Line 122"/>
            <p:cNvSpPr>
              <a:spLocks noChangeShapeType="1"/>
            </p:cNvSpPr>
            <p:nvPr/>
          </p:nvSpPr>
          <p:spPr bwMode="auto">
            <a:xfrm>
              <a:off x="3762890" y="3961353"/>
              <a:ext cx="4608000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fr-CA" sz="2000" dirty="0"/>
            </a:p>
          </p:txBody>
        </p:sp>
        <p:sp>
          <p:nvSpPr>
            <p:cNvPr id="139" name="Line 125"/>
            <p:cNvSpPr>
              <a:spLocks noChangeShapeType="1"/>
            </p:cNvSpPr>
            <p:nvPr/>
          </p:nvSpPr>
          <p:spPr bwMode="auto">
            <a:xfrm rot="5400000" flipH="1">
              <a:off x="7399523" y="3731898"/>
              <a:ext cx="482936" cy="0"/>
            </a:xfrm>
            <a:prstGeom prst="line">
              <a:avLst/>
            </a:prstGeom>
            <a:noFill/>
            <a:ln w="28575">
              <a:solidFill>
                <a:srgbClr val="002060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sp>
          <p:nvSpPr>
            <p:cNvPr id="143" name="Text Box 6"/>
            <p:cNvSpPr txBox="1">
              <a:spLocks noChangeArrowheads="1"/>
            </p:cNvSpPr>
            <p:nvPr/>
          </p:nvSpPr>
          <p:spPr bwMode="auto">
            <a:xfrm>
              <a:off x="7143704" y="3948802"/>
              <a:ext cx="1041179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fr-CA" sz="2000" i="1" dirty="0">
                  <a:solidFill>
                    <a:srgbClr val="002060"/>
                  </a:solidFill>
                  <a:sym typeface="Symbol"/>
                </a:rPr>
                <a:t>2/T</a:t>
              </a:r>
              <a:r>
                <a:rPr lang="fr-CA" sz="2000" i="1" baseline="-25000" dirty="0">
                  <a:solidFill>
                    <a:srgbClr val="002060"/>
                  </a:solidFill>
                  <a:sym typeface="Symbol"/>
                </a:rPr>
                <a:t>e</a:t>
              </a:r>
              <a:endParaRPr lang="fr-CA" sz="2000" baseline="-25000" dirty="0">
                <a:solidFill>
                  <a:srgbClr val="002060"/>
                </a:solidFill>
              </a:endParaRPr>
            </a:p>
          </p:txBody>
        </p:sp>
        <p:sp>
          <p:nvSpPr>
            <p:cNvPr id="146" name="Text Box 128"/>
            <p:cNvSpPr txBox="1">
              <a:spLocks noChangeArrowheads="1"/>
            </p:cNvSpPr>
            <p:nvPr/>
          </p:nvSpPr>
          <p:spPr bwMode="auto">
            <a:xfrm>
              <a:off x="4599370" y="2822574"/>
              <a:ext cx="1744901" cy="40011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fr-CA" sz="2000" b="1" i="0" dirty="0">
                  <a:solidFill>
                    <a:srgbClr val="002060"/>
                  </a:solidFill>
                  <a:sym typeface="Symbol"/>
                </a:rPr>
                <a:t></a:t>
              </a:r>
              <a:r>
                <a:rPr lang="fr-CA" sz="2000" i="1" dirty="0" err="1">
                  <a:solidFill>
                    <a:srgbClr val="002060"/>
                  </a:solidFill>
                  <a:sym typeface="Symbol"/>
                </a:rPr>
                <a:t>P</a:t>
              </a:r>
              <a:r>
                <a:rPr lang="fr-CA" sz="2000" i="1" baseline="-25000" dirty="0" err="1">
                  <a:solidFill>
                    <a:srgbClr val="002060"/>
                  </a:solidFill>
                  <a:sym typeface="Symbol"/>
                </a:rPr>
                <a:t>Te</a:t>
              </a:r>
              <a:r>
                <a:rPr lang="fr-CA" sz="2000" i="0" dirty="0">
                  <a:solidFill>
                    <a:srgbClr val="002060"/>
                  </a:solidFill>
                  <a:latin typeface="Symbol" charset="2"/>
                  <a:ea typeface="Symbol" charset="2"/>
                  <a:cs typeface="Symbol" charset="2"/>
                  <a:sym typeface="Symbol"/>
                </a:rPr>
                <a:t>(n)</a:t>
              </a:r>
              <a:r>
                <a:rPr lang="fr-CA" sz="2000" b="1" i="0" dirty="0">
                  <a:solidFill>
                    <a:srgbClr val="002060"/>
                  </a:solidFill>
                  <a:sym typeface="Symbol"/>
                </a:rPr>
                <a:t></a:t>
              </a:r>
              <a:endParaRPr lang="fr-CA" sz="2000" b="1" i="0" baseline="-25000" dirty="0">
                <a:solidFill>
                  <a:srgbClr val="002060"/>
                </a:solidFill>
              </a:endParaRPr>
            </a:p>
          </p:txBody>
        </p:sp>
        <p:sp>
          <p:nvSpPr>
            <p:cNvPr id="150" name="Text Box 6"/>
            <p:cNvSpPr txBox="1">
              <a:spLocks noChangeArrowheads="1"/>
            </p:cNvSpPr>
            <p:nvPr/>
          </p:nvSpPr>
          <p:spPr bwMode="auto">
            <a:xfrm>
              <a:off x="4936112" y="3938411"/>
              <a:ext cx="1041179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fr-CA" sz="2000" i="0" dirty="0">
                  <a:solidFill>
                    <a:srgbClr val="002060"/>
                  </a:solidFill>
                  <a:sym typeface="Symbol"/>
                </a:rPr>
                <a:t>0</a:t>
              </a:r>
              <a:endParaRPr lang="fr-CA" sz="2000" i="0" dirty="0">
                <a:solidFill>
                  <a:srgbClr val="002060"/>
                </a:solidFill>
              </a:endParaRPr>
            </a:p>
          </p:txBody>
        </p:sp>
      </p:grpSp>
      <p:sp>
        <p:nvSpPr>
          <p:cNvPr id="47" name="Footer Placeholder 4"/>
          <p:cNvSpPr txBox="1">
            <a:spLocks/>
          </p:cNvSpPr>
          <p:nvPr/>
        </p:nvSpPr>
        <p:spPr>
          <a:xfrm rot="16200000">
            <a:off x="-1945221" y="3921232"/>
            <a:ext cx="4305066" cy="45722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/>
              <a:t>(c) Pierre Savard 2013</a:t>
            </a:r>
            <a:endParaRPr lang="en-US" dirty="0"/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F11BC0DA-5165-4028-9D13-BD7157849E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9729" y="4658175"/>
            <a:ext cx="5280724" cy="82548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385631" y="3882693"/>
            <a:ext cx="3048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dirty="0">
                <a:solidFill>
                  <a:srgbClr val="002060"/>
                </a:solidFill>
                <a:latin typeface="Symbol" charset="2"/>
                <a:ea typeface="Symbol" charset="2"/>
                <a:cs typeface="Symbol" charset="2"/>
                <a:sym typeface="Symbol"/>
              </a:rPr>
              <a:t>n</a:t>
            </a:r>
            <a:endParaRPr lang="en-US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0EAFFF56-4FA0-9D4B-AD9D-7FA0964A4E6F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2431821-CA13-5545-8D90-F0980AB976FC}"/>
              </a:ext>
            </a:extLst>
          </p:cNvPr>
          <p:cNvSpPr txBox="1"/>
          <p:nvPr/>
        </p:nvSpPr>
        <p:spPr>
          <a:xfrm>
            <a:off x="1330220" y="-48017"/>
            <a:ext cx="31677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600" b="1" dirty="0">
                <a:solidFill>
                  <a:schemeClr val="bg1"/>
                </a:solidFill>
                <a:latin typeface="+mj-lt"/>
              </a:rPr>
              <a:t>   Cadre 1D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A49F23D-E070-524E-AE95-B1CA3D557968}"/>
              </a:ext>
            </a:extLst>
          </p:cNvPr>
          <p:cNvSpPr txBox="1"/>
          <p:nvPr/>
        </p:nvSpPr>
        <p:spPr>
          <a:xfrm>
            <a:off x="4639172" y="-48017"/>
            <a:ext cx="4504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Échantillonnage</a:t>
            </a:r>
            <a:endParaRPr lang="en-CA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3EB0C197-F0B2-E88E-3678-DE9B84CA60BC}"/>
              </a:ext>
            </a:extLst>
          </p:cNvPr>
          <p:cNvCxnSpPr>
            <a:cxnSpLocks/>
          </p:cNvCxnSpPr>
          <p:nvPr/>
        </p:nvCxnSpPr>
        <p:spPr>
          <a:xfrm>
            <a:off x="496957" y="844634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C600F6F-288E-7B56-D634-B1AC74AECFBC}"/>
              </a:ext>
            </a:extLst>
          </p:cNvPr>
          <p:cNvSpPr txBox="1"/>
          <p:nvPr/>
        </p:nvSpPr>
        <p:spPr>
          <a:xfrm>
            <a:off x="355599" y="236179"/>
            <a:ext cx="83280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b="1" spc="-35" dirty="0">
                <a:latin typeface="+mj-lt"/>
                <a:ea typeface="Century Gothic" charset="0"/>
                <a:cs typeface="Century Gothic" charset="0"/>
              </a:rPr>
              <a:t>Transformée de Fourier d’un train d’impulsions</a:t>
            </a:r>
            <a:r>
              <a:rPr lang="en-CA" sz="3200" b="1" spc="-35" dirty="0">
                <a:latin typeface="+mj-lt"/>
                <a:ea typeface="Century Gothic" charset="0"/>
                <a:cs typeface="Century Gothic" charset="0"/>
              </a:rPr>
              <a:t> 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5">
                <a:extLst>
                  <a:ext uri="{FF2B5EF4-FFF2-40B4-BE49-F238E27FC236}">
                    <a16:creationId xmlns:a16="http://schemas.microsoft.com/office/drawing/2014/main" id="{46819BD3-8FB4-5458-0EF8-1D8CC9861C8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35923" y="1105745"/>
                <a:ext cx="8506901" cy="873293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00000"/>
                  </a:lnSpc>
                  <a:spcBef>
                    <a:spcPts val="600"/>
                  </a:spcBef>
                  <a:buSzPct val="135000"/>
                  <a:buNone/>
                </a:pPr>
                <a:r>
                  <a:rPr lang="fr-FR" sz="2400" b="1" u="sng" spc="-50" dirty="0">
                    <a:latin typeface="+mj-lt"/>
                    <a:cs typeface="Tahoma"/>
                  </a:rPr>
                  <a:t>Représentation mathématique de l’échantillonnage</a:t>
                </a:r>
                <a:r>
                  <a:rPr lang="fr-FR" sz="2400" b="1" spc="-50" dirty="0">
                    <a:latin typeface="+mj-lt"/>
                    <a:cs typeface="Tahoma"/>
                  </a:rPr>
                  <a:t> :</a:t>
                </a:r>
                <a:r>
                  <a:rPr lang="fr-FR" sz="2400" spc="-50" dirty="0">
                    <a:latin typeface="+mj-lt"/>
                    <a:cs typeface="Tahoma"/>
                  </a:rPr>
                  <a:t> 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600"/>
                  </a:spcBef>
                  <a:buSzPct val="135000"/>
                  <a:buNone/>
                </a:pPr>
                <a:r>
                  <a:rPr lang="fr-FR" sz="2000" i="1" spc="-50" dirty="0" err="1">
                    <a:latin typeface="+mj-lt"/>
                    <a:cs typeface="Tahoma"/>
                  </a:rPr>
                  <a:t>p</a:t>
                </a:r>
                <a:r>
                  <a:rPr lang="fr-FR" sz="2000" i="1" spc="-50" baseline="-25000" dirty="0" err="1">
                    <a:latin typeface="+mj-lt"/>
                    <a:cs typeface="Tahoma"/>
                  </a:rPr>
                  <a:t>Te</a:t>
                </a:r>
                <a:r>
                  <a:rPr lang="fr-FR" sz="2000" i="1" spc="-50" dirty="0">
                    <a:latin typeface="+mj-lt"/>
                    <a:cs typeface="Tahoma"/>
                  </a:rPr>
                  <a:t>(</a:t>
                </a:r>
                <a:r>
                  <a:rPr lang="fr-FR" sz="2000" i="1" spc="-50" dirty="0" err="1">
                    <a:latin typeface="+mj-lt"/>
                    <a:cs typeface="Tahoma"/>
                  </a:rPr>
                  <a:t>t</a:t>
                </a:r>
                <a:r>
                  <a:rPr lang="fr-FR" sz="2000" i="1" spc="-50" dirty="0">
                    <a:latin typeface="+mj-lt"/>
                    <a:cs typeface="Tahoma"/>
                  </a:rPr>
                  <a:t>) =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fr-FR" sz="2000" i="1" spc="-50" smtClean="0">
                            <a:latin typeface="Cambria Math" panose="02040503050406030204" pitchFamily="18" charset="0"/>
                            <a:cs typeface="Tahoma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CA" sz="2000" b="0" i="1" spc="-50" smtClean="0">
                            <a:latin typeface="Cambria Math" panose="02040503050406030204" pitchFamily="18" charset="0"/>
                            <a:cs typeface="Tahoma"/>
                          </a:rPr>
                          <m:t>𝑛</m:t>
                        </m:r>
                        <m:r>
                          <a:rPr lang="en-CA" sz="2000" b="0" i="1" spc="-50" smtClean="0">
                            <a:latin typeface="Cambria Math" panose="02040503050406030204" pitchFamily="18" charset="0"/>
                            <a:cs typeface="Tahoma"/>
                          </a:rPr>
                          <m:t>=−</m:t>
                        </m:r>
                        <m:r>
                          <a:rPr lang="en-CA" sz="2000" b="0" i="1" spc="-50" smtClean="0">
                            <a:latin typeface="Cambria Math" panose="02040503050406030204" pitchFamily="18" charset="0"/>
                            <a:cs typeface="Tahoma"/>
                          </a:rPr>
                          <m:t>∞</m:t>
                        </m:r>
                      </m:sub>
                      <m:sup>
                        <m:r>
                          <a:rPr lang="fr-FR" sz="2000" i="1" spc="-5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/>
                          </a:rPr>
                          <m:t>∞</m:t>
                        </m:r>
                      </m:sup>
                      <m:e>
                        <m:r>
                          <a:rPr lang="fr-FR" sz="2000" i="1" spc="-5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/>
                          </a:rPr>
                          <m:t>𝛿</m:t>
                        </m:r>
                        <m:r>
                          <a:rPr lang="en-CA" sz="2000" b="0" i="1" spc="-5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/>
                          </a:rPr>
                          <m:t>(</m:t>
                        </m:r>
                        <m:r>
                          <a:rPr lang="en-CA" sz="2000" b="0" i="1" spc="-5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/>
                          </a:rPr>
                          <m:t>𝑡</m:t>
                        </m:r>
                        <m:r>
                          <a:rPr lang="en-CA" sz="2000" b="0" i="1" spc="-5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/>
                          </a:rPr>
                          <m:t>−</m:t>
                        </m:r>
                        <m:r>
                          <a:rPr lang="en-CA" sz="2000" b="0" i="1" spc="-5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/>
                          </a:rPr>
                          <m:t>𝑛</m:t>
                        </m:r>
                        <m:sSub>
                          <m:sSubPr>
                            <m:ctrlPr>
                              <a:rPr lang="en-US" sz="2000" b="0" i="1" spc="-5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ahoma"/>
                              </a:rPr>
                            </m:ctrlPr>
                          </m:sSubPr>
                          <m:e>
                            <m:r>
                              <a:rPr lang="en-CA" sz="2000" b="0" i="1" spc="-5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ahoma"/>
                              </a:rPr>
                              <m:t>𝑇</m:t>
                            </m:r>
                          </m:e>
                          <m:sub>
                            <m:r>
                              <a:rPr lang="en-US" sz="2000" b="0" i="1" spc="-5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ahoma"/>
                              </a:rPr>
                              <m:t>𝑒</m:t>
                            </m:r>
                          </m:sub>
                        </m:sSub>
                        <m:r>
                          <a:rPr lang="en-CA" sz="2000" b="0" i="1" spc="-5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/>
                          </a:rPr>
                          <m:t>)</m:t>
                        </m:r>
                      </m:e>
                    </m:nary>
                  </m:oMath>
                </a14:m>
                <a:endParaRPr lang="fr-FR" sz="1800" i="1" spc="-50" dirty="0">
                  <a:latin typeface="+mj-lt"/>
                  <a:cs typeface="Tahoma"/>
                </a:endParaRPr>
              </a:p>
            </p:txBody>
          </p:sp>
        </mc:Choice>
        <mc:Fallback xmlns="">
          <p:sp>
            <p:nvSpPr>
              <p:cNvPr id="9" name="Content Placeholder 5">
                <a:extLst>
                  <a:ext uri="{FF2B5EF4-FFF2-40B4-BE49-F238E27FC236}">
                    <a16:creationId xmlns:a16="http://schemas.microsoft.com/office/drawing/2014/main" id="{46819BD3-8FB4-5458-0EF8-1D8CC9861C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923" y="1105745"/>
                <a:ext cx="8506901" cy="873293"/>
              </a:xfrm>
              <a:prstGeom prst="rect">
                <a:avLst/>
              </a:prstGeom>
              <a:blipFill>
                <a:blip r:embed="rId4"/>
                <a:stretch>
                  <a:fillRect l="-1147" t="-5556" b="-79861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469239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52"/>
          <p:cNvGrpSpPr/>
          <p:nvPr/>
        </p:nvGrpSpPr>
        <p:grpSpPr>
          <a:xfrm>
            <a:off x="413832" y="1006765"/>
            <a:ext cx="2807647" cy="1532864"/>
            <a:chOff x="413832" y="1313954"/>
            <a:chExt cx="2807647" cy="153286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 Box 6"/>
                <p:cNvSpPr txBox="1">
                  <a:spLocks noChangeArrowheads="1"/>
                </p:cNvSpPr>
                <p:nvPr/>
              </p:nvSpPr>
              <p:spPr bwMode="auto">
                <a:xfrm>
                  <a:off x="2876991" y="2449943"/>
                  <a:ext cx="344488" cy="3968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CA" sz="2000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fr-CA" sz="2000" dirty="0"/>
                </a:p>
              </p:txBody>
            </p:sp>
          </mc:Choice>
          <mc:Fallback xmlns="">
            <p:sp>
              <p:nvSpPr>
                <p:cNvPr id="14" name="Text Box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876991" y="2449943"/>
                  <a:ext cx="344488" cy="396875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r>
                    <a:rPr lang="fr-CA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4" name="Line 122"/>
            <p:cNvSpPr>
              <a:spLocks noChangeShapeType="1"/>
            </p:cNvSpPr>
            <p:nvPr/>
          </p:nvSpPr>
          <p:spPr bwMode="auto">
            <a:xfrm>
              <a:off x="994291" y="2437352"/>
              <a:ext cx="2124000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sp>
          <p:nvSpPr>
            <p:cNvPr id="25" name="Line 123"/>
            <p:cNvSpPr>
              <a:spLocks noChangeShapeType="1"/>
            </p:cNvSpPr>
            <p:nvPr/>
          </p:nvSpPr>
          <p:spPr bwMode="auto">
            <a:xfrm rot="16200000">
              <a:off x="541251" y="1984311"/>
              <a:ext cx="906081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sp>
          <p:nvSpPr>
            <p:cNvPr id="56" name="Freeform 55"/>
            <p:cNvSpPr/>
            <p:nvPr/>
          </p:nvSpPr>
          <p:spPr bwMode="auto">
            <a:xfrm>
              <a:off x="965200" y="1672167"/>
              <a:ext cx="2006600" cy="531283"/>
            </a:xfrm>
            <a:custGeom>
              <a:avLst/>
              <a:gdLst>
                <a:gd name="connsiteX0" fmla="*/ 0 w 2006600"/>
                <a:gd name="connsiteY0" fmla="*/ 283633 h 531283"/>
                <a:gd name="connsiteX1" fmla="*/ 139700 w 2006600"/>
                <a:gd name="connsiteY1" fmla="*/ 156633 h 531283"/>
                <a:gd name="connsiteX2" fmla="*/ 254000 w 2006600"/>
                <a:gd name="connsiteY2" fmla="*/ 4233 h 531283"/>
                <a:gd name="connsiteX3" fmla="*/ 368300 w 2006600"/>
                <a:gd name="connsiteY3" fmla="*/ 156633 h 531283"/>
                <a:gd name="connsiteX4" fmla="*/ 533400 w 2006600"/>
                <a:gd name="connsiteY4" fmla="*/ 347133 h 531283"/>
                <a:gd name="connsiteX5" fmla="*/ 660400 w 2006600"/>
                <a:gd name="connsiteY5" fmla="*/ 397933 h 531283"/>
                <a:gd name="connsiteX6" fmla="*/ 787400 w 2006600"/>
                <a:gd name="connsiteY6" fmla="*/ 512233 h 531283"/>
                <a:gd name="connsiteX7" fmla="*/ 977900 w 2006600"/>
                <a:gd name="connsiteY7" fmla="*/ 512233 h 531283"/>
                <a:gd name="connsiteX8" fmla="*/ 1104900 w 2006600"/>
                <a:gd name="connsiteY8" fmla="*/ 397933 h 531283"/>
                <a:gd name="connsiteX9" fmla="*/ 1244600 w 2006600"/>
                <a:gd name="connsiteY9" fmla="*/ 296333 h 531283"/>
                <a:gd name="connsiteX10" fmla="*/ 1384300 w 2006600"/>
                <a:gd name="connsiteY10" fmla="*/ 131233 h 531283"/>
                <a:gd name="connsiteX11" fmla="*/ 1473200 w 2006600"/>
                <a:gd name="connsiteY11" fmla="*/ 4233 h 531283"/>
                <a:gd name="connsiteX12" fmla="*/ 1638300 w 2006600"/>
                <a:gd name="connsiteY12" fmla="*/ 156633 h 531283"/>
                <a:gd name="connsiteX13" fmla="*/ 1752600 w 2006600"/>
                <a:gd name="connsiteY13" fmla="*/ 270933 h 531283"/>
                <a:gd name="connsiteX14" fmla="*/ 1866900 w 2006600"/>
                <a:gd name="connsiteY14" fmla="*/ 423333 h 531283"/>
                <a:gd name="connsiteX15" fmla="*/ 2006600 w 2006600"/>
                <a:gd name="connsiteY15" fmla="*/ 461433 h 53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06600" h="531283">
                  <a:moveTo>
                    <a:pt x="0" y="283633"/>
                  </a:moveTo>
                  <a:cubicBezTo>
                    <a:pt x="48683" y="243416"/>
                    <a:pt x="97367" y="203200"/>
                    <a:pt x="139700" y="156633"/>
                  </a:cubicBezTo>
                  <a:cubicBezTo>
                    <a:pt x="182033" y="110066"/>
                    <a:pt x="215900" y="4233"/>
                    <a:pt x="254000" y="4233"/>
                  </a:cubicBezTo>
                  <a:cubicBezTo>
                    <a:pt x="292100" y="4233"/>
                    <a:pt x="321733" y="99483"/>
                    <a:pt x="368300" y="156633"/>
                  </a:cubicBezTo>
                  <a:cubicBezTo>
                    <a:pt x="414867" y="213783"/>
                    <a:pt x="484717" y="306916"/>
                    <a:pt x="533400" y="347133"/>
                  </a:cubicBezTo>
                  <a:cubicBezTo>
                    <a:pt x="582083" y="387350"/>
                    <a:pt x="618067" y="370416"/>
                    <a:pt x="660400" y="397933"/>
                  </a:cubicBezTo>
                  <a:cubicBezTo>
                    <a:pt x="702733" y="425450"/>
                    <a:pt x="734483" y="493183"/>
                    <a:pt x="787400" y="512233"/>
                  </a:cubicBezTo>
                  <a:cubicBezTo>
                    <a:pt x="840317" y="531283"/>
                    <a:pt x="924983" y="531283"/>
                    <a:pt x="977900" y="512233"/>
                  </a:cubicBezTo>
                  <a:cubicBezTo>
                    <a:pt x="1030817" y="493183"/>
                    <a:pt x="1060450" y="433916"/>
                    <a:pt x="1104900" y="397933"/>
                  </a:cubicBezTo>
                  <a:cubicBezTo>
                    <a:pt x="1149350" y="361950"/>
                    <a:pt x="1198033" y="340783"/>
                    <a:pt x="1244600" y="296333"/>
                  </a:cubicBezTo>
                  <a:cubicBezTo>
                    <a:pt x="1291167" y="251883"/>
                    <a:pt x="1346200" y="179916"/>
                    <a:pt x="1384300" y="131233"/>
                  </a:cubicBezTo>
                  <a:cubicBezTo>
                    <a:pt x="1422400" y="82550"/>
                    <a:pt x="1430867" y="0"/>
                    <a:pt x="1473200" y="4233"/>
                  </a:cubicBezTo>
                  <a:cubicBezTo>
                    <a:pt x="1515533" y="8466"/>
                    <a:pt x="1591733" y="112183"/>
                    <a:pt x="1638300" y="156633"/>
                  </a:cubicBezTo>
                  <a:cubicBezTo>
                    <a:pt x="1684867" y="201083"/>
                    <a:pt x="1714500" y="226483"/>
                    <a:pt x="1752600" y="270933"/>
                  </a:cubicBezTo>
                  <a:cubicBezTo>
                    <a:pt x="1790700" y="315383"/>
                    <a:pt x="1824567" y="391583"/>
                    <a:pt x="1866900" y="423333"/>
                  </a:cubicBezTo>
                  <a:cubicBezTo>
                    <a:pt x="1909233" y="455083"/>
                    <a:pt x="2006600" y="461433"/>
                    <a:pt x="2006600" y="461433"/>
                  </a:cubicBezTo>
                </a:path>
              </a:pathLst>
            </a:custGeom>
            <a:noFill/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2000" b="0" i="1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44" name="Text Box 128"/>
            <p:cNvSpPr txBox="1">
              <a:spLocks noChangeArrowheads="1"/>
            </p:cNvSpPr>
            <p:nvPr/>
          </p:nvSpPr>
          <p:spPr bwMode="auto">
            <a:xfrm>
              <a:off x="413832" y="1313954"/>
              <a:ext cx="1744901" cy="40011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fr-CA" sz="2000" i="1" dirty="0">
                  <a:solidFill>
                    <a:srgbClr val="002060"/>
                  </a:solidFill>
                  <a:sym typeface="Symbol"/>
                </a:rPr>
                <a:t>f</a:t>
              </a:r>
              <a:r>
                <a:rPr lang="fr-CA" sz="2000" dirty="0">
                  <a:solidFill>
                    <a:srgbClr val="002060"/>
                  </a:solidFill>
                  <a:sym typeface="Symbol"/>
                </a:rPr>
                <a:t>(</a:t>
              </a:r>
              <a:r>
                <a:rPr lang="fr-CA" sz="2000" i="1" dirty="0">
                  <a:solidFill>
                    <a:srgbClr val="002060"/>
                  </a:solidFill>
                  <a:sym typeface="Symbol"/>
                </a:rPr>
                <a:t>t</a:t>
              </a:r>
              <a:r>
                <a:rPr lang="fr-CA" sz="2000" dirty="0">
                  <a:solidFill>
                    <a:srgbClr val="002060"/>
                  </a:solidFill>
                  <a:sym typeface="Symbol"/>
                </a:rPr>
                <a:t>)</a:t>
              </a:r>
              <a:endParaRPr lang="fr-CA" sz="2000" b="1" baseline="-25000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4" name="Group 154"/>
          <p:cNvGrpSpPr/>
          <p:nvPr/>
        </p:nvGrpSpPr>
        <p:grpSpPr>
          <a:xfrm>
            <a:off x="279352" y="2450942"/>
            <a:ext cx="2922283" cy="1829241"/>
            <a:chOff x="279352" y="2758131"/>
            <a:chExt cx="2922283" cy="182924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7" name="Text Box 6"/>
                <p:cNvSpPr txBox="1">
                  <a:spLocks noChangeArrowheads="1"/>
                </p:cNvSpPr>
                <p:nvPr/>
              </p:nvSpPr>
              <p:spPr bwMode="auto">
                <a:xfrm>
                  <a:off x="2857147" y="3947749"/>
                  <a:ext cx="344488" cy="3968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CA" sz="2000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fr-CA" sz="2000" dirty="0"/>
                </a:p>
              </p:txBody>
            </p:sp>
          </mc:Choice>
          <mc:Fallback xmlns="">
            <p:sp>
              <p:nvSpPr>
                <p:cNvPr id="77" name="Text Box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857147" y="3947749"/>
                  <a:ext cx="344488" cy="39687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r>
                    <a:rPr lang="fr-CA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9" name="Line 122"/>
            <p:cNvSpPr>
              <a:spLocks noChangeShapeType="1"/>
            </p:cNvSpPr>
            <p:nvPr/>
          </p:nvSpPr>
          <p:spPr bwMode="auto">
            <a:xfrm>
              <a:off x="974447" y="3935158"/>
              <a:ext cx="2124000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 type="triangle"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sp>
          <p:nvSpPr>
            <p:cNvPr id="80" name="Line 123"/>
            <p:cNvSpPr>
              <a:spLocks noChangeShapeType="1"/>
            </p:cNvSpPr>
            <p:nvPr/>
          </p:nvSpPr>
          <p:spPr bwMode="auto">
            <a:xfrm rot="16200000">
              <a:off x="521407" y="3482117"/>
              <a:ext cx="906081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sp>
          <p:nvSpPr>
            <p:cNvPr id="96" name="Line 125"/>
            <p:cNvSpPr>
              <a:spLocks noChangeShapeType="1"/>
            </p:cNvSpPr>
            <p:nvPr/>
          </p:nvSpPr>
          <p:spPr bwMode="auto">
            <a:xfrm rot="5400000" flipH="1">
              <a:off x="753092" y="3681217"/>
              <a:ext cx="482936" cy="0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sp>
          <p:nvSpPr>
            <p:cNvPr id="97" name="Line 125"/>
            <p:cNvSpPr>
              <a:spLocks noChangeShapeType="1"/>
            </p:cNvSpPr>
            <p:nvPr/>
          </p:nvSpPr>
          <p:spPr bwMode="auto">
            <a:xfrm rot="5400000" flipH="1">
              <a:off x="850197" y="3681098"/>
              <a:ext cx="482936" cy="0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sp>
          <p:nvSpPr>
            <p:cNvPr id="98" name="Line 125"/>
            <p:cNvSpPr>
              <a:spLocks noChangeShapeType="1"/>
            </p:cNvSpPr>
            <p:nvPr/>
          </p:nvSpPr>
          <p:spPr bwMode="auto">
            <a:xfrm rot="5400000" flipH="1">
              <a:off x="968992" y="3681217"/>
              <a:ext cx="482936" cy="0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sp>
          <p:nvSpPr>
            <p:cNvPr id="99" name="Line 125"/>
            <p:cNvSpPr>
              <a:spLocks noChangeShapeType="1"/>
            </p:cNvSpPr>
            <p:nvPr/>
          </p:nvSpPr>
          <p:spPr bwMode="auto">
            <a:xfrm rot="5400000" flipH="1">
              <a:off x="1078797" y="3681098"/>
              <a:ext cx="482936" cy="0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sp>
          <p:nvSpPr>
            <p:cNvPr id="100" name="Line 125"/>
            <p:cNvSpPr>
              <a:spLocks noChangeShapeType="1"/>
            </p:cNvSpPr>
            <p:nvPr/>
          </p:nvSpPr>
          <p:spPr bwMode="auto">
            <a:xfrm rot="5400000" flipH="1">
              <a:off x="1210292" y="3681217"/>
              <a:ext cx="482936" cy="0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sp>
          <p:nvSpPr>
            <p:cNvPr id="101" name="Line 125"/>
            <p:cNvSpPr>
              <a:spLocks noChangeShapeType="1"/>
            </p:cNvSpPr>
            <p:nvPr/>
          </p:nvSpPr>
          <p:spPr bwMode="auto">
            <a:xfrm rot="5400000" flipH="1">
              <a:off x="1320097" y="3681098"/>
              <a:ext cx="482936" cy="0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sp>
          <p:nvSpPr>
            <p:cNvPr id="102" name="Line 125"/>
            <p:cNvSpPr>
              <a:spLocks noChangeShapeType="1"/>
            </p:cNvSpPr>
            <p:nvPr/>
          </p:nvSpPr>
          <p:spPr bwMode="auto">
            <a:xfrm rot="5400000" flipH="1">
              <a:off x="1451592" y="3681217"/>
              <a:ext cx="482936" cy="0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sp>
          <p:nvSpPr>
            <p:cNvPr id="103" name="Line 125"/>
            <p:cNvSpPr>
              <a:spLocks noChangeShapeType="1"/>
            </p:cNvSpPr>
            <p:nvPr/>
          </p:nvSpPr>
          <p:spPr bwMode="auto">
            <a:xfrm rot="5400000" flipH="1">
              <a:off x="1574097" y="3681098"/>
              <a:ext cx="482936" cy="0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sp>
          <p:nvSpPr>
            <p:cNvPr id="104" name="Line 125"/>
            <p:cNvSpPr>
              <a:spLocks noChangeShapeType="1"/>
            </p:cNvSpPr>
            <p:nvPr/>
          </p:nvSpPr>
          <p:spPr bwMode="auto">
            <a:xfrm rot="5400000" flipH="1">
              <a:off x="1688665" y="3681553"/>
              <a:ext cx="482936" cy="0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sp>
          <p:nvSpPr>
            <p:cNvPr id="105" name="Line 125"/>
            <p:cNvSpPr>
              <a:spLocks noChangeShapeType="1"/>
            </p:cNvSpPr>
            <p:nvPr/>
          </p:nvSpPr>
          <p:spPr bwMode="auto">
            <a:xfrm rot="5400000" flipH="1">
              <a:off x="1785770" y="3681434"/>
              <a:ext cx="482936" cy="0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sp>
          <p:nvSpPr>
            <p:cNvPr id="106" name="Line 125"/>
            <p:cNvSpPr>
              <a:spLocks noChangeShapeType="1"/>
            </p:cNvSpPr>
            <p:nvPr/>
          </p:nvSpPr>
          <p:spPr bwMode="auto">
            <a:xfrm rot="5400000" flipH="1">
              <a:off x="1904565" y="3681553"/>
              <a:ext cx="482936" cy="0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sp>
          <p:nvSpPr>
            <p:cNvPr id="107" name="Line 125"/>
            <p:cNvSpPr>
              <a:spLocks noChangeShapeType="1"/>
            </p:cNvSpPr>
            <p:nvPr/>
          </p:nvSpPr>
          <p:spPr bwMode="auto">
            <a:xfrm rot="5400000" flipH="1">
              <a:off x="2014370" y="3681434"/>
              <a:ext cx="482936" cy="0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sp>
          <p:nvSpPr>
            <p:cNvPr id="108" name="Line 125"/>
            <p:cNvSpPr>
              <a:spLocks noChangeShapeType="1"/>
            </p:cNvSpPr>
            <p:nvPr/>
          </p:nvSpPr>
          <p:spPr bwMode="auto">
            <a:xfrm rot="5400000" flipH="1">
              <a:off x="2145865" y="3681553"/>
              <a:ext cx="482936" cy="0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sp>
          <p:nvSpPr>
            <p:cNvPr id="109" name="Line 125"/>
            <p:cNvSpPr>
              <a:spLocks noChangeShapeType="1"/>
            </p:cNvSpPr>
            <p:nvPr/>
          </p:nvSpPr>
          <p:spPr bwMode="auto">
            <a:xfrm rot="5400000" flipH="1">
              <a:off x="2268370" y="3681434"/>
              <a:ext cx="482936" cy="0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sp>
          <p:nvSpPr>
            <p:cNvPr id="110" name="Line 125"/>
            <p:cNvSpPr>
              <a:spLocks noChangeShapeType="1"/>
            </p:cNvSpPr>
            <p:nvPr/>
          </p:nvSpPr>
          <p:spPr bwMode="auto">
            <a:xfrm rot="5400000" flipH="1">
              <a:off x="2387165" y="3681553"/>
              <a:ext cx="482936" cy="0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sp>
          <p:nvSpPr>
            <p:cNvPr id="111" name="Line 125"/>
            <p:cNvSpPr>
              <a:spLocks noChangeShapeType="1"/>
            </p:cNvSpPr>
            <p:nvPr/>
          </p:nvSpPr>
          <p:spPr bwMode="auto">
            <a:xfrm rot="5400000" flipH="1">
              <a:off x="2484270" y="3681434"/>
              <a:ext cx="482936" cy="0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sp>
          <p:nvSpPr>
            <p:cNvPr id="116" name="Text Box 128"/>
            <p:cNvSpPr txBox="1">
              <a:spLocks noChangeArrowheads="1"/>
            </p:cNvSpPr>
            <p:nvPr/>
          </p:nvSpPr>
          <p:spPr bwMode="auto">
            <a:xfrm>
              <a:off x="942738" y="2758131"/>
              <a:ext cx="2233498" cy="707886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fr-CA" sz="2000" i="0" dirty="0">
                  <a:solidFill>
                    <a:srgbClr val="C00000"/>
                  </a:solidFill>
                  <a:sym typeface="Symbol"/>
                </a:rPr>
                <a:t>Train d’échantillonnage</a:t>
              </a:r>
              <a:endParaRPr lang="fr-CA" sz="2000" i="0" baseline="-25000" dirty="0">
                <a:solidFill>
                  <a:srgbClr val="C00000"/>
                </a:solidFill>
              </a:endParaRPr>
            </a:p>
          </p:txBody>
        </p:sp>
        <p:sp>
          <p:nvSpPr>
            <p:cNvPr id="134" name="Text Box 6"/>
            <p:cNvSpPr txBox="1">
              <a:spLocks noChangeArrowheads="1"/>
            </p:cNvSpPr>
            <p:nvPr/>
          </p:nvSpPr>
          <p:spPr bwMode="auto">
            <a:xfrm>
              <a:off x="599003" y="3227364"/>
              <a:ext cx="344488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fr-CA" sz="2000" i="0" dirty="0">
                  <a:solidFill>
                    <a:srgbClr val="C00000"/>
                  </a:solidFill>
                </a:rPr>
                <a:t>1</a:t>
              </a:r>
            </a:p>
          </p:txBody>
        </p:sp>
        <p:sp>
          <p:nvSpPr>
            <p:cNvPr id="135" name="Text Box 6"/>
            <p:cNvSpPr txBox="1">
              <a:spLocks noChangeArrowheads="1"/>
            </p:cNvSpPr>
            <p:nvPr/>
          </p:nvSpPr>
          <p:spPr bwMode="auto">
            <a:xfrm>
              <a:off x="1566060" y="3879486"/>
              <a:ext cx="675574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ts val="0"/>
                </a:spcBef>
              </a:pPr>
              <a:r>
                <a:rPr lang="fr-CA" sz="2000" b="1" i="0" dirty="0">
                  <a:solidFill>
                    <a:srgbClr val="C00000"/>
                  </a:solidFill>
                  <a:sym typeface="Symbol"/>
                </a:rPr>
                <a:t></a:t>
              </a:r>
              <a:endParaRPr lang="fr-CA" sz="2000" b="1" i="0" dirty="0">
                <a:solidFill>
                  <a:srgbClr val="C00000"/>
                </a:solidFill>
              </a:endParaRPr>
            </a:p>
            <a:p>
              <a:pPr>
                <a:spcBef>
                  <a:spcPts val="0"/>
                </a:spcBef>
              </a:pPr>
              <a:r>
                <a:rPr lang="fr-CA" sz="2000" i="1" dirty="0">
                  <a:solidFill>
                    <a:srgbClr val="C00000"/>
                  </a:solidFill>
                </a:rPr>
                <a:t>T</a:t>
              </a:r>
              <a:r>
                <a:rPr lang="fr-CA" sz="2000" i="1" baseline="-25000" dirty="0">
                  <a:solidFill>
                    <a:srgbClr val="C00000"/>
                  </a:solidFill>
                </a:rPr>
                <a:t>e</a:t>
              </a:r>
              <a:endParaRPr lang="fr-CA" sz="2000" i="1" dirty="0">
                <a:solidFill>
                  <a:srgbClr val="C00000"/>
                </a:solidFill>
              </a:endParaRPr>
            </a:p>
          </p:txBody>
        </p:sp>
        <p:sp>
          <p:nvSpPr>
            <p:cNvPr id="145" name="Text Box 128"/>
            <p:cNvSpPr txBox="1">
              <a:spLocks noChangeArrowheads="1"/>
            </p:cNvSpPr>
            <p:nvPr/>
          </p:nvSpPr>
          <p:spPr bwMode="auto">
            <a:xfrm>
              <a:off x="279352" y="2853321"/>
              <a:ext cx="1744901" cy="40011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fr-CA" sz="2000" i="1" dirty="0">
                  <a:solidFill>
                    <a:srgbClr val="002060"/>
                  </a:solidFill>
                  <a:sym typeface="Symbol"/>
                </a:rPr>
                <a:t>p</a:t>
              </a:r>
              <a:r>
                <a:rPr lang="fr-CA" sz="2000" dirty="0">
                  <a:solidFill>
                    <a:srgbClr val="002060"/>
                  </a:solidFill>
                  <a:sym typeface="Symbol"/>
                </a:rPr>
                <a:t>(</a:t>
              </a:r>
              <a:r>
                <a:rPr lang="fr-CA" sz="2000" i="1" dirty="0">
                  <a:solidFill>
                    <a:srgbClr val="002060"/>
                  </a:solidFill>
                  <a:sym typeface="Symbol"/>
                </a:rPr>
                <a:t>t</a:t>
              </a:r>
              <a:r>
                <a:rPr lang="fr-CA" sz="2000" dirty="0">
                  <a:solidFill>
                    <a:srgbClr val="002060"/>
                  </a:solidFill>
                  <a:sym typeface="Symbol"/>
                </a:rPr>
                <a:t>)</a:t>
              </a:r>
              <a:endParaRPr lang="fr-CA" sz="2000" b="1" baseline="-25000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5" name="Group 155"/>
          <p:cNvGrpSpPr/>
          <p:nvPr/>
        </p:nvGrpSpPr>
        <p:grpSpPr>
          <a:xfrm>
            <a:off x="3673920" y="2515385"/>
            <a:ext cx="5061919" cy="1538202"/>
            <a:chOff x="3673920" y="2822574"/>
            <a:chExt cx="5061919" cy="1538202"/>
          </a:xfrm>
        </p:grpSpPr>
        <p:sp>
          <p:nvSpPr>
            <p:cNvPr id="115" name="Line 123"/>
            <p:cNvSpPr>
              <a:spLocks noChangeShapeType="1"/>
            </p:cNvSpPr>
            <p:nvPr/>
          </p:nvSpPr>
          <p:spPr bwMode="auto">
            <a:xfrm rot="16200000">
              <a:off x="5289991" y="3369862"/>
              <a:ext cx="324000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sp>
          <p:nvSpPr>
            <p:cNvPr id="117" name="Text Box 6"/>
            <p:cNvSpPr txBox="1">
              <a:spLocks noChangeArrowheads="1"/>
            </p:cNvSpPr>
            <p:nvPr/>
          </p:nvSpPr>
          <p:spPr bwMode="auto">
            <a:xfrm>
              <a:off x="8391351" y="3734570"/>
              <a:ext cx="344488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fr-CA" sz="2000" i="1" dirty="0">
                  <a:sym typeface="Symbol"/>
                </a:rPr>
                <a:t>f</a:t>
              </a:r>
              <a:endParaRPr lang="fr-CA" sz="2000" i="1" dirty="0"/>
            </a:p>
          </p:txBody>
        </p:sp>
        <p:sp>
          <p:nvSpPr>
            <p:cNvPr id="127" name="Line 125"/>
            <p:cNvSpPr>
              <a:spLocks noChangeShapeType="1"/>
            </p:cNvSpPr>
            <p:nvPr/>
          </p:nvSpPr>
          <p:spPr bwMode="auto">
            <a:xfrm rot="5400000" flipH="1">
              <a:off x="5210523" y="3720931"/>
              <a:ext cx="482936" cy="0"/>
            </a:xfrm>
            <a:prstGeom prst="line">
              <a:avLst/>
            </a:prstGeom>
            <a:noFill/>
            <a:ln w="28575">
              <a:solidFill>
                <a:srgbClr val="002060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sp>
          <p:nvSpPr>
            <p:cNvPr id="128" name="Line 125"/>
            <p:cNvSpPr>
              <a:spLocks noChangeShapeType="1"/>
            </p:cNvSpPr>
            <p:nvPr/>
          </p:nvSpPr>
          <p:spPr bwMode="auto">
            <a:xfrm rot="5400000" flipH="1">
              <a:off x="6281923" y="3719198"/>
              <a:ext cx="482936" cy="0"/>
            </a:xfrm>
            <a:prstGeom prst="line">
              <a:avLst/>
            </a:prstGeom>
            <a:noFill/>
            <a:ln w="28575">
              <a:solidFill>
                <a:srgbClr val="002060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sp>
          <p:nvSpPr>
            <p:cNvPr id="129" name="Line 125"/>
            <p:cNvSpPr>
              <a:spLocks noChangeShapeType="1"/>
            </p:cNvSpPr>
            <p:nvPr/>
          </p:nvSpPr>
          <p:spPr bwMode="auto">
            <a:xfrm rot="5400000" flipH="1">
              <a:off x="4114632" y="3706281"/>
              <a:ext cx="482936" cy="0"/>
            </a:xfrm>
            <a:prstGeom prst="line">
              <a:avLst/>
            </a:prstGeom>
            <a:noFill/>
            <a:ln w="28575">
              <a:solidFill>
                <a:srgbClr val="002060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sp>
          <p:nvSpPr>
            <p:cNvPr id="136" name="Text Box 6"/>
            <p:cNvSpPr txBox="1">
              <a:spLocks noChangeArrowheads="1"/>
            </p:cNvSpPr>
            <p:nvPr/>
          </p:nvSpPr>
          <p:spPr bwMode="auto">
            <a:xfrm>
              <a:off x="6129912" y="3947966"/>
              <a:ext cx="1041179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fr-CA" sz="2000" i="1" dirty="0" err="1">
                  <a:solidFill>
                    <a:srgbClr val="002060"/>
                  </a:solidFill>
                  <a:sym typeface="Symbol"/>
                </a:rPr>
                <a:t>f</a:t>
              </a:r>
              <a:r>
                <a:rPr lang="fr-CA" sz="2000" i="1" baseline="-25000" dirty="0" err="1">
                  <a:solidFill>
                    <a:srgbClr val="002060"/>
                  </a:solidFill>
                  <a:sym typeface="Symbol"/>
                </a:rPr>
                <a:t>e</a:t>
              </a:r>
              <a:r>
                <a:rPr lang="fr-CA" sz="2000" i="0" dirty="0">
                  <a:solidFill>
                    <a:srgbClr val="002060"/>
                  </a:solidFill>
                  <a:sym typeface="Symbol"/>
                </a:rPr>
                <a:t>=1/</a:t>
              </a:r>
              <a:r>
                <a:rPr lang="fr-CA" sz="2000" i="1" dirty="0">
                  <a:solidFill>
                    <a:srgbClr val="002060"/>
                  </a:solidFill>
                </a:rPr>
                <a:t>T</a:t>
              </a:r>
              <a:r>
                <a:rPr lang="fr-CA" sz="2000" i="1" baseline="-25000" dirty="0">
                  <a:solidFill>
                    <a:srgbClr val="002060"/>
                  </a:solidFill>
                </a:rPr>
                <a:t>e</a:t>
              </a:r>
            </a:p>
          </p:txBody>
        </p:sp>
        <p:sp>
          <p:nvSpPr>
            <p:cNvPr id="137" name="Text Box 6"/>
            <p:cNvSpPr txBox="1">
              <a:spLocks noChangeArrowheads="1"/>
            </p:cNvSpPr>
            <p:nvPr/>
          </p:nvSpPr>
          <p:spPr bwMode="auto">
            <a:xfrm>
              <a:off x="3673920" y="3949699"/>
              <a:ext cx="1363791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fr-CA" sz="2000" i="0" dirty="0">
                  <a:solidFill>
                    <a:srgbClr val="002060"/>
                  </a:solidFill>
                  <a:sym typeface="Symbol"/>
                </a:rPr>
                <a:t>-</a:t>
              </a:r>
              <a:r>
                <a:rPr lang="fr-CA" sz="2000" i="1" dirty="0" err="1">
                  <a:solidFill>
                    <a:srgbClr val="002060"/>
                  </a:solidFill>
                  <a:sym typeface="Symbol"/>
                </a:rPr>
                <a:t>f</a:t>
              </a:r>
              <a:r>
                <a:rPr lang="fr-CA" sz="2000" i="1" baseline="-25000" dirty="0" err="1">
                  <a:solidFill>
                    <a:srgbClr val="002060"/>
                  </a:solidFill>
                  <a:sym typeface="Symbol"/>
                </a:rPr>
                <a:t>e</a:t>
              </a:r>
              <a:endParaRPr lang="fr-CA" sz="2000" dirty="0">
                <a:solidFill>
                  <a:srgbClr val="002060"/>
                </a:solidFill>
              </a:endParaRPr>
            </a:p>
          </p:txBody>
        </p:sp>
        <p:sp>
          <p:nvSpPr>
            <p:cNvPr id="138" name="Line 122"/>
            <p:cNvSpPr>
              <a:spLocks noChangeShapeType="1"/>
            </p:cNvSpPr>
            <p:nvPr/>
          </p:nvSpPr>
          <p:spPr bwMode="auto">
            <a:xfrm>
              <a:off x="3762890" y="3961353"/>
              <a:ext cx="4608000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sp>
          <p:nvSpPr>
            <p:cNvPr id="139" name="Line 125"/>
            <p:cNvSpPr>
              <a:spLocks noChangeShapeType="1"/>
            </p:cNvSpPr>
            <p:nvPr/>
          </p:nvSpPr>
          <p:spPr bwMode="auto">
            <a:xfrm rot="5400000" flipH="1">
              <a:off x="7399523" y="3731898"/>
              <a:ext cx="482936" cy="0"/>
            </a:xfrm>
            <a:prstGeom prst="line">
              <a:avLst/>
            </a:prstGeom>
            <a:noFill/>
            <a:ln w="28575">
              <a:solidFill>
                <a:srgbClr val="002060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sp>
          <p:nvSpPr>
            <p:cNvPr id="142" name="Text Box 6"/>
            <p:cNvSpPr txBox="1">
              <a:spLocks noChangeArrowheads="1"/>
            </p:cNvSpPr>
            <p:nvPr/>
          </p:nvSpPr>
          <p:spPr bwMode="auto">
            <a:xfrm>
              <a:off x="7184012" y="3960666"/>
              <a:ext cx="1041179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fr-CA" sz="2000" i="0" dirty="0">
                  <a:solidFill>
                    <a:srgbClr val="002060"/>
                  </a:solidFill>
                  <a:sym typeface="Symbol"/>
                </a:rPr>
                <a:t>2</a:t>
              </a:r>
              <a:r>
                <a:rPr lang="fr-CA" sz="2000" i="1" dirty="0">
                  <a:solidFill>
                    <a:srgbClr val="002060"/>
                  </a:solidFill>
                  <a:sym typeface="Symbol"/>
                </a:rPr>
                <a:t>f</a:t>
              </a:r>
              <a:r>
                <a:rPr lang="fr-CA" sz="2000" i="1" baseline="-25000" dirty="0">
                  <a:solidFill>
                    <a:srgbClr val="002060"/>
                  </a:solidFill>
                  <a:sym typeface="Symbol"/>
                </a:rPr>
                <a:t>e</a:t>
              </a:r>
              <a:endParaRPr lang="fr-CA" sz="2000" dirty="0">
                <a:solidFill>
                  <a:srgbClr val="002060"/>
                </a:solidFill>
              </a:endParaRPr>
            </a:p>
          </p:txBody>
        </p:sp>
        <p:sp>
          <p:nvSpPr>
            <p:cNvPr id="146" name="Text Box 128"/>
            <p:cNvSpPr txBox="1">
              <a:spLocks noChangeArrowheads="1"/>
            </p:cNvSpPr>
            <p:nvPr/>
          </p:nvSpPr>
          <p:spPr bwMode="auto">
            <a:xfrm>
              <a:off x="4495460" y="2822574"/>
              <a:ext cx="1744901" cy="40011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fr-CA" sz="2000" b="1" i="0" dirty="0">
                  <a:solidFill>
                    <a:srgbClr val="002060"/>
                  </a:solidFill>
                  <a:sym typeface="Symbol"/>
                </a:rPr>
                <a:t></a:t>
              </a:r>
              <a:r>
                <a:rPr lang="fr-CA" sz="2000" i="1" dirty="0">
                  <a:solidFill>
                    <a:srgbClr val="002060"/>
                  </a:solidFill>
                  <a:sym typeface="Symbol"/>
                </a:rPr>
                <a:t>P</a:t>
              </a:r>
              <a:r>
                <a:rPr lang="fr-CA" sz="2000" i="0" dirty="0">
                  <a:solidFill>
                    <a:srgbClr val="002060"/>
                  </a:solidFill>
                  <a:sym typeface="Symbol"/>
                </a:rPr>
                <a:t>(</a:t>
              </a:r>
              <a:r>
                <a:rPr lang="fr-CA" sz="2000" dirty="0">
                  <a:solidFill>
                    <a:srgbClr val="002060"/>
                  </a:solidFill>
                  <a:latin typeface="Symbol" charset="2"/>
                  <a:ea typeface="Symbol" charset="2"/>
                  <a:cs typeface="Symbol" charset="2"/>
                  <a:sym typeface="Symbol"/>
                </a:rPr>
                <a:t>n</a:t>
              </a:r>
              <a:r>
                <a:rPr lang="fr-CA" sz="2000" i="0" dirty="0">
                  <a:solidFill>
                    <a:srgbClr val="002060"/>
                  </a:solidFill>
                  <a:sym typeface="Symbol"/>
                </a:rPr>
                <a:t>)</a:t>
              </a:r>
              <a:r>
                <a:rPr lang="fr-CA" sz="2000" b="1" i="0" dirty="0">
                  <a:solidFill>
                    <a:srgbClr val="002060"/>
                  </a:solidFill>
                  <a:sym typeface="Symbol"/>
                </a:rPr>
                <a:t></a:t>
              </a:r>
              <a:endParaRPr lang="fr-CA" sz="2000" b="1" i="0" baseline="-25000" dirty="0">
                <a:solidFill>
                  <a:srgbClr val="002060"/>
                </a:solidFill>
              </a:endParaRPr>
            </a:p>
          </p:txBody>
        </p:sp>
        <p:sp>
          <p:nvSpPr>
            <p:cNvPr id="150" name="Text Box 6"/>
            <p:cNvSpPr txBox="1">
              <a:spLocks noChangeArrowheads="1"/>
            </p:cNvSpPr>
            <p:nvPr/>
          </p:nvSpPr>
          <p:spPr bwMode="auto">
            <a:xfrm>
              <a:off x="4936112" y="3938411"/>
              <a:ext cx="1041179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fr-CA" sz="2000" i="0" dirty="0">
                  <a:solidFill>
                    <a:srgbClr val="002060"/>
                  </a:solidFill>
                  <a:sym typeface="Symbol"/>
                </a:rPr>
                <a:t>0</a:t>
              </a:r>
              <a:endParaRPr lang="fr-CA" sz="2000" i="0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118" name="Group 117"/>
          <p:cNvGrpSpPr/>
          <p:nvPr/>
        </p:nvGrpSpPr>
        <p:grpSpPr>
          <a:xfrm>
            <a:off x="350709" y="4699290"/>
            <a:ext cx="2870770" cy="1700644"/>
            <a:chOff x="350709" y="4543425"/>
            <a:chExt cx="2870770" cy="170064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 Box 6"/>
                <p:cNvSpPr txBox="1">
                  <a:spLocks noChangeArrowheads="1"/>
                </p:cNvSpPr>
                <p:nvPr/>
              </p:nvSpPr>
              <p:spPr bwMode="auto">
                <a:xfrm>
                  <a:off x="2876991" y="5847194"/>
                  <a:ext cx="344488" cy="3968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CA" sz="2000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fr-CA" sz="2000" dirty="0"/>
                </a:p>
              </p:txBody>
            </p:sp>
          </mc:Choice>
          <mc:Fallback xmlns="">
            <p:sp>
              <p:nvSpPr>
                <p:cNvPr id="57" name="Text Box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876991" y="5847194"/>
                  <a:ext cx="344488" cy="396875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r>
                    <a:rPr lang="fr-CA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9" name="Line 122"/>
            <p:cNvSpPr>
              <a:spLocks noChangeShapeType="1"/>
            </p:cNvSpPr>
            <p:nvPr/>
          </p:nvSpPr>
          <p:spPr bwMode="auto">
            <a:xfrm>
              <a:off x="994291" y="5834603"/>
              <a:ext cx="2124000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sp>
          <p:nvSpPr>
            <p:cNvPr id="60" name="Line 123"/>
            <p:cNvSpPr>
              <a:spLocks noChangeShapeType="1"/>
            </p:cNvSpPr>
            <p:nvPr/>
          </p:nvSpPr>
          <p:spPr bwMode="auto">
            <a:xfrm rot="16200000">
              <a:off x="541251" y="5381562"/>
              <a:ext cx="906081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sp>
          <p:nvSpPr>
            <p:cNvPr id="61" name="Line 119"/>
            <p:cNvSpPr>
              <a:spLocks noChangeShapeType="1"/>
            </p:cNvSpPr>
            <p:nvPr/>
          </p:nvSpPr>
          <p:spPr bwMode="auto">
            <a:xfrm rot="16200000">
              <a:off x="842779" y="5460859"/>
              <a:ext cx="770399" cy="0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sp>
          <p:nvSpPr>
            <p:cNvPr id="62" name="Line 120"/>
            <p:cNvSpPr>
              <a:spLocks noChangeShapeType="1"/>
            </p:cNvSpPr>
            <p:nvPr/>
          </p:nvSpPr>
          <p:spPr bwMode="auto">
            <a:xfrm rot="16200000">
              <a:off x="1647673" y="5724217"/>
              <a:ext cx="223071" cy="0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sp>
          <p:nvSpPr>
            <p:cNvPr id="63" name="Line 125"/>
            <p:cNvSpPr>
              <a:spLocks noChangeShapeType="1"/>
            </p:cNvSpPr>
            <p:nvPr/>
          </p:nvSpPr>
          <p:spPr bwMode="auto">
            <a:xfrm rot="16200000">
              <a:off x="753092" y="5593134"/>
              <a:ext cx="482936" cy="0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sp>
          <p:nvSpPr>
            <p:cNvPr id="64" name="Line 126"/>
            <p:cNvSpPr>
              <a:spLocks noChangeShapeType="1"/>
            </p:cNvSpPr>
            <p:nvPr/>
          </p:nvSpPr>
          <p:spPr bwMode="auto">
            <a:xfrm rot="16200000">
              <a:off x="1247526" y="5616073"/>
              <a:ext cx="462240" cy="0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sp>
          <p:nvSpPr>
            <p:cNvPr id="65" name="Line 120"/>
            <p:cNvSpPr>
              <a:spLocks noChangeShapeType="1"/>
            </p:cNvSpPr>
            <p:nvPr/>
          </p:nvSpPr>
          <p:spPr bwMode="auto">
            <a:xfrm rot="16200000">
              <a:off x="1444098" y="5665422"/>
              <a:ext cx="360000" cy="0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sp>
          <p:nvSpPr>
            <p:cNvPr id="66" name="Line 126"/>
            <p:cNvSpPr>
              <a:spLocks noChangeShapeType="1"/>
            </p:cNvSpPr>
            <p:nvPr/>
          </p:nvSpPr>
          <p:spPr bwMode="auto">
            <a:xfrm rot="16200000">
              <a:off x="1041623" y="5529753"/>
              <a:ext cx="612000" cy="0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sp>
          <p:nvSpPr>
            <p:cNvPr id="67" name="Line 126"/>
            <p:cNvSpPr>
              <a:spLocks noChangeShapeType="1"/>
            </p:cNvSpPr>
            <p:nvPr/>
          </p:nvSpPr>
          <p:spPr bwMode="auto">
            <a:xfrm rot="16200000">
              <a:off x="802591" y="5529737"/>
              <a:ext cx="612000" cy="0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grpSp>
          <p:nvGrpSpPr>
            <p:cNvPr id="112" name="Group 111"/>
            <p:cNvGrpSpPr/>
            <p:nvPr/>
          </p:nvGrpSpPr>
          <p:grpSpPr>
            <a:xfrm>
              <a:off x="1934092" y="5063068"/>
              <a:ext cx="764917" cy="771534"/>
              <a:chOff x="1934092" y="5063068"/>
              <a:chExt cx="764917" cy="771534"/>
            </a:xfrm>
          </p:grpSpPr>
          <p:sp>
            <p:nvSpPr>
              <p:cNvPr id="69" name="Line 119"/>
              <p:cNvSpPr>
                <a:spLocks noChangeShapeType="1"/>
              </p:cNvSpPr>
              <p:nvPr/>
            </p:nvSpPr>
            <p:spPr bwMode="auto">
              <a:xfrm rot="5400000" flipH="1">
                <a:off x="2080309" y="5448268"/>
                <a:ext cx="770399" cy="0"/>
              </a:xfrm>
              <a:prstGeom prst="line">
                <a:avLst/>
              </a:prstGeom>
              <a:noFill/>
              <a:ln w="28575">
                <a:solidFill>
                  <a:srgbClr val="C00000"/>
                </a:solidFill>
                <a:miter lim="800000"/>
                <a:headEnd/>
                <a:tailEnd type="triangle" w="med" len="med"/>
              </a:ln>
              <a:effectLst/>
            </p:spPr>
            <p:txBody>
              <a:bodyPr wrap="none"/>
              <a:lstStyle/>
              <a:p>
                <a:endParaRPr lang="fr-CA" sz="2000"/>
              </a:p>
            </p:txBody>
          </p:sp>
          <p:sp>
            <p:nvSpPr>
              <p:cNvPr id="70" name="Line 120"/>
              <p:cNvSpPr>
                <a:spLocks noChangeShapeType="1"/>
              </p:cNvSpPr>
              <p:nvPr/>
            </p:nvSpPr>
            <p:spPr bwMode="auto">
              <a:xfrm rot="5400000" flipH="1">
                <a:off x="1822556" y="5711626"/>
                <a:ext cx="223071" cy="0"/>
              </a:xfrm>
              <a:prstGeom prst="line">
                <a:avLst/>
              </a:prstGeom>
              <a:noFill/>
              <a:ln w="28575">
                <a:solidFill>
                  <a:srgbClr val="C00000"/>
                </a:solidFill>
                <a:miter lim="800000"/>
                <a:headEnd/>
                <a:tailEnd type="triangle" w="med" len="med"/>
              </a:ln>
              <a:effectLst/>
            </p:spPr>
            <p:txBody>
              <a:bodyPr wrap="none"/>
              <a:lstStyle/>
              <a:p>
                <a:endParaRPr lang="fr-CA" sz="2000"/>
              </a:p>
            </p:txBody>
          </p:sp>
          <p:sp>
            <p:nvSpPr>
              <p:cNvPr id="71" name="Line 125"/>
              <p:cNvSpPr>
                <a:spLocks noChangeShapeType="1"/>
              </p:cNvSpPr>
              <p:nvPr/>
            </p:nvSpPr>
            <p:spPr bwMode="auto">
              <a:xfrm rot="5400000" flipH="1">
                <a:off x="2457541" y="5580543"/>
                <a:ext cx="482936" cy="0"/>
              </a:xfrm>
              <a:prstGeom prst="line">
                <a:avLst/>
              </a:prstGeom>
              <a:noFill/>
              <a:ln w="28575">
                <a:solidFill>
                  <a:srgbClr val="C00000"/>
                </a:solidFill>
                <a:miter lim="800000"/>
                <a:headEnd/>
                <a:tailEnd type="triangle" w="med" len="med"/>
              </a:ln>
              <a:effectLst/>
            </p:spPr>
            <p:txBody>
              <a:bodyPr wrap="none"/>
              <a:lstStyle/>
              <a:p>
                <a:endParaRPr lang="fr-CA" sz="2000"/>
              </a:p>
            </p:txBody>
          </p:sp>
          <p:sp>
            <p:nvSpPr>
              <p:cNvPr id="72" name="Line 126"/>
              <p:cNvSpPr>
                <a:spLocks noChangeShapeType="1"/>
              </p:cNvSpPr>
              <p:nvPr/>
            </p:nvSpPr>
            <p:spPr bwMode="auto">
              <a:xfrm rot="5400000" flipH="1">
                <a:off x="1983633" y="5603482"/>
                <a:ext cx="462240" cy="0"/>
              </a:xfrm>
              <a:prstGeom prst="line">
                <a:avLst/>
              </a:prstGeom>
              <a:noFill/>
              <a:ln w="28575">
                <a:solidFill>
                  <a:srgbClr val="C00000"/>
                </a:solidFill>
                <a:miter lim="800000"/>
                <a:headEnd/>
                <a:tailEnd type="triangle" w="med" len="med"/>
              </a:ln>
              <a:effectLst/>
            </p:spPr>
            <p:txBody>
              <a:bodyPr wrap="none"/>
              <a:lstStyle/>
              <a:p>
                <a:endParaRPr lang="fr-CA" sz="2000"/>
              </a:p>
            </p:txBody>
          </p:sp>
          <p:sp>
            <p:nvSpPr>
              <p:cNvPr id="73" name="Line 120"/>
              <p:cNvSpPr>
                <a:spLocks noChangeShapeType="1"/>
              </p:cNvSpPr>
              <p:nvPr/>
            </p:nvSpPr>
            <p:spPr bwMode="auto">
              <a:xfrm rot="5400000" flipH="1">
                <a:off x="1889250" y="5652831"/>
                <a:ext cx="360000" cy="0"/>
              </a:xfrm>
              <a:prstGeom prst="line">
                <a:avLst/>
              </a:prstGeom>
              <a:noFill/>
              <a:ln w="28575">
                <a:solidFill>
                  <a:srgbClr val="C00000"/>
                </a:solidFill>
                <a:miter lim="800000"/>
                <a:headEnd/>
                <a:tailEnd type="triangle" w="med" len="med"/>
              </a:ln>
              <a:effectLst/>
            </p:spPr>
            <p:txBody>
              <a:bodyPr wrap="none"/>
              <a:lstStyle/>
              <a:p>
                <a:endParaRPr lang="fr-CA" sz="2000"/>
              </a:p>
            </p:txBody>
          </p:sp>
          <p:sp>
            <p:nvSpPr>
              <p:cNvPr id="74" name="Line 126"/>
              <p:cNvSpPr>
                <a:spLocks noChangeShapeType="1"/>
              </p:cNvSpPr>
              <p:nvPr/>
            </p:nvSpPr>
            <p:spPr bwMode="auto">
              <a:xfrm rot="5400000" flipH="1">
                <a:off x="2039822" y="5517162"/>
                <a:ext cx="612000" cy="0"/>
              </a:xfrm>
              <a:prstGeom prst="line">
                <a:avLst/>
              </a:prstGeom>
              <a:noFill/>
              <a:ln w="28575">
                <a:solidFill>
                  <a:srgbClr val="C00000"/>
                </a:solidFill>
                <a:miter lim="800000"/>
                <a:headEnd/>
                <a:tailEnd type="triangle" w="med" len="med"/>
              </a:ln>
              <a:effectLst/>
            </p:spPr>
            <p:txBody>
              <a:bodyPr wrap="none"/>
              <a:lstStyle/>
              <a:p>
                <a:endParaRPr lang="fr-CA" sz="2000"/>
              </a:p>
            </p:txBody>
          </p:sp>
          <p:sp>
            <p:nvSpPr>
              <p:cNvPr id="75" name="Line 126"/>
              <p:cNvSpPr>
                <a:spLocks noChangeShapeType="1"/>
              </p:cNvSpPr>
              <p:nvPr/>
            </p:nvSpPr>
            <p:spPr bwMode="auto">
              <a:xfrm rot="5400000" flipH="1">
                <a:off x="2278938" y="5517146"/>
                <a:ext cx="612000" cy="0"/>
              </a:xfrm>
              <a:prstGeom prst="line">
                <a:avLst/>
              </a:prstGeom>
              <a:noFill/>
              <a:ln w="28575">
                <a:solidFill>
                  <a:srgbClr val="C00000"/>
                </a:solidFill>
                <a:miter lim="800000"/>
                <a:headEnd/>
                <a:tailEnd type="triangle" w="med" len="med"/>
              </a:ln>
              <a:effectLst/>
            </p:spPr>
            <p:txBody>
              <a:bodyPr wrap="none"/>
              <a:lstStyle/>
              <a:p>
                <a:endParaRPr lang="fr-CA" sz="2000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2" name="Text Box 128"/>
                <p:cNvSpPr txBox="1">
                  <a:spLocks noChangeArrowheads="1"/>
                </p:cNvSpPr>
                <p:nvPr/>
              </p:nvSpPr>
              <p:spPr bwMode="auto">
                <a:xfrm>
                  <a:off x="350709" y="4543425"/>
                  <a:ext cx="1744901" cy="400110"/>
                </a:xfrm>
                <a:prstGeom prst="rect">
                  <a:avLst/>
                </a:prstGeom>
                <a:noFill/>
                <a:ln w="2857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r>
                    <a:rPr lang="fr-CA" sz="2000" i="1" dirty="0">
                      <a:solidFill>
                        <a:srgbClr val="002060"/>
                      </a:solidFill>
                      <a:sym typeface="Symbol"/>
                    </a:rPr>
                    <a:t>f</a:t>
                  </a:r>
                  <a:r>
                    <a:rPr lang="fr-CA" sz="2000" dirty="0">
                      <a:solidFill>
                        <a:srgbClr val="002060"/>
                      </a:solidFill>
                      <a:sym typeface="Symbol"/>
                    </a:rPr>
                    <a:t>(</a:t>
                  </a:r>
                  <a:r>
                    <a:rPr lang="fr-CA" sz="2000" i="1" dirty="0" err="1">
                      <a:solidFill>
                        <a:srgbClr val="002060"/>
                      </a:solidFill>
                      <a:sym typeface="Symbol"/>
                    </a:rPr>
                    <a:t>t</a:t>
                  </a:r>
                  <a:r>
                    <a:rPr lang="fr-CA" sz="2000" dirty="0">
                      <a:solidFill>
                        <a:srgbClr val="002060"/>
                      </a:solidFill>
                      <a:sym typeface="Symbol"/>
                    </a:rPr>
                    <a:t>)</a:t>
                  </a:r>
                  <a14:m>
                    <m:oMath xmlns:m="http://schemas.openxmlformats.org/officeDocument/2006/math">
                      <m:r>
                        <a:rPr lang="fr-CA" sz="200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/>
                        </a:rPr>
                        <m:t>⋅</m:t>
                      </m:r>
                    </m:oMath>
                  </a14:m>
                  <a:r>
                    <a:rPr lang="fr-CA" sz="2000" i="1" dirty="0">
                      <a:solidFill>
                        <a:srgbClr val="002060"/>
                      </a:solidFill>
                      <a:sym typeface="Symbol"/>
                    </a:rPr>
                    <a:t>p</a:t>
                  </a:r>
                  <a:r>
                    <a:rPr lang="fr-CA" sz="2000" dirty="0">
                      <a:solidFill>
                        <a:srgbClr val="002060"/>
                      </a:solidFill>
                      <a:sym typeface="Symbol"/>
                    </a:rPr>
                    <a:t>(</a:t>
                  </a:r>
                  <a:r>
                    <a:rPr lang="fr-CA" sz="2000" i="1" dirty="0">
                      <a:solidFill>
                        <a:srgbClr val="002060"/>
                      </a:solidFill>
                      <a:sym typeface="Symbol"/>
                    </a:rPr>
                    <a:t>t</a:t>
                  </a:r>
                  <a:r>
                    <a:rPr lang="fr-CA" sz="2000" dirty="0">
                      <a:solidFill>
                        <a:srgbClr val="002060"/>
                      </a:solidFill>
                      <a:sym typeface="Symbol"/>
                    </a:rPr>
                    <a:t>)</a:t>
                  </a:r>
                  <a:endParaRPr lang="fr-CA" sz="2000" b="1" baseline="-25000" dirty="0">
                    <a:solidFill>
                      <a:srgbClr val="002060"/>
                    </a:solidFill>
                  </a:endParaRPr>
                </a:p>
              </p:txBody>
            </p:sp>
          </mc:Choice>
          <mc:Fallback xmlns="">
            <p:sp>
              <p:nvSpPr>
                <p:cNvPr id="152" name="Text Box 12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350709" y="4543425"/>
                  <a:ext cx="1744901" cy="400110"/>
                </a:xfrm>
                <a:prstGeom prst="rect">
                  <a:avLst/>
                </a:prstGeom>
                <a:blipFill>
                  <a:blip r:embed="rId5"/>
                  <a:stretch>
                    <a:fillRect l="-3597" t="-9375" b="-25000"/>
                  </a:stretch>
                </a:blipFill>
                <a:ln w="2857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r>
                    <a:rPr lang="fr-CA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" name="Group 160"/>
          <p:cNvGrpSpPr/>
          <p:nvPr/>
        </p:nvGrpSpPr>
        <p:grpSpPr>
          <a:xfrm>
            <a:off x="5509023" y="4032516"/>
            <a:ext cx="3542361" cy="1790434"/>
            <a:chOff x="5509023" y="4267465"/>
            <a:chExt cx="3542361" cy="1790434"/>
          </a:xfrm>
        </p:grpSpPr>
        <p:sp>
          <p:nvSpPr>
            <p:cNvPr id="159" name="Text Box 128"/>
            <p:cNvSpPr txBox="1">
              <a:spLocks noChangeArrowheads="1"/>
            </p:cNvSpPr>
            <p:nvPr/>
          </p:nvSpPr>
          <p:spPr bwMode="auto">
            <a:xfrm>
              <a:off x="5509023" y="4267465"/>
              <a:ext cx="3542361" cy="861774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fr-CA" sz="1800" dirty="0">
                  <a:solidFill>
                    <a:srgbClr val="C00000"/>
                  </a:solidFill>
                  <a:sym typeface="Symbol"/>
                </a:rPr>
                <a:t>F</a:t>
              </a:r>
              <a:r>
                <a:rPr lang="fr-CA" sz="1800" i="0" dirty="0">
                  <a:solidFill>
                    <a:srgbClr val="C00000"/>
                  </a:solidFill>
                  <a:sym typeface="Symbol"/>
                </a:rPr>
                <a:t>réquence de </a:t>
              </a:r>
              <a:r>
                <a:rPr lang="fr-CA" sz="1800" i="0" dirty="0" err="1">
                  <a:solidFill>
                    <a:srgbClr val="C00000"/>
                  </a:solidFill>
                  <a:sym typeface="Symbol"/>
                </a:rPr>
                <a:t>Nyquist</a:t>
              </a:r>
              <a:r>
                <a:rPr lang="fr-CA" sz="1800" i="0" dirty="0">
                  <a:solidFill>
                    <a:srgbClr val="C00000"/>
                  </a:solidFill>
                  <a:sym typeface="Symbol"/>
                </a:rPr>
                <a:t> (</a:t>
              </a:r>
              <a:r>
                <a:rPr lang="fr-CA" sz="1800" i="1" dirty="0" err="1">
                  <a:solidFill>
                    <a:srgbClr val="C00000"/>
                  </a:solidFill>
                  <a:sym typeface="Symbol"/>
                </a:rPr>
                <a:t>f</a:t>
              </a:r>
              <a:r>
                <a:rPr lang="fr-CA" sz="1800" i="1" baseline="-25000" dirty="0" err="1">
                  <a:solidFill>
                    <a:srgbClr val="C00000"/>
                  </a:solidFill>
                  <a:sym typeface="Symbol"/>
                </a:rPr>
                <a:t>Nyquist</a:t>
              </a:r>
              <a:r>
                <a:rPr lang="fr-CA" sz="1800" i="1" dirty="0">
                  <a:solidFill>
                    <a:srgbClr val="C00000"/>
                  </a:solidFill>
                  <a:sym typeface="Symbol"/>
                </a:rPr>
                <a:t>) = </a:t>
              </a:r>
              <a:r>
                <a:rPr lang="fr-CA" sz="1800" i="1" dirty="0" err="1">
                  <a:solidFill>
                    <a:srgbClr val="C00000"/>
                  </a:solidFill>
                  <a:sym typeface="Symbol"/>
                </a:rPr>
                <a:t>f</a:t>
              </a:r>
              <a:r>
                <a:rPr lang="fr-CA" sz="1800" i="1" baseline="-25000" dirty="0" err="1">
                  <a:solidFill>
                    <a:srgbClr val="C00000"/>
                  </a:solidFill>
                  <a:sym typeface="Symbol"/>
                </a:rPr>
                <a:t>e</a:t>
              </a:r>
              <a:r>
                <a:rPr lang="fr-CA" sz="1800" i="1" dirty="0">
                  <a:solidFill>
                    <a:srgbClr val="C00000"/>
                  </a:solidFill>
                  <a:sym typeface="Symbol"/>
                </a:rPr>
                <a:t>/2</a:t>
              </a:r>
              <a:r>
                <a:rPr lang="fr-CA" sz="1800" i="0" dirty="0">
                  <a:solidFill>
                    <a:srgbClr val="C00000"/>
                  </a:solidFill>
                  <a:sym typeface="Symbol"/>
                </a:rPr>
                <a:t>  </a:t>
              </a:r>
            </a:p>
            <a:p>
              <a:r>
                <a:rPr lang="fr-CA" sz="1600" i="0" dirty="0">
                  <a:solidFill>
                    <a:srgbClr val="C00000"/>
                  </a:solidFill>
                  <a:sym typeface="Symbol"/>
                </a:rPr>
                <a:t>Ici, plus élevée que la fréquence maximum du signal</a:t>
              </a:r>
              <a:endParaRPr lang="fr-CA" sz="1600" i="0" baseline="-25000" dirty="0">
                <a:solidFill>
                  <a:srgbClr val="C00000"/>
                </a:solidFill>
              </a:endParaRPr>
            </a:p>
          </p:txBody>
        </p:sp>
        <p:sp>
          <p:nvSpPr>
            <p:cNvPr id="160" name="Line 125"/>
            <p:cNvSpPr>
              <a:spLocks noChangeShapeType="1"/>
            </p:cNvSpPr>
            <p:nvPr/>
          </p:nvSpPr>
          <p:spPr bwMode="auto">
            <a:xfrm rot="5400000">
              <a:off x="5561629" y="5547184"/>
              <a:ext cx="957929" cy="63501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prstDash val="solid"/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</p:grpSp>
      <p:sp>
        <p:nvSpPr>
          <p:cNvPr id="119" name="Footer Placeholder 4"/>
          <p:cNvSpPr txBox="1">
            <a:spLocks/>
          </p:cNvSpPr>
          <p:nvPr/>
        </p:nvSpPr>
        <p:spPr>
          <a:xfrm rot="16200000">
            <a:off x="-1945221" y="3921232"/>
            <a:ext cx="4305066" cy="45722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/>
              <a:t>(c) Pierre Savard 2013</a:t>
            </a:r>
            <a:endParaRPr lang="en-US" dirty="0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5EA0FC16-D6A0-AD4D-A6DF-EF11D1828566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C02027A9-3854-C145-A2BB-E672A1D08321}"/>
              </a:ext>
            </a:extLst>
          </p:cNvPr>
          <p:cNvSpPr txBox="1"/>
          <p:nvPr/>
        </p:nvSpPr>
        <p:spPr>
          <a:xfrm>
            <a:off x="1330220" y="-48017"/>
            <a:ext cx="31677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600" b="1" dirty="0">
                <a:solidFill>
                  <a:schemeClr val="bg1"/>
                </a:solidFill>
                <a:latin typeface="+mj-lt"/>
              </a:rPr>
              <a:t>   Cadre 1D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61CE3452-AD68-0B45-B657-F22B318D5FA1}"/>
              </a:ext>
            </a:extLst>
          </p:cNvPr>
          <p:cNvSpPr txBox="1"/>
          <p:nvPr/>
        </p:nvSpPr>
        <p:spPr>
          <a:xfrm>
            <a:off x="4639172" y="-48017"/>
            <a:ext cx="4504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Échantillonnage</a:t>
            </a:r>
            <a:endParaRPr lang="en-CA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C61BFAF-0A1A-C132-4A8E-4648A6E0F558}"/>
              </a:ext>
            </a:extLst>
          </p:cNvPr>
          <p:cNvCxnSpPr>
            <a:cxnSpLocks/>
          </p:cNvCxnSpPr>
          <p:nvPr/>
        </p:nvCxnSpPr>
        <p:spPr>
          <a:xfrm>
            <a:off x="496957" y="844634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849E2638-940E-C351-F6D7-BE8F72E032F7}"/>
              </a:ext>
            </a:extLst>
          </p:cNvPr>
          <p:cNvSpPr txBox="1"/>
          <p:nvPr/>
        </p:nvSpPr>
        <p:spPr>
          <a:xfrm>
            <a:off x="355599" y="236179"/>
            <a:ext cx="8328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 spc="-35" dirty="0">
                <a:latin typeface="+mj-lt"/>
                <a:ea typeface="Century Gothic" charset="0"/>
                <a:cs typeface="Century Gothic" charset="0"/>
              </a:rPr>
              <a:t>Conséquences spectrales de l’échantillonnage (</a:t>
            </a:r>
            <a:r>
              <a:rPr lang="fr-CA" sz="2800" b="1" i="1" spc="-35" dirty="0" err="1">
                <a:latin typeface="+mj-lt"/>
                <a:ea typeface="Century Gothic" charset="0"/>
                <a:cs typeface="Century Gothic" charset="0"/>
              </a:rPr>
              <a:t>f</a:t>
            </a:r>
            <a:r>
              <a:rPr lang="fr-CA" sz="2800" b="1" i="1" spc="-35" baseline="-25000" dirty="0" err="1">
                <a:latin typeface="+mj-lt"/>
                <a:ea typeface="Century Gothic" charset="0"/>
                <a:cs typeface="Century Gothic" charset="0"/>
              </a:rPr>
              <a:t>e</a:t>
            </a:r>
            <a:r>
              <a:rPr lang="fr-CA" sz="2800" b="1" i="1" spc="-35" dirty="0">
                <a:latin typeface="+mj-lt"/>
                <a:ea typeface="Century Gothic" charset="0"/>
                <a:cs typeface="Century Gothic" charset="0"/>
              </a:rPr>
              <a:t>&gt;2f</a:t>
            </a:r>
            <a:r>
              <a:rPr lang="fr-CA" sz="2800" b="1" i="1" spc="-35" baseline="-25000" dirty="0">
                <a:latin typeface="+mj-lt"/>
                <a:ea typeface="Century Gothic" charset="0"/>
                <a:cs typeface="Century Gothic" charset="0"/>
              </a:rPr>
              <a:t>max</a:t>
            </a:r>
            <a:r>
              <a:rPr lang="fr-CA" sz="2800" b="1" i="1" spc="-35" dirty="0">
                <a:latin typeface="+mj-lt"/>
                <a:ea typeface="Century Gothic" charset="0"/>
                <a:cs typeface="Century Gothic" charset="0"/>
              </a:rPr>
              <a:t>)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DBED6DD-F49C-8759-B4B8-7D43E3DD3B6D}"/>
              </a:ext>
            </a:extLst>
          </p:cNvPr>
          <p:cNvGrpSpPr/>
          <p:nvPr/>
        </p:nvGrpSpPr>
        <p:grpSpPr>
          <a:xfrm>
            <a:off x="3788290" y="1018648"/>
            <a:ext cx="4968454" cy="1348053"/>
            <a:chOff x="3788290" y="1018648"/>
            <a:chExt cx="4968454" cy="1348053"/>
          </a:xfrm>
        </p:grpSpPr>
        <p:grpSp>
          <p:nvGrpSpPr>
            <p:cNvPr id="2" name="Group 161"/>
            <p:cNvGrpSpPr/>
            <p:nvPr/>
          </p:nvGrpSpPr>
          <p:grpSpPr>
            <a:xfrm>
              <a:off x="3788290" y="1018648"/>
              <a:ext cx="4968454" cy="1348053"/>
              <a:chOff x="3788290" y="1325837"/>
              <a:chExt cx="4968454" cy="1348053"/>
            </a:xfrm>
          </p:grpSpPr>
          <p:sp>
            <p:nvSpPr>
              <p:cNvPr id="23" name="Text Box 128"/>
              <p:cNvSpPr txBox="1">
                <a:spLocks noChangeArrowheads="1"/>
              </p:cNvSpPr>
              <p:nvPr/>
            </p:nvSpPr>
            <p:spPr bwMode="auto">
              <a:xfrm>
                <a:off x="4423110" y="1325837"/>
                <a:ext cx="1744901" cy="400110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r>
                  <a:rPr lang="fr-CA" sz="2000" b="1" i="0" dirty="0">
                    <a:solidFill>
                      <a:srgbClr val="002060"/>
                    </a:solidFill>
                    <a:sym typeface="Symbol"/>
                  </a:rPr>
                  <a:t></a:t>
                </a:r>
                <a:r>
                  <a:rPr lang="fr-CA" sz="2000" i="1" dirty="0">
                    <a:solidFill>
                      <a:srgbClr val="002060"/>
                    </a:solidFill>
                    <a:sym typeface="Symbol"/>
                  </a:rPr>
                  <a:t>F</a:t>
                </a:r>
                <a:r>
                  <a:rPr lang="fr-CA" sz="2000" i="0" dirty="0">
                    <a:solidFill>
                      <a:srgbClr val="002060"/>
                    </a:solidFill>
                    <a:latin typeface="Symbol" charset="2"/>
                    <a:ea typeface="Symbol" charset="2"/>
                    <a:cs typeface="Symbol" charset="2"/>
                    <a:sym typeface="Symbol"/>
                  </a:rPr>
                  <a:t>(n)</a:t>
                </a:r>
                <a:r>
                  <a:rPr lang="fr-CA" sz="2000" b="1" i="0" dirty="0">
                    <a:solidFill>
                      <a:srgbClr val="002060"/>
                    </a:solidFill>
                    <a:sym typeface="Symbol"/>
                  </a:rPr>
                  <a:t></a:t>
                </a:r>
                <a:endParaRPr lang="fr-CA" sz="2000" b="1" i="0" baseline="-25000" dirty="0">
                  <a:solidFill>
                    <a:srgbClr val="002060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Text Box 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412256" y="2277015"/>
                    <a:ext cx="344488" cy="39687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CA" sz="2000" i="1" dirty="0" smtClean="0">
                              <a:latin typeface="Cambria Math" panose="02040503050406030204" pitchFamily="18" charset="0"/>
                              <a:sym typeface="Symbol"/>
                            </a:rPr>
                            <m:t>𝑓</m:t>
                          </m:r>
                        </m:oMath>
                      </m:oMathPara>
                    </a14:m>
                    <a:endParaRPr lang="fr-CA" sz="2000" dirty="0"/>
                  </a:p>
                </p:txBody>
              </p:sp>
            </mc:Choice>
            <mc:Fallback xmlns="">
              <p:sp>
                <p:nvSpPr>
                  <p:cNvPr id="26" name="Text Box 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8412256" y="2277015"/>
                    <a:ext cx="344488" cy="396875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7143" r="-3571" b="-15625"/>
                    </a:stretch>
                  </a:blip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r>
                      <a:rPr lang="fr-CA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3" name="Line 122"/>
              <p:cNvSpPr>
                <a:spLocks noChangeShapeType="1"/>
              </p:cNvSpPr>
              <p:nvPr/>
            </p:nvSpPr>
            <p:spPr bwMode="auto">
              <a:xfrm>
                <a:off x="3788290" y="2437353"/>
                <a:ext cx="4608000" cy="0"/>
              </a:xfrm>
              <a:prstGeom prst="line">
                <a:avLst/>
              </a:prstGeom>
              <a:noFill/>
              <a:ln w="28575">
                <a:solidFill>
                  <a:schemeClr val="tx2"/>
                </a:solidFill>
                <a:miter lim="800000"/>
                <a:headEnd/>
                <a:tailEnd/>
              </a:ln>
              <a:effectLst/>
            </p:spPr>
            <p:txBody>
              <a:bodyPr wrap="none"/>
              <a:lstStyle/>
              <a:p>
                <a:endParaRPr lang="fr-CA" sz="2000"/>
              </a:p>
            </p:txBody>
          </p:sp>
          <p:sp>
            <p:nvSpPr>
              <p:cNvPr id="113" name="Freeform 112"/>
              <p:cNvSpPr/>
              <p:nvPr/>
            </p:nvSpPr>
            <p:spPr bwMode="auto">
              <a:xfrm>
                <a:off x="5418711" y="1672167"/>
                <a:ext cx="508000" cy="762000"/>
              </a:xfrm>
              <a:custGeom>
                <a:avLst/>
                <a:gdLst>
                  <a:gd name="connsiteX0" fmla="*/ 0 w 508000"/>
                  <a:gd name="connsiteY0" fmla="*/ 0 h 762000"/>
                  <a:gd name="connsiteX1" fmla="*/ 190500 w 508000"/>
                  <a:gd name="connsiteY1" fmla="*/ 152400 h 762000"/>
                  <a:gd name="connsiteX2" fmla="*/ 393700 w 508000"/>
                  <a:gd name="connsiteY2" fmla="*/ 419100 h 762000"/>
                  <a:gd name="connsiteX3" fmla="*/ 495300 w 508000"/>
                  <a:gd name="connsiteY3" fmla="*/ 711200 h 762000"/>
                  <a:gd name="connsiteX4" fmla="*/ 508000 w 508000"/>
                  <a:gd name="connsiteY4" fmla="*/ 762000 h 762000"/>
                  <a:gd name="connsiteX5" fmla="*/ 0 w 508000"/>
                  <a:gd name="connsiteY5" fmla="*/ 762000 h 762000"/>
                  <a:gd name="connsiteX6" fmla="*/ 0 w 508000"/>
                  <a:gd name="connsiteY6" fmla="*/ 0 h 76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8000" h="762000">
                    <a:moveTo>
                      <a:pt x="0" y="0"/>
                    </a:moveTo>
                    <a:lnTo>
                      <a:pt x="190500" y="152400"/>
                    </a:lnTo>
                    <a:lnTo>
                      <a:pt x="393700" y="419100"/>
                    </a:lnTo>
                    <a:lnTo>
                      <a:pt x="495300" y="711200"/>
                    </a:lnTo>
                    <a:lnTo>
                      <a:pt x="508000" y="762000"/>
                    </a:lnTo>
                    <a:lnTo>
                      <a:pt x="0" y="762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0C0">
                  <a:alpha val="40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CA" sz="2000" b="0" i="1" u="none" strike="noStrike" cap="none" normalizeH="0" baseline="0">
                  <a:ln>
                    <a:noFill/>
                  </a:ln>
                  <a:solidFill>
                    <a:schemeClr val="tx2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114" name="Freeform 113"/>
              <p:cNvSpPr/>
              <p:nvPr/>
            </p:nvSpPr>
            <p:spPr bwMode="auto">
              <a:xfrm flipH="1">
                <a:off x="4936111" y="1672167"/>
                <a:ext cx="495300" cy="762000"/>
              </a:xfrm>
              <a:custGeom>
                <a:avLst/>
                <a:gdLst>
                  <a:gd name="connsiteX0" fmla="*/ 0 w 508000"/>
                  <a:gd name="connsiteY0" fmla="*/ 0 h 762000"/>
                  <a:gd name="connsiteX1" fmla="*/ 190500 w 508000"/>
                  <a:gd name="connsiteY1" fmla="*/ 152400 h 762000"/>
                  <a:gd name="connsiteX2" fmla="*/ 393700 w 508000"/>
                  <a:gd name="connsiteY2" fmla="*/ 419100 h 762000"/>
                  <a:gd name="connsiteX3" fmla="*/ 495300 w 508000"/>
                  <a:gd name="connsiteY3" fmla="*/ 711200 h 762000"/>
                  <a:gd name="connsiteX4" fmla="*/ 508000 w 508000"/>
                  <a:gd name="connsiteY4" fmla="*/ 762000 h 762000"/>
                  <a:gd name="connsiteX5" fmla="*/ 0 w 508000"/>
                  <a:gd name="connsiteY5" fmla="*/ 762000 h 762000"/>
                  <a:gd name="connsiteX6" fmla="*/ 0 w 508000"/>
                  <a:gd name="connsiteY6" fmla="*/ 0 h 76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8000" h="762000">
                    <a:moveTo>
                      <a:pt x="0" y="0"/>
                    </a:moveTo>
                    <a:lnTo>
                      <a:pt x="190500" y="152400"/>
                    </a:lnTo>
                    <a:lnTo>
                      <a:pt x="393700" y="419100"/>
                    </a:lnTo>
                    <a:lnTo>
                      <a:pt x="495300" y="711200"/>
                    </a:lnTo>
                    <a:lnTo>
                      <a:pt x="508000" y="762000"/>
                    </a:lnTo>
                    <a:lnTo>
                      <a:pt x="0" y="762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70C0">
                  <a:alpha val="40000"/>
                </a:srgb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CA" sz="2000" b="0" i="1" u="none" strike="noStrike" cap="none" normalizeH="0" baseline="0">
                  <a:ln>
                    <a:noFill/>
                  </a:ln>
                  <a:solidFill>
                    <a:schemeClr val="tx2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19" name="Line 123"/>
              <p:cNvSpPr>
                <a:spLocks noChangeShapeType="1"/>
              </p:cNvSpPr>
              <p:nvPr/>
            </p:nvSpPr>
            <p:spPr bwMode="auto">
              <a:xfrm rot="16200000">
                <a:off x="4986251" y="1984312"/>
                <a:ext cx="906081" cy="0"/>
              </a:xfrm>
              <a:prstGeom prst="line">
                <a:avLst/>
              </a:prstGeom>
              <a:noFill/>
              <a:ln w="28575">
                <a:solidFill>
                  <a:schemeClr val="tx2"/>
                </a:solidFill>
                <a:miter lim="800000"/>
                <a:headEnd/>
                <a:tailEnd/>
              </a:ln>
              <a:effectLst/>
            </p:spPr>
            <p:txBody>
              <a:bodyPr wrap="none"/>
              <a:lstStyle/>
              <a:p>
                <a:endParaRPr lang="fr-CA" sz="2000"/>
              </a:p>
            </p:txBody>
          </p:sp>
        </p:grp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ACED2F10-0218-4878-7053-BEDDBC7AFDC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949437" y="1665778"/>
              <a:ext cx="168966" cy="412651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11A48A1-CB28-D6E1-3200-E877361E829D}"/>
                </a:ext>
              </a:extLst>
            </p:cNvPr>
            <p:cNvSpPr txBox="1"/>
            <p:nvPr/>
          </p:nvSpPr>
          <p:spPr>
            <a:xfrm>
              <a:off x="5833148" y="1267415"/>
              <a:ext cx="55976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sz="2000" i="1" dirty="0" err="1">
                  <a:solidFill>
                    <a:srgbClr val="C00000"/>
                  </a:solidFill>
                  <a:sym typeface="Symbol"/>
                </a:rPr>
                <a:t>f</a:t>
              </a:r>
              <a:r>
                <a:rPr lang="fr-CA" sz="2000" i="1" baseline="-25000" dirty="0" err="1">
                  <a:solidFill>
                    <a:srgbClr val="C00000"/>
                  </a:solidFill>
                  <a:sym typeface="Symbol"/>
                </a:rPr>
                <a:t>max</a:t>
              </a:r>
              <a:endParaRPr lang="fr-CA" sz="2000" i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903A34CF-7733-5CD5-B977-FF7FCDDFA028}"/>
              </a:ext>
            </a:extLst>
          </p:cNvPr>
          <p:cNvGrpSpPr/>
          <p:nvPr/>
        </p:nvGrpSpPr>
        <p:grpSpPr>
          <a:xfrm>
            <a:off x="3288960" y="4465400"/>
            <a:ext cx="5524752" cy="2001320"/>
            <a:chOff x="3288960" y="4465400"/>
            <a:chExt cx="5524752" cy="2001320"/>
          </a:xfrm>
        </p:grpSpPr>
        <p:sp>
          <p:nvSpPr>
            <p:cNvPr id="30" name="Line 123">
              <a:extLst>
                <a:ext uri="{FF2B5EF4-FFF2-40B4-BE49-F238E27FC236}">
                  <a16:creationId xmlns:a16="http://schemas.microsoft.com/office/drawing/2014/main" id="{DB815762-9F84-A1D9-C745-93E01970A116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V="1">
              <a:off x="7535055" y="6021165"/>
              <a:ext cx="237272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3307D9A6-B49C-4CDA-E39A-0D2A988922F8}"/>
                </a:ext>
              </a:extLst>
            </p:cNvPr>
            <p:cNvGrpSpPr/>
            <p:nvPr/>
          </p:nvGrpSpPr>
          <p:grpSpPr>
            <a:xfrm>
              <a:off x="3288960" y="4465400"/>
              <a:ext cx="5524752" cy="2001320"/>
              <a:chOff x="3288960" y="4465400"/>
              <a:chExt cx="5524752" cy="2001320"/>
            </a:xfrm>
          </p:grpSpPr>
          <p:sp>
            <p:nvSpPr>
              <p:cNvPr id="29" name="Line 123">
                <a:extLst>
                  <a:ext uri="{FF2B5EF4-FFF2-40B4-BE49-F238E27FC236}">
                    <a16:creationId xmlns:a16="http://schemas.microsoft.com/office/drawing/2014/main" id="{38BA73D6-3007-86D1-B040-925BFB7A00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6200000" flipV="1">
                <a:off x="6426252" y="6031104"/>
                <a:ext cx="237272" cy="0"/>
              </a:xfrm>
              <a:prstGeom prst="line">
                <a:avLst/>
              </a:prstGeom>
              <a:noFill/>
              <a:ln w="28575">
                <a:solidFill>
                  <a:schemeClr val="tx2"/>
                </a:solidFill>
                <a:miter lim="800000"/>
                <a:headEnd/>
                <a:tailEnd/>
              </a:ln>
              <a:effectLst/>
            </p:spPr>
            <p:txBody>
              <a:bodyPr wrap="none"/>
              <a:lstStyle/>
              <a:p>
                <a:endParaRPr lang="fr-CA" sz="2000"/>
              </a:p>
            </p:txBody>
          </p: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4C20B9B1-30F0-B036-0A92-7BF94866A6F2}"/>
                  </a:ext>
                </a:extLst>
              </p:cNvPr>
              <p:cNvGrpSpPr/>
              <p:nvPr/>
            </p:nvGrpSpPr>
            <p:grpSpPr>
              <a:xfrm>
                <a:off x="3288960" y="4465400"/>
                <a:ext cx="5524752" cy="2001320"/>
                <a:chOff x="3288960" y="4465400"/>
                <a:chExt cx="5524752" cy="2001320"/>
              </a:xfrm>
            </p:grpSpPr>
            <p:sp>
              <p:nvSpPr>
                <p:cNvPr id="31" name="Line 123">
                  <a:extLst>
                    <a:ext uri="{FF2B5EF4-FFF2-40B4-BE49-F238E27FC236}">
                      <a16:creationId xmlns:a16="http://schemas.microsoft.com/office/drawing/2014/main" id="{F6008A89-00A3-EBC6-F5C3-7E09B65258F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6200000" flipV="1">
                  <a:off x="4247403" y="6012683"/>
                  <a:ext cx="237272" cy="0"/>
                </a:xfrm>
                <a:prstGeom prst="line">
                  <a:avLst/>
                </a:prstGeom>
                <a:noFill/>
                <a:ln w="28575">
                  <a:solidFill>
                    <a:schemeClr val="tx2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fr-CA" sz="2000"/>
                </a:p>
              </p:txBody>
            </p:sp>
            <p:grpSp>
              <p:nvGrpSpPr>
                <p:cNvPr id="38" name="Group 37">
                  <a:extLst>
                    <a:ext uri="{FF2B5EF4-FFF2-40B4-BE49-F238E27FC236}">
                      <a16:creationId xmlns:a16="http://schemas.microsoft.com/office/drawing/2014/main" id="{AE1BDF96-6084-3640-CFC5-B37075057DA2}"/>
                    </a:ext>
                  </a:extLst>
                </p:cNvPr>
                <p:cNvGrpSpPr/>
                <p:nvPr/>
              </p:nvGrpSpPr>
              <p:grpSpPr>
                <a:xfrm>
                  <a:off x="3288960" y="4465400"/>
                  <a:ext cx="5524752" cy="2001320"/>
                  <a:chOff x="3288960" y="4465400"/>
                  <a:chExt cx="5524752" cy="2001320"/>
                </a:xfrm>
              </p:grpSpPr>
              <p:grpSp>
                <p:nvGrpSpPr>
                  <p:cNvPr id="37" name="Group 36">
                    <a:extLst>
                      <a:ext uri="{FF2B5EF4-FFF2-40B4-BE49-F238E27FC236}">
                        <a16:creationId xmlns:a16="http://schemas.microsoft.com/office/drawing/2014/main" id="{58AB5C16-20E9-E547-138F-B513E4FF8523}"/>
                      </a:ext>
                    </a:extLst>
                  </p:cNvPr>
                  <p:cNvGrpSpPr/>
                  <p:nvPr/>
                </p:nvGrpSpPr>
                <p:grpSpPr>
                  <a:xfrm>
                    <a:off x="3288960" y="4465400"/>
                    <a:ext cx="5524752" cy="2001320"/>
                    <a:chOff x="3288960" y="4465400"/>
                    <a:chExt cx="5524752" cy="2001320"/>
                  </a:xfrm>
                </p:grpSpPr>
                <p:grpSp>
                  <p:nvGrpSpPr>
                    <p:cNvPr id="27" name="Group 26">
                      <a:extLst>
                        <a:ext uri="{FF2B5EF4-FFF2-40B4-BE49-F238E27FC236}">
                          <a16:creationId xmlns:a16="http://schemas.microsoft.com/office/drawing/2014/main" id="{D0788841-C8A7-D99A-EED2-4AA2B78CAD8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288960" y="4465400"/>
                      <a:ext cx="5524752" cy="2001320"/>
                      <a:chOff x="3288960" y="4465400"/>
                      <a:chExt cx="5524752" cy="2001320"/>
                    </a:xfrm>
                  </p:grpSpPr>
                  <p:grpSp>
                    <p:nvGrpSpPr>
                      <p:cNvPr id="6" name="Group 162"/>
                      <p:cNvGrpSpPr/>
                      <p:nvPr/>
                    </p:nvGrpSpPr>
                    <p:grpSpPr>
                      <a:xfrm>
                        <a:off x="3288960" y="4465400"/>
                        <a:ext cx="5524752" cy="2001320"/>
                        <a:chOff x="3288960" y="4544484"/>
                        <a:chExt cx="5524752" cy="2001320"/>
                      </a:xfrm>
                    </p:grpSpPr>
                    <p:sp>
                      <p:nvSpPr>
                        <p:cNvPr id="140" name="Freeform 139"/>
                        <p:cNvSpPr/>
                        <p:nvPr/>
                      </p:nvSpPr>
                      <p:spPr bwMode="auto">
                        <a:xfrm>
                          <a:off x="7653691" y="5332721"/>
                          <a:ext cx="508000" cy="762000"/>
                        </a:xfrm>
                        <a:custGeom>
                          <a:avLst/>
                          <a:gdLst>
                            <a:gd name="connsiteX0" fmla="*/ 0 w 508000"/>
                            <a:gd name="connsiteY0" fmla="*/ 0 h 762000"/>
                            <a:gd name="connsiteX1" fmla="*/ 190500 w 508000"/>
                            <a:gd name="connsiteY1" fmla="*/ 152400 h 762000"/>
                            <a:gd name="connsiteX2" fmla="*/ 393700 w 508000"/>
                            <a:gd name="connsiteY2" fmla="*/ 419100 h 762000"/>
                            <a:gd name="connsiteX3" fmla="*/ 495300 w 508000"/>
                            <a:gd name="connsiteY3" fmla="*/ 711200 h 762000"/>
                            <a:gd name="connsiteX4" fmla="*/ 508000 w 508000"/>
                            <a:gd name="connsiteY4" fmla="*/ 762000 h 762000"/>
                            <a:gd name="connsiteX5" fmla="*/ 0 w 508000"/>
                            <a:gd name="connsiteY5" fmla="*/ 762000 h 762000"/>
                            <a:gd name="connsiteX6" fmla="*/ 0 w 508000"/>
                            <a:gd name="connsiteY6" fmla="*/ 0 h 76200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508000" h="762000">
                              <a:moveTo>
                                <a:pt x="0" y="0"/>
                              </a:moveTo>
                              <a:lnTo>
                                <a:pt x="190500" y="152400"/>
                              </a:lnTo>
                              <a:lnTo>
                                <a:pt x="393700" y="419100"/>
                              </a:lnTo>
                              <a:lnTo>
                                <a:pt x="495300" y="711200"/>
                              </a:lnTo>
                              <a:lnTo>
                                <a:pt x="508000" y="762000"/>
                              </a:lnTo>
                              <a:lnTo>
                                <a:pt x="0" y="76200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0070C0">
                            <a:alpha val="40000"/>
                          </a:srgbClr>
                        </a:solidFill>
                        <a:ln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5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fr-CA" sz="2000" b="0" i="1" u="none" strike="noStrike" cap="none" normalizeH="0" baseline="0">
                            <a:ln>
                              <a:noFill/>
                            </a:ln>
                            <a:solidFill>
                              <a:schemeClr val="tx2"/>
                            </a:solidFill>
                            <a:effectLst/>
                            <a:latin typeface="Verdana" pitchFamily="34" charset="0"/>
                          </a:endParaRPr>
                        </a:p>
                      </p:txBody>
                    </p:sp>
                    <p:sp>
                      <p:nvSpPr>
                        <p:cNvPr id="141" name="Freeform 140"/>
                        <p:cNvSpPr/>
                        <p:nvPr/>
                      </p:nvSpPr>
                      <p:spPr bwMode="auto">
                        <a:xfrm flipH="1">
                          <a:off x="7158391" y="5332721"/>
                          <a:ext cx="495300" cy="762000"/>
                        </a:xfrm>
                        <a:custGeom>
                          <a:avLst/>
                          <a:gdLst>
                            <a:gd name="connsiteX0" fmla="*/ 0 w 508000"/>
                            <a:gd name="connsiteY0" fmla="*/ 0 h 762000"/>
                            <a:gd name="connsiteX1" fmla="*/ 190500 w 508000"/>
                            <a:gd name="connsiteY1" fmla="*/ 152400 h 762000"/>
                            <a:gd name="connsiteX2" fmla="*/ 393700 w 508000"/>
                            <a:gd name="connsiteY2" fmla="*/ 419100 h 762000"/>
                            <a:gd name="connsiteX3" fmla="*/ 495300 w 508000"/>
                            <a:gd name="connsiteY3" fmla="*/ 711200 h 762000"/>
                            <a:gd name="connsiteX4" fmla="*/ 508000 w 508000"/>
                            <a:gd name="connsiteY4" fmla="*/ 762000 h 762000"/>
                            <a:gd name="connsiteX5" fmla="*/ 0 w 508000"/>
                            <a:gd name="connsiteY5" fmla="*/ 762000 h 762000"/>
                            <a:gd name="connsiteX6" fmla="*/ 0 w 508000"/>
                            <a:gd name="connsiteY6" fmla="*/ 0 h 76200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508000" h="762000">
                              <a:moveTo>
                                <a:pt x="0" y="0"/>
                              </a:moveTo>
                              <a:lnTo>
                                <a:pt x="190500" y="152400"/>
                              </a:lnTo>
                              <a:lnTo>
                                <a:pt x="393700" y="419100"/>
                              </a:lnTo>
                              <a:lnTo>
                                <a:pt x="495300" y="711200"/>
                              </a:lnTo>
                              <a:lnTo>
                                <a:pt x="508000" y="762000"/>
                              </a:lnTo>
                              <a:lnTo>
                                <a:pt x="0" y="76200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0070C0">
                            <a:alpha val="40000"/>
                          </a:srgbClr>
                        </a:solidFill>
                        <a:ln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5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fr-CA" sz="2000" b="0" i="1" u="none" strike="noStrike" cap="none" normalizeH="0" baseline="0">
                            <a:ln>
                              <a:noFill/>
                            </a:ln>
                            <a:solidFill>
                              <a:schemeClr val="tx2"/>
                            </a:solidFill>
                            <a:effectLst/>
                            <a:latin typeface="Verdana" pitchFamily="34" charset="0"/>
                          </a:endParaRPr>
                        </a:p>
                      </p:txBody>
                    </p:sp>
                    <p:sp>
                      <p:nvSpPr>
                        <p:cNvPr id="122" name="Text Box 128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288960" y="4544484"/>
                          <a:ext cx="2684701" cy="707886"/>
                        </a:xfrm>
                        <a:prstGeom prst="rect">
                          <a:avLst/>
                        </a:prstGeom>
                        <a:noFill/>
                        <a:ln w="2857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square">
                          <a:spAutoFit/>
                        </a:bodyPr>
                        <a:lstStyle/>
                        <a:p>
                          <a:pPr algn="ctr">
                            <a:spcBef>
                              <a:spcPts val="0"/>
                            </a:spcBef>
                          </a:pPr>
                          <a:r>
                            <a:rPr lang="fr-CA" sz="2000" i="0" dirty="0">
                              <a:solidFill>
                                <a:srgbClr val="002060"/>
                              </a:solidFill>
                              <a:sym typeface="Symbol"/>
                            </a:rPr>
                            <a:t>CONVOLUTION</a:t>
                          </a:r>
                        </a:p>
                        <a:p>
                          <a:pPr algn="ctr">
                            <a:spcBef>
                              <a:spcPts val="0"/>
                            </a:spcBef>
                          </a:pPr>
                          <a:r>
                            <a:rPr lang="fr-CA" sz="2000" b="1" i="0" dirty="0">
                              <a:solidFill>
                                <a:srgbClr val="002060"/>
                              </a:solidFill>
                              <a:sym typeface="Symbol"/>
                            </a:rPr>
                            <a:t></a:t>
                          </a:r>
                          <a:r>
                            <a:rPr lang="fr-CA" sz="2000" i="1" dirty="0">
                              <a:solidFill>
                                <a:srgbClr val="002060"/>
                              </a:solidFill>
                              <a:sym typeface="Symbol"/>
                            </a:rPr>
                            <a:t>F</a:t>
                          </a:r>
                          <a:r>
                            <a:rPr lang="fr-CA" sz="2000" i="0" dirty="0">
                              <a:solidFill>
                                <a:srgbClr val="002060"/>
                              </a:solidFill>
                              <a:sym typeface="Symbol"/>
                            </a:rPr>
                            <a:t>(</a:t>
                          </a:r>
                          <a:r>
                            <a:rPr lang="fr-CA" sz="2000" dirty="0">
                              <a:solidFill>
                                <a:srgbClr val="002060"/>
                              </a:solidFill>
                              <a:latin typeface="Symbol" charset="2"/>
                              <a:ea typeface="Symbol" charset="2"/>
                              <a:cs typeface="Symbol" charset="2"/>
                              <a:sym typeface="Symbol"/>
                            </a:rPr>
                            <a:t>n</a:t>
                          </a:r>
                          <a:r>
                            <a:rPr lang="fr-CA" sz="2000" i="0" dirty="0">
                              <a:solidFill>
                                <a:srgbClr val="002060"/>
                              </a:solidFill>
                              <a:sym typeface="Symbol"/>
                            </a:rPr>
                            <a:t>)*</a:t>
                          </a:r>
                          <a:r>
                            <a:rPr lang="fr-CA" sz="2000" i="1" dirty="0">
                              <a:solidFill>
                                <a:srgbClr val="002060"/>
                              </a:solidFill>
                              <a:sym typeface="Symbol"/>
                            </a:rPr>
                            <a:t>P</a:t>
                          </a:r>
                          <a:r>
                            <a:rPr lang="fr-CA" sz="2000" i="0" dirty="0">
                              <a:solidFill>
                                <a:srgbClr val="002060"/>
                              </a:solidFill>
                              <a:sym typeface="Symbol"/>
                            </a:rPr>
                            <a:t>(</a:t>
                          </a:r>
                          <a:r>
                            <a:rPr lang="fr-CA" sz="2000" dirty="0">
                              <a:solidFill>
                                <a:srgbClr val="002060"/>
                              </a:solidFill>
                              <a:latin typeface="Symbol" charset="2"/>
                              <a:ea typeface="Symbol" charset="2"/>
                              <a:cs typeface="Symbol" charset="2"/>
                              <a:sym typeface="Symbol"/>
                            </a:rPr>
                            <a:t>n</a:t>
                          </a:r>
                          <a:r>
                            <a:rPr lang="fr-CA" sz="2000" i="0" dirty="0">
                              <a:solidFill>
                                <a:srgbClr val="002060"/>
                              </a:solidFill>
                              <a:sym typeface="Symbol"/>
                            </a:rPr>
                            <a:t>)</a:t>
                          </a:r>
                          <a:r>
                            <a:rPr lang="fr-CA" sz="2000" b="1" i="0" dirty="0">
                              <a:solidFill>
                                <a:srgbClr val="002060"/>
                              </a:solidFill>
                              <a:sym typeface="Symbol"/>
                            </a:rPr>
                            <a:t></a:t>
                          </a:r>
                          <a:endParaRPr lang="fr-CA" sz="2000" b="1" i="0" baseline="-25000" dirty="0">
                            <a:solidFill>
                              <a:srgbClr val="002060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23" name="Text Box 6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8469224" y="5900371"/>
                          <a:ext cx="344488" cy="396875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>
                          <a:spAutoFit/>
                        </a:bodyPr>
                        <a:lstStyle/>
                        <a:p>
                          <a:r>
                            <a:rPr lang="fr-CA" sz="2000" i="1" dirty="0">
                              <a:sym typeface="Symbol"/>
                            </a:rPr>
                            <a:t>f</a:t>
                          </a:r>
                          <a:endParaRPr lang="fr-CA" sz="2000" i="1" dirty="0"/>
                        </a:p>
                      </p:txBody>
                    </p:sp>
                    <p:sp>
                      <p:nvSpPr>
                        <p:cNvPr id="125" name="Freeform 124"/>
                        <p:cNvSpPr/>
                        <p:nvPr/>
                      </p:nvSpPr>
                      <p:spPr bwMode="auto">
                        <a:xfrm>
                          <a:off x="5456811" y="5329767"/>
                          <a:ext cx="508000" cy="762000"/>
                        </a:xfrm>
                        <a:custGeom>
                          <a:avLst/>
                          <a:gdLst>
                            <a:gd name="connsiteX0" fmla="*/ 0 w 508000"/>
                            <a:gd name="connsiteY0" fmla="*/ 0 h 762000"/>
                            <a:gd name="connsiteX1" fmla="*/ 190500 w 508000"/>
                            <a:gd name="connsiteY1" fmla="*/ 152400 h 762000"/>
                            <a:gd name="connsiteX2" fmla="*/ 393700 w 508000"/>
                            <a:gd name="connsiteY2" fmla="*/ 419100 h 762000"/>
                            <a:gd name="connsiteX3" fmla="*/ 495300 w 508000"/>
                            <a:gd name="connsiteY3" fmla="*/ 711200 h 762000"/>
                            <a:gd name="connsiteX4" fmla="*/ 508000 w 508000"/>
                            <a:gd name="connsiteY4" fmla="*/ 762000 h 762000"/>
                            <a:gd name="connsiteX5" fmla="*/ 0 w 508000"/>
                            <a:gd name="connsiteY5" fmla="*/ 762000 h 762000"/>
                            <a:gd name="connsiteX6" fmla="*/ 0 w 508000"/>
                            <a:gd name="connsiteY6" fmla="*/ 0 h 76200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508000" h="762000">
                              <a:moveTo>
                                <a:pt x="0" y="0"/>
                              </a:moveTo>
                              <a:lnTo>
                                <a:pt x="190500" y="152400"/>
                              </a:lnTo>
                              <a:lnTo>
                                <a:pt x="393700" y="419100"/>
                              </a:lnTo>
                              <a:lnTo>
                                <a:pt x="495300" y="711200"/>
                              </a:lnTo>
                              <a:lnTo>
                                <a:pt x="508000" y="762000"/>
                              </a:lnTo>
                              <a:lnTo>
                                <a:pt x="0" y="76200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0070C0">
                            <a:alpha val="40000"/>
                          </a:srgbClr>
                        </a:solidFill>
                        <a:ln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5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fr-CA" sz="2000" b="0" i="1" u="none" strike="noStrike" cap="none" normalizeH="0" baseline="0">
                            <a:ln>
                              <a:noFill/>
                            </a:ln>
                            <a:solidFill>
                              <a:schemeClr val="tx2"/>
                            </a:solidFill>
                            <a:effectLst/>
                            <a:latin typeface="Verdana" pitchFamily="34" charset="0"/>
                          </a:endParaRPr>
                        </a:p>
                      </p:txBody>
                    </p:sp>
                    <p:sp>
                      <p:nvSpPr>
                        <p:cNvPr id="126" name="Freeform 125"/>
                        <p:cNvSpPr/>
                        <p:nvPr/>
                      </p:nvSpPr>
                      <p:spPr bwMode="auto">
                        <a:xfrm flipH="1">
                          <a:off x="4974211" y="5329767"/>
                          <a:ext cx="495300" cy="762000"/>
                        </a:xfrm>
                        <a:custGeom>
                          <a:avLst/>
                          <a:gdLst>
                            <a:gd name="connsiteX0" fmla="*/ 0 w 508000"/>
                            <a:gd name="connsiteY0" fmla="*/ 0 h 762000"/>
                            <a:gd name="connsiteX1" fmla="*/ 190500 w 508000"/>
                            <a:gd name="connsiteY1" fmla="*/ 152400 h 762000"/>
                            <a:gd name="connsiteX2" fmla="*/ 393700 w 508000"/>
                            <a:gd name="connsiteY2" fmla="*/ 419100 h 762000"/>
                            <a:gd name="connsiteX3" fmla="*/ 495300 w 508000"/>
                            <a:gd name="connsiteY3" fmla="*/ 711200 h 762000"/>
                            <a:gd name="connsiteX4" fmla="*/ 508000 w 508000"/>
                            <a:gd name="connsiteY4" fmla="*/ 762000 h 762000"/>
                            <a:gd name="connsiteX5" fmla="*/ 0 w 508000"/>
                            <a:gd name="connsiteY5" fmla="*/ 762000 h 762000"/>
                            <a:gd name="connsiteX6" fmla="*/ 0 w 508000"/>
                            <a:gd name="connsiteY6" fmla="*/ 0 h 76200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508000" h="762000">
                              <a:moveTo>
                                <a:pt x="0" y="0"/>
                              </a:moveTo>
                              <a:lnTo>
                                <a:pt x="190500" y="152400"/>
                              </a:lnTo>
                              <a:lnTo>
                                <a:pt x="393700" y="419100"/>
                              </a:lnTo>
                              <a:lnTo>
                                <a:pt x="495300" y="711200"/>
                              </a:lnTo>
                              <a:lnTo>
                                <a:pt x="508000" y="762000"/>
                              </a:lnTo>
                              <a:lnTo>
                                <a:pt x="0" y="76200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0070C0">
                            <a:alpha val="40000"/>
                          </a:srgbClr>
                        </a:solidFill>
                        <a:ln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5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fr-CA" sz="2000" b="0" i="1" u="none" strike="noStrike" cap="none" normalizeH="0" baseline="0">
                            <a:ln>
                              <a:noFill/>
                            </a:ln>
                            <a:solidFill>
                              <a:schemeClr val="tx2"/>
                            </a:solidFill>
                            <a:effectLst/>
                            <a:latin typeface="Verdana" pitchFamily="34" charset="0"/>
                          </a:endParaRPr>
                        </a:p>
                      </p:txBody>
                    </p:sp>
                    <p:sp>
                      <p:nvSpPr>
                        <p:cNvPr id="130" name="Freeform 129"/>
                        <p:cNvSpPr/>
                        <p:nvPr/>
                      </p:nvSpPr>
                      <p:spPr bwMode="auto">
                        <a:xfrm>
                          <a:off x="6548791" y="5332721"/>
                          <a:ext cx="508000" cy="762000"/>
                        </a:xfrm>
                        <a:custGeom>
                          <a:avLst/>
                          <a:gdLst>
                            <a:gd name="connsiteX0" fmla="*/ 0 w 508000"/>
                            <a:gd name="connsiteY0" fmla="*/ 0 h 762000"/>
                            <a:gd name="connsiteX1" fmla="*/ 190500 w 508000"/>
                            <a:gd name="connsiteY1" fmla="*/ 152400 h 762000"/>
                            <a:gd name="connsiteX2" fmla="*/ 393700 w 508000"/>
                            <a:gd name="connsiteY2" fmla="*/ 419100 h 762000"/>
                            <a:gd name="connsiteX3" fmla="*/ 495300 w 508000"/>
                            <a:gd name="connsiteY3" fmla="*/ 711200 h 762000"/>
                            <a:gd name="connsiteX4" fmla="*/ 508000 w 508000"/>
                            <a:gd name="connsiteY4" fmla="*/ 762000 h 762000"/>
                            <a:gd name="connsiteX5" fmla="*/ 0 w 508000"/>
                            <a:gd name="connsiteY5" fmla="*/ 762000 h 762000"/>
                            <a:gd name="connsiteX6" fmla="*/ 0 w 508000"/>
                            <a:gd name="connsiteY6" fmla="*/ 0 h 76200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508000" h="762000">
                              <a:moveTo>
                                <a:pt x="0" y="0"/>
                              </a:moveTo>
                              <a:lnTo>
                                <a:pt x="190500" y="152400"/>
                              </a:lnTo>
                              <a:lnTo>
                                <a:pt x="393700" y="419100"/>
                              </a:lnTo>
                              <a:lnTo>
                                <a:pt x="495300" y="711200"/>
                              </a:lnTo>
                              <a:lnTo>
                                <a:pt x="508000" y="762000"/>
                              </a:lnTo>
                              <a:lnTo>
                                <a:pt x="0" y="76200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0070C0">
                            <a:alpha val="40000"/>
                          </a:srgbClr>
                        </a:solidFill>
                        <a:ln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5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fr-CA" sz="2000" b="0" i="1" u="none" strike="noStrike" cap="none" normalizeH="0" baseline="0">
                            <a:ln>
                              <a:noFill/>
                            </a:ln>
                            <a:solidFill>
                              <a:schemeClr val="tx2"/>
                            </a:solidFill>
                            <a:effectLst/>
                            <a:latin typeface="Verdana" pitchFamily="34" charset="0"/>
                          </a:endParaRPr>
                        </a:p>
                      </p:txBody>
                    </p:sp>
                    <p:sp>
                      <p:nvSpPr>
                        <p:cNvPr id="131" name="Freeform 130"/>
                        <p:cNvSpPr/>
                        <p:nvPr/>
                      </p:nvSpPr>
                      <p:spPr bwMode="auto">
                        <a:xfrm flipH="1">
                          <a:off x="6053491" y="5332721"/>
                          <a:ext cx="495300" cy="762000"/>
                        </a:xfrm>
                        <a:custGeom>
                          <a:avLst/>
                          <a:gdLst>
                            <a:gd name="connsiteX0" fmla="*/ 0 w 508000"/>
                            <a:gd name="connsiteY0" fmla="*/ 0 h 762000"/>
                            <a:gd name="connsiteX1" fmla="*/ 190500 w 508000"/>
                            <a:gd name="connsiteY1" fmla="*/ 152400 h 762000"/>
                            <a:gd name="connsiteX2" fmla="*/ 393700 w 508000"/>
                            <a:gd name="connsiteY2" fmla="*/ 419100 h 762000"/>
                            <a:gd name="connsiteX3" fmla="*/ 495300 w 508000"/>
                            <a:gd name="connsiteY3" fmla="*/ 711200 h 762000"/>
                            <a:gd name="connsiteX4" fmla="*/ 508000 w 508000"/>
                            <a:gd name="connsiteY4" fmla="*/ 762000 h 762000"/>
                            <a:gd name="connsiteX5" fmla="*/ 0 w 508000"/>
                            <a:gd name="connsiteY5" fmla="*/ 762000 h 762000"/>
                            <a:gd name="connsiteX6" fmla="*/ 0 w 508000"/>
                            <a:gd name="connsiteY6" fmla="*/ 0 h 76200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508000" h="762000">
                              <a:moveTo>
                                <a:pt x="0" y="0"/>
                              </a:moveTo>
                              <a:lnTo>
                                <a:pt x="190500" y="152400"/>
                              </a:lnTo>
                              <a:lnTo>
                                <a:pt x="393700" y="419100"/>
                              </a:lnTo>
                              <a:lnTo>
                                <a:pt x="495300" y="711200"/>
                              </a:lnTo>
                              <a:lnTo>
                                <a:pt x="508000" y="762000"/>
                              </a:lnTo>
                              <a:lnTo>
                                <a:pt x="0" y="76200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0070C0">
                            <a:alpha val="40000"/>
                          </a:srgbClr>
                        </a:solidFill>
                        <a:ln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5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fr-CA" sz="2000" b="0" i="1" u="none" strike="noStrike" cap="none" normalizeH="0" baseline="0">
                            <a:ln>
                              <a:noFill/>
                            </a:ln>
                            <a:solidFill>
                              <a:schemeClr val="tx2"/>
                            </a:solidFill>
                            <a:effectLst/>
                            <a:latin typeface="Verdana" pitchFamily="34" charset="0"/>
                          </a:endParaRPr>
                        </a:p>
                      </p:txBody>
                    </p:sp>
                    <p:sp>
                      <p:nvSpPr>
                        <p:cNvPr id="132" name="Freeform 131"/>
                        <p:cNvSpPr/>
                        <p:nvPr/>
                      </p:nvSpPr>
                      <p:spPr bwMode="auto">
                        <a:xfrm>
                          <a:off x="4356100" y="5319349"/>
                          <a:ext cx="508000" cy="762000"/>
                        </a:xfrm>
                        <a:custGeom>
                          <a:avLst/>
                          <a:gdLst>
                            <a:gd name="connsiteX0" fmla="*/ 0 w 508000"/>
                            <a:gd name="connsiteY0" fmla="*/ 0 h 762000"/>
                            <a:gd name="connsiteX1" fmla="*/ 190500 w 508000"/>
                            <a:gd name="connsiteY1" fmla="*/ 152400 h 762000"/>
                            <a:gd name="connsiteX2" fmla="*/ 393700 w 508000"/>
                            <a:gd name="connsiteY2" fmla="*/ 419100 h 762000"/>
                            <a:gd name="connsiteX3" fmla="*/ 495300 w 508000"/>
                            <a:gd name="connsiteY3" fmla="*/ 711200 h 762000"/>
                            <a:gd name="connsiteX4" fmla="*/ 508000 w 508000"/>
                            <a:gd name="connsiteY4" fmla="*/ 762000 h 762000"/>
                            <a:gd name="connsiteX5" fmla="*/ 0 w 508000"/>
                            <a:gd name="connsiteY5" fmla="*/ 762000 h 762000"/>
                            <a:gd name="connsiteX6" fmla="*/ 0 w 508000"/>
                            <a:gd name="connsiteY6" fmla="*/ 0 h 76200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508000" h="762000">
                              <a:moveTo>
                                <a:pt x="0" y="0"/>
                              </a:moveTo>
                              <a:lnTo>
                                <a:pt x="190500" y="152400"/>
                              </a:lnTo>
                              <a:lnTo>
                                <a:pt x="393700" y="419100"/>
                              </a:lnTo>
                              <a:lnTo>
                                <a:pt x="495300" y="711200"/>
                              </a:lnTo>
                              <a:lnTo>
                                <a:pt x="508000" y="762000"/>
                              </a:lnTo>
                              <a:lnTo>
                                <a:pt x="0" y="76200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0070C0">
                            <a:alpha val="40000"/>
                          </a:srgbClr>
                        </a:solidFill>
                        <a:ln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5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fr-CA" sz="2000" b="0" i="1" u="none" strike="noStrike" cap="none" normalizeH="0" baseline="0">
                            <a:ln>
                              <a:noFill/>
                            </a:ln>
                            <a:solidFill>
                              <a:schemeClr val="tx2"/>
                            </a:solidFill>
                            <a:effectLst/>
                            <a:latin typeface="Verdana" pitchFamily="34" charset="0"/>
                          </a:endParaRPr>
                        </a:p>
                      </p:txBody>
                    </p:sp>
                    <p:sp>
                      <p:nvSpPr>
                        <p:cNvPr id="133" name="Freeform 132"/>
                        <p:cNvSpPr/>
                        <p:nvPr/>
                      </p:nvSpPr>
                      <p:spPr bwMode="auto">
                        <a:xfrm flipH="1">
                          <a:off x="3860800" y="5319349"/>
                          <a:ext cx="495300" cy="762000"/>
                        </a:xfrm>
                        <a:custGeom>
                          <a:avLst/>
                          <a:gdLst>
                            <a:gd name="connsiteX0" fmla="*/ 0 w 508000"/>
                            <a:gd name="connsiteY0" fmla="*/ 0 h 762000"/>
                            <a:gd name="connsiteX1" fmla="*/ 190500 w 508000"/>
                            <a:gd name="connsiteY1" fmla="*/ 152400 h 762000"/>
                            <a:gd name="connsiteX2" fmla="*/ 393700 w 508000"/>
                            <a:gd name="connsiteY2" fmla="*/ 419100 h 762000"/>
                            <a:gd name="connsiteX3" fmla="*/ 495300 w 508000"/>
                            <a:gd name="connsiteY3" fmla="*/ 711200 h 762000"/>
                            <a:gd name="connsiteX4" fmla="*/ 508000 w 508000"/>
                            <a:gd name="connsiteY4" fmla="*/ 762000 h 762000"/>
                            <a:gd name="connsiteX5" fmla="*/ 0 w 508000"/>
                            <a:gd name="connsiteY5" fmla="*/ 762000 h 762000"/>
                            <a:gd name="connsiteX6" fmla="*/ 0 w 508000"/>
                            <a:gd name="connsiteY6" fmla="*/ 0 h 762000"/>
                          </a:gdLst>
                          <a:ahLst/>
                          <a:cxnLst>
                            <a:cxn ang="0">
                              <a:pos x="connsiteX0" y="connsiteY0"/>
                            </a:cxn>
                            <a:cxn ang="0">
                              <a:pos x="connsiteX1" y="connsiteY1"/>
                            </a:cxn>
                            <a:cxn ang="0">
                              <a:pos x="connsiteX2" y="connsiteY2"/>
                            </a:cxn>
                            <a:cxn ang="0">
                              <a:pos x="connsiteX3" y="connsiteY3"/>
                            </a:cxn>
                            <a:cxn ang="0">
                              <a:pos x="connsiteX4" y="connsiteY4"/>
                            </a:cxn>
                            <a:cxn ang="0">
                              <a:pos x="connsiteX5" y="connsiteY5"/>
                            </a:cxn>
                            <a:cxn ang="0">
                              <a:pos x="connsiteX6" y="connsiteY6"/>
                            </a:cxn>
                          </a:cxnLst>
                          <a:rect l="l" t="t" r="r" b="b"/>
                          <a:pathLst>
                            <a:path w="508000" h="762000">
                              <a:moveTo>
                                <a:pt x="0" y="0"/>
                              </a:moveTo>
                              <a:lnTo>
                                <a:pt x="190500" y="152400"/>
                              </a:lnTo>
                              <a:lnTo>
                                <a:pt x="393700" y="419100"/>
                              </a:lnTo>
                              <a:lnTo>
                                <a:pt x="495300" y="711200"/>
                              </a:lnTo>
                              <a:lnTo>
                                <a:pt x="508000" y="762000"/>
                              </a:lnTo>
                              <a:lnTo>
                                <a:pt x="0" y="762000"/>
                              </a:lnTo>
                              <a:lnTo>
                                <a:pt x="0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0070C0">
                            <a:alpha val="40000"/>
                          </a:srgbClr>
                        </a:solidFill>
                        <a:ln w="9525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>
                        <a:effectLst/>
                      </p:spPr>
                      <p:txBody>
                        <a:bodyPr vert="horz" wrap="square" lIns="91440" tIns="45720" rIns="91440" bIns="45720" numCol="1" rtlCol="0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5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</a:pPr>
                          <a:endParaRPr kumimoji="0" lang="fr-CA" sz="2000" b="0" i="1" u="none" strike="noStrike" cap="none" normalizeH="0" baseline="0">
                            <a:ln>
                              <a:noFill/>
                            </a:ln>
                            <a:solidFill>
                              <a:schemeClr val="tx2"/>
                            </a:solidFill>
                            <a:effectLst/>
                            <a:latin typeface="Verdana" pitchFamily="34" charset="0"/>
                          </a:endParaRPr>
                        </a:p>
                      </p:txBody>
                    </p:sp>
                    <p:sp>
                      <p:nvSpPr>
                        <p:cNvPr id="121" name="Line 12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rot="16200000">
                          <a:off x="4901391" y="5518953"/>
                          <a:ext cx="1152000" cy="0"/>
                        </a:xfrm>
                        <a:prstGeom prst="line">
                          <a:avLst/>
                        </a:prstGeom>
                        <a:noFill/>
                        <a:ln w="28575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/>
                        <a:lstStyle/>
                        <a:p>
                          <a:endParaRPr lang="fr-CA" sz="2000"/>
                        </a:p>
                      </p:txBody>
                    </p:sp>
                    <p:sp>
                      <p:nvSpPr>
                        <p:cNvPr id="124" name="Line 12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>
                          <a:off x="3826390" y="6094953"/>
                          <a:ext cx="4608000" cy="0"/>
                        </a:xfrm>
                        <a:prstGeom prst="line">
                          <a:avLst/>
                        </a:prstGeom>
                        <a:noFill/>
                        <a:ln w="28575">
                          <a:solidFill>
                            <a:schemeClr val="tx2"/>
                          </a:solidFill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/>
                        <a:lstStyle/>
                        <a:p>
                          <a:endParaRPr lang="fr-CA" sz="2000"/>
                        </a:p>
                      </p:txBody>
                    </p:sp>
                    <p:sp>
                      <p:nvSpPr>
                        <p:cNvPr id="147" name="Text Box 6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6116991" y="6132994"/>
                          <a:ext cx="1041179" cy="400110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square">
                          <a:spAutoFit/>
                        </a:bodyPr>
                        <a:lstStyle/>
                        <a:p>
                          <a:pPr algn="ctr">
                            <a:spcBef>
                              <a:spcPts val="0"/>
                            </a:spcBef>
                          </a:pPr>
                          <a:r>
                            <a:rPr lang="fr-CA" sz="2000" i="1" dirty="0" err="1">
                              <a:solidFill>
                                <a:srgbClr val="002060"/>
                              </a:solidFill>
                              <a:sym typeface="Symbol"/>
                            </a:rPr>
                            <a:t>f</a:t>
                          </a:r>
                          <a:r>
                            <a:rPr lang="fr-CA" sz="2000" i="1" baseline="-25000" dirty="0" err="1">
                              <a:solidFill>
                                <a:srgbClr val="002060"/>
                              </a:solidFill>
                              <a:sym typeface="Symbol"/>
                            </a:rPr>
                            <a:t>e</a:t>
                          </a:r>
                          <a:r>
                            <a:rPr lang="fr-CA" sz="2000" i="0" dirty="0">
                              <a:solidFill>
                                <a:srgbClr val="002060"/>
                              </a:solidFill>
                              <a:sym typeface="Symbol"/>
                            </a:rPr>
                            <a:t>=1/</a:t>
                          </a:r>
                          <a:r>
                            <a:rPr lang="fr-CA" sz="2000" i="1" dirty="0">
                              <a:solidFill>
                                <a:srgbClr val="002060"/>
                              </a:solidFill>
                            </a:rPr>
                            <a:t>T</a:t>
                          </a:r>
                          <a:r>
                            <a:rPr lang="fr-CA" sz="2000" i="1" baseline="-25000" dirty="0">
                              <a:solidFill>
                                <a:srgbClr val="002060"/>
                              </a:solidFill>
                            </a:rPr>
                            <a:t>e</a:t>
                          </a:r>
                        </a:p>
                      </p:txBody>
                    </p:sp>
                    <p:sp>
                      <p:nvSpPr>
                        <p:cNvPr id="148" name="Text Box 6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660999" y="6144666"/>
                          <a:ext cx="1363791" cy="400110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square">
                          <a:spAutoFit/>
                        </a:bodyPr>
                        <a:lstStyle/>
                        <a:p>
                          <a:pPr algn="ctr">
                            <a:spcBef>
                              <a:spcPts val="0"/>
                            </a:spcBef>
                          </a:pPr>
                          <a:r>
                            <a:rPr lang="fr-CA" sz="2000" i="0" dirty="0">
                              <a:solidFill>
                                <a:srgbClr val="002060"/>
                              </a:solidFill>
                              <a:sym typeface="Symbol"/>
                            </a:rPr>
                            <a:t>-</a:t>
                          </a:r>
                          <a:r>
                            <a:rPr lang="fr-CA" sz="2000" i="1" dirty="0" err="1">
                              <a:solidFill>
                                <a:srgbClr val="002060"/>
                              </a:solidFill>
                              <a:sym typeface="Symbol"/>
                            </a:rPr>
                            <a:t>f</a:t>
                          </a:r>
                          <a:r>
                            <a:rPr lang="fr-CA" sz="2000" i="1" baseline="-25000" dirty="0" err="1">
                              <a:solidFill>
                                <a:srgbClr val="002060"/>
                              </a:solidFill>
                              <a:sym typeface="Symbol"/>
                            </a:rPr>
                            <a:t>e</a:t>
                          </a:r>
                          <a:endParaRPr lang="fr-CA" sz="2000" dirty="0">
                            <a:solidFill>
                              <a:srgbClr val="002060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49" name="Text Box 6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7171091" y="6145694"/>
                          <a:ext cx="1041179" cy="400110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square">
                          <a:spAutoFit/>
                        </a:bodyPr>
                        <a:lstStyle/>
                        <a:p>
                          <a:pPr algn="ctr">
                            <a:spcBef>
                              <a:spcPts val="0"/>
                            </a:spcBef>
                          </a:pPr>
                          <a:r>
                            <a:rPr lang="fr-CA" sz="2000" i="0" dirty="0">
                              <a:solidFill>
                                <a:srgbClr val="002060"/>
                              </a:solidFill>
                              <a:sym typeface="Symbol"/>
                            </a:rPr>
                            <a:t>2</a:t>
                          </a:r>
                          <a:r>
                            <a:rPr lang="fr-CA" sz="2000" i="1" dirty="0">
                              <a:solidFill>
                                <a:srgbClr val="002060"/>
                              </a:solidFill>
                              <a:sym typeface="Symbol"/>
                            </a:rPr>
                            <a:t>f</a:t>
                          </a:r>
                          <a:r>
                            <a:rPr lang="fr-CA" sz="2000" i="1" baseline="-25000" dirty="0">
                              <a:solidFill>
                                <a:srgbClr val="002060"/>
                              </a:solidFill>
                              <a:sym typeface="Symbol"/>
                            </a:rPr>
                            <a:t>e</a:t>
                          </a:r>
                          <a:endParaRPr lang="fr-CA" sz="2000" i="1" dirty="0">
                            <a:solidFill>
                              <a:srgbClr val="002060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51" name="Text Box 6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4948811" y="6082360"/>
                          <a:ext cx="1041179" cy="400110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square">
                          <a:spAutoFit/>
                        </a:bodyPr>
                        <a:lstStyle/>
                        <a:p>
                          <a:pPr algn="ctr">
                            <a:spcBef>
                              <a:spcPts val="0"/>
                            </a:spcBef>
                          </a:pPr>
                          <a:r>
                            <a:rPr lang="fr-CA" sz="2000" i="0" dirty="0">
                              <a:solidFill>
                                <a:srgbClr val="002060"/>
                              </a:solidFill>
                              <a:sym typeface="Symbol"/>
                            </a:rPr>
                            <a:t>0</a:t>
                          </a:r>
                          <a:endParaRPr lang="fr-CA" sz="2000" i="0" dirty="0">
                            <a:solidFill>
                              <a:srgbClr val="002060"/>
                            </a:solidFill>
                          </a:endParaRPr>
                        </a:p>
                      </p:txBody>
                    </p:sp>
                  </p:grpSp>
                  <p:sp>
                    <p:nvSpPr>
                      <p:cNvPr id="21" name="Line 123">
                        <a:extLst>
                          <a:ext uri="{FF2B5EF4-FFF2-40B4-BE49-F238E27FC236}">
                            <a16:creationId xmlns:a16="http://schemas.microsoft.com/office/drawing/2014/main" id="{C56D774E-EF31-3584-AF71-4841D5A33360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rot="16200000" flipV="1">
                        <a:off x="5949679" y="6022144"/>
                        <a:ext cx="108000" cy="0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rgbClr val="C00000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/>
                      <a:lstStyle/>
                      <a:p>
                        <a:endParaRPr lang="fr-CA" sz="2000"/>
                      </a:p>
                    </p:txBody>
                  </p:sp>
                  <p:sp>
                    <p:nvSpPr>
                      <p:cNvPr id="22" name="Line 123">
                        <a:extLst>
                          <a:ext uri="{FF2B5EF4-FFF2-40B4-BE49-F238E27FC236}">
                            <a16:creationId xmlns:a16="http://schemas.microsoft.com/office/drawing/2014/main" id="{D7BF15A3-872A-724C-765F-9AD4A6150270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rot="16200000" flipV="1">
                        <a:off x="4863257" y="6017847"/>
                        <a:ext cx="108000" cy="0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rgbClr val="C00000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/>
                      <a:lstStyle/>
                      <a:p>
                        <a:endParaRPr lang="fr-CA" sz="2000"/>
                      </a:p>
                    </p:txBody>
                  </p:sp>
                </p:grpSp>
                <p:sp>
                  <p:nvSpPr>
                    <p:cNvPr id="35" name="TextBox 34">
                      <a:extLst>
                        <a:ext uri="{FF2B5EF4-FFF2-40B4-BE49-F238E27FC236}">
                          <a16:creationId xmlns:a16="http://schemas.microsoft.com/office/drawing/2014/main" id="{18148C4E-2D55-E0DD-6D5C-40E73708F24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757745" y="6022147"/>
                      <a:ext cx="538930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fr-CA" sz="1800" i="1" dirty="0" err="1">
                          <a:solidFill>
                            <a:srgbClr val="C00000"/>
                          </a:solidFill>
                          <a:sym typeface="Symbol"/>
                        </a:rPr>
                        <a:t>f</a:t>
                      </a:r>
                      <a:r>
                        <a:rPr lang="fr-CA" baseline="-25000" dirty="0" err="1">
                          <a:solidFill>
                            <a:srgbClr val="C00000"/>
                          </a:solidFill>
                          <a:sym typeface="Symbol"/>
                        </a:rPr>
                        <a:t>e</a:t>
                      </a:r>
                      <a:r>
                        <a:rPr lang="fr-CA" sz="1800" i="0" dirty="0">
                          <a:solidFill>
                            <a:srgbClr val="C00000"/>
                          </a:solidFill>
                          <a:sym typeface="Symbol"/>
                        </a:rPr>
                        <a:t>/2</a:t>
                      </a:r>
                      <a:endParaRPr lang="fr-CA" dirty="0"/>
                    </a:p>
                  </p:txBody>
                </p:sp>
              </p:grpSp>
              <p:sp>
                <p:nvSpPr>
                  <p:cNvPr id="36" name="TextBox 35">
                    <a:extLst>
                      <a:ext uri="{FF2B5EF4-FFF2-40B4-BE49-F238E27FC236}">
                        <a16:creationId xmlns:a16="http://schemas.microsoft.com/office/drawing/2014/main" id="{46A0E94D-BFA2-A3CE-B284-C904AC7ACC9F}"/>
                      </a:ext>
                    </a:extLst>
                  </p:cNvPr>
                  <p:cNvSpPr txBox="1"/>
                  <p:nvPr/>
                </p:nvSpPr>
                <p:spPr>
                  <a:xfrm>
                    <a:off x="4613241" y="6035748"/>
                    <a:ext cx="609462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CA" sz="1800" i="1" dirty="0">
                        <a:solidFill>
                          <a:srgbClr val="C00000"/>
                        </a:solidFill>
                        <a:sym typeface="Symbol"/>
                      </a:rPr>
                      <a:t>-</a:t>
                    </a:r>
                    <a:r>
                      <a:rPr lang="fr-CA" sz="1800" i="1" dirty="0" err="1">
                        <a:solidFill>
                          <a:srgbClr val="C00000"/>
                        </a:solidFill>
                        <a:sym typeface="Symbol"/>
                      </a:rPr>
                      <a:t>f</a:t>
                    </a:r>
                    <a:r>
                      <a:rPr lang="fr-CA" baseline="-25000" dirty="0" err="1">
                        <a:solidFill>
                          <a:srgbClr val="C00000"/>
                        </a:solidFill>
                        <a:sym typeface="Symbol"/>
                      </a:rPr>
                      <a:t>e</a:t>
                    </a:r>
                    <a:r>
                      <a:rPr lang="fr-CA" sz="1800" i="0" dirty="0">
                        <a:solidFill>
                          <a:srgbClr val="C00000"/>
                        </a:solidFill>
                        <a:sym typeface="Symbol"/>
                      </a:rPr>
                      <a:t>/2</a:t>
                    </a:r>
                    <a:endParaRPr lang="fr-CA" dirty="0"/>
                  </a:p>
                </p:txBody>
              </p:sp>
            </p:grpSp>
          </p:grpSp>
        </p:grpSp>
      </p:grpSp>
    </p:spTree>
    <p:extLst>
      <p:ext uri="{BB962C8B-B14F-4D97-AF65-F5344CB8AC3E}">
        <p14:creationId xmlns:p14="http://schemas.microsoft.com/office/powerpoint/2010/main" val="6477712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63"/>
          <p:cNvGrpSpPr/>
          <p:nvPr/>
        </p:nvGrpSpPr>
        <p:grpSpPr>
          <a:xfrm>
            <a:off x="413832" y="1010709"/>
            <a:ext cx="8132568" cy="1546720"/>
            <a:chOff x="413832" y="1313954"/>
            <a:chExt cx="8132568" cy="1546720"/>
          </a:xfrm>
        </p:grpSpPr>
        <p:sp>
          <p:nvSpPr>
            <p:cNvPr id="23" name="Text Box 128"/>
            <p:cNvSpPr txBox="1">
              <a:spLocks noChangeArrowheads="1"/>
            </p:cNvSpPr>
            <p:nvPr/>
          </p:nvSpPr>
          <p:spPr bwMode="auto">
            <a:xfrm>
              <a:off x="4423110" y="1325837"/>
              <a:ext cx="1744901" cy="40011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fr-CA" sz="2000" b="1" i="0" dirty="0">
                  <a:solidFill>
                    <a:srgbClr val="002060"/>
                  </a:solidFill>
                  <a:sym typeface="Symbol"/>
                </a:rPr>
                <a:t></a:t>
              </a:r>
              <a:r>
                <a:rPr lang="fr-CA" sz="2000" i="1" dirty="0">
                  <a:solidFill>
                    <a:srgbClr val="002060"/>
                  </a:solidFill>
                  <a:sym typeface="Symbol"/>
                </a:rPr>
                <a:t>F</a:t>
              </a:r>
              <a:r>
                <a:rPr lang="fr-CA" sz="2000" i="0" dirty="0">
                  <a:solidFill>
                    <a:srgbClr val="002060"/>
                  </a:solidFill>
                  <a:sym typeface="Symbol"/>
                </a:rPr>
                <a:t>(</a:t>
              </a:r>
              <a:r>
                <a:rPr lang="fr-CA" sz="2000" dirty="0">
                  <a:solidFill>
                    <a:srgbClr val="002060"/>
                  </a:solidFill>
                  <a:latin typeface="Symbol" charset="2"/>
                  <a:ea typeface="Symbol" charset="2"/>
                  <a:cs typeface="Symbol" charset="2"/>
                  <a:sym typeface="Symbol"/>
                </a:rPr>
                <a:t>n</a:t>
              </a:r>
              <a:r>
                <a:rPr lang="fr-CA" sz="2000" i="0" dirty="0">
                  <a:solidFill>
                    <a:srgbClr val="002060"/>
                  </a:solidFill>
                  <a:sym typeface="Symbol"/>
                </a:rPr>
                <a:t>)</a:t>
              </a:r>
              <a:r>
                <a:rPr lang="fr-CA" sz="2000" b="1" i="0" dirty="0">
                  <a:solidFill>
                    <a:srgbClr val="002060"/>
                  </a:solidFill>
                  <a:sym typeface="Symbol"/>
                </a:rPr>
                <a:t></a:t>
              </a:r>
              <a:endParaRPr lang="fr-CA" sz="2000" b="1" i="0" baseline="-25000" dirty="0">
                <a:solidFill>
                  <a:srgbClr val="00206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 Box 6"/>
                <p:cNvSpPr txBox="1">
                  <a:spLocks noChangeArrowheads="1"/>
                </p:cNvSpPr>
                <p:nvPr/>
              </p:nvSpPr>
              <p:spPr bwMode="auto">
                <a:xfrm>
                  <a:off x="8201912" y="2463799"/>
                  <a:ext cx="344488" cy="3968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CA" sz="2000" i="1" dirty="0" smtClean="0">
                            <a:latin typeface="Cambria Math" panose="02040503050406030204" pitchFamily="18" charset="0"/>
                            <a:sym typeface="Symbol"/>
                          </a:rPr>
                          <m:t>𝑓</m:t>
                        </m:r>
                      </m:oMath>
                    </m:oMathPara>
                  </a14:m>
                  <a:endParaRPr lang="fr-CA" sz="2000" dirty="0"/>
                </a:p>
              </p:txBody>
            </p:sp>
          </mc:Choice>
          <mc:Fallback xmlns="">
            <p:sp>
              <p:nvSpPr>
                <p:cNvPr id="26" name="Text Box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8201912" y="2463799"/>
                  <a:ext cx="344488" cy="396875"/>
                </a:xfrm>
                <a:prstGeom prst="rect">
                  <a:avLst/>
                </a:prstGeom>
                <a:blipFill>
                  <a:blip r:embed="rId3"/>
                  <a:stretch>
                    <a:fillRect l="-3571" r="-3571" b="-12121"/>
                  </a:stretch>
                </a:blip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r>
                    <a:rPr lang="fr-CA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3" name="Line 122"/>
            <p:cNvSpPr>
              <a:spLocks noChangeShapeType="1"/>
            </p:cNvSpPr>
            <p:nvPr/>
          </p:nvSpPr>
          <p:spPr bwMode="auto">
            <a:xfrm>
              <a:off x="3788290" y="2437353"/>
              <a:ext cx="4608000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sp>
          <p:nvSpPr>
            <p:cNvPr id="113" name="Freeform 112"/>
            <p:cNvSpPr/>
            <p:nvPr/>
          </p:nvSpPr>
          <p:spPr bwMode="auto">
            <a:xfrm>
              <a:off x="5418711" y="1672167"/>
              <a:ext cx="508000" cy="762000"/>
            </a:xfrm>
            <a:custGeom>
              <a:avLst/>
              <a:gdLst>
                <a:gd name="connsiteX0" fmla="*/ 0 w 508000"/>
                <a:gd name="connsiteY0" fmla="*/ 0 h 762000"/>
                <a:gd name="connsiteX1" fmla="*/ 190500 w 508000"/>
                <a:gd name="connsiteY1" fmla="*/ 152400 h 762000"/>
                <a:gd name="connsiteX2" fmla="*/ 393700 w 508000"/>
                <a:gd name="connsiteY2" fmla="*/ 419100 h 762000"/>
                <a:gd name="connsiteX3" fmla="*/ 495300 w 508000"/>
                <a:gd name="connsiteY3" fmla="*/ 711200 h 762000"/>
                <a:gd name="connsiteX4" fmla="*/ 508000 w 508000"/>
                <a:gd name="connsiteY4" fmla="*/ 762000 h 762000"/>
                <a:gd name="connsiteX5" fmla="*/ 0 w 508000"/>
                <a:gd name="connsiteY5" fmla="*/ 762000 h 762000"/>
                <a:gd name="connsiteX6" fmla="*/ 0 w 508000"/>
                <a:gd name="connsiteY6" fmla="*/ 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8000" h="762000">
                  <a:moveTo>
                    <a:pt x="0" y="0"/>
                  </a:moveTo>
                  <a:lnTo>
                    <a:pt x="190500" y="152400"/>
                  </a:lnTo>
                  <a:lnTo>
                    <a:pt x="393700" y="419100"/>
                  </a:lnTo>
                  <a:lnTo>
                    <a:pt x="495300" y="711200"/>
                  </a:lnTo>
                  <a:lnTo>
                    <a:pt x="508000" y="762000"/>
                  </a:lnTo>
                  <a:lnTo>
                    <a:pt x="0" y="762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>
                <a:alpha val="39000"/>
              </a:srgbClr>
            </a:solidFill>
            <a:ln w="9525" cap="flat" cmpd="sng" algn="ctr">
              <a:solidFill>
                <a:srgbClr val="0070C0">
                  <a:alpha val="41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2000" b="0" i="1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14" name="Freeform 113"/>
            <p:cNvSpPr/>
            <p:nvPr/>
          </p:nvSpPr>
          <p:spPr bwMode="auto">
            <a:xfrm flipH="1">
              <a:off x="4936111" y="1672167"/>
              <a:ext cx="495300" cy="762000"/>
            </a:xfrm>
            <a:custGeom>
              <a:avLst/>
              <a:gdLst>
                <a:gd name="connsiteX0" fmla="*/ 0 w 508000"/>
                <a:gd name="connsiteY0" fmla="*/ 0 h 762000"/>
                <a:gd name="connsiteX1" fmla="*/ 190500 w 508000"/>
                <a:gd name="connsiteY1" fmla="*/ 152400 h 762000"/>
                <a:gd name="connsiteX2" fmla="*/ 393700 w 508000"/>
                <a:gd name="connsiteY2" fmla="*/ 419100 h 762000"/>
                <a:gd name="connsiteX3" fmla="*/ 495300 w 508000"/>
                <a:gd name="connsiteY3" fmla="*/ 711200 h 762000"/>
                <a:gd name="connsiteX4" fmla="*/ 508000 w 508000"/>
                <a:gd name="connsiteY4" fmla="*/ 762000 h 762000"/>
                <a:gd name="connsiteX5" fmla="*/ 0 w 508000"/>
                <a:gd name="connsiteY5" fmla="*/ 762000 h 762000"/>
                <a:gd name="connsiteX6" fmla="*/ 0 w 508000"/>
                <a:gd name="connsiteY6" fmla="*/ 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8000" h="762000">
                  <a:moveTo>
                    <a:pt x="0" y="0"/>
                  </a:moveTo>
                  <a:lnTo>
                    <a:pt x="190500" y="152400"/>
                  </a:lnTo>
                  <a:lnTo>
                    <a:pt x="393700" y="419100"/>
                  </a:lnTo>
                  <a:lnTo>
                    <a:pt x="495300" y="711200"/>
                  </a:lnTo>
                  <a:lnTo>
                    <a:pt x="508000" y="762000"/>
                  </a:lnTo>
                  <a:lnTo>
                    <a:pt x="0" y="762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>
                <a:alpha val="39000"/>
              </a:srgbClr>
            </a:solidFill>
            <a:ln w="9525" cap="flat" cmpd="sng" algn="ctr">
              <a:solidFill>
                <a:srgbClr val="0070C0">
                  <a:alpha val="41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2000" b="0" i="1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9" name="Line 123"/>
            <p:cNvSpPr>
              <a:spLocks noChangeShapeType="1"/>
            </p:cNvSpPr>
            <p:nvPr/>
          </p:nvSpPr>
          <p:spPr bwMode="auto">
            <a:xfrm rot="16200000">
              <a:off x="4986251" y="1984312"/>
              <a:ext cx="906081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grpSp>
          <p:nvGrpSpPr>
            <p:cNvPr id="3" name="Group 152"/>
            <p:cNvGrpSpPr/>
            <p:nvPr/>
          </p:nvGrpSpPr>
          <p:grpSpPr>
            <a:xfrm>
              <a:off x="413832" y="1313954"/>
              <a:ext cx="2807647" cy="1532864"/>
              <a:chOff x="413832" y="1313954"/>
              <a:chExt cx="2807647" cy="1532864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Text Box 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876991" y="2449943"/>
                    <a:ext cx="344488" cy="39687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CA" sz="2000" i="1" dirty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oMath>
                      </m:oMathPara>
                    </a14:m>
                    <a:endParaRPr lang="fr-CA" sz="2000" dirty="0"/>
                  </a:p>
                </p:txBody>
              </p:sp>
            </mc:Choice>
            <mc:Fallback xmlns="">
              <p:sp>
                <p:nvSpPr>
                  <p:cNvPr id="14" name="Text Box 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2876991" y="2449943"/>
                    <a:ext cx="344488" cy="396875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/>
                  <a:lstStyle/>
                  <a:p>
                    <a:r>
                      <a:rPr lang="fr-CA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4" name="Line 122"/>
              <p:cNvSpPr>
                <a:spLocks noChangeShapeType="1"/>
              </p:cNvSpPr>
              <p:nvPr/>
            </p:nvSpPr>
            <p:spPr bwMode="auto">
              <a:xfrm>
                <a:off x="994291" y="2437352"/>
                <a:ext cx="2124000" cy="0"/>
              </a:xfrm>
              <a:prstGeom prst="line">
                <a:avLst/>
              </a:prstGeom>
              <a:noFill/>
              <a:ln w="28575">
                <a:solidFill>
                  <a:schemeClr val="tx2"/>
                </a:solidFill>
                <a:miter lim="800000"/>
                <a:headEnd/>
                <a:tailEnd/>
              </a:ln>
              <a:effectLst/>
            </p:spPr>
            <p:txBody>
              <a:bodyPr wrap="none"/>
              <a:lstStyle/>
              <a:p>
                <a:endParaRPr lang="fr-CA" sz="2000"/>
              </a:p>
            </p:txBody>
          </p:sp>
          <p:sp>
            <p:nvSpPr>
              <p:cNvPr id="25" name="Line 123"/>
              <p:cNvSpPr>
                <a:spLocks noChangeShapeType="1"/>
              </p:cNvSpPr>
              <p:nvPr/>
            </p:nvSpPr>
            <p:spPr bwMode="auto">
              <a:xfrm rot="16200000">
                <a:off x="541251" y="1984311"/>
                <a:ext cx="906081" cy="0"/>
              </a:xfrm>
              <a:prstGeom prst="line">
                <a:avLst/>
              </a:prstGeom>
              <a:noFill/>
              <a:ln w="28575">
                <a:solidFill>
                  <a:schemeClr val="tx2"/>
                </a:solidFill>
                <a:miter lim="800000"/>
                <a:headEnd/>
                <a:tailEnd/>
              </a:ln>
              <a:effectLst/>
            </p:spPr>
            <p:txBody>
              <a:bodyPr wrap="none"/>
              <a:lstStyle/>
              <a:p>
                <a:endParaRPr lang="fr-CA" sz="2000"/>
              </a:p>
            </p:txBody>
          </p:sp>
          <p:sp>
            <p:nvSpPr>
              <p:cNvPr id="56" name="Freeform 55"/>
              <p:cNvSpPr/>
              <p:nvPr/>
            </p:nvSpPr>
            <p:spPr bwMode="auto">
              <a:xfrm>
                <a:off x="965200" y="1672167"/>
                <a:ext cx="2006600" cy="531283"/>
              </a:xfrm>
              <a:custGeom>
                <a:avLst/>
                <a:gdLst>
                  <a:gd name="connsiteX0" fmla="*/ 0 w 2006600"/>
                  <a:gd name="connsiteY0" fmla="*/ 283633 h 531283"/>
                  <a:gd name="connsiteX1" fmla="*/ 139700 w 2006600"/>
                  <a:gd name="connsiteY1" fmla="*/ 156633 h 531283"/>
                  <a:gd name="connsiteX2" fmla="*/ 254000 w 2006600"/>
                  <a:gd name="connsiteY2" fmla="*/ 4233 h 531283"/>
                  <a:gd name="connsiteX3" fmla="*/ 368300 w 2006600"/>
                  <a:gd name="connsiteY3" fmla="*/ 156633 h 531283"/>
                  <a:gd name="connsiteX4" fmla="*/ 533400 w 2006600"/>
                  <a:gd name="connsiteY4" fmla="*/ 347133 h 531283"/>
                  <a:gd name="connsiteX5" fmla="*/ 660400 w 2006600"/>
                  <a:gd name="connsiteY5" fmla="*/ 397933 h 531283"/>
                  <a:gd name="connsiteX6" fmla="*/ 787400 w 2006600"/>
                  <a:gd name="connsiteY6" fmla="*/ 512233 h 531283"/>
                  <a:gd name="connsiteX7" fmla="*/ 977900 w 2006600"/>
                  <a:gd name="connsiteY7" fmla="*/ 512233 h 531283"/>
                  <a:gd name="connsiteX8" fmla="*/ 1104900 w 2006600"/>
                  <a:gd name="connsiteY8" fmla="*/ 397933 h 531283"/>
                  <a:gd name="connsiteX9" fmla="*/ 1244600 w 2006600"/>
                  <a:gd name="connsiteY9" fmla="*/ 296333 h 531283"/>
                  <a:gd name="connsiteX10" fmla="*/ 1384300 w 2006600"/>
                  <a:gd name="connsiteY10" fmla="*/ 131233 h 531283"/>
                  <a:gd name="connsiteX11" fmla="*/ 1473200 w 2006600"/>
                  <a:gd name="connsiteY11" fmla="*/ 4233 h 531283"/>
                  <a:gd name="connsiteX12" fmla="*/ 1638300 w 2006600"/>
                  <a:gd name="connsiteY12" fmla="*/ 156633 h 531283"/>
                  <a:gd name="connsiteX13" fmla="*/ 1752600 w 2006600"/>
                  <a:gd name="connsiteY13" fmla="*/ 270933 h 531283"/>
                  <a:gd name="connsiteX14" fmla="*/ 1866900 w 2006600"/>
                  <a:gd name="connsiteY14" fmla="*/ 423333 h 531283"/>
                  <a:gd name="connsiteX15" fmla="*/ 2006600 w 2006600"/>
                  <a:gd name="connsiteY15" fmla="*/ 461433 h 531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06600" h="531283">
                    <a:moveTo>
                      <a:pt x="0" y="283633"/>
                    </a:moveTo>
                    <a:cubicBezTo>
                      <a:pt x="48683" y="243416"/>
                      <a:pt x="97367" y="203200"/>
                      <a:pt x="139700" y="156633"/>
                    </a:cubicBezTo>
                    <a:cubicBezTo>
                      <a:pt x="182033" y="110066"/>
                      <a:pt x="215900" y="4233"/>
                      <a:pt x="254000" y="4233"/>
                    </a:cubicBezTo>
                    <a:cubicBezTo>
                      <a:pt x="292100" y="4233"/>
                      <a:pt x="321733" y="99483"/>
                      <a:pt x="368300" y="156633"/>
                    </a:cubicBezTo>
                    <a:cubicBezTo>
                      <a:pt x="414867" y="213783"/>
                      <a:pt x="484717" y="306916"/>
                      <a:pt x="533400" y="347133"/>
                    </a:cubicBezTo>
                    <a:cubicBezTo>
                      <a:pt x="582083" y="387350"/>
                      <a:pt x="618067" y="370416"/>
                      <a:pt x="660400" y="397933"/>
                    </a:cubicBezTo>
                    <a:cubicBezTo>
                      <a:pt x="702733" y="425450"/>
                      <a:pt x="734483" y="493183"/>
                      <a:pt x="787400" y="512233"/>
                    </a:cubicBezTo>
                    <a:cubicBezTo>
                      <a:pt x="840317" y="531283"/>
                      <a:pt x="924983" y="531283"/>
                      <a:pt x="977900" y="512233"/>
                    </a:cubicBezTo>
                    <a:cubicBezTo>
                      <a:pt x="1030817" y="493183"/>
                      <a:pt x="1060450" y="433916"/>
                      <a:pt x="1104900" y="397933"/>
                    </a:cubicBezTo>
                    <a:cubicBezTo>
                      <a:pt x="1149350" y="361950"/>
                      <a:pt x="1198033" y="340783"/>
                      <a:pt x="1244600" y="296333"/>
                    </a:cubicBezTo>
                    <a:cubicBezTo>
                      <a:pt x="1291167" y="251883"/>
                      <a:pt x="1346200" y="179916"/>
                      <a:pt x="1384300" y="131233"/>
                    </a:cubicBezTo>
                    <a:cubicBezTo>
                      <a:pt x="1422400" y="82550"/>
                      <a:pt x="1430867" y="0"/>
                      <a:pt x="1473200" y="4233"/>
                    </a:cubicBezTo>
                    <a:cubicBezTo>
                      <a:pt x="1515533" y="8466"/>
                      <a:pt x="1591733" y="112183"/>
                      <a:pt x="1638300" y="156633"/>
                    </a:cubicBezTo>
                    <a:cubicBezTo>
                      <a:pt x="1684867" y="201083"/>
                      <a:pt x="1714500" y="226483"/>
                      <a:pt x="1752600" y="270933"/>
                    </a:cubicBezTo>
                    <a:cubicBezTo>
                      <a:pt x="1790700" y="315383"/>
                      <a:pt x="1824567" y="391583"/>
                      <a:pt x="1866900" y="423333"/>
                    </a:cubicBezTo>
                    <a:cubicBezTo>
                      <a:pt x="1909233" y="455083"/>
                      <a:pt x="2006600" y="461433"/>
                      <a:pt x="2006600" y="461433"/>
                    </a:cubicBezTo>
                  </a:path>
                </a:pathLst>
              </a:custGeom>
              <a:noFill/>
              <a:ln w="28575" cap="flat" cmpd="sng" algn="ctr">
                <a:solidFill>
                  <a:srgbClr val="C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fr-CA" sz="2000" b="0" i="1" u="none" strike="noStrike" cap="none" normalizeH="0" baseline="0">
                  <a:ln>
                    <a:noFill/>
                  </a:ln>
                  <a:solidFill>
                    <a:schemeClr val="tx2"/>
                  </a:solidFill>
                  <a:effectLst/>
                  <a:latin typeface="Verdana" pitchFamily="34" charset="0"/>
                </a:endParaRPr>
              </a:p>
            </p:txBody>
          </p:sp>
          <p:sp>
            <p:nvSpPr>
              <p:cNvPr id="144" name="Text Box 128"/>
              <p:cNvSpPr txBox="1">
                <a:spLocks noChangeArrowheads="1"/>
              </p:cNvSpPr>
              <p:nvPr/>
            </p:nvSpPr>
            <p:spPr bwMode="auto">
              <a:xfrm>
                <a:off x="413832" y="1313954"/>
                <a:ext cx="1744901" cy="400110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r>
                  <a:rPr lang="fr-CA" sz="2000" i="1" dirty="0">
                    <a:solidFill>
                      <a:srgbClr val="002060"/>
                    </a:solidFill>
                    <a:sym typeface="Symbol"/>
                  </a:rPr>
                  <a:t>f</a:t>
                </a:r>
                <a:r>
                  <a:rPr lang="fr-CA" sz="2000" i="0" dirty="0">
                    <a:solidFill>
                      <a:srgbClr val="002060"/>
                    </a:solidFill>
                    <a:sym typeface="Symbol"/>
                  </a:rPr>
                  <a:t>(</a:t>
                </a:r>
                <a:r>
                  <a:rPr lang="fr-CA" sz="2000" i="1" dirty="0">
                    <a:solidFill>
                      <a:srgbClr val="002060"/>
                    </a:solidFill>
                    <a:sym typeface="Symbol"/>
                  </a:rPr>
                  <a:t>t</a:t>
                </a:r>
                <a:r>
                  <a:rPr lang="fr-CA" sz="2000" i="0" dirty="0">
                    <a:solidFill>
                      <a:srgbClr val="002060"/>
                    </a:solidFill>
                    <a:sym typeface="Symbol"/>
                  </a:rPr>
                  <a:t>)</a:t>
                </a:r>
                <a:endParaRPr lang="fr-CA" sz="2000" b="1" i="0" baseline="-25000" dirty="0">
                  <a:solidFill>
                    <a:srgbClr val="002060"/>
                  </a:solidFill>
                </a:endParaRPr>
              </a:p>
            </p:txBody>
          </p:sp>
        </p:grpSp>
      </p:grpSp>
      <p:sp>
        <p:nvSpPr>
          <p:cNvPr id="156" name="Text Box 6"/>
          <p:cNvSpPr txBox="1">
            <a:spLocks noChangeArrowheads="1"/>
          </p:cNvSpPr>
          <p:nvPr/>
        </p:nvSpPr>
        <p:spPr bwMode="auto">
          <a:xfrm>
            <a:off x="3699320" y="5810249"/>
            <a:ext cx="174479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fr-CA" sz="2000" i="1" dirty="0">
                <a:solidFill>
                  <a:srgbClr val="002060"/>
                </a:solidFill>
                <a:sym typeface="Symbol"/>
              </a:rPr>
              <a:t>-</a:t>
            </a:r>
            <a:r>
              <a:rPr lang="fr-CA" sz="2000" i="1" dirty="0" err="1">
                <a:solidFill>
                  <a:srgbClr val="002060"/>
                </a:solidFill>
                <a:sym typeface="Symbol"/>
              </a:rPr>
              <a:t>f</a:t>
            </a:r>
            <a:r>
              <a:rPr lang="fr-CA" sz="2000" i="1" baseline="-25000" dirty="0" err="1">
                <a:solidFill>
                  <a:srgbClr val="002060"/>
                </a:solidFill>
                <a:sym typeface="Symbol"/>
              </a:rPr>
              <a:t>e</a:t>
            </a:r>
            <a:endParaRPr lang="fr-CA" sz="2000" i="1" dirty="0">
              <a:solidFill>
                <a:srgbClr val="002060"/>
              </a:solidFill>
            </a:endParaRPr>
          </a:p>
        </p:txBody>
      </p:sp>
      <p:grpSp>
        <p:nvGrpSpPr>
          <p:cNvPr id="86" name="Group 85"/>
          <p:cNvGrpSpPr/>
          <p:nvPr/>
        </p:nvGrpSpPr>
        <p:grpSpPr>
          <a:xfrm>
            <a:off x="350709" y="4130215"/>
            <a:ext cx="8284591" cy="2158845"/>
            <a:chOff x="350709" y="4335531"/>
            <a:chExt cx="8284591" cy="2158845"/>
          </a:xfrm>
        </p:grpSpPr>
        <p:sp>
          <p:nvSpPr>
            <p:cNvPr id="122" name="Text Box 128"/>
            <p:cNvSpPr txBox="1">
              <a:spLocks noChangeArrowheads="1"/>
            </p:cNvSpPr>
            <p:nvPr/>
          </p:nvSpPr>
          <p:spPr bwMode="auto">
            <a:xfrm>
              <a:off x="3724390" y="4783607"/>
              <a:ext cx="2684701" cy="40011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fr-CA" sz="2000" b="1" i="0" dirty="0">
                  <a:solidFill>
                    <a:srgbClr val="002060"/>
                  </a:solidFill>
                  <a:sym typeface="Symbol"/>
                </a:rPr>
                <a:t></a:t>
              </a:r>
              <a:r>
                <a:rPr lang="fr-CA" sz="2000" i="1" dirty="0">
                  <a:solidFill>
                    <a:srgbClr val="002060"/>
                  </a:solidFill>
                  <a:sym typeface="Symbol"/>
                </a:rPr>
                <a:t>F</a:t>
              </a:r>
              <a:r>
                <a:rPr lang="fr-CA" sz="2000" i="0" dirty="0">
                  <a:solidFill>
                    <a:srgbClr val="002060"/>
                  </a:solidFill>
                  <a:sym typeface="Symbol"/>
                </a:rPr>
                <a:t>(</a:t>
              </a:r>
              <a:r>
                <a:rPr lang="fr-CA" sz="2000" dirty="0">
                  <a:solidFill>
                    <a:srgbClr val="002060"/>
                  </a:solidFill>
                  <a:latin typeface="Symbol" charset="2"/>
                  <a:ea typeface="Symbol" charset="2"/>
                  <a:cs typeface="Symbol" charset="2"/>
                  <a:sym typeface="Symbol"/>
                </a:rPr>
                <a:t>n</a:t>
              </a:r>
              <a:r>
                <a:rPr lang="fr-CA" sz="2000" i="0" dirty="0">
                  <a:solidFill>
                    <a:srgbClr val="002060"/>
                  </a:solidFill>
                  <a:sym typeface="Symbol"/>
                </a:rPr>
                <a:t>)*</a:t>
              </a:r>
              <a:r>
                <a:rPr lang="fr-CA" sz="2000" i="1" dirty="0">
                  <a:solidFill>
                    <a:srgbClr val="002060"/>
                  </a:solidFill>
                  <a:sym typeface="Symbol"/>
                </a:rPr>
                <a:t>P</a:t>
              </a:r>
              <a:r>
                <a:rPr lang="fr-CA" sz="2000" i="0" dirty="0">
                  <a:solidFill>
                    <a:srgbClr val="002060"/>
                  </a:solidFill>
                  <a:sym typeface="Symbol"/>
                </a:rPr>
                <a:t>(</a:t>
              </a:r>
              <a:r>
                <a:rPr lang="fr-CA" sz="2000" dirty="0">
                  <a:solidFill>
                    <a:srgbClr val="002060"/>
                  </a:solidFill>
                  <a:latin typeface="Symbol" charset="2"/>
                  <a:ea typeface="Symbol" charset="2"/>
                  <a:cs typeface="Symbol" charset="2"/>
                  <a:sym typeface="Symbol"/>
                </a:rPr>
                <a:t>n</a:t>
              </a:r>
              <a:r>
                <a:rPr lang="fr-CA" sz="2000" i="0" dirty="0">
                  <a:solidFill>
                    <a:srgbClr val="002060"/>
                  </a:solidFill>
                  <a:sym typeface="Symbol"/>
                </a:rPr>
                <a:t>)</a:t>
              </a:r>
              <a:r>
                <a:rPr lang="fr-CA" sz="2000" b="1" i="0" dirty="0">
                  <a:solidFill>
                    <a:srgbClr val="002060"/>
                  </a:solidFill>
                  <a:sym typeface="Symbol"/>
                </a:rPr>
                <a:t></a:t>
              </a:r>
              <a:endParaRPr lang="fr-CA" sz="2000" b="1" i="0" baseline="-25000" dirty="0">
                <a:solidFill>
                  <a:srgbClr val="002060"/>
                </a:solidFill>
              </a:endParaRPr>
            </a:p>
          </p:txBody>
        </p:sp>
        <p:sp>
          <p:nvSpPr>
            <p:cNvPr id="125" name="Freeform 124"/>
            <p:cNvSpPr/>
            <p:nvPr/>
          </p:nvSpPr>
          <p:spPr bwMode="auto">
            <a:xfrm>
              <a:off x="5469511" y="5329767"/>
              <a:ext cx="508000" cy="762000"/>
            </a:xfrm>
            <a:custGeom>
              <a:avLst/>
              <a:gdLst>
                <a:gd name="connsiteX0" fmla="*/ 0 w 508000"/>
                <a:gd name="connsiteY0" fmla="*/ 0 h 762000"/>
                <a:gd name="connsiteX1" fmla="*/ 190500 w 508000"/>
                <a:gd name="connsiteY1" fmla="*/ 152400 h 762000"/>
                <a:gd name="connsiteX2" fmla="*/ 393700 w 508000"/>
                <a:gd name="connsiteY2" fmla="*/ 419100 h 762000"/>
                <a:gd name="connsiteX3" fmla="*/ 495300 w 508000"/>
                <a:gd name="connsiteY3" fmla="*/ 711200 h 762000"/>
                <a:gd name="connsiteX4" fmla="*/ 508000 w 508000"/>
                <a:gd name="connsiteY4" fmla="*/ 762000 h 762000"/>
                <a:gd name="connsiteX5" fmla="*/ 0 w 508000"/>
                <a:gd name="connsiteY5" fmla="*/ 762000 h 762000"/>
                <a:gd name="connsiteX6" fmla="*/ 0 w 508000"/>
                <a:gd name="connsiteY6" fmla="*/ 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8000" h="762000">
                  <a:moveTo>
                    <a:pt x="0" y="0"/>
                  </a:moveTo>
                  <a:lnTo>
                    <a:pt x="190500" y="152400"/>
                  </a:lnTo>
                  <a:lnTo>
                    <a:pt x="393700" y="419100"/>
                  </a:lnTo>
                  <a:lnTo>
                    <a:pt x="495300" y="711200"/>
                  </a:lnTo>
                  <a:lnTo>
                    <a:pt x="508000" y="762000"/>
                  </a:lnTo>
                  <a:lnTo>
                    <a:pt x="0" y="762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>
                <a:alpha val="39000"/>
              </a:srgbClr>
            </a:solidFill>
            <a:ln w="9525" cap="flat" cmpd="sng" algn="ctr">
              <a:solidFill>
                <a:srgbClr val="0070C0">
                  <a:alpha val="41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2000" b="0" i="1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26" name="Freeform 125"/>
            <p:cNvSpPr/>
            <p:nvPr/>
          </p:nvSpPr>
          <p:spPr bwMode="auto">
            <a:xfrm flipH="1">
              <a:off x="4974211" y="5329767"/>
              <a:ext cx="495300" cy="762000"/>
            </a:xfrm>
            <a:custGeom>
              <a:avLst/>
              <a:gdLst>
                <a:gd name="connsiteX0" fmla="*/ 0 w 508000"/>
                <a:gd name="connsiteY0" fmla="*/ 0 h 762000"/>
                <a:gd name="connsiteX1" fmla="*/ 190500 w 508000"/>
                <a:gd name="connsiteY1" fmla="*/ 152400 h 762000"/>
                <a:gd name="connsiteX2" fmla="*/ 393700 w 508000"/>
                <a:gd name="connsiteY2" fmla="*/ 419100 h 762000"/>
                <a:gd name="connsiteX3" fmla="*/ 495300 w 508000"/>
                <a:gd name="connsiteY3" fmla="*/ 711200 h 762000"/>
                <a:gd name="connsiteX4" fmla="*/ 508000 w 508000"/>
                <a:gd name="connsiteY4" fmla="*/ 762000 h 762000"/>
                <a:gd name="connsiteX5" fmla="*/ 0 w 508000"/>
                <a:gd name="connsiteY5" fmla="*/ 762000 h 762000"/>
                <a:gd name="connsiteX6" fmla="*/ 0 w 508000"/>
                <a:gd name="connsiteY6" fmla="*/ 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8000" h="762000">
                  <a:moveTo>
                    <a:pt x="0" y="0"/>
                  </a:moveTo>
                  <a:lnTo>
                    <a:pt x="190500" y="152400"/>
                  </a:lnTo>
                  <a:lnTo>
                    <a:pt x="393700" y="419100"/>
                  </a:lnTo>
                  <a:lnTo>
                    <a:pt x="495300" y="711200"/>
                  </a:lnTo>
                  <a:lnTo>
                    <a:pt x="508000" y="762000"/>
                  </a:lnTo>
                  <a:lnTo>
                    <a:pt x="0" y="762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>
                <a:alpha val="39000"/>
              </a:srgbClr>
            </a:solidFill>
            <a:ln w="9525" cap="flat" cmpd="sng" algn="ctr">
              <a:solidFill>
                <a:srgbClr val="0070C0">
                  <a:alpha val="41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2000" b="0" i="1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30" name="Freeform 129"/>
            <p:cNvSpPr/>
            <p:nvPr/>
          </p:nvSpPr>
          <p:spPr bwMode="auto">
            <a:xfrm>
              <a:off x="7132991" y="5321043"/>
              <a:ext cx="508000" cy="762000"/>
            </a:xfrm>
            <a:custGeom>
              <a:avLst/>
              <a:gdLst>
                <a:gd name="connsiteX0" fmla="*/ 0 w 508000"/>
                <a:gd name="connsiteY0" fmla="*/ 0 h 762000"/>
                <a:gd name="connsiteX1" fmla="*/ 190500 w 508000"/>
                <a:gd name="connsiteY1" fmla="*/ 152400 h 762000"/>
                <a:gd name="connsiteX2" fmla="*/ 393700 w 508000"/>
                <a:gd name="connsiteY2" fmla="*/ 419100 h 762000"/>
                <a:gd name="connsiteX3" fmla="*/ 495300 w 508000"/>
                <a:gd name="connsiteY3" fmla="*/ 711200 h 762000"/>
                <a:gd name="connsiteX4" fmla="*/ 508000 w 508000"/>
                <a:gd name="connsiteY4" fmla="*/ 762000 h 762000"/>
                <a:gd name="connsiteX5" fmla="*/ 0 w 508000"/>
                <a:gd name="connsiteY5" fmla="*/ 762000 h 762000"/>
                <a:gd name="connsiteX6" fmla="*/ 0 w 508000"/>
                <a:gd name="connsiteY6" fmla="*/ 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8000" h="762000">
                  <a:moveTo>
                    <a:pt x="0" y="0"/>
                  </a:moveTo>
                  <a:lnTo>
                    <a:pt x="190500" y="152400"/>
                  </a:lnTo>
                  <a:lnTo>
                    <a:pt x="393700" y="419100"/>
                  </a:lnTo>
                  <a:lnTo>
                    <a:pt x="495300" y="711200"/>
                  </a:lnTo>
                  <a:lnTo>
                    <a:pt x="508000" y="762000"/>
                  </a:lnTo>
                  <a:lnTo>
                    <a:pt x="0" y="762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>
                <a:alpha val="39000"/>
              </a:srgbClr>
            </a:solidFill>
            <a:ln w="9525" cap="flat" cmpd="sng" algn="ctr">
              <a:solidFill>
                <a:srgbClr val="0070C0">
                  <a:alpha val="41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2000" b="0" i="1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31" name="Freeform 130"/>
            <p:cNvSpPr/>
            <p:nvPr/>
          </p:nvSpPr>
          <p:spPr bwMode="auto">
            <a:xfrm flipH="1">
              <a:off x="6624991" y="5321043"/>
              <a:ext cx="495300" cy="762000"/>
            </a:xfrm>
            <a:custGeom>
              <a:avLst/>
              <a:gdLst>
                <a:gd name="connsiteX0" fmla="*/ 0 w 508000"/>
                <a:gd name="connsiteY0" fmla="*/ 0 h 762000"/>
                <a:gd name="connsiteX1" fmla="*/ 190500 w 508000"/>
                <a:gd name="connsiteY1" fmla="*/ 152400 h 762000"/>
                <a:gd name="connsiteX2" fmla="*/ 393700 w 508000"/>
                <a:gd name="connsiteY2" fmla="*/ 419100 h 762000"/>
                <a:gd name="connsiteX3" fmla="*/ 495300 w 508000"/>
                <a:gd name="connsiteY3" fmla="*/ 711200 h 762000"/>
                <a:gd name="connsiteX4" fmla="*/ 508000 w 508000"/>
                <a:gd name="connsiteY4" fmla="*/ 762000 h 762000"/>
                <a:gd name="connsiteX5" fmla="*/ 0 w 508000"/>
                <a:gd name="connsiteY5" fmla="*/ 762000 h 762000"/>
                <a:gd name="connsiteX6" fmla="*/ 0 w 508000"/>
                <a:gd name="connsiteY6" fmla="*/ 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8000" h="762000">
                  <a:moveTo>
                    <a:pt x="0" y="0"/>
                  </a:moveTo>
                  <a:lnTo>
                    <a:pt x="190500" y="152400"/>
                  </a:lnTo>
                  <a:lnTo>
                    <a:pt x="393700" y="419100"/>
                  </a:lnTo>
                  <a:lnTo>
                    <a:pt x="495300" y="711200"/>
                  </a:lnTo>
                  <a:lnTo>
                    <a:pt x="508000" y="762000"/>
                  </a:lnTo>
                  <a:lnTo>
                    <a:pt x="0" y="762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>
                <a:alpha val="39000"/>
              </a:srgbClr>
            </a:solidFill>
            <a:ln w="9525" cap="flat" cmpd="sng" algn="ctr">
              <a:solidFill>
                <a:srgbClr val="0070C0">
                  <a:alpha val="41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2000" b="0" i="1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32" name="Freeform 131"/>
            <p:cNvSpPr/>
            <p:nvPr/>
          </p:nvSpPr>
          <p:spPr bwMode="auto">
            <a:xfrm>
              <a:off x="3797300" y="5319349"/>
              <a:ext cx="508000" cy="762000"/>
            </a:xfrm>
            <a:custGeom>
              <a:avLst/>
              <a:gdLst>
                <a:gd name="connsiteX0" fmla="*/ 0 w 508000"/>
                <a:gd name="connsiteY0" fmla="*/ 0 h 762000"/>
                <a:gd name="connsiteX1" fmla="*/ 190500 w 508000"/>
                <a:gd name="connsiteY1" fmla="*/ 152400 h 762000"/>
                <a:gd name="connsiteX2" fmla="*/ 393700 w 508000"/>
                <a:gd name="connsiteY2" fmla="*/ 419100 h 762000"/>
                <a:gd name="connsiteX3" fmla="*/ 495300 w 508000"/>
                <a:gd name="connsiteY3" fmla="*/ 711200 h 762000"/>
                <a:gd name="connsiteX4" fmla="*/ 508000 w 508000"/>
                <a:gd name="connsiteY4" fmla="*/ 762000 h 762000"/>
                <a:gd name="connsiteX5" fmla="*/ 0 w 508000"/>
                <a:gd name="connsiteY5" fmla="*/ 762000 h 762000"/>
                <a:gd name="connsiteX6" fmla="*/ 0 w 508000"/>
                <a:gd name="connsiteY6" fmla="*/ 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8000" h="762000">
                  <a:moveTo>
                    <a:pt x="0" y="0"/>
                  </a:moveTo>
                  <a:lnTo>
                    <a:pt x="190500" y="152400"/>
                  </a:lnTo>
                  <a:lnTo>
                    <a:pt x="393700" y="419100"/>
                  </a:lnTo>
                  <a:lnTo>
                    <a:pt x="495300" y="711200"/>
                  </a:lnTo>
                  <a:lnTo>
                    <a:pt x="508000" y="762000"/>
                  </a:lnTo>
                  <a:lnTo>
                    <a:pt x="0" y="762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>
                <a:alpha val="39000"/>
              </a:srgbClr>
            </a:solidFill>
            <a:ln w="9525" cap="flat" cmpd="sng" algn="ctr">
              <a:solidFill>
                <a:srgbClr val="0070C0">
                  <a:alpha val="41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2000" b="0" i="1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21" name="Line 123"/>
            <p:cNvSpPr>
              <a:spLocks noChangeShapeType="1"/>
            </p:cNvSpPr>
            <p:nvPr/>
          </p:nvSpPr>
          <p:spPr bwMode="auto">
            <a:xfrm rot="16200000">
              <a:off x="4901391" y="5518953"/>
              <a:ext cx="1152000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 Box 6"/>
                <p:cNvSpPr txBox="1">
                  <a:spLocks noChangeArrowheads="1"/>
                </p:cNvSpPr>
                <p:nvPr/>
              </p:nvSpPr>
              <p:spPr bwMode="auto">
                <a:xfrm>
                  <a:off x="2876991" y="6082143"/>
                  <a:ext cx="344488" cy="3968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CA" sz="2000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fr-CA" sz="2000" dirty="0"/>
                </a:p>
              </p:txBody>
            </p:sp>
          </mc:Choice>
          <mc:Fallback xmlns="">
            <p:sp>
              <p:nvSpPr>
                <p:cNvPr id="57" name="Text Box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876991" y="6082143"/>
                  <a:ext cx="344488" cy="39687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r>
                    <a:rPr lang="fr-CA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9" name="Line 122"/>
            <p:cNvSpPr>
              <a:spLocks noChangeShapeType="1"/>
            </p:cNvSpPr>
            <p:nvPr/>
          </p:nvSpPr>
          <p:spPr bwMode="auto">
            <a:xfrm>
              <a:off x="994291" y="6069552"/>
              <a:ext cx="2124000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sp>
          <p:nvSpPr>
            <p:cNvPr id="60" name="Line 123"/>
            <p:cNvSpPr>
              <a:spLocks noChangeShapeType="1"/>
            </p:cNvSpPr>
            <p:nvPr/>
          </p:nvSpPr>
          <p:spPr bwMode="auto">
            <a:xfrm rot="16200000">
              <a:off x="541251" y="5616511"/>
              <a:ext cx="906081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sp>
          <p:nvSpPr>
            <p:cNvPr id="61" name="Line 119"/>
            <p:cNvSpPr>
              <a:spLocks noChangeShapeType="1"/>
            </p:cNvSpPr>
            <p:nvPr/>
          </p:nvSpPr>
          <p:spPr bwMode="auto">
            <a:xfrm rot="16200000">
              <a:off x="842779" y="5695808"/>
              <a:ext cx="770399" cy="0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sp>
          <p:nvSpPr>
            <p:cNvPr id="62" name="Line 120"/>
            <p:cNvSpPr>
              <a:spLocks noChangeShapeType="1"/>
            </p:cNvSpPr>
            <p:nvPr/>
          </p:nvSpPr>
          <p:spPr bwMode="auto">
            <a:xfrm rot="16200000">
              <a:off x="1647673" y="5959166"/>
              <a:ext cx="223071" cy="0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sp>
          <p:nvSpPr>
            <p:cNvPr id="63" name="Line 125"/>
            <p:cNvSpPr>
              <a:spLocks noChangeShapeType="1"/>
            </p:cNvSpPr>
            <p:nvPr/>
          </p:nvSpPr>
          <p:spPr bwMode="auto">
            <a:xfrm rot="16200000">
              <a:off x="753092" y="5828083"/>
              <a:ext cx="482936" cy="0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sp>
          <p:nvSpPr>
            <p:cNvPr id="64" name="Line 126"/>
            <p:cNvSpPr>
              <a:spLocks noChangeShapeType="1"/>
            </p:cNvSpPr>
            <p:nvPr/>
          </p:nvSpPr>
          <p:spPr bwMode="auto">
            <a:xfrm rot="16200000">
              <a:off x="1247526" y="5851022"/>
              <a:ext cx="462240" cy="0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sp>
          <p:nvSpPr>
            <p:cNvPr id="71" name="Line 125"/>
            <p:cNvSpPr>
              <a:spLocks noChangeShapeType="1"/>
            </p:cNvSpPr>
            <p:nvPr/>
          </p:nvSpPr>
          <p:spPr bwMode="auto">
            <a:xfrm rot="5400000" flipH="1">
              <a:off x="2597241" y="5815492"/>
              <a:ext cx="482936" cy="0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sp>
          <p:nvSpPr>
            <p:cNvPr id="73" name="Line 120"/>
            <p:cNvSpPr>
              <a:spLocks noChangeShapeType="1"/>
            </p:cNvSpPr>
            <p:nvPr/>
          </p:nvSpPr>
          <p:spPr bwMode="auto">
            <a:xfrm rot="5400000" flipH="1">
              <a:off x="1889250" y="5887780"/>
              <a:ext cx="360000" cy="0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sp>
          <p:nvSpPr>
            <p:cNvPr id="74" name="Line 126"/>
            <p:cNvSpPr>
              <a:spLocks noChangeShapeType="1"/>
            </p:cNvSpPr>
            <p:nvPr/>
          </p:nvSpPr>
          <p:spPr bwMode="auto">
            <a:xfrm rot="5400000" flipH="1">
              <a:off x="2039822" y="5752111"/>
              <a:ext cx="612000" cy="0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sp>
          <p:nvSpPr>
            <p:cNvPr id="75" name="Line 126"/>
            <p:cNvSpPr>
              <a:spLocks noChangeShapeType="1"/>
            </p:cNvSpPr>
            <p:nvPr/>
          </p:nvSpPr>
          <p:spPr bwMode="auto">
            <a:xfrm rot="5400000" flipH="1">
              <a:off x="2278938" y="5752095"/>
              <a:ext cx="612000" cy="0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sp>
          <p:nvSpPr>
            <p:cNvPr id="152" name="Text Box 128"/>
            <p:cNvSpPr txBox="1">
              <a:spLocks noChangeArrowheads="1"/>
            </p:cNvSpPr>
            <p:nvPr/>
          </p:nvSpPr>
          <p:spPr bwMode="auto">
            <a:xfrm>
              <a:off x="350709" y="4778374"/>
              <a:ext cx="1744901" cy="40011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fr-CA" sz="2000" i="1" dirty="0">
                  <a:solidFill>
                    <a:srgbClr val="002060"/>
                  </a:solidFill>
                  <a:sym typeface="Symbol"/>
                </a:rPr>
                <a:t>f</a:t>
              </a:r>
              <a:r>
                <a:rPr lang="fr-CA" sz="2000" i="0" dirty="0">
                  <a:solidFill>
                    <a:srgbClr val="002060"/>
                  </a:solidFill>
                  <a:sym typeface="Symbol"/>
                </a:rPr>
                <a:t>(</a:t>
              </a:r>
              <a:r>
                <a:rPr lang="fr-CA" sz="2000" i="1" dirty="0">
                  <a:solidFill>
                    <a:srgbClr val="002060"/>
                  </a:solidFill>
                  <a:sym typeface="Symbol"/>
                </a:rPr>
                <a:t>t</a:t>
              </a:r>
              <a:r>
                <a:rPr lang="fr-CA" sz="2000" i="0" dirty="0">
                  <a:solidFill>
                    <a:srgbClr val="002060"/>
                  </a:solidFill>
                  <a:sym typeface="Symbol"/>
                </a:rPr>
                <a:t>)</a:t>
              </a:r>
              <a:r>
                <a:rPr lang="fr-CA" sz="2000" i="1" dirty="0">
                  <a:solidFill>
                    <a:srgbClr val="002060"/>
                  </a:solidFill>
                  <a:sym typeface="Symbol"/>
                </a:rPr>
                <a:t>p</a:t>
              </a:r>
              <a:r>
                <a:rPr lang="fr-CA" sz="2000" i="0" dirty="0">
                  <a:solidFill>
                    <a:srgbClr val="002060"/>
                  </a:solidFill>
                  <a:sym typeface="Symbol"/>
                </a:rPr>
                <a:t>(</a:t>
              </a:r>
              <a:r>
                <a:rPr lang="fr-CA" sz="2000" i="1" dirty="0">
                  <a:solidFill>
                    <a:srgbClr val="002060"/>
                  </a:solidFill>
                  <a:sym typeface="Symbol"/>
                </a:rPr>
                <a:t>t</a:t>
              </a:r>
              <a:r>
                <a:rPr lang="fr-CA" sz="2000" i="0" dirty="0">
                  <a:solidFill>
                    <a:srgbClr val="002060"/>
                  </a:solidFill>
                  <a:sym typeface="Symbol"/>
                </a:rPr>
                <a:t>)</a:t>
              </a:r>
              <a:endParaRPr lang="fr-CA" sz="2000" b="1" i="0" baseline="-25000" dirty="0">
                <a:solidFill>
                  <a:srgbClr val="002060"/>
                </a:solidFill>
              </a:endParaRPr>
            </a:p>
          </p:txBody>
        </p:sp>
        <p:sp>
          <p:nvSpPr>
            <p:cNvPr id="95" name="Freeform 94"/>
            <p:cNvSpPr/>
            <p:nvPr/>
          </p:nvSpPr>
          <p:spPr bwMode="auto">
            <a:xfrm>
              <a:off x="6294791" y="5339480"/>
              <a:ext cx="508000" cy="762000"/>
            </a:xfrm>
            <a:custGeom>
              <a:avLst/>
              <a:gdLst>
                <a:gd name="connsiteX0" fmla="*/ 0 w 508000"/>
                <a:gd name="connsiteY0" fmla="*/ 0 h 762000"/>
                <a:gd name="connsiteX1" fmla="*/ 190500 w 508000"/>
                <a:gd name="connsiteY1" fmla="*/ 152400 h 762000"/>
                <a:gd name="connsiteX2" fmla="*/ 393700 w 508000"/>
                <a:gd name="connsiteY2" fmla="*/ 419100 h 762000"/>
                <a:gd name="connsiteX3" fmla="*/ 495300 w 508000"/>
                <a:gd name="connsiteY3" fmla="*/ 711200 h 762000"/>
                <a:gd name="connsiteX4" fmla="*/ 508000 w 508000"/>
                <a:gd name="connsiteY4" fmla="*/ 762000 h 762000"/>
                <a:gd name="connsiteX5" fmla="*/ 0 w 508000"/>
                <a:gd name="connsiteY5" fmla="*/ 762000 h 762000"/>
                <a:gd name="connsiteX6" fmla="*/ 0 w 508000"/>
                <a:gd name="connsiteY6" fmla="*/ 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8000" h="762000">
                  <a:moveTo>
                    <a:pt x="0" y="0"/>
                  </a:moveTo>
                  <a:lnTo>
                    <a:pt x="190500" y="152400"/>
                  </a:lnTo>
                  <a:lnTo>
                    <a:pt x="393700" y="419100"/>
                  </a:lnTo>
                  <a:lnTo>
                    <a:pt x="495300" y="711200"/>
                  </a:lnTo>
                  <a:lnTo>
                    <a:pt x="508000" y="762000"/>
                  </a:lnTo>
                  <a:lnTo>
                    <a:pt x="0" y="762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>
                <a:alpha val="39000"/>
              </a:srgbClr>
            </a:solidFill>
            <a:ln w="9525" cap="flat" cmpd="sng" algn="ctr">
              <a:solidFill>
                <a:srgbClr val="0070C0">
                  <a:alpha val="41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2000" b="0" i="1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12" name="Freeform 111"/>
            <p:cNvSpPr/>
            <p:nvPr/>
          </p:nvSpPr>
          <p:spPr bwMode="auto">
            <a:xfrm flipH="1">
              <a:off x="5786791" y="5339480"/>
              <a:ext cx="495300" cy="762000"/>
            </a:xfrm>
            <a:custGeom>
              <a:avLst/>
              <a:gdLst>
                <a:gd name="connsiteX0" fmla="*/ 0 w 508000"/>
                <a:gd name="connsiteY0" fmla="*/ 0 h 762000"/>
                <a:gd name="connsiteX1" fmla="*/ 190500 w 508000"/>
                <a:gd name="connsiteY1" fmla="*/ 152400 h 762000"/>
                <a:gd name="connsiteX2" fmla="*/ 393700 w 508000"/>
                <a:gd name="connsiteY2" fmla="*/ 419100 h 762000"/>
                <a:gd name="connsiteX3" fmla="*/ 495300 w 508000"/>
                <a:gd name="connsiteY3" fmla="*/ 711200 h 762000"/>
                <a:gd name="connsiteX4" fmla="*/ 508000 w 508000"/>
                <a:gd name="connsiteY4" fmla="*/ 762000 h 762000"/>
                <a:gd name="connsiteX5" fmla="*/ 0 w 508000"/>
                <a:gd name="connsiteY5" fmla="*/ 762000 h 762000"/>
                <a:gd name="connsiteX6" fmla="*/ 0 w 508000"/>
                <a:gd name="connsiteY6" fmla="*/ 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8000" h="762000">
                  <a:moveTo>
                    <a:pt x="0" y="0"/>
                  </a:moveTo>
                  <a:lnTo>
                    <a:pt x="190500" y="152400"/>
                  </a:lnTo>
                  <a:lnTo>
                    <a:pt x="393700" y="419100"/>
                  </a:lnTo>
                  <a:lnTo>
                    <a:pt x="495300" y="711200"/>
                  </a:lnTo>
                  <a:lnTo>
                    <a:pt x="508000" y="762000"/>
                  </a:lnTo>
                  <a:lnTo>
                    <a:pt x="0" y="762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>
                <a:alpha val="39000"/>
              </a:srgbClr>
            </a:solidFill>
            <a:ln w="9525" cap="flat" cmpd="sng" algn="ctr">
              <a:solidFill>
                <a:srgbClr val="0070C0">
                  <a:alpha val="41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2000" b="0" i="1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19" name="Freeform 118"/>
            <p:cNvSpPr/>
            <p:nvPr/>
          </p:nvSpPr>
          <p:spPr bwMode="auto">
            <a:xfrm flipH="1">
              <a:off x="7450491" y="5315102"/>
              <a:ext cx="495300" cy="762000"/>
            </a:xfrm>
            <a:custGeom>
              <a:avLst/>
              <a:gdLst>
                <a:gd name="connsiteX0" fmla="*/ 0 w 508000"/>
                <a:gd name="connsiteY0" fmla="*/ 0 h 762000"/>
                <a:gd name="connsiteX1" fmla="*/ 190500 w 508000"/>
                <a:gd name="connsiteY1" fmla="*/ 152400 h 762000"/>
                <a:gd name="connsiteX2" fmla="*/ 393700 w 508000"/>
                <a:gd name="connsiteY2" fmla="*/ 419100 h 762000"/>
                <a:gd name="connsiteX3" fmla="*/ 495300 w 508000"/>
                <a:gd name="connsiteY3" fmla="*/ 711200 h 762000"/>
                <a:gd name="connsiteX4" fmla="*/ 508000 w 508000"/>
                <a:gd name="connsiteY4" fmla="*/ 762000 h 762000"/>
                <a:gd name="connsiteX5" fmla="*/ 0 w 508000"/>
                <a:gd name="connsiteY5" fmla="*/ 762000 h 762000"/>
                <a:gd name="connsiteX6" fmla="*/ 0 w 508000"/>
                <a:gd name="connsiteY6" fmla="*/ 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8000" h="762000">
                  <a:moveTo>
                    <a:pt x="0" y="0"/>
                  </a:moveTo>
                  <a:lnTo>
                    <a:pt x="190500" y="152400"/>
                  </a:lnTo>
                  <a:lnTo>
                    <a:pt x="393700" y="419100"/>
                  </a:lnTo>
                  <a:lnTo>
                    <a:pt x="495300" y="711200"/>
                  </a:lnTo>
                  <a:lnTo>
                    <a:pt x="508000" y="762000"/>
                  </a:lnTo>
                  <a:lnTo>
                    <a:pt x="0" y="762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>
                <a:alpha val="39000"/>
              </a:srgbClr>
            </a:solidFill>
            <a:ln w="9525" cap="flat" cmpd="sng" algn="ctr">
              <a:solidFill>
                <a:srgbClr val="0070C0">
                  <a:alpha val="41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2000" b="0" i="1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20" name="Freeform 119"/>
            <p:cNvSpPr/>
            <p:nvPr/>
          </p:nvSpPr>
          <p:spPr bwMode="auto">
            <a:xfrm>
              <a:off x="4651891" y="5339480"/>
              <a:ext cx="508000" cy="762000"/>
            </a:xfrm>
            <a:custGeom>
              <a:avLst/>
              <a:gdLst>
                <a:gd name="connsiteX0" fmla="*/ 0 w 508000"/>
                <a:gd name="connsiteY0" fmla="*/ 0 h 762000"/>
                <a:gd name="connsiteX1" fmla="*/ 190500 w 508000"/>
                <a:gd name="connsiteY1" fmla="*/ 152400 h 762000"/>
                <a:gd name="connsiteX2" fmla="*/ 393700 w 508000"/>
                <a:gd name="connsiteY2" fmla="*/ 419100 h 762000"/>
                <a:gd name="connsiteX3" fmla="*/ 495300 w 508000"/>
                <a:gd name="connsiteY3" fmla="*/ 711200 h 762000"/>
                <a:gd name="connsiteX4" fmla="*/ 508000 w 508000"/>
                <a:gd name="connsiteY4" fmla="*/ 762000 h 762000"/>
                <a:gd name="connsiteX5" fmla="*/ 0 w 508000"/>
                <a:gd name="connsiteY5" fmla="*/ 762000 h 762000"/>
                <a:gd name="connsiteX6" fmla="*/ 0 w 508000"/>
                <a:gd name="connsiteY6" fmla="*/ 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8000" h="762000">
                  <a:moveTo>
                    <a:pt x="0" y="0"/>
                  </a:moveTo>
                  <a:lnTo>
                    <a:pt x="190500" y="152400"/>
                  </a:lnTo>
                  <a:lnTo>
                    <a:pt x="393700" y="419100"/>
                  </a:lnTo>
                  <a:lnTo>
                    <a:pt x="495300" y="711200"/>
                  </a:lnTo>
                  <a:lnTo>
                    <a:pt x="508000" y="762000"/>
                  </a:lnTo>
                  <a:lnTo>
                    <a:pt x="0" y="762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>
                <a:alpha val="39000"/>
              </a:srgbClr>
            </a:solidFill>
            <a:ln w="9525" cap="flat" cmpd="sng" algn="ctr">
              <a:solidFill>
                <a:srgbClr val="0070C0">
                  <a:alpha val="41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2000" b="0" i="1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Verdana" pitchFamily="34" charset="0"/>
              </a:endParaRPr>
            </a:p>
          </p:txBody>
        </p:sp>
        <p:sp>
          <p:nvSpPr>
            <p:cNvPr id="153" name="Freeform 152"/>
            <p:cNvSpPr/>
            <p:nvPr/>
          </p:nvSpPr>
          <p:spPr bwMode="auto">
            <a:xfrm flipH="1">
              <a:off x="4143891" y="5339480"/>
              <a:ext cx="495300" cy="762000"/>
            </a:xfrm>
            <a:custGeom>
              <a:avLst/>
              <a:gdLst>
                <a:gd name="connsiteX0" fmla="*/ 0 w 508000"/>
                <a:gd name="connsiteY0" fmla="*/ 0 h 762000"/>
                <a:gd name="connsiteX1" fmla="*/ 190500 w 508000"/>
                <a:gd name="connsiteY1" fmla="*/ 152400 h 762000"/>
                <a:gd name="connsiteX2" fmla="*/ 393700 w 508000"/>
                <a:gd name="connsiteY2" fmla="*/ 419100 h 762000"/>
                <a:gd name="connsiteX3" fmla="*/ 495300 w 508000"/>
                <a:gd name="connsiteY3" fmla="*/ 711200 h 762000"/>
                <a:gd name="connsiteX4" fmla="*/ 508000 w 508000"/>
                <a:gd name="connsiteY4" fmla="*/ 762000 h 762000"/>
                <a:gd name="connsiteX5" fmla="*/ 0 w 508000"/>
                <a:gd name="connsiteY5" fmla="*/ 762000 h 762000"/>
                <a:gd name="connsiteX6" fmla="*/ 0 w 508000"/>
                <a:gd name="connsiteY6" fmla="*/ 0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08000" h="762000">
                  <a:moveTo>
                    <a:pt x="0" y="0"/>
                  </a:moveTo>
                  <a:lnTo>
                    <a:pt x="190500" y="152400"/>
                  </a:lnTo>
                  <a:lnTo>
                    <a:pt x="393700" y="419100"/>
                  </a:lnTo>
                  <a:lnTo>
                    <a:pt x="495300" y="711200"/>
                  </a:lnTo>
                  <a:lnTo>
                    <a:pt x="508000" y="762000"/>
                  </a:lnTo>
                  <a:lnTo>
                    <a:pt x="0" y="762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70C0">
                <a:alpha val="39000"/>
              </a:srgbClr>
            </a:solidFill>
            <a:ln w="9525" cap="flat" cmpd="sng" algn="ctr">
              <a:solidFill>
                <a:srgbClr val="0070C0">
                  <a:alpha val="41000"/>
                </a:srgb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A" sz="2000" b="0" i="1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Verdana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4" name="Text Box 6"/>
                <p:cNvSpPr txBox="1">
                  <a:spLocks noChangeArrowheads="1"/>
                </p:cNvSpPr>
                <p:nvPr/>
              </p:nvSpPr>
              <p:spPr bwMode="auto">
                <a:xfrm>
                  <a:off x="8290812" y="6095999"/>
                  <a:ext cx="344488" cy="3968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CA" sz="2000" i="1" dirty="0" smtClean="0">
                            <a:latin typeface="Cambria Math" panose="02040503050406030204" pitchFamily="18" charset="0"/>
                            <a:sym typeface="Symbol"/>
                          </a:rPr>
                          <m:t>𝑓</m:t>
                        </m:r>
                      </m:oMath>
                    </m:oMathPara>
                  </a14:m>
                  <a:endParaRPr lang="fr-CA" sz="2000" dirty="0"/>
                </a:p>
              </p:txBody>
            </p:sp>
          </mc:Choice>
          <mc:Fallback xmlns="">
            <p:sp>
              <p:nvSpPr>
                <p:cNvPr id="154" name="Text Box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8290812" y="6095999"/>
                  <a:ext cx="344488" cy="396875"/>
                </a:xfrm>
                <a:prstGeom prst="rect">
                  <a:avLst/>
                </a:prstGeom>
                <a:blipFill>
                  <a:blip r:embed="rId3"/>
                  <a:stretch>
                    <a:fillRect l="-3448" b="-15625"/>
                  </a:stretch>
                </a:blip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r>
                    <a:rPr lang="fr-CA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5" name="Text Box 6"/>
            <p:cNvSpPr txBox="1">
              <a:spLocks noChangeArrowheads="1"/>
            </p:cNvSpPr>
            <p:nvPr/>
          </p:nvSpPr>
          <p:spPr bwMode="auto">
            <a:xfrm>
              <a:off x="5799712" y="6081566"/>
              <a:ext cx="1041179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fr-CA" sz="2000" i="1" dirty="0" err="1">
                  <a:solidFill>
                    <a:srgbClr val="002060"/>
                  </a:solidFill>
                  <a:sym typeface="Symbol"/>
                </a:rPr>
                <a:t>f</a:t>
              </a:r>
              <a:r>
                <a:rPr lang="fr-CA" sz="2000" i="1" baseline="-25000" dirty="0" err="1">
                  <a:solidFill>
                    <a:srgbClr val="002060"/>
                  </a:solidFill>
                  <a:sym typeface="Symbol"/>
                </a:rPr>
                <a:t>e</a:t>
              </a:r>
              <a:r>
                <a:rPr lang="fr-CA" sz="2000" i="1" dirty="0">
                  <a:solidFill>
                    <a:srgbClr val="002060"/>
                  </a:solidFill>
                  <a:sym typeface="Symbol"/>
                </a:rPr>
                <a:t>=1/</a:t>
              </a:r>
              <a:r>
                <a:rPr lang="fr-CA" sz="2000" i="1" dirty="0">
                  <a:solidFill>
                    <a:srgbClr val="002060"/>
                  </a:solidFill>
                </a:rPr>
                <a:t>T</a:t>
              </a:r>
              <a:r>
                <a:rPr lang="fr-CA" sz="2000" i="1" baseline="-25000" dirty="0">
                  <a:solidFill>
                    <a:srgbClr val="002060"/>
                  </a:solidFill>
                </a:rPr>
                <a:t>e</a:t>
              </a:r>
              <a:endParaRPr lang="fr-CA" sz="2000" i="1" dirty="0">
                <a:solidFill>
                  <a:srgbClr val="002060"/>
                </a:solidFill>
              </a:endParaRPr>
            </a:p>
          </p:txBody>
        </p:sp>
        <p:sp>
          <p:nvSpPr>
            <p:cNvPr id="157" name="Line 122"/>
            <p:cNvSpPr>
              <a:spLocks noChangeShapeType="1"/>
            </p:cNvSpPr>
            <p:nvPr/>
          </p:nvSpPr>
          <p:spPr bwMode="auto">
            <a:xfrm>
              <a:off x="3788290" y="6094953"/>
              <a:ext cx="4608000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sp>
          <p:nvSpPr>
            <p:cNvPr id="158" name="Text Box 6"/>
            <p:cNvSpPr txBox="1">
              <a:spLocks noChangeArrowheads="1"/>
            </p:cNvSpPr>
            <p:nvPr/>
          </p:nvSpPr>
          <p:spPr bwMode="auto">
            <a:xfrm>
              <a:off x="7399912" y="6094266"/>
              <a:ext cx="1041179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fr-CA" sz="2000" i="1" dirty="0">
                  <a:solidFill>
                    <a:srgbClr val="002060"/>
                  </a:solidFill>
                  <a:sym typeface="Symbol"/>
                </a:rPr>
                <a:t>3f</a:t>
              </a:r>
              <a:r>
                <a:rPr lang="fr-CA" sz="2000" i="1" baseline="-25000" dirty="0">
                  <a:solidFill>
                    <a:srgbClr val="002060"/>
                  </a:solidFill>
                  <a:sym typeface="Symbol"/>
                </a:rPr>
                <a:t>e</a:t>
              </a:r>
              <a:endParaRPr lang="fr-CA" sz="2000" i="1" dirty="0">
                <a:solidFill>
                  <a:srgbClr val="002060"/>
                </a:solidFill>
              </a:endParaRPr>
            </a:p>
          </p:txBody>
        </p:sp>
        <p:sp>
          <p:nvSpPr>
            <p:cNvPr id="159" name="Text Box 6"/>
            <p:cNvSpPr txBox="1">
              <a:spLocks noChangeArrowheads="1"/>
            </p:cNvSpPr>
            <p:nvPr/>
          </p:nvSpPr>
          <p:spPr bwMode="auto">
            <a:xfrm>
              <a:off x="4961512" y="6072011"/>
              <a:ext cx="1041179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fr-CA" sz="2000" i="0" dirty="0">
                  <a:solidFill>
                    <a:srgbClr val="002060"/>
                  </a:solidFill>
                  <a:sym typeface="Symbol"/>
                </a:rPr>
                <a:t>0</a:t>
              </a:r>
              <a:endParaRPr lang="fr-CA" sz="2000" i="0" dirty="0">
                <a:solidFill>
                  <a:srgbClr val="002060"/>
                </a:solidFill>
              </a:endParaRPr>
            </a:p>
          </p:txBody>
        </p:sp>
        <p:sp>
          <p:nvSpPr>
            <p:cNvPr id="160" name="Text Box 6"/>
            <p:cNvSpPr txBox="1">
              <a:spLocks noChangeArrowheads="1"/>
            </p:cNvSpPr>
            <p:nvPr/>
          </p:nvSpPr>
          <p:spPr bwMode="auto">
            <a:xfrm>
              <a:off x="6625322" y="6094049"/>
              <a:ext cx="1041179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fr-CA" sz="2000" i="1" dirty="0">
                  <a:solidFill>
                    <a:srgbClr val="002060"/>
                  </a:solidFill>
                  <a:sym typeface="Symbol"/>
                </a:rPr>
                <a:t>2f</a:t>
              </a:r>
              <a:r>
                <a:rPr lang="fr-CA" sz="2000" i="1" baseline="-25000" dirty="0">
                  <a:solidFill>
                    <a:srgbClr val="002060"/>
                  </a:solidFill>
                  <a:sym typeface="Symbol"/>
                </a:rPr>
                <a:t>e</a:t>
              </a:r>
              <a:endParaRPr lang="fr-CA" sz="2000" i="1" dirty="0">
                <a:solidFill>
                  <a:srgbClr val="002060"/>
                </a:solidFill>
              </a:endParaRPr>
            </a:p>
          </p:txBody>
        </p:sp>
        <p:grpSp>
          <p:nvGrpSpPr>
            <p:cNvPr id="6" name="Group 160"/>
            <p:cNvGrpSpPr/>
            <p:nvPr/>
          </p:nvGrpSpPr>
          <p:grpSpPr>
            <a:xfrm>
              <a:off x="5402911" y="4335531"/>
              <a:ext cx="2684701" cy="1717457"/>
              <a:chOff x="5634390" y="4417893"/>
              <a:chExt cx="2684701" cy="1717457"/>
            </a:xfrm>
          </p:grpSpPr>
          <p:sp>
            <p:nvSpPr>
              <p:cNvPr id="162" name="Text Box 128"/>
              <p:cNvSpPr txBox="1">
                <a:spLocks noChangeArrowheads="1"/>
              </p:cNvSpPr>
              <p:nvPr/>
            </p:nvSpPr>
            <p:spPr bwMode="auto">
              <a:xfrm>
                <a:off x="5634390" y="4417893"/>
                <a:ext cx="2684701" cy="646331"/>
              </a:xfrm>
              <a:prstGeom prst="rect">
                <a:avLst/>
              </a:prstGeom>
              <a:noFill/>
              <a:ln w="2857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0"/>
                  </a:spcBef>
                </a:pPr>
                <a:r>
                  <a:rPr lang="fr-CA" sz="2000" i="1" dirty="0">
                    <a:solidFill>
                      <a:srgbClr val="C00000"/>
                    </a:solidFill>
                    <a:sym typeface="Symbol"/>
                  </a:rPr>
                  <a:t>recouvrement spectral si </a:t>
                </a:r>
                <a:r>
                  <a:rPr lang="fr-CA" sz="2000" i="1" dirty="0" err="1">
                    <a:solidFill>
                      <a:srgbClr val="C00000"/>
                    </a:solidFill>
                    <a:sym typeface="Symbol"/>
                  </a:rPr>
                  <a:t>f</a:t>
                </a:r>
                <a:r>
                  <a:rPr lang="fr-CA" sz="2000" i="1" baseline="-25000" dirty="0" err="1">
                    <a:solidFill>
                      <a:srgbClr val="C00000"/>
                    </a:solidFill>
                    <a:sym typeface="Symbol"/>
                  </a:rPr>
                  <a:t>max</a:t>
                </a:r>
                <a:r>
                  <a:rPr lang="fr-CA" sz="2000" i="1" dirty="0">
                    <a:solidFill>
                      <a:srgbClr val="C00000"/>
                    </a:solidFill>
                    <a:sym typeface="Symbol"/>
                  </a:rPr>
                  <a:t>&gt;</a:t>
                </a:r>
                <a:r>
                  <a:rPr lang="fr-CA" sz="2000" i="1" dirty="0" err="1">
                    <a:solidFill>
                      <a:srgbClr val="C00000"/>
                    </a:solidFill>
                    <a:sym typeface="Symbol"/>
                  </a:rPr>
                  <a:t>f</a:t>
                </a:r>
                <a:r>
                  <a:rPr lang="fr-CA" sz="2000" i="1" baseline="-25000" dirty="0" err="1">
                    <a:solidFill>
                      <a:srgbClr val="C00000"/>
                    </a:solidFill>
                    <a:sym typeface="Symbol"/>
                  </a:rPr>
                  <a:t>Nyquist</a:t>
                </a:r>
                <a:endParaRPr lang="fr-CA" sz="2000" i="1" baseline="-25000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163" name="Line 125"/>
              <p:cNvSpPr>
                <a:spLocks noChangeShapeType="1"/>
              </p:cNvSpPr>
              <p:nvPr/>
            </p:nvSpPr>
            <p:spPr bwMode="auto">
              <a:xfrm rot="5400000">
                <a:off x="5679225" y="5624635"/>
                <a:ext cx="957929" cy="63501"/>
              </a:xfrm>
              <a:prstGeom prst="line">
                <a:avLst/>
              </a:prstGeom>
              <a:noFill/>
              <a:ln w="28575">
                <a:solidFill>
                  <a:srgbClr val="C00000"/>
                </a:solidFill>
                <a:prstDash val="solid"/>
                <a:miter lim="800000"/>
                <a:headEnd/>
                <a:tailEnd type="triangle" w="med" len="med"/>
              </a:ln>
              <a:effectLst/>
            </p:spPr>
            <p:txBody>
              <a:bodyPr wrap="none"/>
              <a:lstStyle/>
              <a:p>
                <a:endParaRPr lang="fr-CA" sz="2000"/>
              </a:p>
            </p:txBody>
          </p:sp>
        </p:grpSp>
      </p:grpSp>
      <p:grpSp>
        <p:nvGrpSpPr>
          <p:cNvPr id="89" name="Group 88"/>
          <p:cNvGrpSpPr/>
          <p:nvPr/>
        </p:nvGrpSpPr>
        <p:grpSpPr>
          <a:xfrm>
            <a:off x="279352" y="2550076"/>
            <a:ext cx="2922283" cy="1734051"/>
            <a:chOff x="279352" y="2482342"/>
            <a:chExt cx="2922283" cy="173405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7" name="Text Box 6"/>
                <p:cNvSpPr txBox="1">
                  <a:spLocks noChangeArrowheads="1"/>
                </p:cNvSpPr>
                <p:nvPr/>
              </p:nvSpPr>
              <p:spPr bwMode="auto">
                <a:xfrm>
                  <a:off x="2857147" y="3576770"/>
                  <a:ext cx="344488" cy="3968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CA" sz="2000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fr-CA" sz="2000" dirty="0"/>
                </a:p>
              </p:txBody>
            </p:sp>
          </mc:Choice>
          <mc:Fallback xmlns="">
            <p:sp>
              <p:nvSpPr>
                <p:cNvPr id="77" name="Text Box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857147" y="3576770"/>
                  <a:ext cx="344488" cy="396875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r>
                    <a:rPr lang="fr-CA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9" name="Line 122"/>
            <p:cNvSpPr>
              <a:spLocks noChangeShapeType="1"/>
            </p:cNvSpPr>
            <p:nvPr/>
          </p:nvSpPr>
          <p:spPr bwMode="auto">
            <a:xfrm>
              <a:off x="974447" y="3564179"/>
              <a:ext cx="2124000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 type="triangle"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sp>
          <p:nvSpPr>
            <p:cNvPr id="80" name="Line 123"/>
            <p:cNvSpPr>
              <a:spLocks noChangeShapeType="1"/>
            </p:cNvSpPr>
            <p:nvPr/>
          </p:nvSpPr>
          <p:spPr bwMode="auto">
            <a:xfrm rot="16200000">
              <a:off x="521407" y="3111138"/>
              <a:ext cx="906081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sp>
          <p:nvSpPr>
            <p:cNvPr id="96" name="Line 125"/>
            <p:cNvSpPr>
              <a:spLocks noChangeShapeType="1"/>
            </p:cNvSpPr>
            <p:nvPr/>
          </p:nvSpPr>
          <p:spPr bwMode="auto">
            <a:xfrm rot="5400000" flipH="1">
              <a:off x="753092" y="3310238"/>
              <a:ext cx="482936" cy="0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sp>
          <p:nvSpPr>
            <p:cNvPr id="98" name="Line 125"/>
            <p:cNvSpPr>
              <a:spLocks noChangeShapeType="1"/>
            </p:cNvSpPr>
            <p:nvPr/>
          </p:nvSpPr>
          <p:spPr bwMode="auto">
            <a:xfrm rot="5400000" flipH="1">
              <a:off x="968992" y="3310238"/>
              <a:ext cx="482936" cy="0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sp>
          <p:nvSpPr>
            <p:cNvPr id="100" name="Line 125"/>
            <p:cNvSpPr>
              <a:spLocks noChangeShapeType="1"/>
            </p:cNvSpPr>
            <p:nvPr/>
          </p:nvSpPr>
          <p:spPr bwMode="auto">
            <a:xfrm rot="5400000" flipH="1">
              <a:off x="1210292" y="3310238"/>
              <a:ext cx="482936" cy="0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sp>
          <p:nvSpPr>
            <p:cNvPr id="102" name="Line 125"/>
            <p:cNvSpPr>
              <a:spLocks noChangeShapeType="1"/>
            </p:cNvSpPr>
            <p:nvPr/>
          </p:nvSpPr>
          <p:spPr bwMode="auto">
            <a:xfrm rot="5400000" flipH="1">
              <a:off x="1451592" y="3310238"/>
              <a:ext cx="482936" cy="0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sp>
          <p:nvSpPr>
            <p:cNvPr id="104" name="Line 125"/>
            <p:cNvSpPr>
              <a:spLocks noChangeShapeType="1"/>
            </p:cNvSpPr>
            <p:nvPr/>
          </p:nvSpPr>
          <p:spPr bwMode="auto">
            <a:xfrm rot="5400000" flipH="1">
              <a:off x="1688665" y="3310574"/>
              <a:ext cx="482936" cy="0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sp>
          <p:nvSpPr>
            <p:cNvPr id="106" name="Line 125"/>
            <p:cNvSpPr>
              <a:spLocks noChangeShapeType="1"/>
            </p:cNvSpPr>
            <p:nvPr/>
          </p:nvSpPr>
          <p:spPr bwMode="auto">
            <a:xfrm rot="5400000" flipH="1">
              <a:off x="1904565" y="3310574"/>
              <a:ext cx="482936" cy="0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sp>
          <p:nvSpPr>
            <p:cNvPr id="108" name="Line 125"/>
            <p:cNvSpPr>
              <a:spLocks noChangeShapeType="1"/>
            </p:cNvSpPr>
            <p:nvPr/>
          </p:nvSpPr>
          <p:spPr bwMode="auto">
            <a:xfrm rot="5400000" flipH="1">
              <a:off x="2145865" y="3310574"/>
              <a:ext cx="482936" cy="0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sp>
          <p:nvSpPr>
            <p:cNvPr id="110" name="Line 125"/>
            <p:cNvSpPr>
              <a:spLocks noChangeShapeType="1"/>
            </p:cNvSpPr>
            <p:nvPr/>
          </p:nvSpPr>
          <p:spPr bwMode="auto">
            <a:xfrm rot="5400000" flipH="1">
              <a:off x="2387165" y="3310574"/>
              <a:ext cx="482936" cy="0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sp>
          <p:nvSpPr>
            <p:cNvPr id="111" name="Line 125"/>
            <p:cNvSpPr>
              <a:spLocks noChangeShapeType="1"/>
            </p:cNvSpPr>
            <p:nvPr/>
          </p:nvSpPr>
          <p:spPr bwMode="auto">
            <a:xfrm rot="5400000" flipH="1">
              <a:off x="2611270" y="3323155"/>
              <a:ext cx="482936" cy="0"/>
            </a:xfrm>
            <a:prstGeom prst="line">
              <a:avLst/>
            </a:prstGeom>
            <a:noFill/>
            <a:ln w="28575">
              <a:solidFill>
                <a:srgbClr val="C00000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sp>
          <p:nvSpPr>
            <p:cNvPr id="134" name="Text Box 6"/>
            <p:cNvSpPr txBox="1">
              <a:spLocks noChangeArrowheads="1"/>
            </p:cNvSpPr>
            <p:nvPr/>
          </p:nvSpPr>
          <p:spPr bwMode="auto">
            <a:xfrm>
              <a:off x="599003" y="2856385"/>
              <a:ext cx="344488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fr-CA" sz="2000" i="0" dirty="0">
                  <a:solidFill>
                    <a:srgbClr val="C00000"/>
                  </a:solidFill>
                </a:rPr>
                <a:t>1</a:t>
              </a:r>
            </a:p>
          </p:txBody>
        </p:sp>
        <p:sp>
          <p:nvSpPr>
            <p:cNvPr id="135" name="Text Box 6"/>
            <p:cNvSpPr txBox="1">
              <a:spLocks noChangeArrowheads="1"/>
            </p:cNvSpPr>
            <p:nvPr/>
          </p:nvSpPr>
          <p:spPr bwMode="auto">
            <a:xfrm>
              <a:off x="1616860" y="3508507"/>
              <a:ext cx="486474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fr-CA" sz="2000" b="1" i="0" dirty="0">
                  <a:solidFill>
                    <a:srgbClr val="C00000"/>
                  </a:solidFill>
                  <a:sym typeface="Symbol"/>
                </a:rPr>
                <a:t></a:t>
              </a:r>
              <a:endParaRPr lang="fr-CA" sz="2000" b="1" i="0" dirty="0">
                <a:solidFill>
                  <a:srgbClr val="C00000"/>
                </a:solidFill>
              </a:endParaRPr>
            </a:p>
            <a:p>
              <a:pPr algn="ctr"/>
              <a:r>
                <a:rPr lang="fr-CA" sz="2000" i="1" dirty="0">
                  <a:solidFill>
                    <a:srgbClr val="C00000"/>
                  </a:solidFill>
                </a:rPr>
                <a:t>T</a:t>
              </a:r>
              <a:r>
                <a:rPr lang="fr-CA" sz="2000" i="1" baseline="-25000" dirty="0">
                  <a:solidFill>
                    <a:srgbClr val="C00000"/>
                  </a:solidFill>
                </a:rPr>
                <a:t>e</a:t>
              </a:r>
              <a:endParaRPr lang="fr-CA" sz="2000" i="1" dirty="0">
                <a:solidFill>
                  <a:srgbClr val="C00000"/>
                </a:solidFill>
              </a:endParaRPr>
            </a:p>
          </p:txBody>
        </p:sp>
        <p:sp>
          <p:nvSpPr>
            <p:cNvPr id="145" name="Text Box 128"/>
            <p:cNvSpPr txBox="1">
              <a:spLocks noChangeArrowheads="1"/>
            </p:cNvSpPr>
            <p:nvPr/>
          </p:nvSpPr>
          <p:spPr bwMode="auto">
            <a:xfrm>
              <a:off x="279352" y="2482342"/>
              <a:ext cx="1744901" cy="40011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fr-CA" sz="2000" i="1" dirty="0">
                  <a:solidFill>
                    <a:srgbClr val="002060"/>
                  </a:solidFill>
                  <a:sym typeface="Symbol"/>
                </a:rPr>
                <a:t>p</a:t>
              </a:r>
              <a:r>
                <a:rPr lang="fr-CA" sz="2000" i="0" dirty="0">
                  <a:solidFill>
                    <a:srgbClr val="002060"/>
                  </a:solidFill>
                  <a:sym typeface="Symbol"/>
                </a:rPr>
                <a:t>(</a:t>
              </a:r>
              <a:r>
                <a:rPr lang="fr-CA" sz="2000" i="1" dirty="0">
                  <a:solidFill>
                    <a:srgbClr val="002060"/>
                  </a:solidFill>
                  <a:sym typeface="Symbol"/>
                </a:rPr>
                <a:t>t</a:t>
              </a:r>
              <a:r>
                <a:rPr lang="fr-CA" sz="2000" i="0" dirty="0">
                  <a:solidFill>
                    <a:srgbClr val="002060"/>
                  </a:solidFill>
                  <a:sym typeface="Symbol"/>
                </a:rPr>
                <a:t>)</a:t>
              </a:r>
              <a:endParaRPr lang="fr-CA" sz="2000" b="1" i="0" baseline="-25000" dirty="0">
                <a:solidFill>
                  <a:srgbClr val="002060"/>
                </a:solidFill>
              </a:endParaRPr>
            </a:p>
          </p:txBody>
        </p:sp>
        <p:cxnSp>
          <p:nvCxnSpPr>
            <p:cNvPr id="87" name="Straight Arrow Connector 86"/>
            <p:cNvCxnSpPr/>
            <p:nvPr/>
          </p:nvCxnSpPr>
          <p:spPr bwMode="auto">
            <a:xfrm>
              <a:off x="1073150" y="2874962"/>
              <a:ext cx="552450" cy="1588"/>
            </a:xfrm>
            <a:prstGeom prst="straightConnector1">
              <a:avLst/>
            </a:prstGeom>
            <a:noFill/>
            <a:ln w="47625" cap="flat" cmpd="sng" algn="ctr">
              <a:solidFill>
                <a:srgbClr val="C00000"/>
              </a:solidFill>
              <a:prstDash val="solid"/>
              <a:round/>
              <a:headEnd type="none" w="lg" len="lg"/>
              <a:tailEnd type="arrow" w="lg" len="lg"/>
            </a:ln>
            <a:effectLst/>
          </p:spPr>
        </p:cxnSp>
      </p:grpSp>
      <p:grpSp>
        <p:nvGrpSpPr>
          <p:cNvPr id="90" name="Group 89"/>
          <p:cNvGrpSpPr/>
          <p:nvPr/>
        </p:nvGrpSpPr>
        <p:grpSpPr>
          <a:xfrm>
            <a:off x="3673920" y="2519329"/>
            <a:ext cx="4885180" cy="1536700"/>
            <a:chOff x="3673920" y="2451595"/>
            <a:chExt cx="4885180" cy="1536700"/>
          </a:xfrm>
        </p:grpSpPr>
        <p:sp>
          <p:nvSpPr>
            <p:cNvPr id="115" name="Line 123"/>
            <p:cNvSpPr>
              <a:spLocks noChangeShapeType="1"/>
            </p:cNvSpPr>
            <p:nvPr/>
          </p:nvSpPr>
          <p:spPr bwMode="auto">
            <a:xfrm rot="16200000">
              <a:off x="5289991" y="2986414"/>
              <a:ext cx="324000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7" name="Text Box 6"/>
                <p:cNvSpPr txBox="1">
                  <a:spLocks noChangeArrowheads="1"/>
                </p:cNvSpPr>
                <p:nvPr/>
              </p:nvSpPr>
              <p:spPr bwMode="auto">
                <a:xfrm>
                  <a:off x="8214612" y="3591420"/>
                  <a:ext cx="344488" cy="3968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fr-CA" sz="2000" i="1" dirty="0" smtClean="0">
                            <a:latin typeface="Cambria Math" panose="02040503050406030204" pitchFamily="18" charset="0"/>
                            <a:sym typeface="Symbol"/>
                          </a:rPr>
                          <m:t>𝑓</m:t>
                        </m:r>
                      </m:oMath>
                    </m:oMathPara>
                  </a14:m>
                  <a:endParaRPr lang="fr-CA" sz="2000" dirty="0"/>
                </a:p>
              </p:txBody>
            </p:sp>
          </mc:Choice>
          <mc:Fallback xmlns="">
            <p:sp>
              <p:nvSpPr>
                <p:cNvPr id="117" name="Text Box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8214612" y="3591420"/>
                  <a:ext cx="344488" cy="396875"/>
                </a:xfrm>
                <a:prstGeom prst="rect">
                  <a:avLst/>
                </a:prstGeom>
                <a:blipFill>
                  <a:blip r:embed="rId7"/>
                  <a:stretch>
                    <a:fillRect l="-7407" r="-3704" b="-12500"/>
                  </a:stretch>
                </a:blip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r>
                    <a:rPr lang="fr-CA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7" name="Line 125"/>
            <p:cNvSpPr>
              <a:spLocks noChangeShapeType="1"/>
            </p:cNvSpPr>
            <p:nvPr/>
          </p:nvSpPr>
          <p:spPr bwMode="auto">
            <a:xfrm rot="5400000" flipH="1">
              <a:off x="5210523" y="3349952"/>
              <a:ext cx="482936" cy="0"/>
            </a:xfrm>
            <a:prstGeom prst="line">
              <a:avLst/>
            </a:prstGeom>
            <a:noFill/>
            <a:ln w="28575">
              <a:solidFill>
                <a:srgbClr val="002060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sp>
          <p:nvSpPr>
            <p:cNvPr id="128" name="Line 125"/>
            <p:cNvSpPr>
              <a:spLocks noChangeShapeType="1"/>
            </p:cNvSpPr>
            <p:nvPr/>
          </p:nvSpPr>
          <p:spPr bwMode="auto">
            <a:xfrm rot="5400000" flipH="1">
              <a:off x="6828023" y="3348219"/>
              <a:ext cx="482936" cy="0"/>
            </a:xfrm>
            <a:prstGeom prst="line">
              <a:avLst/>
            </a:prstGeom>
            <a:noFill/>
            <a:ln w="28575">
              <a:solidFill>
                <a:srgbClr val="002060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sp>
          <p:nvSpPr>
            <p:cNvPr id="129" name="Line 125"/>
            <p:cNvSpPr>
              <a:spLocks noChangeShapeType="1"/>
            </p:cNvSpPr>
            <p:nvPr/>
          </p:nvSpPr>
          <p:spPr bwMode="auto">
            <a:xfrm rot="5400000" flipH="1">
              <a:off x="4343232" y="3335302"/>
              <a:ext cx="482936" cy="0"/>
            </a:xfrm>
            <a:prstGeom prst="line">
              <a:avLst/>
            </a:prstGeom>
            <a:noFill/>
            <a:ln w="28575">
              <a:solidFill>
                <a:srgbClr val="002060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sp>
          <p:nvSpPr>
            <p:cNvPr id="136" name="Text Box 6"/>
            <p:cNvSpPr txBox="1">
              <a:spLocks noChangeArrowheads="1"/>
            </p:cNvSpPr>
            <p:nvPr/>
          </p:nvSpPr>
          <p:spPr bwMode="auto">
            <a:xfrm>
              <a:off x="5740621" y="3581340"/>
              <a:ext cx="1041179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fr-CA" sz="2000" b="1" i="1" dirty="0" err="1">
                  <a:solidFill>
                    <a:srgbClr val="002060"/>
                  </a:solidFill>
                  <a:sym typeface="Symbol"/>
                </a:rPr>
                <a:t>f</a:t>
              </a:r>
              <a:r>
                <a:rPr lang="fr-CA" sz="2000" b="1" i="1" baseline="-25000" dirty="0" err="1">
                  <a:solidFill>
                    <a:srgbClr val="002060"/>
                  </a:solidFill>
                  <a:sym typeface="Symbol"/>
                </a:rPr>
                <a:t>e</a:t>
              </a:r>
              <a:r>
                <a:rPr lang="fr-CA" sz="2000" b="1" i="0" dirty="0">
                  <a:solidFill>
                    <a:srgbClr val="002060"/>
                  </a:solidFill>
                  <a:sym typeface="Symbol"/>
                </a:rPr>
                <a:t>=1/</a:t>
              </a:r>
              <a:r>
                <a:rPr lang="fr-CA" sz="2000" b="1" i="1" dirty="0">
                  <a:solidFill>
                    <a:srgbClr val="002060"/>
                  </a:solidFill>
                </a:rPr>
                <a:t>T</a:t>
              </a:r>
              <a:r>
                <a:rPr lang="fr-CA" sz="2000" b="1" i="1" baseline="-25000" dirty="0">
                  <a:solidFill>
                    <a:srgbClr val="002060"/>
                  </a:solidFill>
                </a:rPr>
                <a:t>e</a:t>
              </a:r>
              <a:endParaRPr lang="fr-CA" sz="2000" b="1" i="1" dirty="0">
                <a:solidFill>
                  <a:srgbClr val="002060"/>
                </a:solidFill>
              </a:endParaRPr>
            </a:p>
          </p:txBody>
        </p:sp>
        <p:sp>
          <p:nvSpPr>
            <p:cNvPr id="137" name="Text Box 6"/>
            <p:cNvSpPr txBox="1">
              <a:spLocks noChangeArrowheads="1"/>
            </p:cNvSpPr>
            <p:nvPr/>
          </p:nvSpPr>
          <p:spPr bwMode="auto">
            <a:xfrm>
              <a:off x="3673920" y="3578720"/>
              <a:ext cx="1744791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fr-CA" sz="2000" i="0" dirty="0">
                  <a:solidFill>
                    <a:srgbClr val="002060"/>
                  </a:solidFill>
                  <a:sym typeface="Symbol"/>
                </a:rPr>
                <a:t>-</a:t>
              </a:r>
              <a:r>
                <a:rPr lang="fr-CA" sz="2000" i="1" dirty="0" err="1">
                  <a:solidFill>
                    <a:srgbClr val="002060"/>
                  </a:solidFill>
                  <a:sym typeface="Symbol"/>
                </a:rPr>
                <a:t>f</a:t>
              </a:r>
              <a:r>
                <a:rPr lang="fr-CA" sz="2000" i="1" baseline="-25000" dirty="0" err="1">
                  <a:solidFill>
                    <a:srgbClr val="002060"/>
                  </a:solidFill>
                  <a:sym typeface="Symbol"/>
                </a:rPr>
                <a:t>e</a:t>
              </a:r>
              <a:endParaRPr lang="fr-CA" sz="2000" dirty="0">
                <a:solidFill>
                  <a:srgbClr val="002060"/>
                </a:solidFill>
              </a:endParaRPr>
            </a:p>
          </p:txBody>
        </p:sp>
        <p:sp>
          <p:nvSpPr>
            <p:cNvPr id="138" name="Line 122"/>
            <p:cNvSpPr>
              <a:spLocks noChangeShapeType="1"/>
            </p:cNvSpPr>
            <p:nvPr/>
          </p:nvSpPr>
          <p:spPr bwMode="auto">
            <a:xfrm>
              <a:off x="3762890" y="3590374"/>
              <a:ext cx="4608000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sp>
          <p:nvSpPr>
            <p:cNvPr id="146" name="Text Box 128"/>
            <p:cNvSpPr txBox="1">
              <a:spLocks noChangeArrowheads="1"/>
            </p:cNvSpPr>
            <p:nvPr/>
          </p:nvSpPr>
          <p:spPr bwMode="auto">
            <a:xfrm>
              <a:off x="4495460" y="2451595"/>
              <a:ext cx="1744901" cy="40011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fr-CA" sz="2000" b="1" i="0" dirty="0">
                  <a:solidFill>
                    <a:srgbClr val="002060"/>
                  </a:solidFill>
                  <a:sym typeface="Symbol"/>
                </a:rPr>
                <a:t></a:t>
              </a:r>
              <a:r>
                <a:rPr lang="fr-CA" sz="2000" i="1" dirty="0">
                  <a:solidFill>
                    <a:srgbClr val="002060"/>
                  </a:solidFill>
                  <a:sym typeface="Symbol"/>
                </a:rPr>
                <a:t>P</a:t>
              </a:r>
              <a:r>
                <a:rPr lang="fr-CA" sz="2000" i="0" dirty="0">
                  <a:solidFill>
                    <a:srgbClr val="002060"/>
                  </a:solidFill>
                  <a:sym typeface="Symbol"/>
                </a:rPr>
                <a:t>(</a:t>
              </a:r>
              <a:r>
                <a:rPr lang="fr-CA" sz="2000" dirty="0">
                  <a:solidFill>
                    <a:srgbClr val="002060"/>
                  </a:solidFill>
                  <a:latin typeface="Symbol" charset="2"/>
                  <a:ea typeface="Symbol" charset="2"/>
                  <a:cs typeface="Symbol" charset="2"/>
                  <a:sym typeface="Symbol"/>
                </a:rPr>
                <a:t>n</a:t>
              </a:r>
              <a:r>
                <a:rPr lang="fr-CA" sz="2000" i="0" dirty="0">
                  <a:solidFill>
                    <a:srgbClr val="002060"/>
                  </a:solidFill>
                  <a:sym typeface="Symbol"/>
                </a:rPr>
                <a:t>)</a:t>
              </a:r>
              <a:r>
                <a:rPr lang="fr-CA" sz="2000" b="1" i="0" dirty="0">
                  <a:solidFill>
                    <a:srgbClr val="002060"/>
                  </a:solidFill>
                  <a:sym typeface="Symbol"/>
                </a:rPr>
                <a:t></a:t>
              </a:r>
              <a:endParaRPr lang="fr-CA" sz="2000" b="1" i="0" baseline="-25000" dirty="0">
                <a:solidFill>
                  <a:srgbClr val="002060"/>
                </a:solidFill>
              </a:endParaRPr>
            </a:p>
          </p:txBody>
        </p:sp>
        <p:sp>
          <p:nvSpPr>
            <p:cNvPr id="150" name="Text Box 6"/>
            <p:cNvSpPr txBox="1">
              <a:spLocks noChangeArrowheads="1"/>
            </p:cNvSpPr>
            <p:nvPr/>
          </p:nvSpPr>
          <p:spPr bwMode="auto">
            <a:xfrm>
              <a:off x="4936112" y="3567432"/>
              <a:ext cx="1041179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fr-CA" sz="2000" i="0" dirty="0">
                  <a:solidFill>
                    <a:srgbClr val="002060"/>
                  </a:solidFill>
                  <a:sym typeface="Symbol"/>
                </a:rPr>
                <a:t>0</a:t>
              </a:r>
              <a:endParaRPr lang="fr-CA" sz="2000" i="0" dirty="0">
                <a:solidFill>
                  <a:srgbClr val="002060"/>
                </a:solidFill>
              </a:endParaRPr>
            </a:p>
          </p:txBody>
        </p:sp>
        <p:sp>
          <p:nvSpPr>
            <p:cNvPr id="91" name="Line 125"/>
            <p:cNvSpPr>
              <a:spLocks noChangeShapeType="1"/>
            </p:cNvSpPr>
            <p:nvPr/>
          </p:nvSpPr>
          <p:spPr bwMode="auto">
            <a:xfrm rot="5400000" flipH="1">
              <a:off x="6002743" y="3359672"/>
              <a:ext cx="482936" cy="0"/>
            </a:xfrm>
            <a:prstGeom prst="line">
              <a:avLst/>
            </a:prstGeom>
            <a:noFill/>
            <a:ln w="28575">
              <a:solidFill>
                <a:srgbClr val="002060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sp>
          <p:nvSpPr>
            <p:cNvPr id="93" name="Line 125"/>
            <p:cNvSpPr>
              <a:spLocks noChangeShapeType="1"/>
            </p:cNvSpPr>
            <p:nvPr/>
          </p:nvSpPr>
          <p:spPr bwMode="auto">
            <a:xfrm rot="5400000" flipH="1">
              <a:off x="7628123" y="3349952"/>
              <a:ext cx="482936" cy="0"/>
            </a:xfrm>
            <a:prstGeom prst="line">
              <a:avLst/>
            </a:prstGeom>
            <a:noFill/>
            <a:ln w="28575">
              <a:solidFill>
                <a:srgbClr val="002060"/>
              </a:solidFill>
              <a:miter lim="800000"/>
              <a:headEnd/>
              <a:tailEnd type="triangle" w="med" len="med"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sp>
          <p:nvSpPr>
            <p:cNvPr id="94" name="Text Box 6"/>
            <p:cNvSpPr txBox="1">
              <a:spLocks noChangeArrowheads="1"/>
            </p:cNvSpPr>
            <p:nvPr/>
          </p:nvSpPr>
          <p:spPr bwMode="auto">
            <a:xfrm>
              <a:off x="6686811" y="3564442"/>
              <a:ext cx="161469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spcBef>
                  <a:spcPts val="0"/>
                </a:spcBef>
              </a:pPr>
              <a:r>
                <a:rPr lang="fr-CA" sz="2000" i="0" dirty="0">
                  <a:solidFill>
                    <a:srgbClr val="002060"/>
                  </a:solidFill>
                  <a:sym typeface="Symbol"/>
                </a:rPr>
                <a:t>2</a:t>
              </a:r>
              <a:r>
                <a:rPr lang="fr-CA" sz="2000" i="1" dirty="0">
                  <a:solidFill>
                    <a:srgbClr val="002060"/>
                  </a:solidFill>
                  <a:sym typeface="Symbol"/>
                </a:rPr>
                <a:t>f</a:t>
              </a:r>
              <a:r>
                <a:rPr lang="fr-CA" sz="2000" i="1" baseline="-25000" dirty="0">
                  <a:solidFill>
                    <a:srgbClr val="002060"/>
                  </a:solidFill>
                  <a:sym typeface="Symbol"/>
                </a:rPr>
                <a:t>e</a:t>
              </a:r>
              <a:r>
                <a:rPr lang="fr-CA" sz="2000" dirty="0">
                  <a:solidFill>
                    <a:srgbClr val="002060"/>
                  </a:solidFill>
                  <a:sym typeface="Symbol"/>
                </a:rPr>
                <a:t>     </a:t>
              </a:r>
              <a:r>
                <a:rPr lang="fr-CA" sz="2000" i="0" dirty="0">
                  <a:solidFill>
                    <a:srgbClr val="002060"/>
                  </a:solidFill>
                  <a:sym typeface="Symbol"/>
                </a:rPr>
                <a:t>3</a:t>
              </a:r>
              <a:r>
                <a:rPr lang="fr-CA" sz="2000" i="1" dirty="0">
                  <a:solidFill>
                    <a:srgbClr val="002060"/>
                  </a:solidFill>
                  <a:sym typeface="Symbol"/>
                </a:rPr>
                <a:t>f</a:t>
              </a:r>
              <a:r>
                <a:rPr lang="fr-CA" sz="2000" i="1" baseline="-25000" dirty="0">
                  <a:solidFill>
                    <a:srgbClr val="002060"/>
                  </a:solidFill>
                  <a:sym typeface="Symbol"/>
                </a:rPr>
                <a:t>e</a:t>
              </a:r>
              <a:endParaRPr lang="fr-CA" sz="2000" dirty="0">
                <a:solidFill>
                  <a:srgbClr val="002060"/>
                </a:solidFill>
              </a:endParaRPr>
            </a:p>
          </p:txBody>
        </p:sp>
        <p:cxnSp>
          <p:nvCxnSpPr>
            <p:cNvPr id="88" name="Straight Arrow Connector 87"/>
            <p:cNvCxnSpPr/>
            <p:nvPr/>
          </p:nvCxnSpPr>
          <p:spPr bwMode="auto">
            <a:xfrm rot="10800000">
              <a:off x="5676900" y="2876550"/>
              <a:ext cx="552450" cy="1588"/>
            </a:xfrm>
            <a:prstGeom prst="straightConnector1">
              <a:avLst/>
            </a:prstGeom>
            <a:noFill/>
            <a:ln w="47625" cap="flat" cmpd="sng" algn="ctr">
              <a:solidFill>
                <a:srgbClr val="C00000"/>
              </a:solidFill>
              <a:prstDash val="solid"/>
              <a:round/>
              <a:headEnd type="none" w="lg" len="lg"/>
              <a:tailEnd type="arrow" w="lg" len="lg"/>
            </a:ln>
            <a:effectLst/>
          </p:spPr>
        </p:cxnSp>
      </p:grpSp>
      <p:sp>
        <p:nvSpPr>
          <p:cNvPr id="92" name="Rectangle 91"/>
          <p:cNvSpPr/>
          <p:nvPr/>
        </p:nvSpPr>
        <p:spPr>
          <a:xfrm>
            <a:off x="5795827" y="1647765"/>
            <a:ext cx="80182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2000" i="1" dirty="0">
                <a:solidFill>
                  <a:srgbClr val="C00000"/>
                </a:solidFill>
                <a:sym typeface="Symbol"/>
              </a:rPr>
              <a:t> </a:t>
            </a:r>
            <a:r>
              <a:rPr lang="fr-CA" sz="2000" i="1" dirty="0" err="1">
                <a:solidFill>
                  <a:srgbClr val="C00000"/>
                </a:solidFill>
                <a:sym typeface="Symbol"/>
              </a:rPr>
              <a:t>f</a:t>
            </a:r>
            <a:r>
              <a:rPr lang="fr-CA" sz="2000" i="1" baseline="-25000" dirty="0" err="1">
                <a:solidFill>
                  <a:srgbClr val="C00000"/>
                </a:solidFill>
                <a:sym typeface="Symbol"/>
              </a:rPr>
              <a:t>max</a:t>
            </a:r>
            <a:endParaRPr lang="fr-CA" sz="2000" dirty="0"/>
          </a:p>
        </p:txBody>
      </p:sp>
      <p:sp>
        <p:nvSpPr>
          <p:cNvPr id="97" name="Footer Placeholder 4"/>
          <p:cNvSpPr txBox="1">
            <a:spLocks/>
          </p:cNvSpPr>
          <p:nvPr/>
        </p:nvSpPr>
        <p:spPr>
          <a:xfrm rot="16200000">
            <a:off x="-1945221" y="3921232"/>
            <a:ext cx="4305066" cy="45722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/>
              <a:t>(c) Pierre Savard 2013</a:t>
            </a:r>
            <a:endParaRPr lang="en-US" dirty="0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602BBB32-3C71-354D-998B-17A09841B7DB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6DE3391F-C561-314E-AE68-6ECAE8A03F7D}"/>
              </a:ext>
            </a:extLst>
          </p:cNvPr>
          <p:cNvSpPr txBox="1"/>
          <p:nvPr/>
        </p:nvSpPr>
        <p:spPr>
          <a:xfrm>
            <a:off x="1330220" y="-48017"/>
            <a:ext cx="31677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600" b="1" dirty="0">
                <a:solidFill>
                  <a:schemeClr val="bg1"/>
                </a:solidFill>
                <a:latin typeface="+mj-lt"/>
              </a:rPr>
              <a:t>   Cadre 1D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C3BC3F4E-02B7-6C48-8BDE-FDD59DBBD79A}"/>
              </a:ext>
            </a:extLst>
          </p:cNvPr>
          <p:cNvSpPr txBox="1"/>
          <p:nvPr/>
        </p:nvSpPr>
        <p:spPr>
          <a:xfrm>
            <a:off x="4639172" y="-48017"/>
            <a:ext cx="4504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Échantillonnage</a:t>
            </a:r>
            <a:endParaRPr lang="en-CA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ECD6DA5-54F8-1C92-FE51-3A9B507CC32E}"/>
              </a:ext>
            </a:extLst>
          </p:cNvPr>
          <p:cNvCxnSpPr>
            <a:cxnSpLocks/>
          </p:cNvCxnSpPr>
          <p:nvPr/>
        </p:nvCxnSpPr>
        <p:spPr>
          <a:xfrm>
            <a:off x="496957" y="844634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283E85F7-25F6-BA4C-8E8B-65899027720C}"/>
              </a:ext>
            </a:extLst>
          </p:cNvPr>
          <p:cNvSpPr txBox="1"/>
          <p:nvPr/>
        </p:nvSpPr>
        <p:spPr>
          <a:xfrm>
            <a:off x="355599" y="236179"/>
            <a:ext cx="8328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 spc="-35" dirty="0">
                <a:latin typeface="+mj-lt"/>
                <a:ea typeface="Century Gothic" charset="0"/>
                <a:cs typeface="Century Gothic" charset="0"/>
              </a:rPr>
              <a:t>Conséquences spectrales de l’échantillonnage (</a:t>
            </a:r>
            <a:r>
              <a:rPr lang="fr-CA" sz="2800" b="1" i="1" spc="-35" dirty="0" err="1">
                <a:latin typeface="+mj-lt"/>
                <a:ea typeface="Century Gothic" charset="0"/>
                <a:cs typeface="Century Gothic" charset="0"/>
              </a:rPr>
              <a:t>f</a:t>
            </a:r>
            <a:r>
              <a:rPr lang="fr-CA" sz="2800" b="1" i="1" spc="-35" baseline="-25000" dirty="0" err="1">
                <a:latin typeface="+mj-lt"/>
                <a:ea typeface="Century Gothic" charset="0"/>
                <a:cs typeface="Century Gothic" charset="0"/>
              </a:rPr>
              <a:t>e</a:t>
            </a:r>
            <a:r>
              <a:rPr lang="fr-CA" sz="2800" b="1" i="1" spc="-35" dirty="0">
                <a:latin typeface="+mj-lt"/>
                <a:ea typeface="Century Gothic" charset="0"/>
                <a:cs typeface="Century Gothic" charset="0"/>
              </a:rPr>
              <a:t>&lt;2f</a:t>
            </a:r>
            <a:r>
              <a:rPr lang="fr-CA" sz="2800" b="1" i="1" spc="-35" baseline="-25000" dirty="0">
                <a:latin typeface="+mj-lt"/>
                <a:ea typeface="Century Gothic" charset="0"/>
                <a:cs typeface="Century Gothic" charset="0"/>
              </a:rPr>
              <a:t>max</a:t>
            </a:r>
            <a:r>
              <a:rPr lang="fr-CA" sz="2800" b="1" i="1" spc="-35" dirty="0">
                <a:latin typeface="+mj-lt"/>
                <a:ea typeface="Century Gothic" charset="0"/>
                <a:cs typeface="Century Gothic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962710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496957" y="844634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8BFD6DA-C23F-4AE6-88AA-9AA4EDFC249E}"/>
              </a:ext>
            </a:extLst>
          </p:cNvPr>
          <p:cNvSpPr txBox="1"/>
          <p:nvPr/>
        </p:nvSpPr>
        <p:spPr>
          <a:xfrm>
            <a:off x="1330220" y="-48017"/>
            <a:ext cx="31677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600" b="1" dirty="0">
                <a:solidFill>
                  <a:schemeClr val="bg1"/>
                </a:solidFill>
                <a:latin typeface="+mj-lt"/>
              </a:rPr>
              <a:t>   Cadre 1D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44D8860-6DFD-4815-8548-A8A5894B0225}"/>
              </a:ext>
            </a:extLst>
          </p:cNvPr>
          <p:cNvSpPr txBox="1"/>
          <p:nvPr/>
        </p:nvSpPr>
        <p:spPr>
          <a:xfrm>
            <a:off x="4639172" y="-48017"/>
            <a:ext cx="4504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Échantillonnage</a:t>
            </a:r>
            <a:endParaRPr lang="en-CA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EE1A95-E4EA-4BA8-A48F-83C83AEF2D31}"/>
              </a:ext>
            </a:extLst>
          </p:cNvPr>
          <p:cNvSpPr txBox="1"/>
          <p:nvPr/>
        </p:nvSpPr>
        <p:spPr>
          <a:xfrm>
            <a:off x="355598" y="236179"/>
            <a:ext cx="8676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35" dirty="0" err="1">
                <a:latin typeface="+mj-lt"/>
                <a:ea typeface="Century Gothic" charset="0"/>
                <a:cs typeface="Century Gothic" charset="0"/>
              </a:rPr>
              <a:t>Transformée</a:t>
            </a:r>
            <a:r>
              <a:rPr lang="en-CA" sz="3200" b="1" spc="-35" dirty="0">
                <a:latin typeface="+mj-lt"/>
                <a:ea typeface="Century Gothic" charset="0"/>
                <a:cs typeface="Century Gothic" charset="0"/>
              </a:rPr>
              <a:t> de Fourier de </a:t>
            </a:r>
            <a:r>
              <a:rPr lang="en-CA" sz="3200" b="1" spc="-35" dirty="0" err="1">
                <a:latin typeface="+mj-lt"/>
                <a:ea typeface="Century Gothic" charset="0"/>
                <a:cs typeface="Century Gothic" charset="0"/>
              </a:rPr>
              <a:t>signaux</a:t>
            </a:r>
            <a:r>
              <a:rPr lang="en-CA" sz="3200" b="1" spc="-35" dirty="0">
                <a:latin typeface="+mj-lt"/>
                <a:ea typeface="Century Gothic" charset="0"/>
                <a:cs typeface="Century Gothic" charset="0"/>
              </a:rPr>
              <a:t> </a:t>
            </a:r>
            <a:r>
              <a:rPr lang="en-CA" sz="3200" b="1" spc="-35" dirty="0" err="1">
                <a:latin typeface="+mj-lt"/>
                <a:ea typeface="Century Gothic" charset="0"/>
                <a:cs typeface="Century Gothic" charset="0"/>
              </a:rPr>
              <a:t>échantillonnés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ontent Placeholder 5">
                <a:extLst>
                  <a:ext uri="{FF2B5EF4-FFF2-40B4-BE49-F238E27FC236}">
                    <a16:creationId xmlns:a16="http://schemas.microsoft.com/office/drawing/2014/main" id="{898605A6-F82F-41E4-AA10-61DF74AFC85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1526" y="863605"/>
                <a:ext cx="8506901" cy="5570522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00000"/>
                  </a:lnSpc>
                  <a:spcBef>
                    <a:spcPts val="1800"/>
                  </a:spcBef>
                  <a:buSzPct val="135000"/>
                  <a:buNone/>
                </a:pPr>
                <a:r>
                  <a:rPr lang="fr-FR" sz="2600" b="1" u="sng" spc="-50" dirty="0">
                    <a:latin typeface="+mj-lt"/>
                    <a:cs typeface="Tahoma"/>
                  </a:rPr>
                  <a:t>Synthèse</a:t>
                </a:r>
                <a:endParaRPr lang="en-CA" sz="2200" i="1" dirty="0">
                  <a:solidFill>
                    <a:schemeClr val="tx1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482400" indent="-230400">
                  <a:spcBef>
                    <a:spcPts val="1800"/>
                  </a:spcBef>
                  <a:buSzPct val="135000"/>
                </a:pPr>
                <a:r>
                  <a:rPr lang="en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</a:p>
              <a:p>
                <a:pPr marL="482400" indent="-230400">
                  <a:spcBef>
                    <a:spcPts val="1200"/>
                  </a:spcBef>
                  <a:buSzPct val="135000"/>
                </a:pPr>
                <a:endParaRPr lang="en-CA" sz="2200" dirty="0">
                  <a:solidFill>
                    <a:schemeClr val="tx1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482400" indent="-230400">
                  <a:spcBef>
                    <a:spcPts val="0"/>
                  </a:spcBef>
                  <a:buSzPct val="135000"/>
                </a:pPr>
                <a:r>
                  <a:rPr lang="en-CA" sz="2200" dirty="0">
                    <a:solidFill>
                      <a:schemeClr val="tx1"/>
                    </a:solidFill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TF : </a:t>
                </a:r>
              </a:p>
              <a:p>
                <a:pPr marL="252000" indent="0">
                  <a:spcBef>
                    <a:spcPts val="1200"/>
                  </a:spcBef>
                  <a:buSzPct val="135000"/>
                  <a:buNone/>
                </a:pPr>
                <a:endParaRPr lang="en-CA" sz="22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482400" indent="-230400">
                  <a:spcBef>
                    <a:spcPts val="1200"/>
                  </a:spcBef>
                  <a:buSzPct val="135000"/>
                </a:pPr>
                <a:r>
                  <a:rPr lang="en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TFI : </a:t>
                </a:r>
                <a:endParaRPr lang="en-CA" sz="2200" dirty="0">
                  <a:solidFill>
                    <a:schemeClr val="tx1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482400" indent="-230400">
                  <a:spcBef>
                    <a:spcPts val="1200"/>
                  </a:spcBef>
                  <a:buSzPct val="135000"/>
                </a:pPr>
                <a:endParaRPr lang="en-CA" sz="2200" dirty="0">
                  <a:solidFill>
                    <a:schemeClr val="tx1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252000" indent="0">
                  <a:lnSpc>
                    <a:spcPct val="120000"/>
                  </a:lnSpc>
                  <a:spcBef>
                    <a:spcPts val="1200"/>
                  </a:spcBef>
                  <a:buSzPct val="135000"/>
                  <a:buNone/>
                </a:pPr>
                <a:endParaRPr lang="en-CA" sz="2200" spc="-45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482400" indent="-230400">
                  <a:lnSpc>
                    <a:spcPct val="120000"/>
                  </a:lnSpc>
                  <a:spcBef>
                    <a:spcPts val="1200"/>
                  </a:spcBef>
                  <a:buSzPct val="135000"/>
                </a:pPr>
                <a:r>
                  <a:rPr lang="en-CA" sz="2200" spc="-45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Si </a:t>
                </a:r>
                <a:r>
                  <a:rPr lang="fr-FR" sz="2200" i="1" spc="-50" dirty="0" err="1">
                    <a:latin typeface="+mj-lt"/>
                    <a:cs typeface="Tahoma"/>
                  </a:rPr>
                  <a:t>f</a:t>
                </a:r>
                <a:r>
                  <a:rPr lang="fr-FR" sz="2200" i="1" spc="-50" baseline="-25000" dirty="0" err="1">
                    <a:latin typeface="+mj-lt"/>
                    <a:cs typeface="Tahoma"/>
                  </a:rPr>
                  <a:t>n</a:t>
                </a:r>
                <a:r>
                  <a:rPr lang="en-CA" sz="2200" i="1" spc="-45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CA" sz="2200" i="1" spc="-45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=</m:t>
                    </m:r>
                    <m:r>
                      <a:rPr lang="en-CA" sz="2200" b="0" i="1" spc="-45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 </m:t>
                    </m:r>
                  </m:oMath>
                </a14:m>
                <a:r>
                  <a:rPr lang="fr-FR" sz="2200" i="1" spc="-50" dirty="0">
                    <a:latin typeface="+mj-lt"/>
                    <a:cs typeface="Tahoma"/>
                  </a:rPr>
                  <a:t>f</a:t>
                </a:r>
                <a:r>
                  <a:rPr lang="en-CA" sz="2200" i="1" spc="-45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CA" sz="2200" i="1" spc="-45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CA" sz="2200" i="1" spc="-45" dirty="0">
                            <a:latin typeface="+mj-lt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nT</m:t>
                        </m:r>
                        <m:r>
                          <m:rPr>
                            <m:nor/>
                          </m:rPr>
                          <a:rPr lang="en-CA" sz="2200" i="1" spc="-45" baseline="-25000" dirty="0">
                            <a:latin typeface="+mj-lt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e</m:t>
                        </m:r>
                      </m:e>
                    </m:d>
                    <m:r>
                      <a:rPr lang="en-CA" sz="2200" b="0" i="0" spc="-45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</m:oMath>
                </a14:m>
                <a:r>
                  <a:rPr lang="en-CA" sz="2200" spc="-45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avec </a:t>
                </a:r>
                <a:r>
                  <a:rPr lang="fr-FR" sz="2200" i="1" spc="-50" dirty="0">
                    <a:latin typeface="+mj-lt"/>
                    <a:cs typeface="Tahoma"/>
                  </a:rPr>
                  <a:t>f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2200" i="1" spc="-50">
                            <a:latin typeface="Cambria Math" panose="02040503050406030204" pitchFamily="18" charset="0"/>
                            <a:cs typeface="Tahoma"/>
                          </a:rPr>
                        </m:ctrlPr>
                      </m:dPr>
                      <m:e>
                        <m:r>
                          <a:rPr lang="en-CA" sz="2200" b="0" i="1" spc="-50">
                            <a:latin typeface="Cambria Math" panose="02040503050406030204" pitchFamily="18" charset="0"/>
                            <a:cs typeface="Tahoma"/>
                          </a:rPr>
                          <m:t>𝑡</m:t>
                        </m:r>
                      </m:e>
                    </m:d>
                  </m:oMath>
                </a14:m>
                <a:r>
                  <a:rPr lang="fr-FR" sz="2200" spc="-50" dirty="0">
                    <a:latin typeface="+mj-lt"/>
                    <a:cs typeface="Tahoma"/>
                  </a:rPr>
                  <a:t> </a:t>
                </a:r>
                <a14:m>
                  <m:oMath xmlns:m="http://schemas.openxmlformats.org/officeDocument/2006/math">
                    <m:groupChr>
                      <m:groupChrPr>
                        <m:chr m:val="↔"/>
                        <m:vertJc m:val="bot"/>
                        <m:ctrlPr>
                          <a:rPr lang="fr-FR" sz="2200" i="1" spc="-50" dirty="0">
                            <a:latin typeface="Cambria Math" panose="02040503050406030204" pitchFamily="18" charset="0"/>
                            <a:cs typeface="Tahoma"/>
                          </a:rPr>
                        </m:ctrlPr>
                      </m:groupChrPr>
                      <m:e>
                        <m:r>
                          <m:rPr>
                            <m:brk m:alnAt="2"/>
                          </m:rPr>
                          <a:rPr lang="fr-FR" sz="2200" b="0" i="1" spc="-50" dirty="0">
                            <a:latin typeface="Cambria Math" panose="02040503050406030204" pitchFamily="18" charset="0"/>
                            <a:cs typeface="Tahoma"/>
                          </a:rPr>
                          <m:t>ℱ</m:t>
                        </m:r>
                      </m:e>
                    </m:groupChr>
                  </m:oMath>
                </a14:m>
                <a:r>
                  <a:rPr lang="fr-FR" sz="2200" spc="-50" dirty="0">
                    <a:latin typeface="+mj-lt"/>
                    <a:cs typeface="Tahoma"/>
                  </a:rPr>
                  <a:t> </a:t>
                </a:r>
                <a:r>
                  <a:rPr lang="fr-FR" sz="2200" i="1" spc="-50" dirty="0">
                    <a:latin typeface="+mj-lt"/>
                    <a:cs typeface="Tahoma"/>
                  </a:rPr>
                  <a:t>F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2200" i="1" spc="-50">
                            <a:latin typeface="Cambria Math" panose="02040503050406030204" pitchFamily="18" charset="0"/>
                            <a:cs typeface="Tahoma"/>
                          </a:rPr>
                        </m:ctrlPr>
                      </m:dPr>
                      <m:e>
                        <m:r>
                          <a:rPr lang="en-CA" sz="2200" b="0" i="1" spc="-50">
                            <a:latin typeface="Cambria Math" panose="02040503050406030204" pitchFamily="18" charset="0"/>
                            <a:cs typeface="Tahoma"/>
                          </a:rPr>
                          <m:t>𝑣</m:t>
                        </m:r>
                      </m:e>
                    </m:d>
                  </m:oMath>
                </a14:m>
                <a:r>
                  <a:rPr lang="en-CA" sz="2200" spc="-45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:r>
                  <a:rPr lang="en-CA" sz="2200" spc="-45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alors</a:t>
                </a:r>
                <a:r>
                  <a:rPr lang="en-CA" sz="2200" spc="-45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2200" i="1" spc="-50" dirty="0">
                    <a:latin typeface="+mj-lt"/>
                    <a:cs typeface="Tahoma"/>
                  </a:rPr>
                  <a:t>F</a:t>
                </a:r>
                <a:r>
                  <a:rPr lang="fr-FR" sz="2200" i="1" spc="-50" baseline="-25000" dirty="0">
                    <a:latin typeface="+mj-lt"/>
                    <a:cs typeface="Tahoma"/>
                  </a:rPr>
                  <a:t>e</a:t>
                </a:r>
                <a:r>
                  <a:rPr lang="fr-FR" sz="2200" i="1" spc="-50" dirty="0">
                    <a:latin typeface="+mj-lt"/>
                    <a:cs typeface="Tahoma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2200" i="1" spc="-50">
                            <a:latin typeface="Cambria Math" panose="02040503050406030204" pitchFamily="18" charset="0"/>
                            <a:cs typeface="Tahoma"/>
                          </a:rPr>
                        </m:ctrlPr>
                      </m:dPr>
                      <m:e>
                        <m:r>
                          <a:rPr lang="en-CA" sz="2200" i="1" spc="-50">
                            <a:latin typeface="Cambria Math" panose="02040503050406030204" pitchFamily="18" charset="0"/>
                            <a:cs typeface="Tahoma"/>
                          </a:rPr>
                          <m:t>𝑣</m:t>
                        </m:r>
                      </m:e>
                    </m:d>
                  </m:oMath>
                </a14:m>
                <a:r>
                  <a:rPr lang="en-CA" sz="2200" i="1" spc="-45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CA" sz="2200" spc="-45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est</a:t>
                </a:r>
                <a:r>
                  <a:rPr lang="en-CA" sz="2200" spc="-45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CA" sz="2200" spc="-45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obtenu</a:t>
                </a:r>
                <a:r>
                  <a:rPr lang="en-CA" sz="2200" spc="-45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par </a:t>
                </a:r>
                <a:r>
                  <a:rPr lang="en-CA" sz="2200" spc="-45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périodisation</a:t>
                </a:r>
                <a:r>
                  <a:rPr lang="en-CA" sz="2200" spc="-45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de </a:t>
                </a:r>
                <a:r>
                  <a:rPr lang="fr-FR" sz="2200" i="1" spc="-50" dirty="0">
                    <a:latin typeface="+mj-lt"/>
                    <a:cs typeface="Tahoma"/>
                  </a:rPr>
                  <a:t>F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2200" i="1" spc="-50">
                            <a:latin typeface="Cambria Math" panose="02040503050406030204" pitchFamily="18" charset="0"/>
                            <a:cs typeface="Tahoma"/>
                          </a:rPr>
                        </m:ctrlPr>
                      </m:dPr>
                      <m:e>
                        <m:r>
                          <a:rPr lang="en-CA" sz="2200" i="1" spc="-50">
                            <a:latin typeface="Cambria Math" panose="02040503050406030204" pitchFamily="18" charset="0"/>
                            <a:cs typeface="Tahoma"/>
                          </a:rPr>
                          <m:t>𝑣</m:t>
                        </m:r>
                      </m:e>
                    </m:d>
                  </m:oMath>
                </a14:m>
                <a:r>
                  <a:rPr lang="en-CA" sz="2200" i="1" spc="-45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CA" sz="2200" spc="-45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à la </a:t>
                </a:r>
                <a:r>
                  <a:rPr lang="en-CA" sz="2200" spc="-45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période</a:t>
                </a:r>
                <a:r>
                  <a:rPr lang="en-CA" sz="2200" spc="-45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1/ </a:t>
                </a:r>
                <a:r>
                  <a:rPr lang="en-CA" sz="2200" i="1" spc="-45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T</a:t>
                </a:r>
                <a:r>
                  <a:rPr lang="en-CA" sz="2200" i="1" spc="-45" baseline="-2500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e</a:t>
                </a:r>
                <a:r>
                  <a:rPr lang="en-CA" sz="2200" i="1" spc="-45" baseline="-250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CA" sz="2200" spc="-45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:</a:t>
                </a:r>
              </a:p>
              <a:p>
                <a:pPr marL="252000" indent="0">
                  <a:spcBef>
                    <a:spcPts val="2400"/>
                  </a:spcBef>
                  <a:buSzPct val="135000"/>
                  <a:buNone/>
                </a:pPr>
                <a:endParaRPr lang="fr-FR" sz="2200" spc="-45" dirty="0">
                  <a:solidFill>
                    <a:schemeClr val="tx1"/>
                  </a:solidFill>
                  <a:latin typeface="+mj-lt"/>
                  <a:cs typeface="Arial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1800"/>
                  </a:spcBef>
                  <a:buSzPct val="135000"/>
                  <a:buNone/>
                </a:pPr>
                <a:endParaRPr lang="fr-FR" sz="2600" b="1" u="sng" spc="-50" dirty="0">
                  <a:latin typeface="+mj-lt"/>
                  <a:cs typeface="Tahoma"/>
                </a:endParaRPr>
              </a:p>
            </p:txBody>
          </p:sp>
        </mc:Choice>
        <mc:Fallback xmlns="">
          <p:sp>
            <p:nvSpPr>
              <p:cNvPr id="13" name="Content Placeholder 5">
                <a:extLst>
                  <a:ext uri="{FF2B5EF4-FFF2-40B4-BE49-F238E27FC236}">
                    <a16:creationId xmlns:a16="http://schemas.microsoft.com/office/drawing/2014/main" id="{898605A6-F82F-41E4-AA10-61DF74AFC8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526" y="863605"/>
                <a:ext cx="8506901" cy="5570522"/>
              </a:xfrm>
              <a:prstGeom prst="rect">
                <a:avLst/>
              </a:prstGeom>
              <a:blipFill>
                <a:blip r:embed="rId3"/>
                <a:stretch>
                  <a:fillRect l="-1192" t="-11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463C4675-31EC-9000-160E-6BED7D829C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9917" y="1352692"/>
            <a:ext cx="6507352" cy="6215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A511A2-270C-3BA2-0EBA-41C36AFB04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2327" y="2181264"/>
            <a:ext cx="2334279" cy="5870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3F02C4E-9BCB-DE66-38A3-5F624A3A9F8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8130"/>
          <a:stretch/>
        </p:blipFill>
        <p:spPr>
          <a:xfrm>
            <a:off x="1506201" y="2975248"/>
            <a:ext cx="2965619" cy="72016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5E20259-42F5-3AD4-08ED-FC1DA9A9BD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61007" y="5199283"/>
            <a:ext cx="2907782" cy="67314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D9E410CA-2739-9DBA-ACC0-01EF729CBB05}"/>
              </a:ext>
            </a:extLst>
          </p:cNvPr>
          <p:cNvGrpSpPr/>
          <p:nvPr/>
        </p:nvGrpSpPr>
        <p:grpSpPr>
          <a:xfrm>
            <a:off x="2789101" y="2915030"/>
            <a:ext cx="6121778" cy="1606917"/>
            <a:chOff x="2743045" y="3678718"/>
            <a:chExt cx="6121778" cy="1606917"/>
          </a:xfrm>
        </p:grpSpPr>
        <p:pic>
          <p:nvPicPr>
            <p:cNvPr id="8" name="Picture 7" descr="A screenshot of a math book&#10;&#10;Description automatically generated">
              <a:extLst>
                <a:ext uri="{FF2B5EF4-FFF2-40B4-BE49-F238E27FC236}">
                  <a16:creationId xmlns:a16="http://schemas.microsoft.com/office/drawing/2014/main" id="{FB8AF94A-D806-4CEF-6E9E-F72675F9FDF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688710" y="3678718"/>
              <a:ext cx="4176113" cy="1501450"/>
            </a:xfrm>
            <a:prstGeom prst="rect">
              <a:avLst/>
            </a:prstGeom>
            <a:ln w="19050">
              <a:solidFill>
                <a:srgbClr val="FF0000"/>
              </a:solidFill>
            </a:ln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4E05441-F606-38E5-85D3-E752EC8F1513}"/>
                </a:ext>
              </a:extLst>
            </p:cNvPr>
            <p:cNvSpPr txBox="1"/>
            <p:nvPr/>
          </p:nvSpPr>
          <p:spPr>
            <a:xfrm>
              <a:off x="2743045" y="4916303"/>
              <a:ext cx="19032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800" i="1" spc="-45" dirty="0">
                  <a:solidFill>
                    <a:srgbClr val="FF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Rappel </a:t>
              </a:r>
              <a:r>
                <a:rPr lang="en-CA" sz="1800" i="1" spc="-45" dirty="0" err="1">
                  <a:solidFill>
                    <a:srgbClr val="FF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diapo</a:t>
              </a:r>
              <a:r>
                <a:rPr lang="en-CA" sz="1800" i="1" spc="-45" dirty="0">
                  <a:solidFill>
                    <a:srgbClr val="FF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16 </a:t>
              </a:r>
              <a:r>
                <a:rPr lang="en-CA" sz="1800" i="1" spc="-45" dirty="0">
                  <a:solidFill>
                    <a:srgbClr val="FF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  <a:sym typeface="Wingdings" pitchFamily="2" charset="2"/>
                </a:rPr>
                <a:t> </a:t>
              </a:r>
              <a:endParaRPr lang="en-CA" sz="1800" i="1" spc="-45" dirty="0">
                <a:solidFill>
                  <a:srgbClr val="FF0000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ED85C60-FCC8-7D58-E9FA-18B08DA88E9A}"/>
                  </a:ext>
                </a:extLst>
              </p:cNvPr>
              <p:cNvSpPr txBox="1"/>
              <p:nvPr/>
            </p:nvSpPr>
            <p:spPr>
              <a:xfrm>
                <a:off x="3940252" y="2010789"/>
                <a:ext cx="4928175" cy="6842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CA" b="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b="0" i="1" noProof="0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CA" b="0" i="1" noProof="0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d>
                        <m:dPr>
                          <m:ctrlPr>
                            <a:rPr lang="en-CA" b="0" i="1" noProof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b="0" i="1" noProof="0" smtClean="0"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</m:d>
                      <m:r>
                        <a:rPr lang="en-CA" b="0" i="1" noProof="0" smtClean="0">
                          <a:latin typeface="Cambria Math" panose="02040503050406030204" pitchFamily="18" charset="0"/>
                        </a:rPr>
                        <m:t>=∫</m:t>
                      </m:r>
                      <m:sSub>
                        <m:sSubPr>
                          <m:ctrlPr>
                            <a:rPr lang="en-CA" b="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b="0" i="1" noProof="0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CA" b="0" i="1" noProof="0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d>
                        <m:dPr>
                          <m:ctrlPr>
                            <a:rPr lang="en-CA" b="0" i="1" noProof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b="0" i="1" noProof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sSup>
                        <m:sSupPr>
                          <m:ctrlPr>
                            <a:rPr lang="en-CA" b="0" i="1" noProof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b="0" i="1" noProof="0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d>
                            <m:dPr>
                              <m:begChr m:val="{"/>
                              <m:endChr m:val="}"/>
                              <m:ctrlPr>
                                <a:rPr lang="en-CA" b="0" i="1" noProof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CA" b="0" i="1" noProof="0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CA" b="0" i="1" noProof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CA" b="0" i="1" noProof="0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CA" b="0" i="1" noProof="0" smtClean="0">
                                  <a:latin typeface="Cambria Math" panose="02040503050406030204" pitchFamily="18" charset="0"/>
                                </a:rPr>
                                <m:t>𝜋𝜈</m:t>
                              </m:r>
                              <m:r>
                                <a:rPr lang="en-CA" b="0" i="1" noProof="0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sup>
                      </m:sSup>
                      <m:r>
                        <a:rPr lang="en-CA" b="0" i="1" noProof="0" smtClean="0">
                          <a:latin typeface="Cambria Math" panose="02040503050406030204" pitchFamily="18" charset="0"/>
                        </a:rPr>
                        <m:t>𝑑𝑡</m:t>
                      </m:r>
                      <m:r>
                        <a:rPr lang="en-CA" b="0" i="1" noProof="0" smtClean="0">
                          <a:latin typeface="Cambria Math" panose="02040503050406030204" pitchFamily="18" charset="0"/>
                        </a:rPr>
                        <m:t>=∫∑</m:t>
                      </m:r>
                      <m:sSub>
                        <m:sSubPr>
                          <m:ctrlPr>
                            <a:rPr lang="en-CA" b="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b="0" i="1" noProof="0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CA" b="0" i="1" noProof="0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CA" b="0" i="1" noProof="0" smtClean="0">
                          <a:latin typeface="Cambria Math" panose="02040503050406030204" pitchFamily="18" charset="0"/>
                        </a:rPr>
                        <m:t>𝛿</m:t>
                      </m:r>
                      <m:d>
                        <m:dPr>
                          <m:ctrlPr>
                            <a:rPr lang="en-CA" b="0" i="1" noProof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CA" b="0" i="1" noProof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CA" b="0" i="1" noProof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CA" b="0" i="1" noProof="0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sSub>
                            <m:sSubPr>
                              <m:ctrlPr>
                                <a:rPr lang="en-CA" b="0" i="1" noProof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CA" b="0" i="1" noProof="0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CA" b="0" i="1" noProof="0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e>
                      </m:d>
                      <m:sSup>
                        <m:sSupPr>
                          <m:ctrlPr>
                            <a:rPr lang="en-CA" b="0" i="1" noProof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b="0" i="1" noProof="0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d>
                            <m:dPr>
                              <m:begChr m:val="{"/>
                              <m:endChr m:val="}"/>
                              <m:ctrlPr>
                                <a:rPr lang="en-CA" b="0" i="1" noProof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CA" b="0" i="1" noProof="0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CA" b="0" i="1" noProof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CA" b="0" i="1" noProof="0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CA" b="0" i="1" noProof="0" smtClean="0">
                                  <a:latin typeface="Cambria Math" panose="02040503050406030204" pitchFamily="18" charset="0"/>
                                </a:rPr>
                                <m:t>𝜋𝜈</m:t>
                              </m:r>
                              <m:r>
                                <a:rPr lang="en-CA" b="0" i="1" noProof="0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sup>
                      </m:sSup>
                      <m:r>
                        <a:rPr lang="en-CA" b="0" i="1" noProof="0" smtClean="0">
                          <a:latin typeface="Cambria Math" panose="02040503050406030204" pitchFamily="18" charset="0"/>
                        </a:rPr>
                        <m:t>𝑑𝑡</m:t>
                      </m:r>
                      <m:r>
                        <a:rPr lang="en-CA" b="0" i="1" noProof="0" smtClean="0">
                          <a:latin typeface="Cambria Math" panose="02040503050406030204" pitchFamily="18" charset="0"/>
                        </a:rPr>
                        <m:t>=∑</m:t>
                      </m:r>
                      <m:sSub>
                        <m:sSubPr>
                          <m:ctrlPr>
                            <a:rPr lang="en-CA" b="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b="0" i="1" noProof="0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CA" b="0" i="1" noProof="0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sSup>
                        <m:sSupPr>
                          <m:ctrlPr>
                            <a:rPr lang="en-CA" b="0" i="1" noProof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CA" b="0" i="1" noProof="0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d>
                            <m:dPr>
                              <m:begChr m:val="{"/>
                              <m:endChr m:val="}"/>
                              <m:ctrlPr>
                                <a:rPr lang="en-CA" b="0" i="1" noProof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CA" b="0" i="1" noProof="0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CA" b="0" i="1" noProof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CA" b="0" i="1" noProof="0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CA" b="0" i="1" noProof="0" smtClean="0">
                                  <a:latin typeface="Cambria Math" panose="02040503050406030204" pitchFamily="18" charset="0"/>
                                </a:rPr>
                                <m:t>𝜋𝜈</m:t>
                              </m:r>
                              <m:r>
                                <a:rPr lang="en-CA" b="0" i="1" noProof="0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sSub>
                                <m:sSubPr>
                                  <m:ctrlPr>
                                    <a:rPr lang="en-CA" b="0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CA" b="0" i="1" noProof="0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CA" b="0" i="1" noProof="0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</m:e>
                          </m:d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ED85C60-FCC8-7D58-E9FA-18B08DA88E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0252" y="2010789"/>
                <a:ext cx="4928175" cy="684290"/>
              </a:xfrm>
              <a:prstGeom prst="rect">
                <a:avLst/>
              </a:prstGeom>
              <a:blipFill>
                <a:blip r:embed="rId9"/>
                <a:stretch>
                  <a:fillRect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85844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496957" y="844634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8BFD6DA-C23F-4AE6-88AA-9AA4EDFC249E}"/>
              </a:ext>
            </a:extLst>
          </p:cNvPr>
          <p:cNvSpPr txBox="1"/>
          <p:nvPr/>
        </p:nvSpPr>
        <p:spPr>
          <a:xfrm>
            <a:off x="1330220" y="-48017"/>
            <a:ext cx="31677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600" b="1" dirty="0">
                <a:solidFill>
                  <a:schemeClr val="bg1"/>
                </a:solidFill>
                <a:latin typeface="+mj-lt"/>
              </a:rPr>
              <a:t>   Cadre 1D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44D8860-6DFD-4815-8548-A8A5894B0225}"/>
              </a:ext>
            </a:extLst>
          </p:cNvPr>
          <p:cNvSpPr txBox="1"/>
          <p:nvPr/>
        </p:nvSpPr>
        <p:spPr>
          <a:xfrm>
            <a:off x="4639172" y="-48017"/>
            <a:ext cx="4504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Échantillonnage</a:t>
            </a:r>
            <a:endParaRPr lang="en-CA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EE1A95-E4EA-4BA8-A48F-83C83AEF2D31}"/>
              </a:ext>
            </a:extLst>
          </p:cNvPr>
          <p:cNvSpPr txBox="1"/>
          <p:nvPr/>
        </p:nvSpPr>
        <p:spPr>
          <a:xfrm>
            <a:off x="355598" y="236179"/>
            <a:ext cx="8676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35" dirty="0" err="1">
                <a:latin typeface="+mj-lt"/>
                <a:ea typeface="Century Gothic" charset="0"/>
                <a:cs typeface="Century Gothic" charset="0"/>
              </a:rPr>
              <a:t>Échantillonnage</a:t>
            </a:r>
            <a:r>
              <a:rPr lang="en-CA" sz="3200" b="1" spc="-35" dirty="0">
                <a:latin typeface="+mj-lt"/>
                <a:ea typeface="Century Gothic" charset="0"/>
                <a:cs typeface="Century Gothic" charset="0"/>
              </a:rPr>
              <a:t> (1)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88F6B8BD-A426-4CC6-8ED2-4F820223A15B}"/>
              </a:ext>
            </a:extLst>
          </p:cNvPr>
          <p:cNvSpPr txBox="1">
            <a:spLocks/>
          </p:cNvSpPr>
          <p:nvPr/>
        </p:nvSpPr>
        <p:spPr>
          <a:xfrm>
            <a:off x="361526" y="1250716"/>
            <a:ext cx="8506901" cy="455906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SzPct val="135000"/>
              <a:buNone/>
            </a:pPr>
            <a:r>
              <a:rPr lang="fr-FR" sz="2600" b="1" u="sng" spc="-50" dirty="0">
                <a:latin typeface="+mj-lt"/>
                <a:cs typeface="Tahoma"/>
              </a:rPr>
              <a:t>Principe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SzPct val="135000"/>
              <a:buNone/>
            </a:pPr>
            <a:r>
              <a:rPr lang="fr-FR" sz="2600" spc="-50" dirty="0">
                <a:latin typeface="+mj-lt"/>
                <a:cs typeface="Tahoma"/>
              </a:rPr>
              <a:t>Échantillonnage à la période </a:t>
            </a:r>
            <a:r>
              <a:rPr lang="fr-FR" sz="2600" i="1" spc="-50" dirty="0">
                <a:latin typeface="+mj-lt"/>
                <a:cs typeface="Tahoma"/>
              </a:rPr>
              <a:t>T</a:t>
            </a:r>
            <a:r>
              <a:rPr lang="fr-FR" sz="2600" i="1" spc="-50" baseline="-25000" dirty="0">
                <a:latin typeface="+mj-lt"/>
                <a:cs typeface="Tahoma"/>
              </a:rPr>
              <a:t>e</a:t>
            </a:r>
            <a:endParaRPr lang="fr-FR" sz="2200" spc="-50" baseline="-25000" dirty="0">
              <a:latin typeface="+mj-lt"/>
              <a:cs typeface="Tahoma"/>
            </a:endParaRPr>
          </a:p>
          <a:p>
            <a:pPr marL="482400" indent="-230400">
              <a:spcBef>
                <a:spcPts val="2400"/>
              </a:spcBef>
              <a:buSzPct val="135000"/>
            </a:pPr>
            <a:r>
              <a:rPr lang="en-CA" sz="22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CA" sz="22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En</a:t>
            </a:r>
            <a:r>
              <a:rPr lang="en-CA" sz="22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CA" sz="22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pratique</a:t>
            </a:r>
            <a:r>
              <a:rPr lang="en-CA" sz="22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:  </a:t>
            </a:r>
          </a:p>
          <a:p>
            <a:pPr marL="482400" indent="-230400">
              <a:spcBef>
                <a:spcPts val="2400"/>
              </a:spcBef>
              <a:buSzPct val="135000"/>
            </a:pPr>
            <a:r>
              <a:rPr lang="en-CA" sz="22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Représentation</a:t>
            </a:r>
            <a:r>
              <a:rPr lang="en-CA" sz="22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CA" sz="2200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mathématique</a:t>
            </a:r>
            <a:r>
              <a:rPr lang="en-CA" sz="22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:</a:t>
            </a:r>
          </a:p>
          <a:p>
            <a:pPr marL="482400" indent="-230400">
              <a:spcBef>
                <a:spcPts val="2400"/>
              </a:spcBef>
              <a:buSzPct val="135000"/>
            </a:pPr>
            <a:endParaRPr lang="en-CA" sz="2200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52000" indent="0">
              <a:spcBef>
                <a:spcPts val="3600"/>
              </a:spcBef>
              <a:buSzPct val="135000"/>
              <a:buNone/>
            </a:pPr>
            <a:endParaRPr lang="en-CA" sz="2200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82400" indent="-230400">
              <a:spcBef>
                <a:spcPts val="3000"/>
              </a:spcBef>
              <a:buSzPct val="135000"/>
            </a:pPr>
            <a:r>
              <a:rPr lang="en-CA" sz="220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Remarque : </a:t>
            </a:r>
            <a:endParaRPr lang="fr-FR" sz="2200" b="1" spc="-45" dirty="0">
              <a:solidFill>
                <a:srgbClr val="FF0000"/>
              </a:solidFill>
              <a:latin typeface="+mj-lt"/>
              <a:cs typeface="Arial"/>
            </a:endParaRPr>
          </a:p>
          <a:p>
            <a:pPr marL="0" indent="0">
              <a:lnSpc>
                <a:spcPct val="100000"/>
              </a:lnSpc>
              <a:spcBef>
                <a:spcPts val="1800"/>
              </a:spcBef>
              <a:buSzPct val="135000"/>
              <a:buNone/>
            </a:pPr>
            <a:endParaRPr lang="fr-FR" sz="2600" b="1" u="sng" spc="-50" dirty="0">
              <a:latin typeface="+mj-lt"/>
              <a:cs typeface="Tahom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9DCF61-120B-CB28-B3CC-2326A207B0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5573" y="2440247"/>
            <a:ext cx="3323064" cy="4095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637E98-3C4B-2FF4-CE3B-0C383A946C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9172" y="2974584"/>
            <a:ext cx="2988524" cy="7495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CA0B72B-498F-E5BB-7F1E-5E2F7A1DBA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746" y="3848901"/>
            <a:ext cx="6945398" cy="81686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FFC1244-2436-B328-BE23-63DFA622D2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25019" y="4918833"/>
            <a:ext cx="5280724" cy="825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415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496957" y="844634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8BFD6DA-C23F-4AE6-88AA-9AA4EDFC249E}"/>
              </a:ext>
            </a:extLst>
          </p:cNvPr>
          <p:cNvSpPr txBox="1"/>
          <p:nvPr/>
        </p:nvSpPr>
        <p:spPr>
          <a:xfrm>
            <a:off x="1330220" y="-48017"/>
            <a:ext cx="31677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600" b="1" dirty="0">
                <a:solidFill>
                  <a:schemeClr val="bg1"/>
                </a:solidFill>
                <a:latin typeface="+mj-lt"/>
              </a:rPr>
              <a:t>   Cadre 1D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44D8860-6DFD-4815-8548-A8A5894B0225}"/>
              </a:ext>
            </a:extLst>
          </p:cNvPr>
          <p:cNvSpPr txBox="1"/>
          <p:nvPr/>
        </p:nvSpPr>
        <p:spPr>
          <a:xfrm>
            <a:off x="4639172" y="-48017"/>
            <a:ext cx="4504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Échantillonnage</a:t>
            </a:r>
            <a:endParaRPr lang="en-CA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EE1A95-E4EA-4BA8-A48F-83C83AEF2D31}"/>
              </a:ext>
            </a:extLst>
          </p:cNvPr>
          <p:cNvSpPr txBox="1"/>
          <p:nvPr/>
        </p:nvSpPr>
        <p:spPr>
          <a:xfrm>
            <a:off x="355598" y="236179"/>
            <a:ext cx="8676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35" dirty="0" err="1">
                <a:latin typeface="+mj-lt"/>
                <a:ea typeface="Century Gothic" charset="0"/>
                <a:cs typeface="Century Gothic" charset="0"/>
              </a:rPr>
              <a:t>Échantillonnage</a:t>
            </a:r>
            <a:r>
              <a:rPr lang="en-CA" sz="3200" b="1" spc="-35" dirty="0">
                <a:latin typeface="+mj-lt"/>
                <a:ea typeface="Century Gothic" charset="0"/>
                <a:cs typeface="Century Gothic" charset="0"/>
              </a:rPr>
              <a:t> (2)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5">
                <a:extLst>
                  <a:ext uri="{FF2B5EF4-FFF2-40B4-BE49-F238E27FC236}">
                    <a16:creationId xmlns:a16="http://schemas.microsoft.com/office/drawing/2014/main" id="{88F6B8BD-A426-4CC6-8ED2-4F820223A15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1526" y="849275"/>
                <a:ext cx="8506901" cy="5371104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00000"/>
                  </a:lnSpc>
                  <a:spcBef>
                    <a:spcPts val="600"/>
                  </a:spcBef>
                  <a:buSzPct val="135000"/>
                  <a:buNone/>
                </a:pPr>
                <a:r>
                  <a:rPr lang="fr-FR" sz="2600" b="1" u="sng" spc="-50" dirty="0">
                    <a:latin typeface="+mj-lt"/>
                    <a:cs typeface="Tahoma"/>
                  </a:rPr>
                  <a:t>Interprétation fréquentielle : </a:t>
                </a:r>
                <a:r>
                  <a:rPr lang="fr-FR" sz="2600" b="1" i="1" u="sng" spc="-50" dirty="0">
                    <a:latin typeface="+mj-lt"/>
                    <a:cs typeface="Tahoma"/>
                  </a:rPr>
                  <a:t>f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2600" i="1" u="sng" spc="-50" smtClean="0">
                            <a:latin typeface="Cambria Math" panose="02040503050406030204" pitchFamily="18" charset="0"/>
                            <a:cs typeface="Tahoma"/>
                          </a:rPr>
                        </m:ctrlPr>
                      </m:dPr>
                      <m:e>
                        <m:r>
                          <a:rPr lang="en-CA" sz="2600" b="0" i="1" u="sng" spc="-50" smtClean="0">
                            <a:latin typeface="Cambria Math" charset="0"/>
                            <a:cs typeface="Tahoma"/>
                          </a:rPr>
                          <m:t>𝑡</m:t>
                        </m:r>
                      </m:e>
                    </m:d>
                  </m:oMath>
                </a14:m>
                <a:r>
                  <a:rPr lang="fr-FR" sz="2600" u="sng" spc="-50" dirty="0">
                    <a:latin typeface="+mj-lt"/>
                    <a:cs typeface="Tahoma"/>
                  </a:rPr>
                  <a:t> </a:t>
                </a:r>
                <a14:m>
                  <m:oMath xmlns:m="http://schemas.openxmlformats.org/officeDocument/2006/math">
                    <m:groupChr>
                      <m:groupChrPr>
                        <m:chr m:val="↔"/>
                        <m:vertJc m:val="bot"/>
                        <m:ctrlPr>
                          <a:rPr lang="fr-FR" sz="2600" i="1" u="sng" spc="-50" dirty="0" smtClean="0">
                            <a:latin typeface="Cambria Math" panose="02040503050406030204" pitchFamily="18" charset="0"/>
                            <a:cs typeface="Tahoma"/>
                          </a:rPr>
                        </m:ctrlPr>
                      </m:groupChrPr>
                      <m:e>
                        <m:r>
                          <m:rPr>
                            <m:brk m:alnAt="2"/>
                          </m:rPr>
                          <a:rPr lang="fr-FR" sz="2600" b="0" i="1" u="sng" spc="-50" dirty="0" smtClean="0">
                            <a:latin typeface="Cambria Math" charset="0"/>
                            <a:cs typeface="Tahoma"/>
                          </a:rPr>
                          <m:t>ℱ</m:t>
                        </m:r>
                      </m:e>
                    </m:groupChr>
                  </m:oMath>
                </a14:m>
                <a:r>
                  <a:rPr lang="fr-FR" sz="2600" u="sng" spc="-50" dirty="0">
                    <a:latin typeface="+mj-lt"/>
                    <a:cs typeface="Tahoma"/>
                  </a:rPr>
                  <a:t> </a:t>
                </a:r>
                <a:r>
                  <a:rPr lang="fr-FR" sz="2600" b="1" i="1" u="sng" spc="-50" dirty="0">
                    <a:latin typeface="+mj-lt"/>
                    <a:cs typeface="Tahoma"/>
                  </a:rPr>
                  <a:t>F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2600" i="1" u="sng" spc="-50" smtClean="0">
                            <a:latin typeface="Cambria Math" panose="02040503050406030204" pitchFamily="18" charset="0"/>
                            <a:cs typeface="Tahoma"/>
                          </a:rPr>
                        </m:ctrlPr>
                      </m:dPr>
                      <m:e>
                        <m:r>
                          <a:rPr lang="en-CA" sz="2600" b="0" i="1" u="sng" spc="-50" smtClean="0">
                            <a:latin typeface="Cambria Math" charset="0"/>
                            <a:cs typeface="Tahoma"/>
                          </a:rPr>
                          <m:t>𝑣</m:t>
                        </m:r>
                      </m:e>
                    </m:d>
                  </m:oMath>
                </a14:m>
                <a:endParaRPr lang="fr-FR" sz="2600" u="sng" spc="-50" dirty="0">
                  <a:latin typeface="+mj-lt"/>
                  <a:cs typeface="Tahoma"/>
                </a:endParaRPr>
              </a:p>
              <a:p>
                <a:pPr marL="252000" indent="0">
                  <a:spcBef>
                    <a:spcPts val="2400"/>
                  </a:spcBef>
                  <a:buSzPct val="135000"/>
                  <a:buNone/>
                </a:pPr>
                <a:endParaRPr lang="en-CA" sz="22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252000" indent="0">
                  <a:spcBef>
                    <a:spcPts val="3600"/>
                  </a:spcBef>
                  <a:buSzPct val="135000"/>
                  <a:buNone/>
                </a:pPr>
                <a:endParaRPr lang="en-CA" sz="22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252000" indent="0">
                  <a:spcBef>
                    <a:spcPts val="600"/>
                  </a:spcBef>
                  <a:buSzPct val="135000"/>
                  <a:buNone/>
                </a:pPr>
                <a:endParaRPr lang="en-CA" sz="22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252000" indent="0">
                  <a:spcBef>
                    <a:spcPts val="0"/>
                  </a:spcBef>
                  <a:buSzPct val="135000"/>
                  <a:buNone/>
                </a:pPr>
                <a:endParaRPr lang="en-CA" sz="22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252000" indent="0">
                  <a:spcBef>
                    <a:spcPts val="600"/>
                  </a:spcBef>
                  <a:buSzPct val="135000"/>
                  <a:buNone/>
                </a:pPr>
                <a:endParaRPr lang="en-CA" sz="22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252000" indent="0">
                  <a:spcBef>
                    <a:spcPts val="0"/>
                  </a:spcBef>
                  <a:buSzPct val="135000"/>
                  <a:buNone/>
                </a:pPr>
                <a:endParaRPr lang="en-CA" sz="22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482400" indent="-230400">
                  <a:spcBef>
                    <a:spcPts val="1800"/>
                  </a:spcBef>
                  <a:buSzPct val="135000"/>
                </a:pPr>
                <a:r>
                  <a:rPr lang="fr-FR" sz="2200" i="1" spc="-50" dirty="0">
                    <a:latin typeface="+mj-lt"/>
                    <a:cs typeface="Tahoma"/>
                  </a:rPr>
                  <a:t>F</a:t>
                </a:r>
                <a:r>
                  <a:rPr lang="fr-FR" sz="2200" i="1" spc="-50" baseline="-25000" dirty="0">
                    <a:latin typeface="+mj-lt"/>
                    <a:cs typeface="Tahoma"/>
                  </a:rPr>
                  <a:t>e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2200" i="1" spc="-50">
                            <a:latin typeface="Cambria Math" panose="02040503050406030204" pitchFamily="18" charset="0"/>
                            <a:cs typeface="Tahoma"/>
                          </a:rPr>
                        </m:ctrlPr>
                      </m:dPr>
                      <m:e>
                        <m:r>
                          <a:rPr lang="en-CA" sz="2200" b="0" i="1" spc="-50">
                            <a:latin typeface="Cambria Math" charset="0"/>
                            <a:cs typeface="Tahoma"/>
                          </a:rPr>
                          <m:t>𝑣</m:t>
                        </m:r>
                      </m:e>
                    </m:d>
                  </m:oMath>
                </a14:m>
                <a:r>
                  <a:rPr lang="fr-FR" sz="2200" spc="-50" dirty="0">
                    <a:latin typeface="+mj-lt"/>
                    <a:cs typeface="Tahoma"/>
                  </a:rPr>
                  <a:t> obtenu par « périodisation » de </a:t>
                </a:r>
                <a:r>
                  <a:rPr lang="fr-FR" sz="2200" i="1" spc="-50" dirty="0">
                    <a:latin typeface="+mj-lt"/>
                    <a:cs typeface="Tahoma"/>
                  </a:rPr>
                  <a:t>F</a:t>
                </a:r>
                <a:r>
                  <a:rPr lang="fr-FR" sz="2200" b="1" i="1" spc="-50" dirty="0">
                    <a:latin typeface="+mj-lt"/>
                    <a:cs typeface="Tahoma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2200" i="1" spc="-50">
                            <a:latin typeface="Cambria Math" panose="02040503050406030204" pitchFamily="18" charset="0"/>
                            <a:cs typeface="Tahoma"/>
                          </a:rPr>
                        </m:ctrlPr>
                      </m:dPr>
                      <m:e>
                        <m:r>
                          <a:rPr lang="en-CA" sz="2200" i="1" spc="-50">
                            <a:latin typeface="Cambria Math" charset="0"/>
                            <a:cs typeface="Tahoma"/>
                          </a:rPr>
                          <m:t>𝑣</m:t>
                        </m:r>
                      </m:e>
                    </m:d>
                  </m:oMath>
                </a14:m>
                <a:r>
                  <a:rPr lang="fr-FR" sz="2200" spc="-50" dirty="0">
                    <a:latin typeface="+mj-lt"/>
                    <a:cs typeface="Tahoma"/>
                  </a:rPr>
                  <a:t> à la période 1 / </a:t>
                </a:r>
                <a:r>
                  <a:rPr lang="fr-FR" sz="2200" i="1" spc="-50" dirty="0">
                    <a:latin typeface="+mj-lt"/>
                    <a:cs typeface="Tahoma"/>
                  </a:rPr>
                  <a:t>T</a:t>
                </a:r>
                <a:r>
                  <a:rPr lang="fr-FR" sz="2200" i="1" spc="-50" baseline="-25000" dirty="0">
                    <a:latin typeface="+mj-lt"/>
                    <a:cs typeface="Tahoma"/>
                  </a:rPr>
                  <a:t>e</a:t>
                </a:r>
              </a:p>
              <a:p>
                <a:pPr marL="482400" indent="-230400">
                  <a:spcBef>
                    <a:spcPts val="1800"/>
                  </a:spcBef>
                  <a:buSzPct val="135000"/>
                </a:pPr>
                <a:r>
                  <a:rPr lang="fr-FR" sz="2200" spc="-50" dirty="0">
                    <a:latin typeface="+mj-lt"/>
                    <a:cs typeface="Tahoma"/>
                  </a:rPr>
                  <a:t>Calcul direct : </a:t>
                </a:r>
              </a:p>
              <a:p>
                <a:pPr marL="252000" indent="0">
                  <a:spcBef>
                    <a:spcPts val="1200"/>
                  </a:spcBef>
                  <a:buSzPct val="135000"/>
                  <a:buNone/>
                </a:pPr>
                <a:r>
                  <a:rPr lang="fr-FR" sz="2200" spc="-50" dirty="0">
                    <a:latin typeface="+mj-lt"/>
                    <a:cs typeface="Tahoma"/>
                  </a:rPr>
                  <a:t>   </a:t>
                </a:r>
              </a:p>
              <a:p>
                <a:pPr marL="252000" indent="0">
                  <a:spcBef>
                    <a:spcPts val="1200"/>
                  </a:spcBef>
                  <a:buSzPct val="135000"/>
                  <a:buNone/>
                </a:pPr>
                <a:r>
                  <a:rPr lang="fr-FR" sz="2200" spc="-50" dirty="0">
                    <a:latin typeface="+mj-lt"/>
                    <a:cs typeface="Tahoma"/>
                  </a:rPr>
                  <a:t>    On retrouve que </a:t>
                </a:r>
                <a:r>
                  <a:rPr lang="fr-FR" sz="2200" i="1" spc="-50" dirty="0">
                    <a:latin typeface="+mj-lt"/>
                    <a:cs typeface="Tahoma"/>
                  </a:rPr>
                  <a:t>F</a:t>
                </a:r>
                <a:r>
                  <a:rPr lang="fr-FR" sz="2200" i="1" spc="-50" baseline="-25000" dirty="0">
                    <a:latin typeface="+mj-lt"/>
                    <a:cs typeface="Tahoma"/>
                  </a:rPr>
                  <a:t>e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2200" i="1" spc="-50">
                            <a:latin typeface="Cambria Math" panose="02040503050406030204" pitchFamily="18" charset="0"/>
                            <a:cs typeface="Tahoma"/>
                          </a:rPr>
                        </m:ctrlPr>
                      </m:dPr>
                      <m:e>
                        <m:r>
                          <a:rPr lang="en-CA" sz="2200" b="0" i="1" spc="-50">
                            <a:latin typeface="Cambria Math" charset="0"/>
                            <a:cs typeface="Tahoma"/>
                          </a:rPr>
                          <m:t>𝑣</m:t>
                        </m:r>
                      </m:e>
                    </m:d>
                  </m:oMath>
                </a14:m>
                <a:r>
                  <a:rPr lang="fr-FR" sz="2200" spc="-50" dirty="0">
                    <a:latin typeface="+mj-lt"/>
                    <a:cs typeface="Tahoma"/>
                  </a:rPr>
                  <a:t> est périodique de période 1 / </a:t>
                </a:r>
                <a:r>
                  <a:rPr lang="fr-FR" sz="2200" i="1" spc="-50" dirty="0">
                    <a:latin typeface="+mj-lt"/>
                    <a:cs typeface="Tahoma"/>
                  </a:rPr>
                  <a:t>T</a:t>
                </a:r>
                <a:r>
                  <a:rPr lang="fr-FR" sz="2200" i="1" spc="-50" baseline="-25000" dirty="0">
                    <a:latin typeface="+mj-lt"/>
                    <a:cs typeface="Tahoma"/>
                  </a:rPr>
                  <a:t>e</a:t>
                </a:r>
              </a:p>
            </p:txBody>
          </p:sp>
        </mc:Choice>
        <mc:Fallback xmlns="">
          <p:sp>
            <p:nvSpPr>
              <p:cNvPr id="11" name="Content Placeholder 5">
                <a:extLst>
                  <a:ext uri="{FF2B5EF4-FFF2-40B4-BE49-F238E27FC236}">
                    <a16:creationId xmlns:a16="http://schemas.microsoft.com/office/drawing/2014/main" id="{88F6B8BD-A426-4CC6-8ED2-4F820223A1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526" y="849275"/>
                <a:ext cx="8506901" cy="5371104"/>
              </a:xfrm>
              <a:prstGeom prst="rect">
                <a:avLst/>
              </a:prstGeom>
              <a:blipFill>
                <a:blip r:embed="rId3"/>
                <a:stretch>
                  <a:fillRect l="-1192" b="-1415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451B0D48-302F-FA59-09A4-ECB00600BB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4459" y="1800891"/>
            <a:ext cx="6149426" cy="22190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6C3BC1D-E2BB-E8B0-B621-5523C3B1AD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3849" y="4856174"/>
            <a:ext cx="3628550" cy="74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861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496957" y="844634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8BFD6DA-C23F-4AE6-88AA-9AA4EDFC249E}"/>
              </a:ext>
            </a:extLst>
          </p:cNvPr>
          <p:cNvSpPr txBox="1"/>
          <p:nvPr/>
        </p:nvSpPr>
        <p:spPr>
          <a:xfrm>
            <a:off x="1330220" y="-48017"/>
            <a:ext cx="31677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600" b="1" dirty="0">
                <a:solidFill>
                  <a:schemeClr val="bg1"/>
                </a:solidFill>
                <a:latin typeface="+mj-lt"/>
              </a:rPr>
              <a:t>   Cadre 1D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44D8860-6DFD-4815-8548-A8A5894B0225}"/>
              </a:ext>
            </a:extLst>
          </p:cNvPr>
          <p:cNvSpPr txBox="1"/>
          <p:nvPr/>
        </p:nvSpPr>
        <p:spPr>
          <a:xfrm>
            <a:off x="4639172" y="-48017"/>
            <a:ext cx="4504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Échantillonnage</a:t>
            </a:r>
            <a:endParaRPr lang="en-CA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EE1A95-E4EA-4BA8-A48F-83C83AEF2D31}"/>
              </a:ext>
            </a:extLst>
          </p:cNvPr>
          <p:cNvSpPr txBox="1"/>
          <p:nvPr/>
        </p:nvSpPr>
        <p:spPr>
          <a:xfrm>
            <a:off x="355598" y="236179"/>
            <a:ext cx="8676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35" dirty="0" err="1">
                <a:latin typeface="+mj-lt"/>
                <a:ea typeface="Century Gothic" charset="0"/>
                <a:cs typeface="Century Gothic" charset="0"/>
              </a:rPr>
              <a:t>Échantillonnage</a:t>
            </a:r>
            <a:r>
              <a:rPr lang="en-CA" sz="3200" b="1" spc="-35" dirty="0">
                <a:latin typeface="+mj-lt"/>
                <a:ea typeface="Century Gothic" charset="0"/>
                <a:cs typeface="Century Gothic" charset="0"/>
              </a:rPr>
              <a:t> (3)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ontent Placeholder 5">
                <a:extLst>
                  <a:ext uri="{FF2B5EF4-FFF2-40B4-BE49-F238E27FC236}">
                    <a16:creationId xmlns:a16="http://schemas.microsoft.com/office/drawing/2014/main" id="{898605A6-F82F-41E4-AA10-61DF74AFC85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1526" y="994236"/>
                <a:ext cx="8506901" cy="3498873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00000"/>
                  </a:lnSpc>
                  <a:spcBef>
                    <a:spcPts val="600"/>
                  </a:spcBef>
                  <a:buSzPct val="135000"/>
                  <a:buNone/>
                </a:pPr>
                <a:r>
                  <a:rPr lang="fr-FR" sz="2600" b="1" u="sng" spc="-50" dirty="0">
                    <a:latin typeface="+mj-lt"/>
                    <a:cs typeface="Tahoma"/>
                  </a:rPr>
                  <a:t>Interprétation fréquentielle : réciproque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600"/>
                  </a:spcBef>
                  <a:buSzPct val="135000"/>
                  <a:buNone/>
                </a:pPr>
                <a:r>
                  <a:rPr lang="fr-FR" sz="2200" i="1" spc="-50" dirty="0">
                    <a:solidFill>
                      <a:schemeClr val="tx1"/>
                    </a:solidFill>
                    <a:latin typeface="+mj-lt"/>
                    <a:ea typeface="Tahoma" panose="020B0604030504040204" pitchFamily="34" charset="0"/>
                    <a:cs typeface="Tahoma"/>
                  </a:rPr>
                  <a:t>F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2200" i="1" spc="-5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/>
                          </a:rPr>
                        </m:ctrlPr>
                      </m:dPr>
                      <m:e>
                        <m:r>
                          <a:rPr lang="en-CA" sz="2200" b="0" i="1" spc="-50" smtClean="0">
                            <a:solidFill>
                              <a:schemeClr val="tx1"/>
                            </a:solidFill>
                            <a:latin typeface="Cambria Math" charset="0"/>
                            <a:ea typeface="Tahoma" panose="020B0604030504040204" pitchFamily="34" charset="0"/>
                            <a:cs typeface="Tahoma"/>
                          </a:rPr>
                          <m:t>𝑣</m:t>
                        </m:r>
                      </m:e>
                    </m:d>
                  </m:oMath>
                </a14:m>
                <a:r>
                  <a:rPr lang="en-CA" sz="2200" i="1" dirty="0">
                    <a:solidFill>
                      <a:schemeClr val="tx1"/>
                    </a:solidFill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CA" sz="2200" dirty="0" err="1">
                    <a:solidFill>
                      <a:schemeClr val="tx1"/>
                    </a:solidFill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périodique</a:t>
                </a:r>
                <a:r>
                  <a:rPr lang="en-CA" sz="2200" dirty="0">
                    <a:solidFill>
                      <a:schemeClr val="tx1"/>
                    </a:solidFill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de </a:t>
                </a:r>
                <a:r>
                  <a:rPr lang="en-CA" sz="2200" dirty="0" err="1">
                    <a:solidFill>
                      <a:schemeClr val="tx1"/>
                    </a:solidFill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période</a:t>
                </a:r>
                <a:r>
                  <a:rPr lang="en-CA" sz="2200" dirty="0">
                    <a:solidFill>
                      <a:schemeClr val="tx1"/>
                    </a:solidFill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1 / </a:t>
                </a:r>
                <a:r>
                  <a:rPr lang="fr-FR" sz="2200" i="1" spc="-50" dirty="0">
                    <a:solidFill>
                      <a:schemeClr val="tx1"/>
                    </a:solidFill>
                    <a:latin typeface="+mj-lt"/>
                    <a:cs typeface="Tahoma"/>
                  </a:rPr>
                  <a:t>T</a:t>
                </a:r>
                <a:r>
                  <a:rPr lang="fr-FR" sz="2200" i="1" spc="-50" dirty="0">
                    <a:latin typeface="+mj-lt"/>
                    <a:cs typeface="Tahoma"/>
                  </a:rPr>
                  <a:t>e</a:t>
                </a:r>
                <a:endParaRPr lang="en-CA" sz="2200" i="1" dirty="0">
                  <a:solidFill>
                    <a:schemeClr val="tx1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482400" indent="-230400">
                  <a:spcBef>
                    <a:spcPts val="600"/>
                  </a:spcBef>
                  <a:buSzPct val="135000"/>
                </a:pPr>
                <a:r>
                  <a:rPr lang="en-CA" sz="2200" dirty="0">
                    <a:solidFill>
                      <a:schemeClr val="tx1"/>
                    </a:solidFill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DSF (“Discrete Fourier Series”) de </a:t>
                </a:r>
                <a:r>
                  <a:rPr lang="fr-FR" sz="2200" i="1" spc="-50" dirty="0">
                    <a:solidFill>
                      <a:schemeClr val="tx1"/>
                    </a:solidFill>
                    <a:latin typeface="+mj-lt"/>
                    <a:ea typeface="Tahoma" panose="020B0604030504040204" pitchFamily="34" charset="0"/>
                    <a:cs typeface="Tahoma"/>
                  </a:rPr>
                  <a:t>F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2200" i="1" spc="-5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/>
                          </a:rPr>
                        </m:ctrlPr>
                      </m:dPr>
                      <m:e>
                        <m:r>
                          <a:rPr lang="en-CA" sz="2200" b="0" i="1" spc="-50">
                            <a:solidFill>
                              <a:schemeClr val="tx1"/>
                            </a:solidFill>
                            <a:latin typeface="Cambria Math" charset="0"/>
                            <a:ea typeface="Tahoma" panose="020B0604030504040204" pitchFamily="34" charset="0"/>
                            <a:cs typeface="Tahoma"/>
                          </a:rPr>
                          <m:t>𝑣</m:t>
                        </m:r>
                      </m:e>
                    </m:d>
                  </m:oMath>
                </a14:m>
                <a:r>
                  <a:rPr lang="en-CA" sz="2200" i="1" dirty="0">
                    <a:solidFill>
                      <a:schemeClr val="tx1"/>
                    </a:solidFill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CA" sz="2200" dirty="0">
                    <a:solidFill>
                      <a:schemeClr val="tx1"/>
                    </a:solidFill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:</a:t>
                </a:r>
              </a:p>
              <a:p>
                <a:pPr marL="252000" indent="0">
                  <a:spcBef>
                    <a:spcPts val="600"/>
                  </a:spcBef>
                  <a:buSzPct val="135000"/>
                  <a:buNone/>
                </a:pPr>
                <a:endParaRPr lang="en-CA" sz="22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252000" indent="0">
                  <a:spcBef>
                    <a:spcPts val="1200"/>
                  </a:spcBef>
                  <a:buSzPct val="135000"/>
                  <a:buNone/>
                </a:pPr>
                <a:endParaRPr lang="en-CA" sz="2200" dirty="0">
                  <a:solidFill>
                    <a:schemeClr val="tx1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252000" indent="0">
                  <a:spcBef>
                    <a:spcPts val="1800"/>
                  </a:spcBef>
                  <a:buSzPct val="135000"/>
                  <a:buNone/>
                </a:pPr>
                <a:r>
                  <a:rPr lang="en-CA" sz="2200" i="1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    F</a:t>
                </a:r>
                <a14:m>
                  <m:oMath xmlns:m="http://schemas.openxmlformats.org/officeDocument/2006/math">
                    <m:r>
                      <a:rPr lang="en-CA" sz="2200" i="1" baseline="-25000">
                        <a:latin typeface="Cambria Math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𝑘</m:t>
                    </m:r>
                  </m:oMath>
                </a14:m>
                <a:r>
                  <a:rPr lang="en-CA" sz="2200" baseline="-250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: coefficient du DSF </a:t>
                </a:r>
                <a:r>
                  <a:rPr lang="en-CA" sz="220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d’indice</a:t>
                </a:r>
                <a:r>
                  <a:rPr lang="en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CA" sz="2200" i="1" smtClean="0">
                        <a:latin typeface="Cambria Math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−</m:t>
                    </m:r>
                    <m:r>
                      <a:rPr lang="en-CA" sz="2200" b="0" i="1" smtClean="0">
                        <a:latin typeface="Cambria Math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𝑘</m:t>
                    </m:r>
                  </m:oMath>
                </a14:m>
                <a:endParaRPr lang="en-CA" sz="2200" dirty="0">
                  <a:solidFill>
                    <a:schemeClr val="tx1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482400" indent="-230400">
                  <a:spcBef>
                    <a:spcPts val="2400"/>
                  </a:spcBef>
                  <a:buSzPct val="135000"/>
                </a:pPr>
                <a:r>
                  <a:rPr lang="en-CA" sz="2200" spc="-45" dirty="0">
                    <a:solidFill>
                      <a:schemeClr val="tx1"/>
                    </a:solidFill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TFI de </a:t>
                </a:r>
                <a:r>
                  <a:rPr lang="fr-FR" sz="2200" i="1" spc="-50" dirty="0">
                    <a:solidFill>
                      <a:schemeClr val="tx1"/>
                    </a:solidFill>
                    <a:latin typeface="+mj-lt"/>
                    <a:ea typeface="Tahoma" panose="020B0604030504040204" pitchFamily="34" charset="0"/>
                    <a:cs typeface="Tahoma"/>
                  </a:rPr>
                  <a:t>F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2200" i="1" spc="-5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/>
                          </a:rPr>
                        </m:ctrlPr>
                      </m:dPr>
                      <m:e>
                        <m:r>
                          <a:rPr lang="en-CA" sz="2200" b="0" i="1" spc="-5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/>
                          </a:rPr>
                          <m:t>𝑣</m:t>
                        </m:r>
                      </m:e>
                    </m:d>
                  </m:oMath>
                </a14:m>
                <a:r>
                  <a:rPr lang="en-CA" sz="2200" i="1" dirty="0">
                    <a:solidFill>
                      <a:schemeClr val="tx1"/>
                    </a:solidFill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CA" sz="2200" dirty="0">
                    <a:solidFill>
                      <a:schemeClr val="tx1"/>
                    </a:solidFill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: </a:t>
                </a:r>
                <a:endParaRPr lang="fr-FR" sz="2200" spc="-45" dirty="0">
                  <a:solidFill>
                    <a:schemeClr val="tx1"/>
                  </a:solidFill>
                  <a:latin typeface="+mj-lt"/>
                  <a:cs typeface="Arial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1800"/>
                  </a:spcBef>
                  <a:buSzPct val="135000"/>
                  <a:buNone/>
                </a:pPr>
                <a:endParaRPr lang="fr-FR" sz="2600" b="1" u="sng" spc="-50" dirty="0">
                  <a:latin typeface="+mj-lt"/>
                  <a:cs typeface="Tahoma"/>
                </a:endParaRPr>
              </a:p>
            </p:txBody>
          </p:sp>
        </mc:Choice>
        <mc:Fallback xmlns="">
          <p:sp>
            <p:nvSpPr>
              <p:cNvPr id="13" name="Content Placeholder 5">
                <a:extLst>
                  <a:ext uri="{FF2B5EF4-FFF2-40B4-BE49-F238E27FC236}">
                    <a16:creationId xmlns:a16="http://schemas.microsoft.com/office/drawing/2014/main" id="{898605A6-F82F-41E4-AA10-61DF74AFC8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526" y="994236"/>
                <a:ext cx="8506901" cy="3498873"/>
              </a:xfrm>
              <a:prstGeom prst="rect">
                <a:avLst/>
              </a:prstGeom>
              <a:blipFill>
                <a:blip r:embed="rId3"/>
                <a:stretch>
                  <a:fillRect l="-1192" t="-1812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Group 24">
            <a:extLst>
              <a:ext uri="{FF2B5EF4-FFF2-40B4-BE49-F238E27FC236}">
                <a16:creationId xmlns:a16="http://schemas.microsoft.com/office/drawing/2014/main" id="{222D5B7D-1A64-4DCB-B71E-ED085604C48C}"/>
              </a:ext>
            </a:extLst>
          </p:cNvPr>
          <p:cNvGrpSpPr/>
          <p:nvPr/>
        </p:nvGrpSpPr>
        <p:grpSpPr>
          <a:xfrm>
            <a:off x="361526" y="4626712"/>
            <a:ext cx="8506901" cy="1774088"/>
            <a:chOff x="361526" y="4626712"/>
            <a:chExt cx="8506901" cy="177408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Content Placeholder 5">
                  <a:extLst>
                    <a:ext uri="{FF2B5EF4-FFF2-40B4-BE49-F238E27FC236}">
                      <a16:creationId xmlns:a16="http://schemas.microsoft.com/office/drawing/2014/main" id="{0DF38B6E-3F0D-4F9A-910E-BDBA2A37783A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61526" y="4626712"/>
                  <a:ext cx="8506901" cy="1774088"/>
                </a:xfrm>
                <a:prstGeom prst="rect">
                  <a:avLst/>
                </a:prstGeom>
              </p:spPr>
              <p:txBody>
                <a:bodyPr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>
                    <a:lnSpc>
                      <a:spcPct val="100000"/>
                    </a:lnSpc>
                    <a:spcBef>
                      <a:spcPts val="600"/>
                    </a:spcBef>
                    <a:buSzPct val="135000"/>
                    <a:buNone/>
                  </a:pPr>
                  <a:r>
                    <a:rPr lang="fr-FR" sz="2600" b="1" u="sng" spc="-50" dirty="0">
                      <a:solidFill>
                        <a:srgbClr val="FF0000"/>
                      </a:solidFill>
                      <a:latin typeface="+mj-lt"/>
                      <a:cs typeface="Tahoma"/>
                    </a:rPr>
                    <a:t>Conséquence</a:t>
                  </a:r>
                </a:p>
                <a:p>
                  <a:pPr marL="0" indent="0" algn="ctr">
                    <a:lnSpc>
                      <a:spcPct val="100000"/>
                    </a:lnSpc>
                    <a:spcBef>
                      <a:spcPts val="0"/>
                    </a:spcBef>
                    <a:buSzPct val="135000"/>
                    <a:buNone/>
                  </a:pPr>
                  <a:r>
                    <a:rPr lang="fr-FR" sz="2200" i="1" spc="-50" dirty="0">
                      <a:latin typeface="+mj-lt"/>
                      <a:cs typeface="Tahoma"/>
                    </a:rPr>
                    <a:t>f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fr-FR" sz="2200" i="1" spc="-50" smtClean="0">
                              <a:latin typeface="Cambria Math" panose="02040503050406030204" pitchFamily="18" charset="0"/>
                              <a:cs typeface="Tahoma"/>
                            </a:rPr>
                          </m:ctrlPr>
                        </m:dPr>
                        <m:e>
                          <m:r>
                            <a:rPr lang="en-CA" sz="2200" b="0" i="1" spc="-50" smtClean="0">
                              <a:latin typeface="Cambria Math" panose="02040503050406030204" pitchFamily="18" charset="0"/>
                              <a:cs typeface="Tahoma"/>
                            </a:rPr>
                            <m:t>𝑡</m:t>
                          </m:r>
                        </m:e>
                      </m:d>
                    </m:oMath>
                  </a14:m>
                  <a:r>
                    <a:rPr lang="fr-FR" sz="2200" spc="-50" dirty="0">
                      <a:latin typeface="+mj-lt"/>
                      <a:cs typeface="Tahoma"/>
                    </a:rPr>
                    <a:t> échantillonné à la période </a:t>
                  </a:r>
                  <a:r>
                    <a:rPr lang="fr-FR" sz="2200" i="1" spc="-50" dirty="0">
                      <a:latin typeface="+mj-lt"/>
                      <a:cs typeface="Tahoma"/>
                    </a:rPr>
                    <a:t>T</a:t>
                  </a:r>
                  <a:r>
                    <a:rPr lang="fr-FR" sz="2200" i="1" spc="-50" baseline="-25000" dirty="0">
                      <a:latin typeface="+mj-lt"/>
                      <a:cs typeface="Tahoma"/>
                    </a:rPr>
                    <a:t>e</a:t>
                  </a:r>
                  <a:r>
                    <a:rPr lang="fr-FR" sz="2200" spc="-50" dirty="0">
                      <a:latin typeface="+mj-lt"/>
                      <a:cs typeface="Tahoma"/>
                    </a:rPr>
                    <a:t> </a:t>
                  </a:r>
                </a:p>
                <a:p>
                  <a:pPr marL="253800" indent="0">
                    <a:spcBef>
                      <a:spcPts val="600"/>
                    </a:spcBef>
                    <a:buSzPct val="135000"/>
                    <a:buNone/>
                  </a:pPr>
                  <a:endParaRPr lang="fr-FR" sz="2200" spc="-50" dirty="0">
                    <a:latin typeface="+mj-lt"/>
                    <a:cs typeface="Tahoma"/>
                  </a:endParaRPr>
                </a:p>
                <a:p>
                  <a:pPr marL="0" indent="0">
                    <a:lnSpc>
                      <a:spcPct val="100000"/>
                    </a:lnSpc>
                    <a:spcBef>
                      <a:spcPts val="1200"/>
                    </a:spcBef>
                    <a:buSzPct val="135000"/>
                    <a:buNone/>
                  </a:pPr>
                  <a:r>
                    <a:rPr lang="fr-FR" sz="2200" spc="-50" dirty="0">
                      <a:latin typeface="+mj-lt"/>
                      <a:cs typeface="Tahoma"/>
                    </a:rPr>
                    <a:t>							</a:t>
                  </a:r>
                  <a:endParaRPr lang="fr-FR" sz="2200" spc="-50" dirty="0">
                    <a:solidFill>
                      <a:srgbClr val="FF0000"/>
                    </a:solidFill>
                    <a:latin typeface="+mj-lt"/>
                    <a:cs typeface="Tahoma"/>
                  </a:endParaRPr>
                </a:p>
              </p:txBody>
            </p:sp>
          </mc:Choice>
          <mc:Fallback xmlns="">
            <p:sp>
              <p:nvSpPr>
                <p:cNvPr id="18" name="Content Placeholder 5">
                  <a:extLst>
                    <a:ext uri="{FF2B5EF4-FFF2-40B4-BE49-F238E27FC236}">
                      <a16:creationId xmlns:a16="http://schemas.microsoft.com/office/drawing/2014/main" id="{0DF38B6E-3F0D-4F9A-910E-BDBA2A37783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1526" y="4626712"/>
                  <a:ext cx="8506901" cy="1774088"/>
                </a:xfrm>
                <a:prstGeom prst="rect">
                  <a:avLst/>
                </a:prstGeom>
                <a:blipFill>
                  <a:blip r:embed="rId6"/>
                  <a:stretch>
                    <a:fillRect l="-1289" t="-2749"/>
                  </a:stretch>
                </a:blipFill>
              </p:spPr>
              <p:txBody>
                <a:bodyPr/>
                <a:lstStyle/>
                <a:p>
                  <a:r>
                    <a:rPr lang="en-CA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13DC179-AC4C-4256-8D1A-E4EE7CBCC9C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399994" y="5467741"/>
              <a:ext cx="4195904" cy="799456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06E5B6E-7884-DB1E-664A-686235870F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1068" y="2304820"/>
            <a:ext cx="6913756" cy="8777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C41AFB2-63C0-E71D-011D-9883868B568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00078" y="3785600"/>
            <a:ext cx="2982340" cy="707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0993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7609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804922"/>
              </p:ext>
            </p:extLst>
          </p:nvPr>
        </p:nvGraphicFramePr>
        <p:xfrm>
          <a:off x="838200" y="1599073"/>
          <a:ext cx="4781550" cy="3897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ique Microsoft Excel" r:id="rId4" imgW="8323200" imgH="5241600" progId="Excel.Sheet.8">
                  <p:embed/>
                </p:oleObj>
              </mc:Choice>
              <mc:Fallback>
                <p:oleObj name="Graphique Microsoft Excel" r:id="rId4" imgW="8323200" imgH="524160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1599073"/>
                        <a:ext cx="4781550" cy="3897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7620" name="Group 36"/>
          <p:cNvGrpSpPr>
            <a:grpSpLocks/>
          </p:cNvGrpSpPr>
          <p:nvPr/>
        </p:nvGrpSpPr>
        <p:grpSpPr bwMode="auto">
          <a:xfrm>
            <a:off x="838200" y="2048336"/>
            <a:ext cx="5257800" cy="2976562"/>
            <a:chOff x="528" y="1653"/>
            <a:chExt cx="3312" cy="1875"/>
          </a:xfrm>
        </p:grpSpPr>
        <p:graphicFrame>
          <p:nvGraphicFramePr>
            <p:cNvPr id="67592" name="Object 8"/>
            <p:cNvGraphicFramePr>
              <a:graphicFrameLocks noChangeAspect="1"/>
            </p:cNvGraphicFramePr>
            <p:nvPr/>
          </p:nvGraphicFramePr>
          <p:xfrm>
            <a:off x="528" y="1653"/>
            <a:ext cx="3033" cy="18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Graphique Microsoft Excel" r:id="rId6" imgW="8380800" imgH="5616000" progId="Excel.Sheet.8">
                    <p:embed/>
                  </p:oleObj>
                </mc:Choice>
                <mc:Fallback>
                  <p:oleObj name="Graphique Microsoft Excel" r:id="rId6" imgW="8380800" imgH="5616000" progId="Excel.Sheet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8" y="1653"/>
                          <a:ext cx="3033" cy="18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7610" name="Text Box 26"/>
            <p:cNvSpPr txBox="1">
              <a:spLocks noChangeArrowheads="1"/>
            </p:cNvSpPr>
            <p:nvPr/>
          </p:nvSpPr>
          <p:spPr bwMode="auto">
            <a:xfrm>
              <a:off x="3312" y="2640"/>
              <a:ext cx="52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fr-CA" sz="2400"/>
                <a:t>t</a:t>
              </a:r>
            </a:p>
          </p:txBody>
        </p:sp>
      </p:grpSp>
      <p:grpSp>
        <p:nvGrpSpPr>
          <p:cNvPr id="67624" name="Group 40"/>
          <p:cNvGrpSpPr>
            <a:grpSpLocks/>
          </p:cNvGrpSpPr>
          <p:nvPr/>
        </p:nvGrpSpPr>
        <p:grpSpPr bwMode="auto">
          <a:xfrm>
            <a:off x="762000" y="1851486"/>
            <a:ext cx="6019800" cy="3440112"/>
            <a:chOff x="480" y="1656"/>
            <a:chExt cx="3792" cy="1896"/>
          </a:xfrm>
        </p:grpSpPr>
        <p:grpSp>
          <p:nvGrpSpPr>
            <p:cNvPr id="67623" name="Group 39"/>
            <p:cNvGrpSpPr>
              <a:grpSpLocks/>
            </p:cNvGrpSpPr>
            <p:nvPr/>
          </p:nvGrpSpPr>
          <p:grpSpPr bwMode="auto">
            <a:xfrm>
              <a:off x="480" y="1656"/>
              <a:ext cx="3600" cy="1896"/>
              <a:chOff x="480" y="1656"/>
              <a:chExt cx="3600" cy="1896"/>
            </a:xfrm>
          </p:grpSpPr>
          <p:sp>
            <p:nvSpPr>
              <p:cNvPr id="67597" name="Line 13"/>
              <p:cNvSpPr>
                <a:spLocks noChangeShapeType="1"/>
              </p:cNvSpPr>
              <p:nvPr/>
            </p:nvSpPr>
            <p:spPr bwMode="auto">
              <a:xfrm rot="-5400000">
                <a:off x="3725" y="2227"/>
                <a:ext cx="710" cy="0"/>
              </a:xfrm>
              <a:prstGeom prst="line">
                <a:avLst/>
              </a:prstGeom>
              <a:noFill/>
              <a:ln w="28575">
                <a:solidFill>
                  <a:srgbClr val="FF9933"/>
                </a:solidFill>
                <a:miter lim="800000"/>
                <a:headEnd/>
                <a:tailEnd type="oval" w="med" len="med"/>
              </a:ln>
              <a:effectLst/>
            </p:spPr>
            <p:txBody>
              <a:bodyPr wrap="none"/>
              <a:lstStyle/>
              <a:p>
                <a:endParaRPr lang="fr-CA"/>
              </a:p>
            </p:txBody>
          </p:sp>
          <p:graphicFrame>
            <p:nvGraphicFramePr>
              <p:cNvPr id="67603" name="Object 19"/>
              <p:cNvGraphicFramePr>
                <a:graphicFrameLocks noChangeAspect="1"/>
              </p:cNvGraphicFramePr>
              <p:nvPr/>
            </p:nvGraphicFramePr>
            <p:xfrm>
              <a:off x="480" y="1656"/>
              <a:ext cx="3033" cy="189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Graphique Microsoft Excel" r:id="rId8" imgW="8380800" imgH="4953600" progId="Excel.Sheet.8">
                      <p:embed/>
                    </p:oleObj>
                  </mc:Choice>
                  <mc:Fallback>
                    <p:oleObj name="Graphique Microsoft Excel" r:id="rId8" imgW="8380800" imgH="4953600" progId="Excel.Sheet.8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80" y="1656"/>
                            <a:ext cx="3033" cy="189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 xmlns="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67614" name="Text Box 30"/>
            <p:cNvSpPr txBox="1">
              <a:spLocks noChangeArrowheads="1"/>
            </p:cNvSpPr>
            <p:nvPr/>
          </p:nvSpPr>
          <p:spPr bwMode="auto">
            <a:xfrm>
              <a:off x="3936" y="2664"/>
              <a:ext cx="336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fr-CA" sz="2400">
                  <a:solidFill>
                    <a:srgbClr val="FF9933"/>
                  </a:solidFill>
                </a:rPr>
                <a:t>f</a:t>
              </a:r>
              <a:r>
                <a:rPr lang="fr-CA" sz="2400" baseline="-25000">
                  <a:solidFill>
                    <a:srgbClr val="FF9933"/>
                  </a:solidFill>
                </a:rPr>
                <a:t>0</a:t>
              </a:r>
            </a:p>
          </p:txBody>
        </p:sp>
      </p:grpSp>
      <p:grpSp>
        <p:nvGrpSpPr>
          <p:cNvPr id="67618" name="Group 34"/>
          <p:cNvGrpSpPr>
            <a:grpSpLocks/>
          </p:cNvGrpSpPr>
          <p:nvPr/>
        </p:nvGrpSpPr>
        <p:grpSpPr bwMode="auto">
          <a:xfrm>
            <a:off x="838200" y="1943561"/>
            <a:ext cx="6781800" cy="3233737"/>
            <a:chOff x="528" y="1698"/>
            <a:chExt cx="4272" cy="1782"/>
          </a:xfrm>
        </p:grpSpPr>
        <p:grpSp>
          <p:nvGrpSpPr>
            <p:cNvPr id="67606" name="Group 22"/>
            <p:cNvGrpSpPr>
              <a:grpSpLocks/>
            </p:cNvGrpSpPr>
            <p:nvPr/>
          </p:nvGrpSpPr>
          <p:grpSpPr bwMode="auto">
            <a:xfrm>
              <a:off x="528" y="1698"/>
              <a:ext cx="3877" cy="1782"/>
              <a:chOff x="48" y="1788"/>
              <a:chExt cx="4464" cy="2052"/>
            </a:xfrm>
          </p:grpSpPr>
          <p:sp>
            <p:nvSpPr>
              <p:cNvPr id="67596" name="Line 12"/>
              <p:cNvSpPr>
                <a:spLocks noChangeShapeType="1"/>
              </p:cNvSpPr>
              <p:nvPr/>
            </p:nvSpPr>
            <p:spPr bwMode="auto">
              <a:xfrm rot="-5400000">
                <a:off x="4392" y="2664"/>
                <a:ext cx="240" cy="0"/>
              </a:xfrm>
              <a:prstGeom prst="line">
                <a:avLst/>
              </a:prstGeom>
              <a:noFill/>
              <a:ln w="28575">
                <a:solidFill>
                  <a:srgbClr val="CC6600"/>
                </a:solidFill>
                <a:miter lim="800000"/>
                <a:headEnd/>
                <a:tailEnd type="oval" w="med" len="med"/>
              </a:ln>
              <a:effectLst/>
            </p:spPr>
            <p:txBody>
              <a:bodyPr wrap="none"/>
              <a:lstStyle/>
              <a:p>
                <a:endParaRPr lang="fr-CA"/>
              </a:p>
            </p:txBody>
          </p:sp>
          <p:graphicFrame>
            <p:nvGraphicFramePr>
              <p:cNvPr id="67605" name="Object 21"/>
              <p:cNvGraphicFramePr>
                <a:graphicFrameLocks noChangeAspect="1"/>
              </p:cNvGraphicFramePr>
              <p:nvPr/>
            </p:nvGraphicFramePr>
            <p:xfrm>
              <a:off x="48" y="1788"/>
              <a:ext cx="3480" cy="205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Graphique Microsoft Excel" r:id="rId10" imgW="8352000" imgH="4924800" progId="Excel.Sheet.8">
                      <p:embed/>
                    </p:oleObj>
                  </mc:Choice>
                  <mc:Fallback>
                    <p:oleObj name="Graphique Microsoft Excel" r:id="rId10" imgW="8352000" imgH="4924800" progId="Excel.Sheet.8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8" y="1788"/>
                            <a:ext cx="3480" cy="205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 xmlns="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67615" name="Text Box 31"/>
            <p:cNvSpPr txBox="1">
              <a:spLocks noChangeArrowheads="1"/>
            </p:cNvSpPr>
            <p:nvPr/>
          </p:nvSpPr>
          <p:spPr bwMode="auto">
            <a:xfrm>
              <a:off x="4224" y="2640"/>
              <a:ext cx="576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fr-CA" sz="2400">
                  <a:solidFill>
                    <a:srgbClr val="CC6600"/>
                  </a:solidFill>
                </a:rPr>
                <a:t>3f</a:t>
              </a:r>
              <a:r>
                <a:rPr lang="fr-CA" sz="2400" baseline="-25000">
                  <a:solidFill>
                    <a:srgbClr val="CC6600"/>
                  </a:solidFill>
                </a:rPr>
                <a:t>0</a:t>
              </a:r>
            </a:p>
          </p:txBody>
        </p:sp>
      </p:grpSp>
      <p:grpSp>
        <p:nvGrpSpPr>
          <p:cNvPr id="67626" name="Group 42"/>
          <p:cNvGrpSpPr>
            <a:grpSpLocks/>
          </p:cNvGrpSpPr>
          <p:nvPr/>
        </p:nvGrpSpPr>
        <p:grpSpPr bwMode="auto">
          <a:xfrm>
            <a:off x="838200" y="1924511"/>
            <a:ext cx="7162800" cy="3243263"/>
            <a:chOff x="528" y="1575"/>
            <a:chExt cx="4512" cy="2043"/>
          </a:xfrm>
        </p:grpSpPr>
        <p:grpSp>
          <p:nvGrpSpPr>
            <p:cNvPr id="67625" name="Group 41"/>
            <p:cNvGrpSpPr>
              <a:grpSpLocks/>
            </p:cNvGrpSpPr>
            <p:nvPr/>
          </p:nvGrpSpPr>
          <p:grpSpPr bwMode="auto">
            <a:xfrm>
              <a:off x="528" y="1575"/>
              <a:ext cx="4210" cy="2043"/>
              <a:chOff x="528" y="1575"/>
              <a:chExt cx="4210" cy="2043"/>
            </a:xfrm>
          </p:grpSpPr>
          <p:sp>
            <p:nvSpPr>
              <p:cNvPr id="67600" name="Line 16"/>
              <p:cNvSpPr>
                <a:spLocks noChangeShapeType="1"/>
              </p:cNvSpPr>
              <p:nvPr/>
            </p:nvSpPr>
            <p:spPr bwMode="auto">
              <a:xfrm rot="-5400000">
                <a:off x="4666" y="2505"/>
                <a:ext cx="143" cy="0"/>
              </a:xfrm>
              <a:prstGeom prst="line">
                <a:avLst/>
              </a:prstGeom>
              <a:noFill/>
              <a:ln w="28575">
                <a:solidFill>
                  <a:srgbClr val="996633"/>
                </a:solidFill>
                <a:miter lim="800000"/>
                <a:headEnd/>
                <a:tailEnd type="oval" w="med" len="med"/>
              </a:ln>
              <a:effectLst/>
            </p:spPr>
            <p:txBody>
              <a:bodyPr wrap="none"/>
              <a:lstStyle/>
              <a:p>
                <a:endParaRPr lang="fr-CA"/>
              </a:p>
            </p:txBody>
          </p:sp>
          <p:graphicFrame>
            <p:nvGraphicFramePr>
              <p:cNvPr id="67607" name="Object 23"/>
              <p:cNvGraphicFramePr>
                <a:graphicFrameLocks noChangeAspect="1"/>
              </p:cNvGraphicFramePr>
              <p:nvPr/>
            </p:nvGraphicFramePr>
            <p:xfrm>
              <a:off x="528" y="1575"/>
              <a:ext cx="3022" cy="204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Chart" r:id="rId12" imgW="5577840" imgH="3246120" progId="Excel.Sheet.8">
                      <p:embed/>
                    </p:oleObj>
                  </mc:Choice>
                  <mc:Fallback>
                    <p:oleObj name="Chart" r:id="rId12" imgW="5577840" imgH="3246120" progId="Excel.Sheet.8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28" y="1575"/>
                            <a:ext cx="3022" cy="2043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xmlns="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 xmlns="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67616" name="Text Box 32"/>
            <p:cNvSpPr txBox="1">
              <a:spLocks noChangeArrowheads="1"/>
            </p:cNvSpPr>
            <p:nvPr/>
          </p:nvSpPr>
          <p:spPr bwMode="auto">
            <a:xfrm>
              <a:off x="4608" y="2665"/>
              <a:ext cx="43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fr-CA" sz="2400">
                  <a:solidFill>
                    <a:srgbClr val="996600"/>
                  </a:solidFill>
                </a:rPr>
                <a:t>5f</a:t>
              </a:r>
              <a:r>
                <a:rPr lang="fr-CA" sz="2400" baseline="-25000">
                  <a:solidFill>
                    <a:srgbClr val="996600"/>
                  </a:solidFill>
                </a:rPr>
                <a:t>0</a:t>
              </a:r>
            </a:p>
          </p:txBody>
        </p:sp>
      </p:grpSp>
      <p:grpSp>
        <p:nvGrpSpPr>
          <p:cNvPr id="67627" name="Group 43"/>
          <p:cNvGrpSpPr>
            <a:grpSpLocks/>
          </p:cNvGrpSpPr>
          <p:nvPr/>
        </p:nvGrpSpPr>
        <p:grpSpPr bwMode="auto">
          <a:xfrm>
            <a:off x="6248400" y="2167398"/>
            <a:ext cx="2286000" cy="1905000"/>
            <a:chOff x="3936" y="1728"/>
            <a:chExt cx="1440" cy="1200"/>
          </a:xfrm>
        </p:grpSpPr>
        <p:sp>
          <p:nvSpPr>
            <p:cNvPr id="67594" name="Line 10"/>
            <p:cNvSpPr>
              <a:spLocks noChangeShapeType="1"/>
            </p:cNvSpPr>
            <p:nvPr/>
          </p:nvSpPr>
          <p:spPr bwMode="auto">
            <a:xfrm>
              <a:off x="3936" y="2564"/>
              <a:ext cx="1346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fr-CA"/>
            </a:p>
          </p:txBody>
        </p:sp>
        <p:sp>
          <p:nvSpPr>
            <p:cNvPr id="67595" name="Line 11"/>
            <p:cNvSpPr>
              <a:spLocks noChangeShapeType="1"/>
            </p:cNvSpPr>
            <p:nvPr/>
          </p:nvSpPr>
          <p:spPr bwMode="auto">
            <a:xfrm rot="-5400000">
              <a:off x="3518" y="2146"/>
              <a:ext cx="836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fr-CA"/>
            </a:p>
          </p:txBody>
        </p:sp>
        <p:sp>
          <p:nvSpPr>
            <p:cNvPr id="67611" name="Text Box 27"/>
            <p:cNvSpPr txBox="1">
              <a:spLocks noChangeArrowheads="1"/>
            </p:cNvSpPr>
            <p:nvPr/>
          </p:nvSpPr>
          <p:spPr bwMode="auto">
            <a:xfrm>
              <a:off x="5094" y="2641"/>
              <a:ext cx="282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fr-CA" sz="2400" dirty="0"/>
                <a:t>f</a:t>
              </a:r>
            </a:p>
          </p:txBody>
        </p:sp>
      </p:grpSp>
      <p:sp>
        <p:nvSpPr>
          <p:cNvPr id="27" name="Footer Placeholder 26"/>
          <p:cNvSpPr>
            <a:spLocks noGrp="1"/>
          </p:cNvSpPr>
          <p:nvPr>
            <p:ph type="ftr" sz="quarter" idx="4294967295"/>
          </p:nvPr>
        </p:nvSpPr>
        <p:spPr>
          <a:xfrm rot="16200000">
            <a:off x="-1076325" y="4839415"/>
            <a:ext cx="2895600" cy="457200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(C) Pierre Savard 2013</a:t>
            </a:r>
          </a:p>
        </p:txBody>
      </p:sp>
      <p:sp>
        <p:nvSpPr>
          <p:cNvPr id="2" name="Rectangle 1"/>
          <p:cNvSpPr/>
          <p:nvPr/>
        </p:nvSpPr>
        <p:spPr>
          <a:xfrm>
            <a:off x="5194245" y="5301093"/>
            <a:ext cx="3451586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1800" dirty="0">
                <a:solidFill>
                  <a:srgbClr val="002060"/>
                </a:solidFill>
                <a:cs typeface="Arial" pitchFamily="34" charset="0"/>
              </a:rPr>
              <a:t>f</a:t>
            </a:r>
            <a:r>
              <a:rPr lang="fr-CA" sz="1800" i="0" baseline="-25000" dirty="0">
                <a:solidFill>
                  <a:srgbClr val="002060"/>
                </a:solidFill>
                <a:cs typeface="Arial" pitchFamily="34" charset="0"/>
              </a:rPr>
              <a:t>0</a:t>
            </a:r>
            <a:r>
              <a:rPr lang="fr-CA" sz="1800" i="0" dirty="0">
                <a:solidFill>
                  <a:srgbClr val="002060"/>
                </a:solidFill>
                <a:cs typeface="Arial" pitchFamily="34" charset="0"/>
              </a:rPr>
              <a:t> : fréquence fondamentale</a:t>
            </a:r>
          </a:p>
          <a:p>
            <a:r>
              <a:rPr lang="fr-CA" sz="1800" dirty="0"/>
              <a:t>nf</a:t>
            </a:r>
            <a:r>
              <a:rPr lang="fr-CA" sz="1800" i="0" baseline="-25000" dirty="0"/>
              <a:t>0</a:t>
            </a:r>
            <a:r>
              <a:rPr lang="fr-CA" sz="1800" i="0" dirty="0"/>
              <a:t>: harmoniques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A72298F-FDAD-A541-8014-8E18C94E5E9D}"/>
              </a:ext>
            </a:extLst>
          </p:cNvPr>
          <p:cNvSpPr/>
          <p:nvPr/>
        </p:nvSpPr>
        <p:spPr>
          <a:xfrm>
            <a:off x="248476" y="14747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3B21E35-E0F6-2D42-8510-EECDA3A4C574}"/>
              </a:ext>
            </a:extLst>
          </p:cNvPr>
          <p:cNvSpPr txBox="1"/>
          <p:nvPr/>
        </p:nvSpPr>
        <p:spPr>
          <a:xfrm>
            <a:off x="1330220" y="-33269"/>
            <a:ext cx="31677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600" b="1" dirty="0">
                <a:solidFill>
                  <a:schemeClr val="bg1"/>
                </a:solidFill>
                <a:latin typeface="+mj-lt"/>
              </a:rPr>
              <a:t>   Cadre 1D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43E7066-DC5F-2042-AC2C-8BAFE8CD876B}"/>
              </a:ext>
            </a:extLst>
          </p:cNvPr>
          <p:cNvSpPr txBox="1"/>
          <p:nvPr/>
        </p:nvSpPr>
        <p:spPr>
          <a:xfrm>
            <a:off x="4639172" y="-33269"/>
            <a:ext cx="4504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Révision</a:t>
            </a:r>
            <a:endParaRPr lang="en-CA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2C2F278-04C6-879E-54D9-23C10F6A8ADA}"/>
              </a:ext>
            </a:extLst>
          </p:cNvPr>
          <p:cNvCxnSpPr>
            <a:cxnSpLocks/>
          </p:cNvCxnSpPr>
          <p:nvPr/>
        </p:nvCxnSpPr>
        <p:spPr>
          <a:xfrm>
            <a:off x="496957" y="859372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F1499826-68EE-D5C6-85EE-FA51EBFD6D69}"/>
              </a:ext>
            </a:extLst>
          </p:cNvPr>
          <p:cNvSpPr txBox="1"/>
          <p:nvPr/>
        </p:nvSpPr>
        <p:spPr>
          <a:xfrm>
            <a:off x="355599" y="263453"/>
            <a:ext cx="853992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700" b="1" dirty="0">
                <a:latin typeface="+mj-lt"/>
              </a:rPr>
              <a:t>Rappel : Signaux périodiques – décomposition du signal</a:t>
            </a:r>
            <a:endParaRPr lang="fr-CA" sz="2700" b="1" dirty="0">
              <a:latin typeface="+mj-lt"/>
              <a:ea typeface="Century Gothic" charset="0"/>
              <a:cs typeface="Century Gothic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035135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496957" y="844634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8BFD6DA-C23F-4AE6-88AA-9AA4EDFC249E}"/>
              </a:ext>
            </a:extLst>
          </p:cNvPr>
          <p:cNvSpPr txBox="1"/>
          <p:nvPr/>
        </p:nvSpPr>
        <p:spPr>
          <a:xfrm>
            <a:off x="1330220" y="-48017"/>
            <a:ext cx="31677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600" b="1" dirty="0">
                <a:solidFill>
                  <a:schemeClr val="bg1"/>
                </a:solidFill>
                <a:latin typeface="+mj-lt"/>
              </a:rPr>
              <a:t>   Cadre 1D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44D8860-6DFD-4815-8548-A8A5894B0225}"/>
              </a:ext>
            </a:extLst>
          </p:cNvPr>
          <p:cNvSpPr txBox="1"/>
          <p:nvPr/>
        </p:nvSpPr>
        <p:spPr>
          <a:xfrm>
            <a:off x="4639172" y="-48017"/>
            <a:ext cx="4504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Échantillonnage</a:t>
            </a:r>
            <a:endParaRPr lang="en-CA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EE1A95-E4EA-4BA8-A48F-83C83AEF2D31}"/>
              </a:ext>
            </a:extLst>
          </p:cNvPr>
          <p:cNvSpPr txBox="1"/>
          <p:nvPr/>
        </p:nvSpPr>
        <p:spPr>
          <a:xfrm>
            <a:off x="355598" y="236179"/>
            <a:ext cx="8676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35" dirty="0" err="1">
                <a:latin typeface="+mj-lt"/>
                <a:ea typeface="Century Gothic" charset="0"/>
                <a:cs typeface="Century Gothic" charset="0"/>
              </a:rPr>
              <a:t>Théorème</a:t>
            </a:r>
            <a:r>
              <a:rPr lang="en-CA" sz="3200" b="1" spc="-35" dirty="0">
                <a:latin typeface="+mj-lt"/>
                <a:ea typeface="Century Gothic" charset="0"/>
                <a:cs typeface="Century Gothic" charset="0"/>
              </a:rPr>
              <a:t> </a:t>
            </a:r>
            <a:r>
              <a:rPr lang="en-CA" sz="3200" b="1" spc="-35" dirty="0" err="1">
                <a:latin typeface="+mj-lt"/>
                <a:ea typeface="Century Gothic" charset="0"/>
                <a:cs typeface="Century Gothic" charset="0"/>
              </a:rPr>
              <a:t>d’échantillonnage</a:t>
            </a:r>
            <a:r>
              <a:rPr lang="en-CA" sz="3200" b="1" spc="-35" dirty="0">
                <a:latin typeface="+mj-lt"/>
                <a:ea typeface="Century Gothic" charset="0"/>
                <a:cs typeface="Century Gothic" charset="0"/>
              </a:rPr>
              <a:t> (1)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ontent Placeholder 5">
                <a:extLst>
                  <a:ext uri="{FF2B5EF4-FFF2-40B4-BE49-F238E27FC236}">
                    <a16:creationId xmlns:a16="http://schemas.microsoft.com/office/drawing/2014/main" id="{F52AAAF8-B415-4F9F-AF9B-B5974C58DB8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1526" y="1083449"/>
                <a:ext cx="7676163" cy="1278676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00000"/>
                  </a:lnSpc>
                  <a:spcBef>
                    <a:spcPts val="600"/>
                  </a:spcBef>
                  <a:buSzPct val="135000"/>
                  <a:buNone/>
                </a:pPr>
                <a:r>
                  <a:rPr lang="fr-FR" sz="2600" b="1" u="sng" spc="-50" dirty="0">
                    <a:latin typeface="+mj-lt"/>
                    <a:cs typeface="Tahoma"/>
                  </a:rPr>
                  <a:t>Position du problème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600"/>
                  </a:spcBef>
                  <a:buSzPct val="135000"/>
                  <a:buNone/>
                </a:pPr>
                <a:r>
                  <a:rPr lang="fr-FR" sz="2200" spc="-50" dirty="0">
                    <a:latin typeface="+mj-lt"/>
                    <a:cs typeface="Tahoma"/>
                  </a:rPr>
                  <a:t>Possibilité de passer de manière réversible (sans perte d’information) de </a:t>
                </a:r>
                <a:r>
                  <a:rPr lang="fr-FR" sz="2200" i="1" spc="-50" dirty="0">
                    <a:latin typeface="+mj-lt"/>
                    <a:cs typeface="Tahoma"/>
                  </a:rPr>
                  <a:t>f </a:t>
                </a:r>
                <a:r>
                  <a:rPr lang="fr-FR" sz="2200" i="1" spc="-50" baseline="-25000" dirty="0">
                    <a:latin typeface="+mj-lt"/>
                    <a:cs typeface="Tahoma"/>
                  </a:rPr>
                  <a:t>e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2200" i="1" spc="-50">
                            <a:latin typeface="Cambria Math" panose="02040503050406030204" pitchFamily="18" charset="0"/>
                            <a:cs typeface="Tahoma"/>
                          </a:rPr>
                        </m:ctrlPr>
                      </m:dPr>
                      <m:e>
                        <m:r>
                          <a:rPr lang="en-CA" sz="2200" i="1" spc="-50">
                            <a:latin typeface="Cambria Math" charset="0"/>
                            <a:cs typeface="Tahoma"/>
                          </a:rPr>
                          <m:t>𝑡</m:t>
                        </m:r>
                      </m:e>
                    </m:d>
                  </m:oMath>
                </a14:m>
                <a:r>
                  <a:rPr lang="fr-FR" sz="2200" spc="-50" dirty="0">
                    <a:latin typeface="+mj-lt"/>
                    <a:cs typeface="Tahoma"/>
                  </a:rPr>
                  <a:t> à  </a:t>
                </a:r>
                <a:r>
                  <a:rPr lang="fr-FR" sz="2200" i="1" spc="-50" dirty="0" err="1">
                    <a:latin typeface="+mj-lt"/>
                    <a:cs typeface="Tahoma"/>
                  </a:rPr>
                  <a:t>f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2200" i="1" spc="-50">
                            <a:latin typeface="Cambria Math" panose="02040503050406030204" pitchFamily="18" charset="0"/>
                            <a:cs typeface="Tahoma"/>
                          </a:rPr>
                        </m:ctrlPr>
                      </m:dPr>
                      <m:e>
                        <m:r>
                          <a:rPr lang="en-CA" sz="2200" i="1" spc="-50">
                            <a:latin typeface="Cambria Math" charset="0"/>
                            <a:cs typeface="Tahoma"/>
                          </a:rPr>
                          <m:t>𝑡</m:t>
                        </m:r>
                      </m:e>
                    </m:d>
                  </m:oMath>
                </a14:m>
                <a:r>
                  <a:rPr lang="fr-FR" sz="2200" spc="-45" dirty="0">
                    <a:latin typeface="+mj-lt"/>
                    <a:cs typeface="Arial"/>
                  </a:rPr>
                  <a:t> ?</a:t>
                </a:r>
              </a:p>
            </p:txBody>
          </p:sp>
        </mc:Choice>
        <mc:Fallback xmlns="">
          <p:sp>
            <p:nvSpPr>
              <p:cNvPr id="15" name="Content Placeholder 5">
                <a:extLst>
                  <a:ext uri="{FF2B5EF4-FFF2-40B4-BE49-F238E27FC236}">
                    <a16:creationId xmlns:a16="http://schemas.microsoft.com/office/drawing/2014/main" id="{F52AAAF8-B415-4F9F-AF9B-B5974C58DB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526" y="1083449"/>
                <a:ext cx="7676163" cy="1278676"/>
              </a:xfrm>
              <a:prstGeom prst="rect">
                <a:avLst/>
              </a:prstGeom>
              <a:blipFill>
                <a:blip r:embed="rId3"/>
                <a:stretch>
                  <a:fillRect l="-1320" t="-3960" b="-5941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ontent Placeholder 5">
                <a:extLst>
                  <a:ext uri="{FF2B5EF4-FFF2-40B4-BE49-F238E27FC236}">
                    <a16:creationId xmlns:a16="http://schemas.microsoft.com/office/drawing/2014/main" id="{3076A029-C0E9-4ACE-B27F-46D01FF2880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1526" y="2562844"/>
                <a:ext cx="8506901" cy="2655923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SzPct val="135000"/>
                  <a:buNone/>
                </a:pPr>
                <a:r>
                  <a:rPr lang="fr-FR" sz="2600" b="1" u="sng" spc="-50" dirty="0">
                    <a:latin typeface="+mj-lt"/>
                    <a:cs typeface="Tahoma"/>
                  </a:rPr>
                  <a:t>Solution</a:t>
                </a:r>
              </a:p>
              <a:p>
                <a:pPr marL="482400">
                  <a:spcBef>
                    <a:spcPts val="600"/>
                  </a:spcBef>
                  <a:buSzPct val="135000"/>
                </a:pPr>
                <a:r>
                  <a:rPr lang="fr-FR" sz="2200" spc="-50" dirty="0">
                    <a:latin typeface="+mj-lt"/>
                    <a:cs typeface="Tahoma"/>
                  </a:rPr>
                  <a:t>Domaine temporel</a:t>
                </a:r>
              </a:p>
              <a:p>
                <a:pPr marL="939600" lvl="1">
                  <a:spcBef>
                    <a:spcPts val="600"/>
                  </a:spcBef>
                  <a:buSzPct val="135000"/>
                </a:pPr>
                <a:r>
                  <a:rPr lang="fr-FR" sz="1900" i="1" spc="-50" dirty="0">
                    <a:latin typeface="+mj-lt"/>
                    <a:cs typeface="Tahoma"/>
                  </a:rPr>
                  <a:t>f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1900" i="1" spc="-50">
                            <a:latin typeface="Cambria Math" panose="02040503050406030204" pitchFamily="18" charset="0"/>
                            <a:cs typeface="Tahoma"/>
                          </a:rPr>
                        </m:ctrlPr>
                      </m:dPr>
                      <m:e>
                        <m:r>
                          <a:rPr lang="en-CA" sz="1900" i="1" spc="-50">
                            <a:latin typeface="Cambria Math" charset="0"/>
                            <a:cs typeface="Tahoma"/>
                          </a:rPr>
                          <m:t>𝑡</m:t>
                        </m:r>
                      </m:e>
                    </m:d>
                  </m:oMath>
                </a14:m>
                <a:r>
                  <a:rPr lang="fr-FR" sz="1900" spc="-50" dirty="0">
                    <a:latin typeface="+mj-lt"/>
                    <a:cs typeface="Tahoma"/>
                  </a:rPr>
                  <a:t> ―&gt; </a:t>
                </a:r>
                <a:r>
                  <a:rPr lang="fr-FR" sz="1900" i="1" spc="-50" dirty="0" err="1">
                    <a:latin typeface="+mj-lt"/>
                    <a:cs typeface="Tahoma"/>
                  </a:rPr>
                  <a:t>f</a:t>
                </a:r>
                <a:r>
                  <a:rPr lang="fr-FR" sz="1900" i="1" spc="-50" baseline="-25000" dirty="0" err="1">
                    <a:latin typeface="+mj-lt"/>
                    <a:cs typeface="Tahoma"/>
                  </a:rPr>
                  <a:t>e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1900" i="1" spc="-50">
                            <a:latin typeface="Cambria Math" panose="02040503050406030204" pitchFamily="18" charset="0"/>
                            <a:cs typeface="Tahoma"/>
                          </a:rPr>
                        </m:ctrlPr>
                      </m:dPr>
                      <m:e>
                        <m:r>
                          <a:rPr lang="en-CA" sz="1900" i="1" spc="-50">
                            <a:latin typeface="Cambria Math" charset="0"/>
                            <a:cs typeface="Tahoma"/>
                          </a:rPr>
                          <m:t>𝑡</m:t>
                        </m:r>
                      </m:e>
                    </m:d>
                    <m:r>
                      <a:rPr lang="en-CA" sz="1900" spc="-50">
                        <a:latin typeface="Cambria Math" charset="0"/>
                        <a:cs typeface="Tahoma"/>
                      </a:rPr>
                      <m:t> </m:t>
                    </m:r>
                  </m:oMath>
                </a14:m>
                <a:r>
                  <a:rPr lang="fr-FR" sz="1900" spc="-50" dirty="0">
                    <a:latin typeface="+mj-lt"/>
                    <a:cs typeface="Tahoma"/>
                  </a:rPr>
                  <a:t>: immédiat</a:t>
                </a:r>
              </a:p>
              <a:p>
                <a:pPr marL="939600" lvl="1">
                  <a:spcBef>
                    <a:spcPts val="600"/>
                  </a:spcBef>
                  <a:buSzPct val="135000"/>
                </a:pPr>
                <a:r>
                  <a:rPr lang="fr-FR" sz="1900" i="1" spc="-50" dirty="0">
                    <a:latin typeface="+mj-lt"/>
                    <a:cs typeface="Tahoma"/>
                  </a:rPr>
                  <a:t>f</a:t>
                </a:r>
                <a:r>
                  <a:rPr lang="fr-FR" sz="1900" i="1" spc="-50" baseline="-25000" dirty="0" err="1">
                    <a:latin typeface="+mj-lt"/>
                    <a:cs typeface="Tahoma"/>
                  </a:rPr>
                  <a:t>e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1900" i="1" spc="-50">
                            <a:latin typeface="Cambria Math" panose="02040503050406030204" pitchFamily="18" charset="0"/>
                            <a:cs typeface="Tahoma"/>
                          </a:rPr>
                        </m:ctrlPr>
                      </m:dPr>
                      <m:e>
                        <m:r>
                          <a:rPr lang="en-CA" sz="1900" i="1" spc="-50">
                            <a:latin typeface="Cambria Math" charset="0"/>
                            <a:cs typeface="Tahoma"/>
                          </a:rPr>
                          <m:t>𝑡</m:t>
                        </m:r>
                      </m:e>
                    </m:d>
                  </m:oMath>
                </a14:m>
                <a:r>
                  <a:rPr lang="fr-FR" sz="1900" spc="-50" dirty="0">
                    <a:latin typeface="+mj-lt"/>
                    <a:cs typeface="Tahoma"/>
                  </a:rPr>
                  <a:t> ―&gt; </a:t>
                </a:r>
                <a:r>
                  <a:rPr lang="fr-FR" sz="1900" i="1" spc="-50" dirty="0">
                    <a:latin typeface="+mj-lt"/>
                    <a:cs typeface="Tahoma"/>
                  </a:rPr>
                  <a:t>f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1900" i="1" spc="-50">
                            <a:latin typeface="Cambria Math" panose="02040503050406030204" pitchFamily="18" charset="0"/>
                            <a:cs typeface="Tahoma"/>
                          </a:rPr>
                        </m:ctrlPr>
                      </m:dPr>
                      <m:e>
                        <m:r>
                          <a:rPr lang="en-CA" sz="1900" i="1" spc="-50">
                            <a:latin typeface="Cambria Math" charset="0"/>
                            <a:cs typeface="Tahoma"/>
                          </a:rPr>
                          <m:t>𝑡</m:t>
                        </m:r>
                      </m:e>
                    </m:d>
                    <m:r>
                      <a:rPr lang="en-CA" sz="1900" spc="-50">
                        <a:latin typeface="Cambria Math" charset="0"/>
                        <a:cs typeface="Tahoma"/>
                      </a:rPr>
                      <m:t> </m:t>
                    </m:r>
                  </m:oMath>
                </a14:m>
                <a:r>
                  <a:rPr lang="fr-FR" sz="1900" spc="-50" dirty="0">
                    <a:latin typeface="+mj-lt"/>
                    <a:cs typeface="Tahoma"/>
                  </a:rPr>
                  <a:t>: ? ? ?</a:t>
                </a:r>
              </a:p>
              <a:p>
                <a:pPr marL="482400">
                  <a:spcBef>
                    <a:spcPts val="1200"/>
                  </a:spcBef>
                  <a:buSzPct val="135000"/>
                </a:pPr>
                <a:r>
                  <a:rPr lang="fr-FR" sz="2200" spc="-50" dirty="0">
                    <a:latin typeface="+mj-lt"/>
                    <a:cs typeface="Tahoma"/>
                  </a:rPr>
                  <a:t>Domaine fréquentiel</a:t>
                </a:r>
              </a:p>
              <a:p>
                <a:pPr marL="939600" lvl="1">
                  <a:spcBef>
                    <a:spcPts val="600"/>
                  </a:spcBef>
                  <a:buSzPct val="135000"/>
                </a:pPr>
                <a:r>
                  <a:rPr lang="fr-FR" sz="1900" i="1" spc="-50" dirty="0">
                    <a:latin typeface="+mj-lt"/>
                    <a:cs typeface="Tahoma"/>
                  </a:rPr>
                  <a:t>F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1900" i="1" spc="-50">
                            <a:latin typeface="Cambria Math" panose="02040503050406030204" pitchFamily="18" charset="0"/>
                            <a:cs typeface="Tahoma"/>
                          </a:rPr>
                        </m:ctrlPr>
                      </m:dPr>
                      <m:e>
                        <m:r>
                          <a:rPr lang="en-CA" sz="1900" i="1" spc="-50">
                            <a:latin typeface="Cambria Math" charset="0"/>
                            <a:cs typeface="Tahoma"/>
                          </a:rPr>
                          <m:t>𝑣</m:t>
                        </m:r>
                      </m:e>
                    </m:d>
                  </m:oMath>
                </a14:m>
                <a:r>
                  <a:rPr lang="en-CA" sz="1900" i="1" spc="-45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FR" sz="1900" spc="-50" dirty="0">
                    <a:latin typeface="+mj-lt"/>
                    <a:cs typeface="Tahoma"/>
                  </a:rPr>
                  <a:t>―&gt; </a:t>
                </a:r>
                <a:r>
                  <a:rPr lang="fr-FR" sz="1900" i="1" spc="-50" dirty="0">
                    <a:latin typeface="+mj-lt"/>
                    <a:cs typeface="Tahoma"/>
                  </a:rPr>
                  <a:t>F</a:t>
                </a:r>
                <a:r>
                  <a:rPr lang="fr-FR" sz="1900" i="1" spc="-50" baseline="-25000" dirty="0">
                    <a:latin typeface="+mj-lt"/>
                    <a:cs typeface="Tahoma"/>
                  </a:rPr>
                  <a:t>e</a:t>
                </a:r>
                <a:r>
                  <a:rPr lang="fr-FR" sz="1900" i="1" spc="-50" dirty="0">
                    <a:latin typeface="+mj-lt"/>
                    <a:cs typeface="Tahoma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1900" i="1" spc="-50">
                            <a:latin typeface="Cambria Math" panose="02040503050406030204" pitchFamily="18" charset="0"/>
                            <a:cs typeface="Tahoma"/>
                          </a:rPr>
                        </m:ctrlPr>
                      </m:dPr>
                      <m:e>
                        <m:r>
                          <a:rPr lang="en-CA" sz="1900" i="1" spc="-50">
                            <a:latin typeface="Cambria Math" charset="0"/>
                            <a:cs typeface="Tahoma"/>
                          </a:rPr>
                          <m:t>𝑣</m:t>
                        </m:r>
                      </m:e>
                    </m:d>
                    <m:r>
                      <a:rPr lang="en-CA" sz="1900" spc="-50">
                        <a:latin typeface="Cambria Math" charset="0"/>
                        <a:cs typeface="Tahoma"/>
                      </a:rPr>
                      <m:t> </m:t>
                    </m:r>
                  </m:oMath>
                </a14:m>
                <a:r>
                  <a:rPr lang="fr-FR" sz="1900" spc="-50" dirty="0">
                    <a:latin typeface="+mj-lt"/>
                    <a:cs typeface="Tahoma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fr-FR" sz="1900" i="1" spc="-50" smtClean="0">
                            <a:latin typeface="Cambria Math" panose="02040503050406030204" pitchFamily="18" charset="0"/>
                            <a:cs typeface="Tahoma"/>
                          </a:rPr>
                        </m:ctrlPr>
                      </m:fPr>
                      <m:num>
                        <m:r>
                          <a:rPr lang="en-CA" sz="1900" b="0" i="1" spc="-50" smtClean="0">
                            <a:latin typeface="Cambria Math" charset="0"/>
                            <a:cs typeface="Tahoma"/>
                          </a:rPr>
                          <m:t> </m:t>
                        </m:r>
                        <m:r>
                          <a:rPr lang="en-CA" sz="1900" b="0" i="1" spc="-50" smtClean="0">
                            <a:latin typeface="Cambria Math" charset="0"/>
                            <a:cs typeface="Tahoma"/>
                          </a:rPr>
                          <m:t>1</m:t>
                        </m:r>
                        <m:r>
                          <a:rPr lang="en-CA" sz="1900" b="0" i="1" spc="-50" smtClean="0">
                            <a:latin typeface="Cambria Math" charset="0"/>
                            <a:cs typeface="Tahoma"/>
                          </a:rPr>
                          <m:t> </m:t>
                        </m:r>
                      </m:num>
                      <m:den>
                        <m:r>
                          <m:rPr>
                            <m:nor/>
                          </m:rPr>
                          <a:rPr lang="fr-FR" sz="1900" i="1" spc="-50" dirty="0">
                            <a:latin typeface="+mj-lt"/>
                            <a:cs typeface="Tahoma"/>
                          </a:rPr>
                          <m:t>T</m:t>
                        </m:r>
                        <m:sSup>
                          <m:sSupPr>
                            <m:ctrlPr>
                              <a:rPr lang="fr-FR" sz="1900" i="1" spc="-50" baseline="-25000">
                                <a:latin typeface="Cambria Math" panose="02040503050406030204" pitchFamily="18" charset="0"/>
                                <a:cs typeface="Tahoma"/>
                              </a:rPr>
                            </m:ctrlPr>
                          </m:sSupPr>
                          <m:e>
                            <m:r>
                              <a:rPr lang="fr-FR" sz="1900" i="1" spc="-50" baseline="-25000">
                                <a:latin typeface="Cambria Math" charset="0"/>
                                <a:cs typeface="Tahoma"/>
                              </a:rPr>
                              <m:t>𝑒</m:t>
                            </m:r>
                          </m:e>
                          <m:sup>
                            <m:r>
                              <a:rPr lang="fr-FR" sz="1900" i="1" spc="-50" baseline="-25000">
                                <a:latin typeface="Cambria Math" charset="0"/>
                                <a:cs typeface="Tahoma"/>
                              </a:rPr>
                              <m:t>−</m:t>
                            </m:r>
                          </m:sup>
                        </m:sSup>
                      </m:den>
                    </m:f>
                  </m:oMath>
                </a14:m>
                <a:r>
                  <a:rPr lang="fr-FR" sz="1900" i="1" spc="-50" baseline="-25000" dirty="0">
                    <a:latin typeface="+mj-lt"/>
                    <a:cs typeface="Tahoma"/>
                  </a:rPr>
                  <a:t> </a:t>
                </a:r>
                <a:r>
                  <a:rPr lang="fr-FR" sz="1900" i="1" spc="-50" dirty="0">
                    <a:latin typeface="+mj-lt"/>
                    <a:cs typeface="Tahoma"/>
                  </a:rPr>
                  <a:t> </a:t>
                </a:r>
                <a:r>
                  <a:rPr lang="fr-FR" sz="1900" spc="-50" dirty="0">
                    <a:latin typeface="+mj-lt"/>
                    <a:cs typeface="Tahoma"/>
                  </a:rPr>
                  <a:t>périodisation</a:t>
                </a:r>
                <a:endParaRPr lang="fr-FR" sz="1900" i="1" spc="-50" baseline="-25000" dirty="0">
                  <a:latin typeface="+mj-lt"/>
                  <a:cs typeface="Tahoma"/>
                </a:endParaRPr>
              </a:p>
              <a:p>
                <a:pPr marL="939600" lvl="1">
                  <a:spcBef>
                    <a:spcPts val="600"/>
                  </a:spcBef>
                  <a:buSzPct val="135000"/>
                </a:pPr>
                <a:r>
                  <a:rPr lang="fr-FR" sz="1900" i="1" spc="-50" dirty="0">
                    <a:latin typeface="+mj-lt"/>
                    <a:cs typeface="Tahoma"/>
                  </a:rPr>
                  <a:t>F</a:t>
                </a:r>
                <a:r>
                  <a:rPr lang="fr-FR" sz="1900" i="1" spc="-50" baseline="-25000" dirty="0">
                    <a:latin typeface="+mj-lt"/>
                    <a:cs typeface="Tahoma"/>
                  </a:rPr>
                  <a:t>e</a:t>
                </a:r>
                <a:r>
                  <a:rPr lang="fr-FR" sz="1900" i="1" spc="-50" dirty="0">
                    <a:latin typeface="+mj-lt"/>
                    <a:cs typeface="Tahoma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1900" i="1" spc="-50">
                            <a:latin typeface="Cambria Math" panose="02040503050406030204" pitchFamily="18" charset="0"/>
                            <a:cs typeface="Tahoma"/>
                          </a:rPr>
                        </m:ctrlPr>
                      </m:dPr>
                      <m:e>
                        <m:r>
                          <a:rPr lang="en-CA" sz="1900" i="1" spc="-50">
                            <a:latin typeface="Cambria Math" charset="0"/>
                            <a:cs typeface="Tahoma"/>
                          </a:rPr>
                          <m:t>𝑣</m:t>
                        </m:r>
                      </m:e>
                    </m:d>
                  </m:oMath>
                </a14:m>
                <a:r>
                  <a:rPr lang="fr-FR" sz="1900" spc="-50" dirty="0">
                    <a:latin typeface="+mj-lt"/>
                    <a:cs typeface="Tahoma"/>
                  </a:rPr>
                  <a:t> ―&gt; </a:t>
                </a:r>
                <a:r>
                  <a:rPr lang="fr-FR" sz="1900" i="1" spc="-50" dirty="0">
                    <a:latin typeface="+mj-lt"/>
                    <a:cs typeface="Tahoma"/>
                  </a:rPr>
                  <a:t>F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1900" i="1" spc="-50">
                            <a:latin typeface="Cambria Math" panose="02040503050406030204" pitchFamily="18" charset="0"/>
                            <a:cs typeface="Tahoma"/>
                          </a:rPr>
                        </m:ctrlPr>
                      </m:dPr>
                      <m:e>
                        <m:r>
                          <a:rPr lang="en-CA" sz="1900" i="1" spc="-50">
                            <a:latin typeface="Cambria Math" charset="0"/>
                            <a:cs typeface="Tahoma"/>
                          </a:rPr>
                          <m:t>𝑣</m:t>
                        </m:r>
                      </m:e>
                    </m:d>
                    <m:r>
                      <a:rPr lang="en-CA" sz="1900" i="1" spc="-50">
                        <a:latin typeface="Cambria Math" charset="0"/>
                        <a:cs typeface="Tahoma"/>
                      </a:rPr>
                      <m:t> </m:t>
                    </m:r>
                  </m:oMath>
                </a14:m>
                <a:r>
                  <a:rPr lang="fr-FR" sz="1900" spc="-50" dirty="0">
                    <a:latin typeface="+mj-lt"/>
                    <a:cs typeface="Tahoma"/>
                  </a:rPr>
                  <a:t>:  retrouver </a:t>
                </a:r>
                <a:r>
                  <a:rPr lang="fr-FR" sz="1900" i="1" spc="-50" dirty="0">
                    <a:latin typeface="+mj-lt"/>
                    <a:cs typeface="Tahoma"/>
                  </a:rPr>
                  <a:t>F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1900" i="1" spc="-50">
                            <a:latin typeface="Cambria Math" panose="02040503050406030204" pitchFamily="18" charset="0"/>
                            <a:cs typeface="Tahoma"/>
                          </a:rPr>
                        </m:ctrlPr>
                      </m:dPr>
                      <m:e>
                        <m:r>
                          <a:rPr lang="en-CA" sz="1900" i="1" spc="-50">
                            <a:latin typeface="Cambria Math" charset="0"/>
                            <a:cs typeface="Tahoma"/>
                          </a:rPr>
                          <m:t>𝑣</m:t>
                        </m:r>
                      </m:e>
                    </m:d>
                    <m:r>
                      <a:rPr lang="en-CA" sz="1900" spc="-50">
                        <a:latin typeface="Cambria Math" charset="0"/>
                        <a:cs typeface="Tahoma"/>
                      </a:rPr>
                      <m:t> </m:t>
                    </m:r>
                  </m:oMath>
                </a14:m>
                <a:r>
                  <a:rPr lang="fr-FR" sz="1900" spc="-50" dirty="0">
                    <a:latin typeface="+mj-lt"/>
                    <a:cs typeface="Tahoma"/>
                  </a:rPr>
                  <a:t>dans sa version périodisée </a:t>
                </a:r>
                <a:r>
                  <a:rPr lang="fr-FR" sz="1900" i="1" spc="-50" dirty="0">
                    <a:latin typeface="+mj-lt"/>
                    <a:cs typeface="Tahoma"/>
                  </a:rPr>
                  <a:t>F</a:t>
                </a:r>
                <a:r>
                  <a:rPr lang="fr-FR" sz="1900" i="1" spc="-50" baseline="-25000" dirty="0">
                    <a:latin typeface="+mj-lt"/>
                    <a:cs typeface="Tahoma"/>
                  </a:rPr>
                  <a:t>e</a:t>
                </a:r>
                <a:r>
                  <a:rPr lang="fr-FR" sz="1900" i="1" spc="-50" dirty="0">
                    <a:latin typeface="+mj-lt"/>
                    <a:cs typeface="Tahoma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1900" i="1" spc="-50">
                            <a:latin typeface="Cambria Math" panose="02040503050406030204" pitchFamily="18" charset="0"/>
                            <a:cs typeface="Tahoma"/>
                          </a:rPr>
                        </m:ctrlPr>
                      </m:dPr>
                      <m:e>
                        <m:r>
                          <a:rPr lang="en-CA" sz="1900" i="1" spc="-50">
                            <a:latin typeface="Cambria Math" charset="0"/>
                            <a:cs typeface="Tahoma"/>
                          </a:rPr>
                          <m:t>𝑣</m:t>
                        </m:r>
                      </m:e>
                    </m:d>
                  </m:oMath>
                </a14:m>
                <a:endParaRPr lang="fr-FR" sz="1900" spc="-50" dirty="0">
                  <a:latin typeface="+mj-lt"/>
                  <a:cs typeface="Tahoma"/>
                </a:endParaRPr>
              </a:p>
              <a:p>
                <a:pPr marL="253800" indent="0">
                  <a:spcBef>
                    <a:spcPts val="600"/>
                  </a:spcBef>
                  <a:buSzPct val="135000"/>
                  <a:buNone/>
                </a:pPr>
                <a:endParaRPr lang="fr-FR" sz="2200" spc="-50" dirty="0">
                  <a:latin typeface="+mj-lt"/>
                  <a:cs typeface="Tahoma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1800"/>
                  </a:spcBef>
                  <a:buSzPct val="135000"/>
                  <a:buNone/>
                </a:pPr>
                <a:endParaRPr lang="fr-FR" sz="2600" b="1" u="sng" spc="-50" dirty="0">
                  <a:latin typeface="+mj-lt"/>
                  <a:cs typeface="Tahoma"/>
                </a:endParaRPr>
              </a:p>
            </p:txBody>
          </p:sp>
        </mc:Choice>
        <mc:Fallback xmlns="">
          <p:sp>
            <p:nvSpPr>
              <p:cNvPr id="17" name="Content Placeholder 5">
                <a:extLst>
                  <a:ext uri="{FF2B5EF4-FFF2-40B4-BE49-F238E27FC236}">
                    <a16:creationId xmlns:a16="http://schemas.microsoft.com/office/drawing/2014/main" id="{3076A029-C0E9-4ACE-B27F-46D01FF288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526" y="2562844"/>
                <a:ext cx="8506901" cy="2655923"/>
              </a:xfrm>
              <a:prstGeom prst="rect">
                <a:avLst/>
              </a:prstGeom>
              <a:blipFill>
                <a:blip r:embed="rId4"/>
                <a:stretch>
                  <a:fillRect l="-1289" t="-1835" b="-13532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: Rounded Corners 2">
                <a:extLst>
                  <a:ext uri="{FF2B5EF4-FFF2-40B4-BE49-F238E27FC236}">
                    <a16:creationId xmlns:a16="http://schemas.microsoft.com/office/drawing/2014/main" id="{F58EFB74-94A8-4FB8-A561-FFAF99F4A506}"/>
                  </a:ext>
                </a:extLst>
              </p:cNvPr>
              <p:cNvSpPr/>
              <p:nvPr/>
            </p:nvSpPr>
            <p:spPr>
              <a:xfrm>
                <a:off x="463906" y="5607585"/>
                <a:ext cx="8239420" cy="490347"/>
              </a:xfrm>
              <a:prstGeom prst="roundRect">
                <a:avLst/>
              </a:prstGeom>
              <a:solidFill>
                <a:srgbClr val="FFE1E1"/>
              </a:solidFill>
              <a:ln w="28575">
                <a:solidFill>
                  <a:srgbClr val="FF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Bef>
                    <a:spcPts val="600"/>
                  </a:spcBef>
                  <a:buSzPct val="135000"/>
                </a:pPr>
                <a:r>
                  <a:rPr lang="en-CA" sz="2200" b="1" spc="-50" dirty="0">
                    <a:solidFill>
                      <a:srgbClr val="FF0000"/>
                    </a:solidFill>
                    <a:latin typeface="+mj-lt"/>
                    <a:cs typeface="Tahoma"/>
                  </a:rPr>
                  <a:t>Possible </a:t>
                </a:r>
                <a:r>
                  <a:rPr lang="en-CA" sz="2200" b="1" spc="-50" dirty="0" err="1">
                    <a:solidFill>
                      <a:srgbClr val="FF0000"/>
                    </a:solidFill>
                    <a:latin typeface="+mj-lt"/>
                    <a:cs typeface="Tahoma"/>
                  </a:rPr>
                  <a:t>si</a:t>
                </a:r>
                <a:r>
                  <a:rPr lang="en-CA" sz="2200" b="1" spc="-50" dirty="0">
                    <a:solidFill>
                      <a:srgbClr val="FF0000"/>
                    </a:solidFill>
                    <a:latin typeface="+mj-lt"/>
                    <a:cs typeface="Tahoma"/>
                  </a:rPr>
                  <a:t> la </a:t>
                </a:r>
                <a:r>
                  <a:rPr lang="en-CA" sz="2200" b="1" spc="-50" dirty="0" err="1">
                    <a:solidFill>
                      <a:srgbClr val="FF0000"/>
                    </a:solidFill>
                    <a:latin typeface="+mj-lt"/>
                    <a:cs typeface="Tahoma"/>
                  </a:rPr>
                  <a:t>périodisation</a:t>
                </a:r>
                <a:r>
                  <a:rPr lang="en-CA" sz="2200" b="1" spc="-50" dirty="0">
                    <a:solidFill>
                      <a:srgbClr val="FF0000"/>
                    </a:solidFill>
                    <a:latin typeface="+mj-lt"/>
                    <a:cs typeface="Tahoma"/>
                  </a:rPr>
                  <a:t> de </a:t>
                </a:r>
                <a:r>
                  <a:rPr lang="fr-FR" sz="2200" b="1" i="1" spc="-50" dirty="0">
                    <a:solidFill>
                      <a:srgbClr val="FF0000"/>
                    </a:solidFill>
                    <a:latin typeface="+mj-lt"/>
                    <a:cs typeface="Tahoma"/>
                  </a:rPr>
                  <a:t>F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2200" b="1" i="1" spc="-5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ahoma"/>
                          </a:rPr>
                        </m:ctrlPr>
                      </m:dPr>
                      <m:e>
                        <m:r>
                          <a:rPr lang="en-CA" sz="2200" b="1" i="1" spc="-50">
                            <a:solidFill>
                              <a:srgbClr val="FF0000"/>
                            </a:solidFill>
                            <a:latin typeface="Cambria Math" charset="0"/>
                            <a:cs typeface="Tahoma"/>
                          </a:rPr>
                          <m:t>𝒗</m:t>
                        </m:r>
                      </m:e>
                    </m:d>
                    <m:r>
                      <a:rPr lang="en-CA" sz="2200" b="1" spc="-50">
                        <a:solidFill>
                          <a:srgbClr val="FF0000"/>
                        </a:solidFill>
                        <a:latin typeface="Cambria Math" charset="0"/>
                        <a:cs typeface="Tahoma"/>
                      </a:rPr>
                      <m:t> </m:t>
                    </m:r>
                  </m:oMath>
                </a14:m>
                <a:r>
                  <a:rPr lang="fr-FR" sz="2200" b="1" spc="-45" dirty="0">
                    <a:solidFill>
                      <a:srgbClr val="FF0000"/>
                    </a:solidFill>
                    <a:latin typeface="+mj-lt"/>
                    <a:cs typeface="Arial"/>
                  </a:rPr>
                  <a:t>se fait sans recouvrement</a:t>
                </a:r>
              </a:p>
            </p:txBody>
          </p:sp>
        </mc:Choice>
        <mc:Fallback xmlns="">
          <p:sp>
            <p:nvSpPr>
              <p:cNvPr id="3" name="Rectangle: Rounded Corners 2">
                <a:extLst>
                  <a:ext uri="{FF2B5EF4-FFF2-40B4-BE49-F238E27FC236}">
                    <a16:creationId xmlns:a16="http://schemas.microsoft.com/office/drawing/2014/main" id="{F58EFB74-94A8-4FB8-A561-FFAF99F4A5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906" y="5607585"/>
                <a:ext cx="8239420" cy="490347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 w="28575">
                <a:solidFill>
                  <a:srgbClr val="FF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8021966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Rectangle 85">
            <a:extLst>
              <a:ext uri="{FF2B5EF4-FFF2-40B4-BE49-F238E27FC236}">
                <a16:creationId xmlns:a16="http://schemas.microsoft.com/office/drawing/2014/main" id="{C35DF9AA-7DFE-AE1E-8E9E-9EE6566592AD}"/>
              </a:ext>
            </a:extLst>
          </p:cNvPr>
          <p:cNvSpPr/>
          <p:nvPr/>
        </p:nvSpPr>
        <p:spPr>
          <a:xfrm>
            <a:off x="5872483" y="4750589"/>
            <a:ext cx="1280671" cy="78927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8805E75B-B6A3-0A7B-AF4C-691CD703DAB0}"/>
              </a:ext>
            </a:extLst>
          </p:cNvPr>
          <p:cNvSpPr/>
          <p:nvPr/>
        </p:nvSpPr>
        <p:spPr>
          <a:xfrm>
            <a:off x="4536171" y="2524262"/>
            <a:ext cx="1086422" cy="185203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496957" y="844634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8BFD6DA-C23F-4AE6-88AA-9AA4EDFC249E}"/>
              </a:ext>
            </a:extLst>
          </p:cNvPr>
          <p:cNvSpPr txBox="1"/>
          <p:nvPr/>
        </p:nvSpPr>
        <p:spPr>
          <a:xfrm>
            <a:off x="1330220" y="-48017"/>
            <a:ext cx="31677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600" b="1" dirty="0">
                <a:solidFill>
                  <a:schemeClr val="bg1"/>
                </a:solidFill>
                <a:latin typeface="+mj-lt"/>
              </a:rPr>
              <a:t>   Cadre 1D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44D8860-6DFD-4815-8548-A8A5894B0225}"/>
              </a:ext>
            </a:extLst>
          </p:cNvPr>
          <p:cNvSpPr txBox="1"/>
          <p:nvPr/>
        </p:nvSpPr>
        <p:spPr>
          <a:xfrm>
            <a:off x="4639172" y="-48017"/>
            <a:ext cx="4504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Échantillonnage</a:t>
            </a:r>
            <a:endParaRPr lang="en-CA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EE1A95-E4EA-4BA8-A48F-83C83AEF2D31}"/>
              </a:ext>
            </a:extLst>
          </p:cNvPr>
          <p:cNvSpPr txBox="1"/>
          <p:nvPr/>
        </p:nvSpPr>
        <p:spPr>
          <a:xfrm>
            <a:off x="355598" y="236179"/>
            <a:ext cx="8676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35" dirty="0" err="1">
                <a:latin typeface="+mj-lt"/>
                <a:ea typeface="Century Gothic" charset="0"/>
                <a:cs typeface="Century Gothic" charset="0"/>
              </a:rPr>
              <a:t>Théorème</a:t>
            </a:r>
            <a:r>
              <a:rPr lang="en-CA" sz="3200" b="1" spc="-35" dirty="0">
                <a:latin typeface="+mj-lt"/>
                <a:ea typeface="Century Gothic" charset="0"/>
                <a:cs typeface="Century Gothic" charset="0"/>
              </a:rPr>
              <a:t> </a:t>
            </a:r>
            <a:r>
              <a:rPr lang="en-CA" sz="3200" b="1" spc="-35" dirty="0" err="1">
                <a:latin typeface="+mj-lt"/>
                <a:ea typeface="Century Gothic" charset="0"/>
                <a:cs typeface="Century Gothic" charset="0"/>
              </a:rPr>
              <a:t>d’échantillonnage</a:t>
            </a:r>
            <a:r>
              <a:rPr lang="en-CA" sz="3200" b="1" spc="-35" dirty="0">
                <a:latin typeface="+mj-lt"/>
                <a:ea typeface="Century Gothic" charset="0"/>
                <a:cs typeface="Century Gothic" charset="0"/>
              </a:rPr>
              <a:t> (2)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ontent Placeholder 5">
                <a:extLst>
                  <a:ext uri="{FF2B5EF4-FFF2-40B4-BE49-F238E27FC236}">
                    <a16:creationId xmlns:a16="http://schemas.microsoft.com/office/drawing/2014/main" id="{3076A029-C0E9-4ACE-B27F-46D01FF2880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85721" y="1137127"/>
                <a:ext cx="8506901" cy="1674619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00000"/>
                  </a:lnSpc>
                  <a:spcBef>
                    <a:spcPts val="600"/>
                  </a:spcBef>
                  <a:buSzPct val="135000"/>
                  <a:buNone/>
                </a:pPr>
                <a:r>
                  <a:rPr lang="fr-FR" sz="2600" b="1" u="sng" spc="-50" dirty="0">
                    <a:latin typeface="+mj-lt"/>
                    <a:cs typeface="Tahoma"/>
                  </a:rPr>
                  <a:t>Condition suffisante</a:t>
                </a:r>
              </a:p>
              <a:p>
                <a:pPr marL="482400">
                  <a:spcBef>
                    <a:spcPts val="600"/>
                  </a:spcBef>
                  <a:buSzPct val="135000"/>
                </a:pPr>
                <a:r>
                  <a:rPr lang="fr-FR" sz="2200" i="1" spc="-50" dirty="0">
                    <a:latin typeface="+mj-lt"/>
                    <a:cs typeface="Tahoma"/>
                  </a:rPr>
                  <a:t>F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2200" i="1" spc="-50">
                            <a:latin typeface="Cambria Math" panose="02040503050406030204" pitchFamily="18" charset="0"/>
                            <a:cs typeface="Tahoma"/>
                          </a:rPr>
                        </m:ctrlPr>
                      </m:dPr>
                      <m:e>
                        <m:r>
                          <a:rPr lang="en-CA" sz="2200" i="1" spc="-50">
                            <a:latin typeface="Cambria Math" charset="0"/>
                            <a:cs typeface="Tahoma"/>
                          </a:rPr>
                          <m:t>𝑣</m:t>
                        </m:r>
                      </m:e>
                    </m:d>
                  </m:oMath>
                </a14:m>
                <a:r>
                  <a:rPr lang="fr-FR" sz="2200" spc="-50" dirty="0">
                    <a:latin typeface="+mj-lt"/>
                    <a:cs typeface="Tahoma"/>
                  </a:rPr>
                  <a:t> à bande limitée [</a:t>
                </a:r>
                <a:r>
                  <a:rPr lang="fr-FR" sz="2200" b="1" i="1" spc="-50" dirty="0">
                    <a:solidFill>
                      <a:srgbClr val="FFC000"/>
                    </a:solidFill>
                    <a:latin typeface="+mj-lt"/>
                    <a:cs typeface="Tahoma"/>
                  </a:rPr>
                  <a:t>-B,B</a:t>
                </a:r>
                <a:r>
                  <a:rPr lang="fr-FR" sz="2200" spc="-50" dirty="0">
                    <a:latin typeface="+mj-lt"/>
                    <a:cs typeface="Tahoma"/>
                  </a:rPr>
                  <a:t>]:  </a:t>
                </a:r>
                <a:r>
                  <a:rPr lang="fr-FR" sz="2200" i="1" spc="-50" dirty="0">
                    <a:latin typeface="+mj-lt"/>
                    <a:cs typeface="Tahoma"/>
                  </a:rPr>
                  <a:t>F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2200" i="1" spc="-50">
                            <a:latin typeface="Cambria Math" panose="02040503050406030204" pitchFamily="18" charset="0"/>
                            <a:cs typeface="Tahoma"/>
                          </a:rPr>
                        </m:ctrlPr>
                      </m:dPr>
                      <m:e>
                        <m:r>
                          <a:rPr lang="en-CA" sz="2200" i="1" spc="-50">
                            <a:latin typeface="Cambria Math" charset="0"/>
                            <a:cs typeface="Tahoma"/>
                          </a:rPr>
                          <m:t>𝑣</m:t>
                        </m:r>
                      </m:e>
                    </m:d>
                  </m:oMath>
                </a14:m>
                <a:r>
                  <a:rPr lang="fr-FR" sz="2200" spc="-50" dirty="0">
                    <a:latin typeface="+mj-lt"/>
                    <a:cs typeface="Tahoma"/>
                  </a:rPr>
                  <a:t> </a:t>
                </a:r>
                <a14:m>
                  <m:oMath xmlns:m="http://schemas.openxmlformats.org/officeDocument/2006/math">
                    <m:r>
                      <a:rPr lang="fr-FR" sz="2200" i="1" spc="-50" dirty="0" smtClean="0">
                        <a:latin typeface="Cambria Math" charset="0"/>
                        <a:ea typeface="Cambria Math" panose="02040503050406030204" pitchFamily="18" charset="0"/>
                        <a:cs typeface="Tahoma"/>
                      </a:rPr>
                      <m:t>=</m:t>
                    </m:r>
                    <m:r>
                      <a:rPr lang="en-CA" sz="2200" b="0" i="1" spc="-50" dirty="0" smtClean="0">
                        <a:latin typeface="Cambria Math" charset="0"/>
                        <a:ea typeface="Cambria Math" panose="02040503050406030204" pitchFamily="18" charset="0"/>
                        <a:cs typeface="Tahoma"/>
                      </a:rPr>
                      <m:t> </m:t>
                    </m:r>
                  </m:oMath>
                </a14:m>
                <a:r>
                  <a:rPr lang="fr-FR" sz="2200" spc="-50" dirty="0">
                    <a:latin typeface="+mj-lt"/>
                    <a:cs typeface="Tahoma"/>
                  </a:rPr>
                  <a:t>0  si 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fr-FR" sz="2200" i="1" spc="-50" smtClean="0">
                            <a:latin typeface="Cambria Math" panose="02040503050406030204" pitchFamily="18" charset="0"/>
                            <a:cs typeface="Tahoma"/>
                          </a:rPr>
                        </m:ctrlPr>
                      </m:dPr>
                      <m:e>
                        <m:r>
                          <a:rPr lang="en-CA" sz="2200" b="0" i="1" spc="-50" smtClean="0">
                            <a:latin typeface="Cambria Math" charset="0"/>
                            <a:cs typeface="Tahoma"/>
                          </a:rPr>
                          <m:t>𝑣</m:t>
                        </m:r>
                      </m:e>
                    </m:d>
                  </m:oMath>
                </a14:m>
                <a:r>
                  <a:rPr lang="fr-FR" sz="2200" spc="-50" dirty="0">
                    <a:latin typeface="+mj-lt"/>
                    <a:cs typeface="Tahoma"/>
                  </a:rPr>
                  <a:t> </a:t>
                </a:r>
                <a14:m>
                  <m:oMath xmlns:m="http://schemas.openxmlformats.org/officeDocument/2006/math">
                    <m:r>
                      <a:rPr lang="fr-FR" sz="2200" i="1" spc="-50" dirty="0" smtClean="0">
                        <a:latin typeface="Cambria Math" charset="0"/>
                        <a:ea typeface="Cambria Math" panose="02040503050406030204" pitchFamily="18" charset="0"/>
                        <a:cs typeface="Tahoma"/>
                      </a:rPr>
                      <m:t>&gt;</m:t>
                    </m:r>
                  </m:oMath>
                </a14:m>
                <a:r>
                  <a:rPr lang="fr-FR" sz="2200" spc="-50" dirty="0">
                    <a:latin typeface="+mj-lt"/>
                    <a:cs typeface="Tahoma"/>
                  </a:rPr>
                  <a:t> </a:t>
                </a:r>
                <a:r>
                  <a:rPr lang="fr-FR" sz="2200" b="1" i="1" spc="-50" dirty="0">
                    <a:solidFill>
                      <a:srgbClr val="FFC000"/>
                    </a:solidFill>
                    <a:latin typeface="+mj-lt"/>
                    <a:cs typeface="Tahoma"/>
                  </a:rPr>
                  <a:t>B</a:t>
                </a:r>
              </a:p>
              <a:p>
                <a:pPr marL="482400">
                  <a:spcBef>
                    <a:spcPts val="600"/>
                  </a:spcBef>
                  <a:buSzPct val="135000"/>
                </a:pPr>
                <a:r>
                  <a:rPr lang="fr-FR" sz="2200" spc="-50" dirty="0">
                    <a:latin typeface="+mj-lt"/>
                    <a:cs typeface="Tahoma"/>
                  </a:rPr>
                  <a:t>Si  </a:t>
                </a:r>
                <a:r>
                  <a:rPr lang="fr-FR" sz="2200" b="1" spc="-50" dirty="0">
                    <a:solidFill>
                      <a:srgbClr val="FFC000"/>
                    </a:solidFill>
                    <a:latin typeface="+mj-lt"/>
                    <a:cs typeface="Tahoma"/>
                  </a:rPr>
                  <a:t>2</a:t>
                </a:r>
                <a:r>
                  <a:rPr lang="fr-FR" sz="2200" b="1" i="1" spc="-50" dirty="0">
                    <a:solidFill>
                      <a:srgbClr val="FFC000"/>
                    </a:solidFill>
                    <a:latin typeface="+mj-lt"/>
                    <a:cs typeface="Tahoma"/>
                  </a:rPr>
                  <a:t>B</a:t>
                </a:r>
                <a:r>
                  <a:rPr lang="fr-FR" sz="2200" i="1" spc="-50" dirty="0">
                    <a:latin typeface="+mj-lt"/>
                    <a:cs typeface="Tahoma"/>
                  </a:rPr>
                  <a:t> </a:t>
                </a:r>
                <a14:m>
                  <m:oMath xmlns:m="http://schemas.openxmlformats.org/officeDocument/2006/math">
                    <m:r>
                      <a:rPr lang="fr-FR" sz="2200" i="1" spc="-50" smtClean="0">
                        <a:latin typeface="Cambria Math" charset="0"/>
                        <a:ea typeface="Cambria Math" panose="02040503050406030204" pitchFamily="18" charset="0"/>
                        <a:cs typeface="Tahoma"/>
                      </a:rPr>
                      <m:t>&lt;</m:t>
                    </m:r>
                  </m:oMath>
                </a14:m>
                <a:r>
                  <a:rPr lang="fr-FR" sz="2200" spc="-50" dirty="0">
                    <a:latin typeface="+mj-lt"/>
                    <a:cs typeface="Tahoma"/>
                  </a:rPr>
                  <a:t> </a:t>
                </a:r>
                <a:r>
                  <a:rPr lang="en-CA" sz="2200" spc="-45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1/ </a:t>
                </a:r>
                <a:r>
                  <a:rPr lang="en-CA" sz="2200" i="1" spc="-45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T</a:t>
                </a:r>
                <a:r>
                  <a:rPr lang="en-CA" sz="2200" i="1" spc="-45" baseline="-2500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e</a:t>
                </a:r>
                <a:r>
                  <a:rPr lang="en-CA" sz="2200" spc="-45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,</a:t>
                </a:r>
                <a:r>
                  <a:rPr lang="en-CA" sz="2200" spc="-45" baseline="-250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   </a:t>
                </a:r>
                <a:r>
                  <a:rPr lang="fr-FR" sz="2200" i="1" spc="-50" dirty="0">
                    <a:latin typeface="+mj-lt"/>
                    <a:cs typeface="Tahoma"/>
                  </a:rPr>
                  <a:t>f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2200" i="1" spc="-50">
                            <a:latin typeface="Cambria Math" panose="02040503050406030204" pitchFamily="18" charset="0"/>
                            <a:cs typeface="Tahoma"/>
                          </a:rPr>
                        </m:ctrlPr>
                      </m:dPr>
                      <m:e>
                        <m:r>
                          <a:rPr lang="en-CA" sz="2200" i="1" spc="-50">
                            <a:latin typeface="Cambria Math" charset="0"/>
                            <a:cs typeface="Tahoma"/>
                          </a:rPr>
                          <m:t>𝑡</m:t>
                        </m:r>
                      </m:e>
                    </m:d>
                  </m:oMath>
                </a14:m>
                <a:r>
                  <a:rPr lang="fr-FR" sz="2200" spc="-50" dirty="0">
                    <a:latin typeface="+mj-lt"/>
                    <a:cs typeface="Tahoma"/>
                  </a:rPr>
                  <a:t>  peut être échantillonné sans perte d’information</a:t>
                </a:r>
              </a:p>
            </p:txBody>
          </p:sp>
        </mc:Choice>
        <mc:Fallback xmlns="">
          <p:sp>
            <p:nvSpPr>
              <p:cNvPr id="17" name="Content Placeholder 5">
                <a:extLst>
                  <a:ext uri="{FF2B5EF4-FFF2-40B4-BE49-F238E27FC236}">
                    <a16:creationId xmlns:a16="http://schemas.microsoft.com/office/drawing/2014/main" id="{3076A029-C0E9-4ACE-B27F-46D01FF288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721" y="1137127"/>
                <a:ext cx="8506901" cy="1674619"/>
              </a:xfrm>
              <a:prstGeom prst="rect">
                <a:avLst/>
              </a:prstGeom>
              <a:blipFill>
                <a:blip r:embed="rId3"/>
                <a:stretch>
                  <a:fillRect l="-1289" t="-3285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ontent Placeholder 5">
                <a:extLst>
                  <a:ext uri="{FF2B5EF4-FFF2-40B4-BE49-F238E27FC236}">
                    <a16:creationId xmlns:a16="http://schemas.microsoft.com/office/drawing/2014/main" id="{1FCEF969-120B-4FDD-A86D-2322A257101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9674" y="4334464"/>
                <a:ext cx="8506901" cy="1674619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00000"/>
                  </a:lnSpc>
                  <a:spcBef>
                    <a:spcPts val="0"/>
                  </a:spcBef>
                  <a:buSzPct val="135000"/>
                  <a:buNone/>
                </a:pPr>
                <a:r>
                  <a:rPr lang="fr-FR" sz="2600" b="1" u="sng" spc="-50" dirty="0">
                    <a:latin typeface="+mj-lt"/>
                    <a:cs typeface="Tahoma"/>
                  </a:rPr>
                  <a:t>En pratique </a:t>
                </a:r>
              </a:p>
              <a:p>
                <a:pPr marL="482400">
                  <a:spcBef>
                    <a:spcPts val="600"/>
                  </a:spcBef>
                  <a:buSzPct val="135000"/>
                </a:pPr>
                <a:r>
                  <a:rPr lang="fr-FR" sz="2200" i="1" spc="-50" dirty="0">
                    <a:latin typeface="+mj-lt"/>
                    <a:cs typeface="Tahoma"/>
                  </a:rPr>
                  <a:t>F</a:t>
                </a:r>
                <a:r>
                  <a:rPr lang="fr-FR" sz="2200" i="1" spc="-50" baseline="-25000" dirty="0">
                    <a:latin typeface="+mj-lt"/>
                    <a:cs typeface="Tahoma"/>
                  </a:rPr>
                  <a:t>e</a:t>
                </a:r>
                <a:r>
                  <a:rPr lang="fr-FR" sz="2200" i="1" spc="-50" dirty="0">
                    <a:latin typeface="+mj-lt"/>
                    <a:cs typeface="Tahoma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2200" i="1" spc="-50">
                            <a:latin typeface="Cambria Math" panose="02040503050406030204" pitchFamily="18" charset="0"/>
                            <a:cs typeface="Tahoma"/>
                          </a:rPr>
                        </m:ctrlPr>
                      </m:dPr>
                      <m:e>
                        <m:r>
                          <a:rPr lang="en-CA" sz="2200" i="1" spc="-50">
                            <a:latin typeface="Cambria Math" charset="0"/>
                            <a:cs typeface="Tahoma"/>
                          </a:rPr>
                          <m:t>𝑣</m:t>
                        </m:r>
                      </m:e>
                    </m:d>
                    <m:r>
                      <a:rPr lang="en-CA" sz="2200" b="0" i="0" spc="-50" smtClean="0">
                        <a:latin typeface="Cambria Math" charset="0"/>
                        <a:cs typeface="Tahoma"/>
                      </a:rPr>
                      <m:t> </m:t>
                    </m:r>
                  </m:oMath>
                </a14:m>
                <a:r>
                  <a:rPr lang="fr-FR" sz="2200" spc="-50" dirty="0">
                    <a:latin typeface="+mj-lt"/>
                    <a:cs typeface="Tahoma"/>
                  </a:rPr>
                  <a:t>défini à partir de sa « période centrale » 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fr-FR" sz="2200" i="1" spc="-50" smtClean="0">
                            <a:latin typeface="Cambria Math" panose="02040503050406030204" pitchFamily="18" charset="0"/>
                            <a:cs typeface="Tahoma"/>
                          </a:rPr>
                        </m:ctrlPr>
                      </m:dPr>
                      <m:e>
                        <m:r>
                          <a:rPr lang="fr-FR" sz="2200" i="1" spc="-50" dirty="0" smtClean="0">
                            <a:solidFill>
                              <a:srgbClr val="C00000"/>
                            </a:solidFill>
                            <a:latin typeface="Cambria Math" charset="0"/>
                            <a:ea typeface="Cambria Math" panose="02040503050406030204" pitchFamily="18" charset="0"/>
                            <a:cs typeface="Tahoma"/>
                          </a:rPr>
                          <m:t>−</m:t>
                        </m:r>
                        <m:f>
                          <m:fPr>
                            <m:ctrlPr>
                              <a:rPr lang="fr-FR" sz="2200" i="1" spc="-50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ahoma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CA" sz="2200" i="1" spc="-45" dirty="0">
                                <a:solidFill>
                                  <a:srgbClr val="C00000"/>
                                </a:solidFill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f</m:t>
                            </m:r>
                            <m:r>
                              <m:rPr>
                                <m:nor/>
                              </m:rPr>
                              <a:rPr lang="en-CA" sz="2200" i="1" spc="-45" baseline="-25000" dirty="0">
                                <a:solidFill>
                                  <a:srgbClr val="C00000"/>
                                </a:solidFill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e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CA" sz="2200" spc="-45" dirty="0" smtClean="0">
                                <a:solidFill>
                                  <a:srgbClr val="C00000"/>
                                </a:solidFill>
                                <a:latin typeface="+mj-lt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2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CA" sz="2200" spc="-45" dirty="0">
                            <a:solidFill>
                              <a:srgbClr val="C00000"/>
                            </a:solidFill>
                            <a:latin typeface="+mj-lt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 , </m:t>
                        </m:r>
                        <m:f>
                          <m:fPr>
                            <m:ctrlPr>
                              <a:rPr lang="fr-FR" sz="2200" i="1" spc="-50" dirty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cs typeface="Tahoma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CA" sz="2200" i="1" spc="-45" dirty="0">
                                <a:solidFill>
                                  <a:srgbClr val="C00000"/>
                                </a:solidFill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f</m:t>
                            </m:r>
                            <m:r>
                              <m:rPr>
                                <m:nor/>
                              </m:rPr>
                              <a:rPr lang="en-CA" sz="2200" i="1" spc="-45" baseline="-25000" dirty="0">
                                <a:solidFill>
                                  <a:srgbClr val="C00000"/>
                                </a:solidFill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e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CA" sz="2200" spc="-45" dirty="0">
                                <a:solidFill>
                                  <a:srgbClr val="C00000"/>
                                </a:solidFill>
                                <a:latin typeface="+mj-lt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2</m:t>
                            </m:r>
                          </m:den>
                        </m:f>
                        <m:r>
                          <a:rPr lang="en-CA" sz="2200" b="0" i="1" spc="-45" baseline="-25000" dirty="0" smtClean="0">
                            <a:solidFill>
                              <a:srgbClr val="C00000"/>
                            </a:solidFill>
                            <a:latin typeface="Cambria Math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 </m:t>
                        </m:r>
                      </m:e>
                    </m:d>
                  </m:oMath>
                </a14:m>
                <a:endParaRPr lang="fr-FR" sz="2200" spc="-50" dirty="0">
                  <a:latin typeface="+mj-lt"/>
                  <a:cs typeface="Tahoma"/>
                </a:endParaRPr>
              </a:p>
            </p:txBody>
          </p:sp>
        </mc:Choice>
        <mc:Fallback xmlns="">
          <p:sp>
            <p:nvSpPr>
              <p:cNvPr id="13" name="Content Placeholder 5">
                <a:extLst>
                  <a:ext uri="{FF2B5EF4-FFF2-40B4-BE49-F238E27FC236}">
                    <a16:creationId xmlns:a16="http://schemas.microsoft.com/office/drawing/2014/main" id="{1FCEF969-120B-4FDD-A86D-2322A25710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674" y="4334464"/>
                <a:ext cx="8506901" cy="1674619"/>
              </a:xfrm>
              <a:prstGeom prst="rect">
                <a:avLst/>
              </a:prstGeom>
              <a:blipFill>
                <a:blip r:embed="rId4"/>
                <a:stretch>
                  <a:fillRect l="-1192" t="-3759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4" name="Group 83">
            <a:extLst>
              <a:ext uri="{FF2B5EF4-FFF2-40B4-BE49-F238E27FC236}">
                <a16:creationId xmlns:a16="http://schemas.microsoft.com/office/drawing/2014/main" id="{7532E105-CE23-1276-4A0B-A22BFEDE8D47}"/>
              </a:ext>
            </a:extLst>
          </p:cNvPr>
          <p:cNvGrpSpPr/>
          <p:nvPr/>
        </p:nvGrpSpPr>
        <p:grpSpPr>
          <a:xfrm>
            <a:off x="3279913" y="2524263"/>
            <a:ext cx="5152713" cy="1602851"/>
            <a:chOff x="3902924" y="1372654"/>
            <a:chExt cx="5152713" cy="1602851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7586FDEB-4E04-1539-E546-98AE686201A4}"/>
                </a:ext>
              </a:extLst>
            </p:cNvPr>
            <p:cNvGrpSpPr/>
            <p:nvPr/>
          </p:nvGrpSpPr>
          <p:grpSpPr>
            <a:xfrm>
              <a:off x="3902924" y="1372654"/>
              <a:ext cx="5152713" cy="1602851"/>
              <a:chOff x="3660999" y="4863869"/>
              <a:chExt cx="5152713" cy="1602851"/>
            </a:xfrm>
          </p:grpSpPr>
          <p:sp>
            <p:nvSpPr>
              <p:cNvPr id="53" name="Line 123">
                <a:extLst>
                  <a:ext uri="{FF2B5EF4-FFF2-40B4-BE49-F238E27FC236}">
                    <a16:creationId xmlns:a16="http://schemas.microsoft.com/office/drawing/2014/main" id="{3333149F-2837-8ABF-D4E7-52EF595F52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6200000" flipV="1">
                <a:off x="7535055" y="6021165"/>
                <a:ext cx="237272" cy="0"/>
              </a:xfrm>
              <a:prstGeom prst="line">
                <a:avLst/>
              </a:prstGeom>
              <a:noFill/>
              <a:ln w="28575">
                <a:solidFill>
                  <a:schemeClr val="tx2"/>
                </a:solidFill>
                <a:miter lim="800000"/>
                <a:headEnd/>
                <a:tailEnd/>
              </a:ln>
              <a:effectLst/>
            </p:spPr>
            <p:txBody>
              <a:bodyPr wrap="none"/>
              <a:lstStyle/>
              <a:p>
                <a:endParaRPr lang="fr-CA" sz="2000"/>
              </a:p>
            </p:txBody>
          </p: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27EF2D05-F1C6-0798-6045-A9803F06B026}"/>
                  </a:ext>
                </a:extLst>
              </p:cNvPr>
              <p:cNvGrpSpPr/>
              <p:nvPr/>
            </p:nvGrpSpPr>
            <p:grpSpPr>
              <a:xfrm>
                <a:off x="3660999" y="4863869"/>
                <a:ext cx="5152713" cy="1602851"/>
                <a:chOff x="3660999" y="4863869"/>
                <a:chExt cx="5152713" cy="1602851"/>
              </a:xfrm>
            </p:grpSpPr>
            <p:sp>
              <p:nvSpPr>
                <p:cNvPr id="55" name="Line 123">
                  <a:extLst>
                    <a:ext uri="{FF2B5EF4-FFF2-40B4-BE49-F238E27FC236}">
                      <a16:creationId xmlns:a16="http://schemas.microsoft.com/office/drawing/2014/main" id="{D6E4872C-B046-D73C-F347-8CCF8CE8F28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rot="16200000" flipV="1">
                  <a:off x="6426252" y="6031104"/>
                  <a:ext cx="237272" cy="0"/>
                </a:xfrm>
                <a:prstGeom prst="line">
                  <a:avLst/>
                </a:prstGeom>
                <a:noFill/>
                <a:ln w="28575">
                  <a:solidFill>
                    <a:schemeClr val="tx2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fr-CA" sz="2000"/>
                </a:p>
              </p:txBody>
            </p:sp>
            <p:grpSp>
              <p:nvGrpSpPr>
                <p:cNvPr id="56" name="Group 55">
                  <a:extLst>
                    <a:ext uri="{FF2B5EF4-FFF2-40B4-BE49-F238E27FC236}">
                      <a16:creationId xmlns:a16="http://schemas.microsoft.com/office/drawing/2014/main" id="{7209CAB2-CB2F-18DB-98A5-E23EC66C4974}"/>
                    </a:ext>
                  </a:extLst>
                </p:cNvPr>
                <p:cNvGrpSpPr/>
                <p:nvPr/>
              </p:nvGrpSpPr>
              <p:grpSpPr>
                <a:xfrm>
                  <a:off x="3660999" y="4863869"/>
                  <a:ext cx="5152713" cy="1602851"/>
                  <a:chOff x="3660999" y="4863869"/>
                  <a:chExt cx="5152713" cy="1602851"/>
                </a:xfrm>
              </p:grpSpPr>
              <p:sp>
                <p:nvSpPr>
                  <p:cNvPr id="57" name="Line 123">
                    <a:extLst>
                      <a:ext uri="{FF2B5EF4-FFF2-40B4-BE49-F238E27FC236}">
                        <a16:creationId xmlns:a16="http://schemas.microsoft.com/office/drawing/2014/main" id="{0BDB7771-06F4-AAC8-2F52-69F6C151081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rot="16200000" flipV="1">
                    <a:off x="4247403" y="6012683"/>
                    <a:ext cx="237272" cy="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2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/>
                  <a:lstStyle/>
                  <a:p>
                    <a:endParaRPr lang="fr-CA" sz="2000"/>
                  </a:p>
                </p:txBody>
              </p:sp>
              <p:grpSp>
                <p:nvGrpSpPr>
                  <p:cNvPr id="58" name="Group 57">
                    <a:extLst>
                      <a:ext uri="{FF2B5EF4-FFF2-40B4-BE49-F238E27FC236}">
                        <a16:creationId xmlns:a16="http://schemas.microsoft.com/office/drawing/2014/main" id="{700E6D5B-72F4-3B72-449D-6F4C4665AE26}"/>
                      </a:ext>
                    </a:extLst>
                  </p:cNvPr>
                  <p:cNvGrpSpPr/>
                  <p:nvPr/>
                </p:nvGrpSpPr>
                <p:grpSpPr>
                  <a:xfrm>
                    <a:off x="3660999" y="4863869"/>
                    <a:ext cx="5152713" cy="1602851"/>
                    <a:chOff x="3660999" y="4863869"/>
                    <a:chExt cx="5152713" cy="1602851"/>
                  </a:xfrm>
                </p:grpSpPr>
                <p:grpSp>
                  <p:nvGrpSpPr>
                    <p:cNvPr id="59" name="Group 58">
                      <a:extLst>
                        <a:ext uri="{FF2B5EF4-FFF2-40B4-BE49-F238E27FC236}">
                          <a16:creationId xmlns:a16="http://schemas.microsoft.com/office/drawing/2014/main" id="{18AAED51-984A-61FE-CF50-4383B139C6F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660999" y="4863869"/>
                      <a:ext cx="5152713" cy="1602851"/>
                      <a:chOff x="3660999" y="4863869"/>
                      <a:chExt cx="5152713" cy="1602851"/>
                    </a:xfrm>
                  </p:grpSpPr>
                  <p:grpSp>
                    <p:nvGrpSpPr>
                      <p:cNvPr id="61" name="Group 60">
                        <a:extLst>
                          <a:ext uri="{FF2B5EF4-FFF2-40B4-BE49-F238E27FC236}">
                            <a16:creationId xmlns:a16="http://schemas.microsoft.com/office/drawing/2014/main" id="{D24670A2-BB4B-4CA2-129B-49A8B3B9A967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660999" y="4863869"/>
                        <a:ext cx="5152713" cy="1602851"/>
                        <a:chOff x="3660999" y="4863869"/>
                        <a:chExt cx="5152713" cy="1602851"/>
                      </a:xfrm>
                    </p:grpSpPr>
                    <p:grpSp>
                      <p:nvGrpSpPr>
                        <p:cNvPr id="63" name="Group 162">
                          <a:extLst>
                            <a:ext uri="{FF2B5EF4-FFF2-40B4-BE49-F238E27FC236}">
                              <a16:creationId xmlns:a16="http://schemas.microsoft.com/office/drawing/2014/main" id="{ACEE18C1-B131-BF88-C7C5-5F5D1978E7FA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660999" y="4863869"/>
                          <a:ext cx="5152713" cy="1602851"/>
                          <a:chOff x="3660999" y="4942953"/>
                          <a:chExt cx="5152713" cy="1602851"/>
                        </a:xfrm>
                      </p:grpSpPr>
                      <p:sp>
                        <p:nvSpPr>
                          <p:cNvPr id="66" name="Freeform 65">
                            <a:extLst>
                              <a:ext uri="{FF2B5EF4-FFF2-40B4-BE49-F238E27FC236}">
                                <a16:creationId xmlns:a16="http://schemas.microsoft.com/office/drawing/2014/main" id="{51BFF24A-3458-CA8E-3175-BF8D9A9CAA1D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>
                            <a:off x="7653691" y="5332721"/>
                            <a:ext cx="508000" cy="762000"/>
                          </a:xfrm>
                          <a:custGeom>
                            <a:avLst/>
                            <a:gdLst>
                              <a:gd name="connsiteX0" fmla="*/ 0 w 508000"/>
                              <a:gd name="connsiteY0" fmla="*/ 0 h 762000"/>
                              <a:gd name="connsiteX1" fmla="*/ 190500 w 508000"/>
                              <a:gd name="connsiteY1" fmla="*/ 152400 h 762000"/>
                              <a:gd name="connsiteX2" fmla="*/ 393700 w 508000"/>
                              <a:gd name="connsiteY2" fmla="*/ 419100 h 762000"/>
                              <a:gd name="connsiteX3" fmla="*/ 495300 w 508000"/>
                              <a:gd name="connsiteY3" fmla="*/ 711200 h 762000"/>
                              <a:gd name="connsiteX4" fmla="*/ 508000 w 508000"/>
                              <a:gd name="connsiteY4" fmla="*/ 762000 h 762000"/>
                              <a:gd name="connsiteX5" fmla="*/ 0 w 508000"/>
                              <a:gd name="connsiteY5" fmla="*/ 762000 h 762000"/>
                              <a:gd name="connsiteX6" fmla="*/ 0 w 508000"/>
                              <a:gd name="connsiteY6" fmla="*/ 0 h 76200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</a:cxnLst>
                            <a:rect l="l" t="t" r="r" b="b"/>
                            <a:pathLst>
                              <a:path w="508000" h="762000">
                                <a:moveTo>
                                  <a:pt x="0" y="0"/>
                                </a:moveTo>
                                <a:lnTo>
                                  <a:pt x="190500" y="152400"/>
                                </a:lnTo>
                                <a:lnTo>
                                  <a:pt x="393700" y="419100"/>
                                </a:lnTo>
                                <a:lnTo>
                                  <a:pt x="495300" y="711200"/>
                                </a:lnTo>
                                <a:lnTo>
                                  <a:pt x="508000" y="762000"/>
                                </a:lnTo>
                                <a:lnTo>
                                  <a:pt x="0" y="762000"/>
                                </a:lnTo>
                                <a:lnTo>
                                  <a:pt x="0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0070C0">
                              <a:alpha val="40000"/>
                            </a:srgbClr>
                          </a:solidFill>
                          <a:ln w="9525" cap="flat" cmpd="sng" algn="ctr">
                            <a:noFill/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l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5000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0" lang="fr-CA" sz="2000" b="0" i="1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2"/>
                              </a:solidFill>
                              <a:effectLst/>
                              <a:latin typeface="Verdana" pitchFamily="34" charset="0"/>
                            </a:endParaRPr>
                          </a:p>
                        </p:txBody>
                      </p:sp>
                      <p:sp>
                        <p:nvSpPr>
                          <p:cNvPr id="67" name="Freeform 66">
                            <a:extLst>
                              <a:ext uri="{FF2B5EF4-FFF2-40B4-BE49-F238E27FC236}">
                                <a16:creationId xmlns:a16="http://schemas.microsoft.com/office/drawing/2014/main" id="{2D042970-ED01-D576-244A-14DDCA0EB68F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 flipH="1">
                            <a:off x="7158391" y="5332721"/>
                            <a:ext cx="495300" cy="762000"/>
                          </a:xfrm>
                          <a:custGeom>
                            <a:avLst/>
                            <a:gdLst>
                              <a:gd name="connsiteX0" fmla="*/ 0 w 508000"/>
                              <a:gd name="connsiteY0" fmla="*/ 0 h 762000"/>
                              <a:gd name="connsiteX1" fmla="*/ 190500 w 508000"/>
                              <a:gd name="connsiteY1" fmla="*/ 152400 h 762000"/>
                              <a:gd name="connsiteX2" fmla="*/ 393700 w 508000"/>
                              <a:gd name="connsiteY2" fmla="*/ 419100 h 762000"/>
                              <a:gd name="connsiteX3" fmla="*/ 495300 w 508000"/>
                              <a:gd name="connsiteY3" fmla="*/ 711200 h 762000"/>
                              <a:gd name="connsiteX4" fmla="*/ 508000 w 508000"/>
                              <a:gd name="connsiteY4" fmla="*/ 762000 h 762000"/>
                              <a:gd name="connsiteX5" fmla="*/ 0 w 508000"/>
                              <a:gd name="connsiteY5" fmla="*/ 762000 h 762000"/>
                              <a:gd name="connsiteX6" fmla="*/ 0 w 508000"/>
                              <a:gd name="connsiteY6" fmla="*/ 0 h 76200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</a:cxnLst>
                            <a:rect l="l" t="t" r="r" b="b"/>
                            <a:pathLst>
                              <a:path w="508000" h="762000">
                                <a:moveTo>
                                  <a:pt x="0" y="0"/>
                                </a:moveTo>
                                <a:lnTo>
                                  <a:pt x="190500" y="152400"/>
                                </a:lnTo>
                                <a:lnTo>
                                  <a:pt x="393700" y="419100"/>
                                </a:lnTo>
                                <a:lnTo>
                                  <a:pt x="495300" y="711200"/>
                                </a:lnTo>
                                <a:lnTo>
                                  <a:pt x="508000" y="762000"/>
                                </a:lnTo>
                                <a:lnTo>
                                  <a:pt x="0" y="762000"/>
                                </a:lnTo>
                                <a:lnTo>
                                  <a:pt x="0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0070C0">
                              <a:alpha val="40000"/>
                            </a:srgbClr>
                          </a:solidFill>
                          <a:ln w="9525" cap="flat" cmpd="sng" algn="ctr">
                            <a:noFill/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l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5000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0" lang="fr-CA" sz="2000" b="0" i="1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2"/>
                              </a:solidFill>
                              <a:effectLst/>
                              <a:latin typeface="Verdana" pitchFamily="34" charset="0"/>
                            </a:endParaRPr>
                          </a:p>
                        </p:txBody>
                      </p:sp>
                      <p:sp>
                        <p:nvSpPr>
                          <p:cNvPr id="69" name="Text Box 6">
                            <a:extLst>
                              <a:ext uri="{FF2B5EF4-FFF2-40B4-BE49-F238E27FC236}">
                                <a16:creationId xmlns:a16="http://schemas.microsoft.com/office/drawing/2014/main" id="{6E9E1B38-9269-4507-90E7-7599292DF171}"/>
                              </a:ext>
                            </a:extLst>
                          </p:cNvPr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8469224" y="5900371"/>
                            <a:ext cx="344488" cy="396875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>
                            <a:spAutoFit/>
                          </a:bodyPr>
                          <a:lstStyle/>
                          <a:p>
                            <a:r>
                              <a:rPr lang="fr-CA" sz="2000" i="1" dirty="0">
                                <a:sym typeface="Symbol"/>
                              </a:rPr>
                              <a:t>f</a:t>
                            </a:r>
                            <a:endParaRPr lang="fr-CA" sz="2000" i="1" dirty="0"/>
                          </a:p>
                        </p:txBody>
                      </p:sp>
                      <p:sp>
                        <p:nvSpPr>
                          <p:cNvPr id="70" name="Freeform 69">
                            <a:extLst>
                              <a:ext uri="{FF2B5EF4-FFF2-40B4-BE49-F238E27FC236}">
                                <a16:creationId xmlns:a16="http://schemas.microsoft.com/office/drawing/2014/main" id="{362A05E2-0457-11E8-AA5C-26698A60E4AB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>
                            <a:off x="5456811" y="5329767"/>
                            <a:ext cx="508000" cy="762000"/>
                          </a:xfrm>
                          <a:custGeom>
                            <a:avLst/>
                            <a:gdLst>
                              <a:gd name="connsiteX0" fmla="*/ 0 w 508000"/>
                              <a:gd name="connsiteY0" fmla="*/ 0 h 762000"/>
                              <a:gd name="connsiteX1" fmla="*/ 190500 w 508000"/>
                              <a:gd name="connsiteY1" fmla="*/ 152400 h 762000"/>
                              <a:gd name="connsiteX2" fmla="*/ 393700 w 508000"/>
                              <a:gd name="connsiteY2" fmla="*/ 419100 h 762000"/>
                              <a:gd name="connsiteX3" fmla="*/ 495300 w 508000"/>
                              <a:gd name="connsiteY3" fmla="*/ 711200 h 762000"/>
                              <a:gd name="connsiteX4" fmla="*/ 508000 w 508000"/>
                              <a:gd name="connsiteY4" fmla="*/ 762000 h 762000"/>
                              <a:gd name="connsiteX5" fmla="*/ 0 w 508000"/>
                              <a:gd name="connsiteY5" fmla="*/ 762000 h 762000"/>
                              <a:gd name="connsiteX6" fmla="*/ 0 w 508000"/>
                              <a:gd name="connsiteY6" fmla="*/ 0 h 76200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</a:cxnLst>
                            <a:rect l="l" t="t" r="r" b="b"/>
                            <a:pathLst>
                              <a:path w="508000" h="762000">
                                <a:moveTo>
                                  <a:pt x="0" y="0"/>
                                </a:moveTo>
                                <a:lnTo>
                                  <a:pt x="190500" y="152400"/>
                                </a:lnTo>
                                <a:lnTo>
                                  <a:pt x="393700" y="419100"/>
                                </a:lnTo>
                                <a:lnTo>
                                  <a:pt x="495300" y="711200"/>
                                </a:lnTo>
                                <a:lnTo>
                                  <a:pt x="508000" y="762000"/>
                                </a:lnTo>
                                <a:lnTo>
                                  <a:pt x="0" y="762000"/>
                                </a:lnTo>
                                <a:lnTo>
                                  <a:pt x="0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0070C0">
                              <a:alpha val="40000"/>
                            </a:srgbClr>
                          </a:solidFill>
                          <a:ln w="9525" cap="flat" cmpd="sng" algn="ctr">
                            <a:noFill/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l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5000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0" lang="fr-CA" sz="2000" b="0" i="1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2"/>
                              </a:solidFill>
                              <a:effectLst/>
                              <a:latin typeface="Verdana" pitchFamily="34" charset="0"/>
                            </a:endParaRPr>
                          </a:p>
                        </p:txBody>
                      </p:sp>
                      <p:sp>
                        <p:nvSpPr>
                          <p:cNvPr id="71" name="Freeform 70">
                            <a:extLst>
                              <a:ext uri="{FF2B5EF4-FFF2-40B4-BE49-F238E27FC236}">
                                <a16:creationId xmlns:a16="http://schemas.microsoft.com/office/drawing/2014/main" id="{91C983DD-31CE-0AB6-AD6A-24D0240F76F2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 flipH="1">
                            <a:off x="4974211" y="5329767"/>
                            <a:ext cx="495300" cy="762000"/>
                          </a:xfrm>
                          <a:custGeom>
                            <a:avLst/>
                            <a:gdLst>
                              <a:gd name="connsiteX0" fmla="*/ 0 w 508000"/>
                              <a:gd name="connsiteY0" fmla="*/ 0 h 762000"/>
                              <a:gd name="connsiteX1" fmla="*/ 190500 w 508000"/>
                              <a:gd name="connsiteY1" fmla="*/ 152400 h 762000"/>
                              <a:gd name="connsiteX2" fmla="*/ 393700 w 508000"/>
                              <a:gd name="connsiteY2" fmla="*/ 419100 h 762000"/>
                              <a:gd name="connsiteX3" fmla="*/ 495300 w 508000"/>
                              <a:gd name="connsiteY3" fmla="*/ 711200 h 762000"/>
                              <a:gd name="connsiteX4" fmla="*/ 508000 w 508000"/>
                              <a:gd name="connsiteY4" fmla="*/ 762000 h 762000"/>
                              <a:gd name="connsiteX5" fmla="*/ 0 w 508000"/>
                              <a:gd name="connsiteY5" fmla="*/ 762000 h 762000"/>
                              <a:gd name="connsiteX6" fmla="*/ 0 w 508000"/>
                              <a:gd name="connsiteY6" fmla="*/ 0 h 76200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</a:cxnLst>
                            <a:rect l="l" t="t" r="r" b="b"/>
                            <a:pathLst>
                              <a:path w="508000" h="762000">
                                <a:moveTo>
                                  <a:pt x="0" y="0"/>
                                </a:moveTo>
                                <a:lnTo>
                                  <a:pt x="190500" y="152400"/>
                                </a:lnTo>
                                <a:lnTo>
                                  <a:pt x="393700" y="419100"/>
                                </a:lnTo>
                                <a:lnTo>
                                  <a:pt x="495300" y="711200"/>
                                </a:lnTo>
                                <a:lnTo>
                                  <a:pt x="508000" y="762000"/>
                                </a:lnTo>
                                <a:lnTo>
                                  <a:pt x="0" y="762000"/>
                                </a:lnTo>
                                <a:lnTo>
                                  <a:pt x="0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0070C0">
                              <a:alpha val="40000"/>
                            </a:srgbClr>
                          </a:solidFill>
                          <a:ln w="9525" cap="flat" cmpd="sng" algn="ctr">
                            <a:noFill/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l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5000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0" lang="fr-CA" sz="2000" b="0" i="1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2"/>
                              </a:solidFill>
                              <a:effectLst/>
                              <a:latin typeface="Verdana" pitchFamily="34" charset="0"/>
                            </a:endParaRPr>
                          </a:p>
                        </p:txBody>
                      </p:sp>
                      <p:sp>
                        <p:nvSpPr>
                          <p:cNvPr id="72" name="Freeform 71">
                            <a:extLst>
                              <a:ext uri="{FF2B5EF4-FFF2-40B4-BE49-F238E27FC236}">
                                <a16:creationId xmlns:a16="http://schemas.microsoft.com/office/drawing/2014/main" id="{EAB9C5C7-7C9E-2A93-E333-2D5EEB517249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>
                            <a:off x="6548791" y="5332721"/>
                            <a:ext cx="508000" cy="762000"/>
                          </a:xfrm>
                          <a:custGeom>
                            <a:avLst/>
                            <a:gdLst>
                              <a:gd name="connsiteX0" fmla="*/ 0 w 508000"/>
                              <a:gd name="connsiteY0" fmla="*/ 0 h 762000"/>
                              <a:gd name="connsiteX1" fmla="*/ 190500 w 508000"/>
                              <a:gd name="connsiteY1" fmla="*/ 152400 h 762000"/>
                              <a:gd name="connsiteX2" fmla="*/ 393700 w 508000"/>
                              <a:gd name="connsiteY2" fmla="*/ 419100 h 762000"/>
                              <a:gd name="connsiteX3" fmla="*/ 495300 w 508000"/>
                              <a:gd name="connsiteY3" fmla="*/ 711200 h 762000"/>
                              <a:gd name="connsiteX4" fmla="*/ 508000 w 508000"/>
                              <a:gd name="connsiteY4" fmla="*/ 762000 h 762000"/>
                              <a:gd name="connsiteX5" fmla="*/ 0 w 508000"/>
                              <a:gd name="connsiteY5" fmla="*/ 762000 h 762000"/>
                              <a:gd name="connsiteX6" fmla="*/ 0 w 508000"/>
                              <a:gd name="connsiteY6" fmla="*/ 0 h 76200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</a:cxnLst>
                            <a:rect l="l" t="t" r="r" b="b"/>
                            <a:pathLst>
                              <a:path w="508000" h="762000">
                                <a:moveTo>
                                  <a:pt x="0" y="0"/>
                                </a:moveTo>
                                <a:lnTo>
                                  <a:pt x="190500" y="152400"/>
                                </a:lnTo>
                                <a:lnTo>
                                  <a:pt x="393700" y="419100"/>
                                </a:lnTo>
                                <a:lnTo>
                                  <a:pt x="495300" y="711200"/>
                                </a:lnTo>
                                <a:lnTo>
                                  <a:pt x="508000" y="762000"/>
                                </a:lnTo>
                                <a:lnTo>
                                  <a:pt x="0" y="762000"/>
                                </a:lnTo>
                                <a:lnTo>
                                  <a:pt x="0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0070C0">
                              <a:alpha val="40000"/>
                            </a:srgbClr>
                          </a:solidFill>
                          <a:ln w="9525" cap="flat" cmpd="sng" algn="ctr">
                            <a:noFill/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l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5000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0" lang="fr-CA" sz="2000" b="0" i="1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2"/>
                              </a:solidFill>
                              <a:effectLst/>
                              <a:latin typeface="Verdana" pitchFamily="34" charset="0"/>
                            </a:endParaRPr>
                          </a:p>
                        </p:txBody>
                      </p:sp>
                      <p:sp>
                        <p:nvSpPr>
                          <p:cNvPr id="73" name="Freeform 72">
                            <a:extLst>
                              <a:ext uri="{FF2B5EF4-FFF2-40B4-BE49-F238E27FC236}">
                                <a16:creationId xmlns:a16="http://schemas.microsoft.com/office/drawing/2014/main" id="{1402BAF1-B6DD-C8AE-D5CB-D92C53D53F23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 flipH="1">
                            <a:off x="6053491" y="5332721"/>
                            <a:ext cx="495300" cy="762000"/>
                          </a:xfrm>
                          <a:custGeom>
                            <a:avLst/>
                            <a:gdLst>
                              <a:gd name="connsiteX0" fmla="*/ 0 w 508000"/>
                              <a:gd name="connsiteY0" fmla="*/ 0 h 762000"/>
                              <a:gd name="connsiteX1" fmla="*/ 190500 w 508000"/>
                              <a:gd name="connsiteY1" fmla="*/ 152400 h 762000"/>
                              <a:gd name="connsiteX2" fmla="*/ 393700 w 508000"/>
                              <a:gd name="connsiteY2" fmla="*/ 419100 h 762000"/>
                              <a:gd name="connsiteX3" fmla="*/ 495300 w 508000"/>
                              <a:gd name="connsiteY3" fmla="*/ 711200 h 762000"/>
                              <a:gd name="connsiteX4" fmla="*/ 508000 w 508000"/>
                              <a:gd name="connsiteY4" fmla="*/ 762000 h 762000"/>
                              <a:gd name="connsiteX5" fmla="*/ 0 w 508000"/>
                              <a:gd name="connsiteY5" fmla="*/ 762000 h 762000"/>
                              <a:gd name="connsiteX6" fmla="*/ 0 w 508000"/>
                              <a:gd name="connsiteY6" fmla="*/ 0 h 76200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</a:cxnLst>
                            <a:rect l="l" t="t" r="r" b="b"/>
                            <a:pathLst>
                              <a:path w="508000" h="762000">
                                <a:moveTo>
                                  <a:pt x="0" y="0"/>
                                </a:moveTo>
                                <a:lnTo>
                                  <a:pt x="190500" y="152400"/>
                                </a:lnTo>
                                <a:lnTo>
                                  <a:pt x="393700" y="419100"/>
                                </a:lnTo>
                                <a:lnTo>
                                  <a:pt x="495300" y="711200"/>
                                </a:lnTo>
                                <a:lnTo>
                                  <a:pt x="508000" y="762000"/>
                                </a:lnTo>
                                <a:lnTo>
                                  <a:pt x="0" y="762000"/>
                                </a:lnTo>
                                <a:lnTo>
                                  <a:pt x="0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0070C0">
                              <a:alpha val="40000"/>
                            </a:srgbClr>
                          </a:solidFill>
                          <a:ln w="9525" cap="flat" cmpd="sng" algn="ctr">
                            <a:noFill/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l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5000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0" lang="fr-CA" sz="2000" b="0" i="1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2"/>
                              </a:solidFill>
                              <a:effectLst/>
                              <a:latin typeface="Verdana" pitchFamily="34" charset="0"/>
                            </a:endParaRPr>
                          </a:p>
                        </p:txBody>
                      </p:sp>
                      <p:sp>
                        <p:nvSpPr>
                          <p:cNvPr id="74" name="Freeform 73">
                            <a:extLst>
                              <a:ext uri="{FF2B5EF4-FFF2-40B4-BE49-F238E27FC236}">
                                <a16:creationId xmlns:a16="http://schemas.microsoft.com/office/drawing/2014/main" id="{508F0DE4-5548-AADE-5216-6DB4DB48512F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>
                            <a:off x="4356100" y="5319349"/>
                            <a:ext cx="508000" cy="762000"/>
                          </a:xfrm>
                          <a:custGeom>
                            <a:avLst/>
                            <a:gdLst>
                              <a:gd name="connsiteX0" fmla="*/ 0 w 508000"/>
                              <a:gd name="connsiteY0" fmla="*/ 0 h 762000"/>
                              <a:gd name="connsiteX1" fmla="*/ 190500 w 508000"/>
                              <a:gd name="connsiteY1" fmla="*/ 152400 h 762000"/>
                              <a:gd name="connsiteX2" fmla="*/ 393700 w 508000"/>
                              <a:gd name="connsiteY2" fmla="*/ 419100 h 762000"/>
                              <a:gd name="connsiteX3" fmla="*/ 495300 w 508000"/>
                              <a:gd name="connsiteY3" fmla="*/ 711200 h 762000"/>
                              <a:gd name="connsiteX4" fmla="*/ 508000 w 508000"/>
                              <a:gd name="connsiteY4" fmla="*/ 762000 h 762000"/>
                              <a:gd name="connsiteX5" fmla="*/ 0 w 508000"/>
                              <a:gd name="connsiteY5" fmla="*/ 762000 h 762000"/>
                              <a:gd name="connsiteX6" fmla="*/ 0 w 508000"/>
                              <a:gd name="connsiteY6" fmla="*/ 0 h 76200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</a:cxnLst>
                            <a:rect l="l" t="t" r="r" b="b"/>
                            <a:pathLst>
                              <a:path w="508000" h="762000">
                                <a:moveTo>
                                  <a:pt x="0" y="0"/>
                                </a:moveTo>
                                <a:lnTo>
                                  <a:pt x="190500" y="152400"/>
                                </a:lnTo>
                                <a:lnTo>
                                  <a:pt x="393700" y="419100"/>
                                </a:lnTo>
                                <a:lnTo>
                                  <a:pt x="495300" y="711200"/>
                                </a:lnTo>
                                <a:lnTo>
                                  <a:pt x="508000" y="762000"/>
                                </a:lnTo>
                                <a:lnTo>
                                  <a:pt x="0" y="762000"/>
                                </a:lnTo>
                                <a:lnTo>
                                  <a:pt x="0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0070C0">
                              <a:alpha val="40000"/>
                            </a:srgbClr>
                          </a:solidFill>
                          <a:ln w="9525" cap="flat" cmpd="sng" algn="ctr">
                            <a:noFill/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l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5000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0" lang="fr-CA" sz="2000" b="0" i="1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2"/>
                              </a:solidFill>
                              <a:effectLst/>
                              <a:latin typeface="Verdana" pitchFamily="34" charset="0"/>
                            </a:endParaRPr>
                          </a:p>
                        </p:txBody>
                      </p:sp>
                      <p:sp>
                        <p:nvSpPr>
                          <p:cNvPr id="75" name="Freeform 74">
                            <a:extLst>
                              <a:ext uri="{FF2B5EF4-FFF2-40B4-BE49-F238E27FC236}">
                                <a16:creationId xmlns:a16="http://schemas.microsoft.com/office/drawing/2014/main" id="{0C9F2A3E-F213-914E-E7DC-DF4920B016ED}"/>
                              </a:ext>
                            </a:extLst>
                          </p:cNvPr>
                          <p:cNvSpPr/>
                          <p:nvPr/>
                        </p:nvSpPr>
                        <p:spPr bwMode="auto">
                          <a:xfrm flipH="1">
                            <a:off x="3860800" y="5319349"/>
                            <a:ext cx="495300" cy="762000"/>
                          </a:xfrm>
                          <a:custGeom>
                            <a:avLst/>
                            <a:gdLst>
                              <a:gd name="connsiteX0" fmla="*/ 0 w 508000"/>
                              <a:gd name="connsiteY0" fmla="*/ 0 h 762000"/>
                              <a:gd name="connsiteX1" fmla="*/ 190500 w 508000"/>
                              <a:gd name="connsiteY1" fmla="*/ 152400 h 762000"/>
                              <a:gd name="connsiteX2" fmla="*/ 393700 w 508000"/>
                              <a:gd name="connsiteY2" fmla="*/ 419100 h 762000"/>
                              <a:gd name="connsiteX3" fmla="*/ 495300 w 508000"/>
                              <a:gd name="connsiteY3" fmla="*/ 711200 h 762000"/>
                              <a:gd name="connsiteX4" fmla="*/ 508000 w 508000"/>
                              <a:gd name="connsiteY4" fmla="*/ 762000 h 762000"/>
                              <a:gd name="connsiteX5" fmla="*/ 0 w 508000"/>
                              <a:gd name="connsiteY5" fmla="*/ 762000 h 762000"/>
                              <a:gd name="connsiteX6" fmla="*/ 0 w 508000"/>
                              <a:gd name="connsiteY6" fmla="*/ 0 h 762000"/>
                            </a:gdLst>
                            <a:ahLst/>
                            <a:cxnLst>
                              <a:cxn ang="0">
                                <a:pos x="connsiteX0" y="connsiteY0"/>
                              </a:cxn>
                              <a:cxn ang="0">
                                <a:pos x="connsiteX1" y="connsiteY1"/>
                              </a:cxn>
                              <a:cxn ang="0">
                                <a:pos x="connsiteX2" y="connsiteY2"/>
                              </a:cxn>
                              <a:cxn ang="0">
                                <a:pos x="connsiteX3" y="connsiteY3"/>
                              </a:cxn>
                              <a:cxn ang="0">
                                <a:pos x="connsiteX4" y="connsiteY4"/>
                              </a:cxn>
                              <a:cxn ang="0">
                                <a:pos x="connsiteX5" y="connsiteY5"/>
                              </a:cxn>
                              <a:cxn ang="0">
                                <a:pos x="connsiteX6" y="connsiteY6"/>
                              </a:cxn>
                            </a:cxnLst>
                            <a:rect l="l" t="t" r="r" b="b"/>
                            <a:pathLst>
                              <a:path w="508000" h="762000">
                                <a:moveTo>
                                  <a:pt x="0" y="0"/>
                                </a:moveTo>
                                <a:lnTo>
                                  <a:pt x="190500" y="152400"/>
                                </a:lnTo>
                                <a:lnTo>
                                  <a:pt x="393700" y="419100"/>
                                </a:lnTo>
                                <a:lnTo>
                                  <a:pt x="495300" y="711200"/>
                                </a:lnTo>
                                <a:lnTo>
                                  <a:pt x="508000" y="762000"/>
                                </a:lnTo>
                                <a:lnTo>
                                  <a:pt x="0" y="762000"/>
                                </a:lnTo>
                                <a:lnTo>
                                  <a:pt x="0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0070C0">
                              <a:alpha val="40000"/>
                            </a:srgbClr>
                          </a:solidFill>
                          <a:ln w="9525" cap="flat" cmpd="sng" algn="ctr">
                            <a:noFill/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effectLst/>
                        </p:spPr>
                        <p:txBody>
                          <a:bodyPr vert="horz" wrap="square" lIns="91440" tIns="45720" rIns="91440" bIns="45720" numCol="1" rtlCol="0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indent="0" algn="l" defTabSz="914400" rtl="0" eaLnBrk="1" fontAlgn="base" latinLnBrk="0" hangingPunct="1">
                              <a:lnSpc>
                                <a:spcPct val="100000"/>
                              </a:lnSpc>
                              <a:spcBef>
                                <a:spcPct val="50000"/>
                              </a:spcBef>
                              <a:spcAft>
                                <a:spcPct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</a:pPr>
                            <a:endParaRPr kumimoji="0" lang="fr-CA" sz="2000" b="0" i="1" u="none" strike="noStrike" cap="none" normalizeH="0" baseline="0">
                              <a:ln>
                                <a:noFill/>
                              </a:ln>
                              <a:solidFill>
                                <a:schemeClr val="tx2"/>
                              </a:solidFill>
                              <a:effectLst/>
                              <a:latin typeface="Verdana" pitchFamily="34" charset="0"/>
                            </a:endParaRPr>
                          </a:p>
                        </p:txBody>
                      </p:sp>
                      <p:sp>
                        <p:nvSpPr>
                          <p:cNvPr id="76" name="Line 123">
                            <a:extLst>
                              <a:ext uri="{FF2B5EF4-FFF2-40B4-BE49-F238E27FC236}">
                                <a16:creationId xmlns:a16="http://schemas.microsoft.com/office/drawing/2014/main" id="{63090228-6B5E-CD00-9B40-4A3E2ED8852C}"/>
                              </a:ext>
                            </a:extLst>
                          </p:cNvPr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rot="16200000">
                            <a:off x="4901391" y="5518953"/>
                            <a:ext cx="1152000" cy="0"/>
                          </a:xfrm>
                          <a:prstGeom prst="line">
                            <a:avLst/>
                          </a:prstGeom>
                          <a:noFill/>
                          <a:ln w="2857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/>
                          <a:lstStyle/>
                          <a:p>
                            <a:endParaRPr lang="fr-CA" sz="2000"/>
                          </a:p>
                        </p:txBody>
                      </p:sp>
                      <p:sp>
                        <p:nvSpPr>
                          <p:cNvPr id="77" name="Line 122">
                            <a:extLst>
                              <a:ext uri="{FF2B5EF4-FFF2-40B4-BE49-F238E27FC236}">
                                <a16:creationId xmlns:a16="http://schemas.microsoft.com/office/drawing/2014/main" id="{23C14F28-5EAA-DB72-A1EC-34682D6E3F4A}"/>
                              </a:ext>
                            </a:extLst>
                          </p:cNvPr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>
                            <a:off x="3826390" y="6094953"/>
                            <a:ext cx="4608000" cy="0"/>
                          </a:xfrm>
                          <a:prstGeom prst="line">
                            <a:avLst/>
                          </a:prstGeom>
                          <a:noFill/>
                          <a:ln w="28575">
                            <a:solidFill>
                              <a:schemeClr val="tx2"/>
                            </a:solidFill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none"/>
                          <a:lstStyle/>
                          <a:p>
                            <a:endParaRPr lang="fr-CA" sz="2000"/>
                          </a:p>
                        </p:txBody>
                      </p:sp>
                      <p:sp>
                        <p:nvSpPr>
                          <p:cNvPr id="78" name="Text Box 6">
                            <a:extLst>
                              <a:ext uri="{FF2B5EF4-FFF2-40B4-BE49-F238E27FC236}">
                                <a16:creationId xmlns:a16="http://schemas.microsoft.com/office/drawing/2014/main" id="{C72869B0-F488-8BA2-4D0A-FEED86B85976}"/>
                              </a:ext>
                            </a:extLst>
                          </p:cNvPr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6116991" y="6132994"/>
                            <a:ext cx="1041179" cy="400110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square">
                            <a:spAutoFit/>
                          </a:bodyPr>
                          <a:lstStyle/>
                          <a:p>
                            <a:pPr algn="ctr">
                              <a:spcBef>
                                <a:spcPts val="0"/>
                              </a:spcBef>
                            </a:pPr>
                            <a:r>
                              <a:rPr lang="fr-CA" sz="2000" i="1" dirty="0" err="1">
                                <a:solidFill>
                                  <a:srgbClr val="002060"/>
                                </a:solidFill>
                                <a:sym typeface="Symbol"/>
                              </a:rPr>
                              <a:t>f</a:t>
                            </a:r>
                            <a:r>
                              <a:rPr lang="fr-CA" sz="2000" i="1" baseline="-25000" dirty="0" err="1">
                                <a:solidFill>
                                  <a:srgbClr val="002060"/>
                                </a:solidFill>
                                <a:sym typeface="Symbol"/>
                              </a:rPr>
                              <a:t>e</a:t>
                            </a:r>
                            <a:r>
                              <a:rPr lang="fr-CA" sz="2000" i="0" dirty="0">
                                <a:solidFill>
                                  <a:srgbClr val="002060"/>
                                </a:solidFill>
                                <a:sym typeface="Symbol"/>
                              </a:rPr>
                              <a:t>=1/</a:t>
                            </a:r>
                            <a:r>
                              <a:rPr lang="fr-CA" sz="2000" i="1" dirty="0">
                                <a:solidFill>
                                  <a:srgbClr val="002060"/>
                                </a:solidFill>
                              </a:rPr>
                              <a:t>T</a:t>
                            </a:r>
                            <a:r>
                              <a:rPr lang="fr-CA" sz="2000" i="1" baseline="-25000" dirty="0">
                                <a:solidFill>
                                  <a:srgbClr val="002060"/>
                                </a:solidFill>
                              </a:rPr>
                              <a:t>e</a:t>
                            </a:r>
                          </a:p>
                        </p:txBody>
                      </p:sp>
                      <p:sp>
                        <p:nvSpPr>
                          <p:cNvPr id="79" name="Text Box 6">
                            <a:extLst>
                              <a:ext uri="{FF2B5EF4-FFF2-40B4-BE49-F238E27FC236}">
                                <a16:creationId xmlns:a16="http://schemas.microsoft.com/office/drawing/2014/main" id="{43390AD2-826E-4F0A-5B76-8DB946997D44}"/>
                              </a:ext>
                            </a:extLst>
                          </p:cNvPr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660999" y="6144666"/>
                            <a:ext cx="1363791" cy="400110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square">
                            <a:spAutoFit/>
                          </a:bodyPr>
                          <a:lstStyle/>
                          <a:p>
                            <a:pPr algn="ctr">
                              <a:spcBef>
                                <a:spcPts val="0"/>
                              </a:spcBef>
                            </a:pPr>
                            <a:r>
                              <a:rPr lang="fr-CA" sz="2000" i="0" dirty="0">
                                <a:solidFill>
                                  <a:srgbClr val="002060"/>
                                </a:solidFill>
                                <a:sym typeface="Symbol"/>
                              </a:rPr>
                              <a:t>-</a:t>
                            </a:r>
                            <a:r>
                              <a:rPr lang="fr-CA" sz="2000" i="1" dirty="0" err="1">
                                <a:solidFill>
                                  <a:srgbClr val="002060"/>
                                </a:solidFill>
                                <a:sym typeface="Symbol"/>
                              </a:rPr>
                              <a:t>f</a:t>
                            </a:r>
                            <a:r>
                              <a:rPr lang="fr-CA" sz="2000" i="1" baseline="-25000" dirty="0" err="1">
                                <a:solidFill>
                                  <a:srgbClr val="002060"/>
                                </a:solidFill>
                                <a:sym typeface="Symbol"/>
                              </a:rPr>
                              <a:t>e</a:t>
                            </a:r>
                            <a:endParaRPr lang="fr-CA" sz="2000" dirty="0">
                              <a:solidFill>
                                <a:srgbClr val="002060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80" name="Text Box 6">
                            <a:extLst>
                              <a:ext uri="{FF2B5EF4-FFF2-40B4-BE49-F238E27FC236}">
                                <a16:creationId xmlns:a16="http://schemas.microsoft.com/office/drawing/2014/main" id="{43FCC4E3-34BF-8FB4-6FD5-9045885DFB09}"/>
                              </a:ext>
                            </a:extLst>
                          </p:cNvPr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7171091" y="6145694"/>
                            <a:ext cx="1041179" cy="400110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square">
                            <a:spAutoFit/>
                          </a:bodyPr>
                          <a:lstStyle/>
                          <a:p>
                            <a:pPr algn="ctr">
                              <a:spcBef>
                                <a:spcPts val="0"/>
                              </a:spcBef>
                            </a:pPr>
                            <a:r>
                              <a:rPr lang="fr-CA" sz="2000" i="0" dirty="0">
                                <a:solidFill>
                                  <a:srgbClr val="002060"/>
                                </a:solidFill>
                                <a:sym typeface="Symbol"/>
                              </a:rPr>
                              <a:t>2</a:t>
                            </a:r>
                            <a:r>
                              <a:rPr lang="fr-CA" sz="2000" i="1" dirty="0">
                                <a:solidFill>
                                  <a:srgbClr val="002060"/>
                                </a:solidFill>
                                <a:sym typeface="Symbol"/>
                              </a:rPr>
                              <a:t>f</a:t>
                            </a:r>
                            <a:r>
                              <a:rPr lang="fr-CA" sz="2000" i="1" baseline="-25000" dirty="0">
                                <a:solidFill>
                                  <a:srgbClr val="002060"/>
                                </a:solidFill>
                                <a:sym typeface="Symbol"/>
                              </a:rPr>
                              <a:t>e</a:t>
                            </a:r>
                            <a:endParaRPr lang="fr-CA" sz="2000" i="1" dirty="0">
                              <a:solidFill>
                                <a:srgbClr val="002060"/>
                              </a:solidFill>
                            </a:endParaRPr>
                          </a:p>
                        </p:txBody>
                      </p:sp>
                      <p:sp>
                        <p:nvSpPr>
                          <p:cNvPr id="81" name="Text Box 6">
                            <a:extLst>
                              <a:ext uri="{FF2B5EF4-FFF2-40B4-BE49-F238E27FC236}">
                                <a16:creationId xmlns:a16="http://schemas.microsoft.com/office/drawing/2014/main" id="{A8602C69-CF11-759B-268D-B49D821B45FD}"/>
                              </a:ext>
                            </a:extLst>
                          </p:cNvPr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4948811" y="6082360"/>
                            <a:ext cx="1041179" cy="400110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noFill/>
                            <a:miter lim="800000"/>
                            <a:headEnd/>
                            <a:tailEnd/>
                          </a:ln>
                          <a:effectLst/>
                        </p:spPr>
                        <p:txBody>
                          <a:bodyPr wrap="square">
                            <a:spAutoFit/>
                          </a:bodyPr>
                          <a:lstStyle/>
                          <a:p>
                            <a:pPr algn="ctr">
                              <a:spcBef>
                                <a:spcPts val="0"/>
                              </a:spcBef>
                            </a:pPr>
                            <a:r>
                              <a:rPr lang="fr-CA" sz="2000" i="0" dirty="0">
                                <a:solidFill>
                                  <a:srgbClr val="002060"/>
                                </a:solidFill>
                                <a:sym typeface="Symbol"/>
                              </a:rPr>
                              <a:t>0</a:t>
                            </a:r>
                            <a:endParaRPr lang="fr-CA" sz="2000" i="0" dirty="0">
                              <a:solidFill>
                                <a:srgbClr val="002060"/>
                              </a:solidFill>
                            </a:endParaRPr>
                          </a:p>
                        </p:txBody>
                      </p:sp>
                    </p:grpSp>
                    <p:sp>
                      <p:nvSpPr>
                        <p:cNvPr id="64" name="Line 123">
                          <a:extLst>
                            <a:ext uri="{FF2B5EF4-FFF2-40B4-BE49-F238E27FC236}">
                              <a16:creationId xmlns:a16="http://schemas.microsoft.com/office/drawing/2014/main" id="{56A84989-1B18-A99D-2597-C928AA98A5DF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rot="16200000" flipV="1">
                          <a:off x="5949679" y="6022144"/>
                          <a:ext cx="108000" cy="0"/>
                        </a:xfrm>
                        <a:prstGeom prst="line">
                          <a:avLst/>
                        </a:prstGeom>
                        <a:noFill/>
                        <a:ln w="28575">
                          <a:solidFill>
                            <a:srgbClr val="C00000"/>
                          </a:solidFill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/>
                        <a:lstStyle/>
                        <a:p>
                          <a:endParaRPr lang="fr-CA" sz="2000"/>
                        </a:p>
                      </p:txBody>
                    </p:sp>
                    <p:sp>
                      <p:nvSpPr>
                        <p:cNvPr id="65" name="Line 123">
                          <a:extLst>
                            <a:ext uri="{FF2B5EF4-FFF2-40B4-BE49-F238E27FC236}">
                              <a16:creationId xmlns:a16="http://schemas.microsoft.com/office/drawing/2014/main" id="{E1EC380E-294E-3757-19A7-8AE0F7EE66E3}"/>
                            </a:ext>
                          </a:extLst>
                        </p:cNvPr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rot="16200000" flipV="1">
                          <a:off x="4863257" y="6017847"/>
                          <a:ext cx="108000" cy="0"/>
                        </a:xfrm>
                        <a:prstGeom prst="line">
                          <a:avLst/>
                        </a:prstGeom>
                        <a:noFill/>
                        <a:ln w="28575">
                          <a:solidFill>
                            <a:srgbClr val="C00000"/>
                          </a:solidFill>
                          <a:miter lim="800000"/>
                          <a:headEnd/>
                          <a:tailEnd/>
                        </a:ln>
                        <a:effectLst/>
                      </p:spPr>
                      <p:txBody>
                        <a:bodyPr wrap="none"/>
                        <a:lstStyle/>
                        <a:p>
                          <a:endParaRPr lang="fr-CA" sz="2000"/>
                        </a:p>
                      </p:txBody>
                    </p:sp>
                  </p:grpSp>
                  <p:sp>
                    <p:nvSpPr>
                      <p:cNvPr id="62" name="TextBox 61">
                        <a:extLst>
                          <a:ext uri="{FF2B5EF4-FFF2-40B4-BE49-F238E27FC236}">
                            <a16:creationId xmlns:a16="http://schemas.microsoft.com/office/drawing/2014/main" id="{67543FA4-9699-0011-57EB-40EC5F745BB3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5757745" y="6022147"/>
                        <a:ext cx="538930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fr-CA" sz="1800" i="1" dirty="0" err="1">
                            <a:solidFill>
                              <a:srgbClr val="C00000"/>
                            </a:solidFill>
                            <a:sym typeface="Symbol"/>
                          </a:rPr>
                          <a:t>f</a:t>
                        </a:r>
                        <a:r>
                          <a:rPr lang="fr-CA" baseline="-25000" dirty="0" err="1">
                            <a:solidFill>
                              <a:srgbClr val="C00000"/>
                            </a:solidFill>
                            <a:sym typeface="Symbol"/>
                          </a:rPr>
                          <a:t>e</a:t>
                        </a:r>
                        <a:r>
                          <a:rPr lang="fr-CA" sz="1800" i="0" dirty="0">
                            <a:solidFill>
                              <a:srgbClr val="C00000"/>
                            </a:solidFill>
                            <a:sym typeface="Symbol"/>
                          </a:rPr>
                          <a:t>/2</a:t>
                        </a:r>
                        <a:endParaRPr lang="fr-CA" dirty="0"/>
                      </a:p>
                    </p:txBody>
                  </p:sp>
                </p:grpSp>
                <p:sp>
                  <p:nvSpPr>
                    <p:cNvPr id="60" name="TextBox 59">
                      <a:extLst>
                        <a:ext uri="{FF2B5EF4-FFF2-40B4-BE49-F238E27FC236}">
                          <a16:creationId xmlns:a16="http://schemas.microsoft.com/office/drawing/2014/main" id="{71E33A11-DE7D-E971-F201-E2BA7344AE0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4613241" y="6035748"/>
                      <a:ext cx="609462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fr-CA" sz="1800" i="1" dirty="0">
                          <a:solidFill>
                            <a:srgbClr val="C00000"/>
                          </a:solidFill>
                          <a:sym typeface="Symbol"/>
                        </a:rPr>
                        <a:t>-</a:t>
                      </a:r>
                      <a:r>
                        <a:rPr lang="fr-CA" sz="1800" i="1" dirty="0" err="1">
                          <a:solidFill>
                            <a:srgbClr val="C00000"/>
                          </a:solidFill>
                          <a:sym typeface="Symbol"/>
                        </a:rPr>
                        <a:t>f</a:t>
                      </a:r>
                      <a:r>
                        <a:rPr lang="fr-CA" baseline="-25000" dirty="0" err="1">
                          <a:solidFill>
                            <a:srgbClr val="C00000"/>
                          </a:solidFill>
                          <a:sym typeface="Symbol"/>
                        </a:rPr>
                        <a:t>e</a:t>
                      </a:r>
                      <a:r>
                        <a:rPr lang="fr-CA" sz="1800" i="0" dirty="0">
                          <a:solidFill>
                            <a:srgbClr val="C00000"/>
                          </a:solidFill>
                          <a:sym typeface="Symbol"/>
                        </a:rPr>
                        <a:t>/2</a:t>
                      </a:r>
                      <a:endParaRPr lang="fr-CA" dirty="0"/>
                    </a:p>
                  </p:txBody>
                </p:sp>
              </p:grpSp>
            </p:grpSp>
          </p:grpSp>
        </p:grpSp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D5BD1972-A309-7D35-278B-548AEB9A62D4}"/>
                </a:ext>
              </a:extLst>
            </p:cNvPr>
            <p:cNvCxnSpPr>
              <a:cxnSpLocks/>
            </p:cNvCxnSpPr>
            <p:nvPr/>
          </p:nvCxnSpPr>
          <p:spPr>
            <a:xfrm>
              <a:off x="5227044" y="2433812"/>
              <a:ext cx="954195" cy="312"/>
            </a:xfrm>
            <a:prstGeom prst="straightConnector1">
              <a:avLst/>
            </a:prstGeom>
            <a:ln w="28575">
              <a:solidFill>
                <a:srgbClr val="FFC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9FC5831C-EF34-1F2A-BC5F-800A4FB2EC63}"/>
                </a:ext>
              </a:extLst>
            </p:cNvPr>
            <p:cNvSpPr txBox="1"/>
            <p:nvPr/>
          </p:nvSpPr>
          <p:spPr>
            <a:xfrm>
              <a:off x="5720546" y="2101623"/>
              <a:ext cx="4315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b="1" i="1" dirty="0">
                  <a:solidFill>
                    <a:srgbClr val="FFC000"/>
                  </a:solidFill>
                </a:rPr>
                <a:t>2B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60669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4C1983E-F9A5-4DFB-A402-505B77CEA8D0}"/>
              </a:ext>
            </a:extLst>
          </p:cNvPr>
          <p:cNvSpPr txBox="1"/>
          <p:nvPr/>
        </p:nvSpPr>
        <p:spPr>
          <a:xfrm>
            <a:off x="355599" y="236179"/>
            <a:ext cx="7886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35" dirty="0" err="1">
                <a:latin typeface="+mj-lt"/>
                <a:ea typeface="Century Gothic" charset="0"/>
                <a:cs typeface="Century Gothic" charset="0"/>
              </a:rPr>
              <a:t>Théorème</a:t>
            </a:r>
            <a:r>
              <a:rPr lang="en-CA" sz="3200" b="1" spc="-35" dirty="0">
                <a:latin typeface="+mj-lt"/>
                <a:ea typeface="Century Gothic" charset="0"/>
                <a:cs typeface="Century Gothic" charset="0"/>
              </a:rPr>
              <a:t> </a:t>
            </a:r>
            <a:r>
              <a:rPr lang="en-CA" sz="3200" b="1" spc="-35" dirty="0" err="1">
                <a:latin typeface="+mj-lt"/>
                <a:ea typeface="Century Gothic" charset="0"/>
                <a:cs typeface="Century Gothic" charset="0"/>
              </a:rPr>
              <a:t>d’échantillonnage</a:t>
            </a:r>
            <a:r>
              <a:rPr lang="en-CA" sz="3200" b="1" spc="-35" dirty="0">
                <a:latin typeface="+mj-lt"/>
                <a:ea typeface="Century Gothic" charset="0"/>
                <a:cs typeface="Century Gothic" charset="0"/>
              </a:rPr>
              <a:t> : illustration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44D8860-6DFD-4815-8548-A8A5894B0225}"/>
              </a:ext>
            </a:extLst>
          </p:cNvPr>
          <p:cNvSpPr txBox="1"/>
          <p:nvPr/>
        </p:nvSpPr>
        <p:spPr>
          <a:xfrm>
            <a:off x="4639172" y="-48017"/>
            <a:ext cx="31677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Échantillonnage</a:t>
            </a:r>
            <a:endParaRPr lang="en-CA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8E28DCB-7328-4019-8C8E-B87FDA879D0B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535679A-6007-4134-9BF6-2ADCCA0A5A6A}"/>
              </a:ext>
            </a:extLst>
          </p:cNvPr>
          <p:cNvSpPr txBox="1"/>
          <p:nvPr/>
        </p:nvSpPr>
        <p:spPr>
          <a:xfrm>
            <a:off x="1327458" y="-48017"/>
            <a:ext cx="31677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600" b="1" dirty="0">
                <a:solidFill>
                  <a:schemeClr val="bg1"/>
                </a:solidFill>
                <a:latin typeface="+mj-lt"/>
              </a:rPr>
              <a:t>Cadre 1D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166D859-5BA6-486E-839B-46B4D4E27F32}"/>
                  </a:ext>
                </a:extLst>
              </p:cNvPr>
              <p:cNvSpPr txBox="1"/>
              <p:nvPr/>
            </p:nvSpPr>
            <p:spPr>
              <a:xfrm>
                <a:off x="1613480" y="6013376"/>
                <a:ext cx="5451557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sz="2200" i="1" dirty="0">
                    <a:latin typeface="+mj-lt"/>
                  </a:rPr>
                  <a:t>T</a:t>
                </a:r>
                <a:r>
                  <a:rPr lang="en-CA" sz="2200" i="1" baseline="-25000" dirty="0">
                    <a:latin typeface="+mj-lt"/>
                  </a:rPr>
                  <a:t>e</a:t>
                </a:r>
                <a:r>
                  <a:rPr lang="en-CA" sz="2200" i="1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CA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CA" sz="2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 :é</m:t>
                    </m:r>
                    <m:r>
                      <m:rPr>
                        <m:sty m:val="p"/>
                      </m:rPr>
                      <a:rPr lang="en-CA" sz="2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chantillonnage</m:t>
                    </m:r>
                    <m:r>
                      <a:rPr lang="en-CA" sz="2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CA" sz="2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sans</m:t>
                    </m:r>
                    <m:r>
                      <a:rPr lang="en-CA" sz="2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CA" sz="2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recouvrement</m:t>
                    </m:r>
                  </m:oMath>
                </a14:m>
                <a:endParaRPr lang="en-CA" sz="2200" i="1" dirty="0">
                  <a:latin typeface="+mj-lt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166D859-5BA6-486E-839B-46B4D4E27F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3480" y="6013376"/>
                <a:ext cx="5451557" cy="430887"/>
              </a:xfrm>
              <a:prstGeom prst="rect">
                <a:avLst/>
              </a:prstGeom>
              <a:blipFill>
                <a:blip r:embed="rId3"/>
                <a:stretch>
                  <a:fillRect l="-1454" t="-8451" b="-28169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496957" y="844624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62990F4-1470-44DB-82FE-9979CCB8AF47}"/>
              </a:ext>
            </a:extLst>
          </p:cNvPr>
          <p:cNvGrpSpPr/>
          <p:nvPr/>
        </p:nvGrpSpPr>
        <p:grpSpPr>
          <a:xfrm>
            <a:off x="1137426" y="1050764"/>
            <a:ext cx="6380981" cy="2363476"/>
            <a:chOff x="1148577" y="1073066"/>
            <a:chExt cx="6380981" cy="2363476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082A3CE6-50B1-4B81-84A8-756D87FE2E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48577" y="1073066"/>
              <a:ext cx="6380981" cy="2348388"/>
            </a:xfrm>
            <a:prstGeom prst="rect">
              <a:avLst/>
            </a:prstGeom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F793150-809F-485F-BC9B-64223B8A97AD}"/>
                </a:ext>
              </a:extLst>
            </p:cNvPr>
            <p:cNvSpPr/>
            <p:nvPr/>
          </p:nvSpPr>
          <p:spPr>
            <a:xfrm>
              <a:off x="1148577" y="1073066"/>
              <a:ext cx="6380981" cy="2363476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E847AA5-4BA3-4936-90A3-09282761054C}"/>
              </a:ext>
            </a:extLst>
          </p:cNvPr>
          <p:cNvGrpSpPr/>
          <p:nvPr/>
        </p:nvGrpSpPr>
        <p:grpSpPr>
          <a:xfrm>
            <a:off x="1126275" y="3605018"/>
            <a:ext cx="6380982" cy="2410370"/>
            <a:chOff x="1148577" y="3616170"/>
            <a:chExt cx="6380982" cy="2410370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FEA028C4-B886-4CE6-A5AC-23959C59AD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48578" y="3616170"/>
              <a:ext cx="6380981" cy="2410370"/>
            </a:xfrm>
            <a:prstGeom prst="rect">
              <a:avLst/>
            </a:prstGeom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FA49714-DD65-4C8F-BF3E-96BC26C4F617}"/>
                </a:ext>
              </a:extLst>
            </p:cNvPr>
            <p:cNvSpPr/>
            <p:nvPr/>
          </p:nvSpPr>
          <p:spPr>
            <a:xfrm>
              <a:off x="1148577" y="3616170"/>
              <a:ext cx="6380981" cy="2410370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20213274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4C1983E-F9A5-4DFB-A402-505B77CEA8D0}"/>
              </a:ext>
            </a:extLst>
          </p:cNvPr>
          <p:cNvSpPr txBox="1"/>
          <p:nvPr/>
        </p:nvSpPr>
        <p:spPr>
          <a:xfrm>
            <a:off x="355599" y="236179"/>
            <a:ext cx="7886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35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Century Gothic" charset="0"/>
                <a:cs typeface="Century Gothic" charset="0"/>
              </a:rPr>
              <a:t>Théorème</a:t>
            </a:r>
            <a:r>
              <a:rPr lang="en-CA" sz="3200" b="1" spc="-35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Century Gothic" charset="0"/>
                <a:cs typeface="Century Gothic" charset="0"/>
              </a:rPr>
              <a:t> </a:t>
            </a:r>
            <a:r>
              <a:rPr lang="en-CA" sz="3200" b="1" spc="-35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Century Gothic" charset="0"/>
                <a:cs typeface="Century Gothic" charset="0"/>
              </a:rPr>
              <a:t>d’échantillonnage</a:t>
            </a:r>
            <a:r>
              <a:rPr lang="en-CA" sz="3200" b="1" spc="-35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Century Gothic" charset="0"/>
                <a:cs typeface="Century Gothic" charset="0"/>
              </a:rPr>
              <a:t> : illustration</a:t>
            </a:r>
            <a:endParaRPr 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44D8860-6DFD-4815-8548-A8A5894B0225}"/>
              </a:ext>
            </a:extLst>
          </p:cNvPr>
          <p:cNvSpPr txBox="1"/>
          <p:nvPr/>
        </p:nvSpPr>
        <p:spPr>
          <a:xfrm>
            <a:off x="4639172" y="-48017"/>
            <a:ext cx="31677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Échantillonnage</a:t>
            </a:r>
            <a:endParaRPr lang="en-CA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8E28DCB-7328-4019-8C8E-B87FDA879D0B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535679A-6007-4134-9BF6-2ADCCA0A5A6A}"/>
              </a:ext>
            </a:extLst>
          </p:cNvPr>
          <p:cNvSpPr txBox="1"/>
          <p:nvPr/>
        </p:nvSpPr>
        <p:spPr>
          <a:xfrm>
            <a:off x="1327458" y="-48017"/>
            <a:ext cx="31677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600" b="1" dirty="0">
                <a:solidFill>
                  <a:schemeClr val="bg1"/>
                </a:solidFill>
                <a:latin typeface="+mj-lt"/>
              </a:rPr>
              <a:t>Cadre 1D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166D859-5BA6-486E-839B-46B4D4E27F32}"/>
                  </a:ext>
                </a:extLst>
              </p:cNvPr>
              <p:cNvSpPr txBox="1"/>
              <p:nvPr/>
            </p:nvSpPr>
            <p:spPr>
              <a:xfrm>
                <a:off x="1613480" y="6013376"/>
                <a:ext cx="5430910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sz="2200" i="1" dirty="0">
                    <a:latin typeface="+mj-lt"/>
                  </a:rPr>
                  <a:t>T</a:t>
                </a:r>
                <a:r>
                  <a:rPr lang="en-CA" sz="2200" i="1" baseline="-25000" dirty="0">
                    <a:latin typeface="+mj-lt"/>
                  </a:rPr>
                  <a:t>e</a:t>
                </a:r>
                <a:r>
                  <a:rPr lang="en-CA" sz="2200" i="1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a:rPr lang="en-CA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CA" sz="2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en-CA" sz="2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:é</m:t>
                    </m:r>
                    <m:r>
                      <m:rPr>
                        <m:sty m:val="p"/>
                      </m:rPr>
                      <a:rPr lang="en-CA" sz="2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chantillonnage</m:t>
                    </m:r>
                    <m:r>
                      <a:rPr lang="en-CA" sz="2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CA" sz="2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avec</m:t>
                    </m:r>
                    <m:r>
                      <a:rPr lang="en-CA" sz="2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CA" sz="2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recouvrement</m:t>
                    </m:r>
                  </m:oMath>
                </a14:m>
                <a:endParaRPr lang="en-CA" sz="2200" i="1" dirty="0">
                  <a:latin typeface="+mj-lt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6166D859-5BA6-486E-839B-46B4D4E27F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3480" y="6013376"/>
                <a:ext cx="5430910" cy="430887"/>
              </a:xfrm>
              <a:prstGeom prst="rect">
                <a:avLst/>
              </a:prstGeom>
              <a:blipFill>
                <a:blip r:embed="rId3"/>
                <a:stretch>
                  <a:fillRect l="-1459" t="-8451" b="-28169"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496957" y="844624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62990F4-1470-44DB-82FE-9979CCB8AF47}"/>
              </a:ext>
            </a:extLst>
          </p:cNvPr>
          <p:cNvGrpSpPr/>
          <p:nvPr/>
        </p:nvGrpSpPr>
        <p:grpSpPr>
          <a:xfrm>
            <a:off x="1137426" y="1050764"/>
            <a:ext cx="6380981" cy="2363476"/>
            <a:chOff x="1148577" y="1073066"/>
            <a:chExt cx="6380981" cy="2363476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082A3CE6-50B1-4B81-84A8-756D87FE2E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48577" y="1073066"/>
              <a:ext cx="6380981" cy="2348388"/>
            </a:xfrm>
            <a:prstGeom prst="rect">
              <a:avLst/>
            </a:prstGeom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DF793150-809F-485F-BC9B-64223B8A97AD}"/>
                </a:ext>
              </a:extLst>
            </p:cNvPr>
            <p:cNvSpPr/>
            <p:nvPr/>
          </p:nvSpPr>
          <p:spPr>
            <a:xfrm>
              <a:off x="1148577" y="1073066"/>
              <a:ext cx="6380981" cy="2363476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E7D7EC7-B344-4CBF-8092-A547F9B6F6DD}"/>
              </a:ext>
            </a:extLst>
          </p:cNvPr>
          <p:cNvGrpSpPr/>
          <p:nvPr/>
        </p:nvGrpSpPr>
        <p:grpSpPr>
          <a:xfrm>
            <a:off x="1126275" y="3604616"/>
            <a:ext cx="6380981" cy="2410370"/>
            <a:chOff x="1126275" y="3605018"/>
            <a:chExt cx="6380981" cy="2410370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FA49714-DD65-4C8F-BF3E-96BC26C4F617}"/>
                </a:ext>
              </a:extLst>
            </p:cNvPr>
            <p:cNvSpPr/>
            <p:nvPr/>
          </p:nvSpPr>
          <p:spPr>
            <a:xfrm>
              <a:off x="1126275" y="3605018"/>
              <a:ext cx="6380981" cy="2410370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9B0603BC-C5F5-4FE5-ABBB-3F992F25B1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7426" y="3620106"/>
              <a:ext cx="6369686" cy="23952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0620327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496957" y="844634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8BFD6DA-C23F-4AE6-88AA-9AA4EDFC249E}"/>
              </a:ext>
            </a:extLst>
          </p:cNvPr>
          <p:cNvSpPr txBox="1"/>
          <p:nvPr/>
        </p:nvSpPr>
        <p:spPr>
          <a:xfrm>
            <a:off x="1330220" y="-48017"/>
            <a:ext cx="31677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600" b="1" dirty="0">
                <a:solidFill>
                  <a:schemeClr val="bg1"/>
                </a:solidFill>
                <a:latin typeface="+mj-lt"/>
              </a:rPr>
              <a:t>   Cadre 1D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44D8860-6DFD-4815-8548-A8A5894B0225}"/>
              </a:ext>
            </a:extLst>
          </p:cNvPr>
          <p:cNvSpPr txBox="1"/>
          <p:nvPr/>
        </p:nvSpPr>
        <p:spPr>
          <a:xfrm>
            <a:off x="4639172" y="-48017"/>
            <a:ext cx="4504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Échantillonnage</a:t>
            </a:r>
            <a:endParaRPr lang="en-CA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EE1A95-E4EA-4BA8-A48F-83C83AEF2D31}"/>
              </a:ext>
            </a:extLst>
          </p:cNvPr>
          <p:cNvSpPr txBox="1"/>
          <p:nvPr/>
        </p:nvSpPr>
        <p:spPr>
          <a:xfrm>
            <a:off x="355598" y="236179"/>
            <a:ext cx="8676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35" dirty="0" err="1">
                <a:latin typeface="+mj-lt"/>
                <a:ea typeface="Century Gothic" charset="0"/>
                <a:cs typeface="Century Gothic" charset="0"/>
              </a:rPr>
              <a:t>Échantillonnage</a:t>
            </a:r>
            <a:r>
              <a:rPr lang="en-CA" sz="3200" b="1" spc="-35" dirty="0">
                <a:latin typeface="+mj-lt"/>
                <a:ea typeface="Century Gothic" charset="0"/>
                <a:cs typeface="Century Gothic" charset="0"/>
              </a:rPr>
              <a:t> et reconstruction : </a:t>
            </a:r>
            <a:r>
              <a:rPr lang="en-CA" sz="3200" b="1" spc="-35" dirty="0" err="1">
                <a:latin typeface="+mj-lt"/>
                <a:ea typeface="Century Gothic" charset="0"/>
                <a:cs typeface="Century Gothic" charset="0"/>
              </a:rPr>
              <a:t>synthèse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6B651B3-B77D-40A6-B35E-6FBE8C87492B}"/>
              </a:ext>
            </a:extLst>
          </p:cNvPr>
          <p:cNvGrpSpPr/>
          <p:nvPr/>
        </p:nvGrpSpPr>
        <p:grpSpPr>
          <a:xfrm>
            <a:off x="361526" y="1083448"/>
            <a:ext cx="8506901" cy="2345541"/>
            <a:chOff x="361526" y="1083448"/>
            <a:chExt cx="8506901" cy="2345541"/>
          </a:xfrm>
        </p:grpSpPr>
        <p:sp>
          <p:nvSpPr>
            <p:cNvPr id="15" name="Content Placeholder 5">
              <a:extLst>
                <a:ext uri="{FF2B5EF4-FFF2-40B4-BE49-F238E27FC236}">
                  <a16:creationId xmlns:a16="http://schemas.microsoft.com/office/drawing/2014/main" id="{F52AAAF8-B415-4F9F-AF9B-B5974C58DB8E}"/>
                </a:ext>
              </a:extLst>
            </p:cNvPr>
            <p:cNvSpPr txBox="1">
              <a:spLocks/>
            </p:cNvSpPr>
            <p:nvPr/>
          </p:nvSpPr>
          <p:spPr>
            <a:xfrm>
              <a:off x="361526" y="1083448"/>
              <a:ext cx="8506901" cy="2345541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600"/>
                </a:spcBef>
                <a:buSzPct val="135000"/>
                <a:buNone/>
              </a:pPr>
              <a:r>
                <a:rPr lang="fr-FR" sz="2600" b="1" u="sng" spc="-50" dirty="0">
                  <a:latin typeface="+mj-lt"/>
                  <a:cs typeface="Tahoma"/>
                </a:rPr>
                <a:t>Échantillonnage</a:t>
              </a:r>
            </a:p>
            <a:p>
              <a:pPr marL="482400">
                <a:spcBef>
                  <a:spcPts val="1800"/>
                </a:spcBef>
                <a:buSzPct val="135000"/>
              </a:pPr>
              <a:r>
                <a:rPr lang="fr-FR" sz="2200" i="1" spc="-50" dirty="0">
                  <a:latin typeface="+mj-lt"/>
                  <a:cs typeface="Tahoma"/>
                </a:rPr>
                <a:t> </a:t>
              </a:r>
            </a:p>
            <a:p>
              <a:pPr marL="253800" indent="0">
                <a:spcBef>
                  <a:spcPts val="600"/>
                </a:spcBef>
                <a:buSzPct val="135000"/>
                <a:buNone/>
              </a:pPr>
              <a:r>
                <a:rPr lang="fr-FR" sz="2200" i="1" spc="-50" dirty="0">
                  <a:latin typeface="+mj-lt"/>
                  <a:cs typeface="Tahoma"/>
                </a:rPr>
                <a:t> </a:t>
              </a:r>
            </a:p>
            <a:p>
              <a:pPr marL="482400">
                <a:spcBef>
                  <a:spcPts val="1200"/>
                </a:spcBef>
                <a:buSzPct val="135000"/>
              </a:pPr>
              <a:r>
                <a:rPr lang="fr-FR" sz="2200" i="1" spc="-50" dirty="0">
                  <a:latin typeface="+mj-lt"/>
                  <a:cs typeface="Tahoma"/>
                </a:rPr>
                <a:t> </a:t>
              </a:r>
              <a:endParaRPr lang="fr-FR" sz="2200" spc="-45" dirty="0">
                <a:latin typeface="+mj-lt"/>
                <a:cs typeface="Arial"/>
              </a:endParaRP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D4570E13-7360-4BC8-A006-C594DDAA29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1438" y="1564570"/>
              <a:ext cx="7401844" cy="717182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96B07CB-BAF7-4073-9F9D-8D985E64B2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6478" y="2441713"/>
              <a:ext cx="6400804" cy="71330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EB95E27-C219-4A2B-816D-DCF1AC0CBDEC}"/>
              </a:ext>
            </a:extLst>
          </p:cNvPr>
          <p:cNvGrpSpPr/>
          <p:nvPr/>
        </p:nvGrpSpPr>
        <p:grpSpPr>
          <a:xfrm>
            <a:off x="361526" y="3371229"/>
            <a:ext cx="8506901" cy="1948873"/>
            <a:chOff x="248476" y="3371229"/>
            <a:chExt cx="8506901" cy="1948873"/>
          </a:xfrm>
        </p:grpSpPr>
        <p:sp>
          <p:nvSpPr>
            <p:cNvPr id="17" name="Content Placeholder 5">
              <a:extLst>
                <a:ext uri="{FF2B5EF4-FFF2-40B4-BE49-F238E27FC236}">
                  <a16:creationId xmlns:a16="http://schemas.microsoft.com/office/drawing/2014/main" id="{3076A029-C0E9-4ACE-B27F-46D01FF28801}"/>
                </a:ext>
              </a:extLst>
            </p:cNvPr>
            <p:cNvSpPr txBox="1">
              <a:spLocks/>
            </p:cNvSpPr>
            <p:nvPr/>
          </p:nvSpPr>
          <p:spPr>
            <a:xfrm>
              <a:off x="248476" y="3371229"/>
              <a:ext cx="8506901" cy="1948873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0"/>
                </a:spcBef>
                <a:buSzPct val="135000"/>
                <a:buNone/>
              </a:pPr>
              <a:r>
                <a:rPr lang="fr-FR" sz="2600" b="1" u="sng" spc="-50" dirty="0">
                  <a:latin typeface="+mj-lt"/>
                  <a:cs typeface="Tahoma"/>
                </a:rPr>
                <a:t>Reconstruction (si le théorème d’échantillonnage est satisfait)</a:t>
              </a:r>
            </a:p>
            <a:p>
              <a:pPr marL="482400">
                <a:spcBef>
                  <a:spcPts val="1800"/>
                </a:spcBef>
                <a:buSzPct val="135000"/>
              </a:pPr>
              <a:r>
                <a:rPr lang="en-CA" sz="2200" i="1" spc="-50" dirty="0">
                  <a:latin typeface="+mj-lt"/>
                  <a:cs typeface="Tahoma"/>
                </a:rPr>
                <a:t> </a:t>
              </a:r>
              <a:endParaRPr lang="fr-FR" sz="2200" spc="-50" dirty="0">
                <a:latin typeface="+mj-lt"/>
                <a:cs typeface="Tahoma"/>
              </a:endParaRPr>
            </a:p>
            <a:p>
              <a:pPr marL="482400" algn="ctr">
                <a:spcBef>
                  <a:spcPts val="3000"/>
                </a:spcBef>
                <a:buSzPct val="135000"/>
              </a:pPr>
              <a:r>
                <a:rPr lang="en-CA" sz="2200" spc="-50" dirty="0">
                  <a:latin typeface="+mj-lt"/>
                  <a:cs typeface="Tahoma"/>
                </a:rPr>
                <a:t> </a:t>
              </a:r>
              <a:endParaRPr lang="fr-FR" sz="2200" spc="-50" dirty="0">
                <a:latin typeface="+mj-lt"/>
                <a:cs typeface="Tahoma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5B21292-78DE-4182-8657-71258BC03A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03249" y="3895091"/>
              <a:ext cx="6668422" cy="424398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73A5453-A68E-420F-864E-25C5038F3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52688" y="4476982"/>
              <a:ext cx="7902689" cy="843120"/>
            </a:xfrm>
            <a:prstGeom prst="rect">
              <a:avLst/>
            </a:prstGeom>
          </p:spPr>
        </p:pic>
      </p:grpSp>
      <p:sp>
        <p:nvSpPr>
          <p:cNvPr id="24" name="Content Placeholder 5">
            <a:extLst>
              <a:ext uri="{FF2B5EF4-FFF2-40B4-BE49-F238E27FC236}">
                <a16:creationId xmlns:a16="http://schemas.microsoft.com/office/drawing/2014/main" id="{30A09717-D633-4FAA-A9E9-7F47B0EEA8A8}"/>
              </a:ext>
            </a:extLst>
          </p:cNvPr>
          <p:cNvSpPr txBox="1">
            <a:spLocks/>
          </p:cNvSpPr>
          <p:nvPr/>
        </p:nvSpPr>
        <p:spPr>
          <a:xfrm>
            <a:off x="361526" y="5385879"/>
            <a:ext cx="8506901" cy="102606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SzPct val="135000"/>
              <a:buNone/>
            </a:pPr>
            <a:r>
              <a:rPr lang="fr-FR" sz="2600" b="1" u="sng" spc="-50" dirty="0">
                <a:solidFill>
                  <a:srgbClr val="0B6B1D"/>
                </a:solidFill>
                <a:latin typeface="+mj-lt"/>
                <a:cs typeface="Tahoma"/>
              </a:rPr>
              <a:t>Illustration</a:t>
            </a:r>
            <a:endParaRPr lang="fr-FR" sz="2200" b="1" u="sng" spc="-50" dirty="0">
              <a:solidFill>
                <a:srgbClr val="0B6B1D"/>
              </a:solidFill>
              <a:latin typeface="+mj-lt"/>
              <a:cs typeface="Tahoma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SzPct val="135000"/>
              <a:buNone/>
            </a:pPr>
            <a:r>
              <a:rPr lang="fr-FR" sz="2200" spc="-50" dirty="0">
                <a:latin typeface="+mj-lt"/>
                <a:cs typeface="Tahoma"/>
              </a:rPr>
              <a:t>Voir démonstration </a:t>
            </a:r>
            <a:r>
              <a:rPr lang="fr-FR" sz="2200" spc="-50" dirty="0">
                <a:latin typeface="Cambria Math" panose="02040503050406030204" pitchFamily="18" charset="0"/>
                <a:ea typeface="Cambria Math" panose="02040503050406030204" pitchFamily="18" charset="0"/>
                <a:cs typeface="Tahoma"/>
              </a:rPr>
              <a:t>demo_replie1D</a:t>
            </a:r>
            <a:endParaRPr lang="fr-FR" sz="2600" spc="-50" dirty="0">
              <a:latin typeface="Cambria Math" panose="02040503050406030204" pitchFamily="18" charset="0"/>
              <a:ea typeface="Cambria Math" panose="02040503050406030204" pitchFamily="18" charset="0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00090769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B3B7A5D-2701-4051-8D67-4C9F5700A2A4}"/>
              </a:ext>
            </a:extLst>
          </p:cNvPr>
          <p:cNvSpPr txBox="1"/>
          <p:nvPr/>
        </p:nvSpPr>
        <p:spPr>
          <a:xfrm>
            <a:off x="355599" y="263530"/>
            <a:ext cx="7058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Aspects </a:t>
            </a:r>
            <a:r>
              <a:rPr lang="en-CA" sz="3200" b="1" spc="-1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pratiques</a:t>
            </a:r>
            <a:endParaRPr lang="en-US" sz="3200" b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5">
                <a:extLst>
                  <a:ext uri="{FF2B5EF4-FFF2-40B4-BE49-F238E27FC236}">
                    <a16:creationId xmlns:a16="http://schemas.microsoft.com/office/drawing/2014/main" id="{B4D7EC15-D965-4644-B1A0-BC49A9BEF4F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5599" y="1543385"/>
                <a:ext cx="8633792" cy="3820352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SzPct val="135000"/>
                  <a:buNone/>
                </a:pPr>
                <a:r>
                  <a:rPr lang="fr-CA" b="1" u="sng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Situations typiques</a:t>
                </a: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r>
                  <a:rPr lang="fr-CA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Souvent impossible d’éviter le recouvrement spectral</a:t>
                </a:r>
              </a:p>
              <a:p>
                <a:pPr marL="252000" lvl="1" indent="0">
                  <a:lnSpc>
                    <a:spcPct val="100000"/>
                  </a:lnSpc>
                  <a:spcBef>
                    <a:spcPts val="600"/>
                  </a:spcBef>
                  <a:buSzPct val="135000"/>
                  <a:buNone/>
                </a:pPr>
                <a:endParaRPr lang="fr-CA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252000" lvl="1" indent="0">
                  <a:lnSpc>
                    <a:spcPct val="100000"/>
                  </a:lnSpc>
                  <a:spcBef>
                    <a:spcPts val="1800"/>
                  </a:spcBef>
                  <a:buSzPct val="135000"/>
                  <a:buNone/>
                </a:pPr>
                <a:r>
                  <a:rPr lang="fr-CA" sz="16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  <a:hlinkClick r:id="rId3"/>
                  </a:rPr>
                  <a:t>https://www.youtube.com/watch?v=p08WDDNjwAE&amp;ab_channel=SimonHutchinson</a:t>
                </a:r>
                <a:endParaRPr lang="fr-CA" sz="16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r>
                  <a:rPr lang="fr-CA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Manipulation de quantités numérisées</a:t>
                </a:r>
              </a:p>
              <a:p>
                <a:pPr marL="939600" lvl="2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r>
                  <a:rPr lang="fr-CA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Domaine temporel ou spatial : nécessité de données discrétisées</a:t>
                </a:r>
              </a:p>
              <a:p>
                <a:pPr marL="939600" lvl="2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r>
                  <a:rPr lang="fr-CA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Passage au domaine fréquentiel : </a:t>
                </a:r>
                <a:r>
                  <a:rPr lang="fr-CA" dirty="0">
                    <a:solidFill>
                      <a:srgbClr val="FF0000"/>
                    </a:solidFill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variable </a:t>
                </a:r>
                <a14:m>
                  <m:oMath xmlns:m="http://schemas.openxmlformats.org/officeDocument/2006/math">
                    <m:r>
                      <a:rPr lang="fr-CA" i="1" spc="-5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ahoma"/>
                      </a:rPr>
                      <m:t>𝑣</m:t>
                    </m:r>
                  </m:oMath>
                </a14:m>
                <a:r>
                  <a:rPr lang="fr-CA" i="1" dirty="0">
                    <a:solidFill>
                      <a:srgbClr val="FF0000"/>
                    </a:solidFill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fr-CA" dirty="0">
                    <a:solidFill>
                      <a:srgbClr val="FF0000"/>
                    </a:solidFill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continue !</a:t>
                </a:r>
              </a:p>
              <a:p>
                <a:pPr marL="939600" lvl="2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r>
                  <a:rPr lang="fr-CA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Outil disponible : transformée de Fourier rapide (FFT)</a:t>
                </a:r>
              </a:p>
              <a:p>
                <a:pPr marL="939600" lvl="2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endParaRPr lang="fr-CA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939600" lvl="2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endParaRPr lang="fr-CA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939600" lvl="2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endParaRPr lang="fr-CA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709200" lvl="2" indent="0">
                  <a:lnSpc>
                    <a:spcPct val="100000"/>
                  </a:lnSpc>
                  <a:spcBef>
                    <a:spcPts val="600"/>
                  </a:spcBef>
                  <a:buSzPct val="135000"/>
                  <a:buNone/>
                </a:pPr>
                <a:endParaRPr lang="fr-CA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457200" lvl="1" indent="0">
                  <a:lnSpc>
                    <a:spcPct val="60000"/>
                  </a:lnSpc>
                  <a:spcBef>
                    <a:spcPts val="0"/>
                  </a:spcBef>
                  <a:buSzPct val="135000"/>
                  <a:buFont typeface="Arial" panose="020B0604020202020204" pitchFamily="34" charset="0"/>
                  <a:buNone/>
                </a:pPr>
                <a:endParaRPr lang="fr-CA" sz="26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indent="0">
                  <a:lnSpc>
                    <a:spcPct val="20000"/>
                  </a:lnSpc>
                  <a:spcBef>
                    <a:spcPts val="600"/>
                  </a:spcBef>
                  <a:buSzPct val="135000"/>
                  <a:buNone/>
                </a:pPr>
                <a:endParaRPr lang="fr-CA" sz="3400" u="sng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457200" lvl="1" indent="0">
                  <a:buFont typeface="Arial" panose="020B0604020202020204" pitchFamily="34" charset="0"/>
                  <a:buNone/>
                </a:pPr>
                <a:endParaRPr lang="fr-CA" dirty="0">
                  <a:latin typeface="+mj-lt"/>
                </a:endParaRPr>
              </a:p>
            </p:txBody>
          </p:sp>
        </mc:Choice>
        <mc:Fallback xmlns="">
          <p:sp>
            <p:nvSpPr>
              <p:cNvPr id="3" name="Content Placeholder 5">
                <a:extLst>
                  <a:ext uri="{FF2B5EF4-FFF2-40B4-BE49-F238E27FC236}">
                    <a16:creationId xmlns:a16="http://schemas.microsoft.com/office/drawing/2014/main" id="{B4D7EC15-D965-4644-B1A0-BC49A9BEF4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599" y="1543385"/>
                <a:ext cx="8633792" cy="3820352"/>
              </a:xfrm>
              <a:prstGeom prst="rect">
                <a:avLst/>
              </a:prstGeom>
              <a:blipFill>
                <a:blip r:embed="rId4"/>
                <a:stretch>
                  <a:fillRect l="-1411" t="-2552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496957" y="843810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28259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F7F42A-7CD5-412E-8972-91A1F0A1B199}"/>
              </a:ext>
            </a:extLst>
          </p:cNvPr>
          <p:cNvSpPr txBox="1"/>
          <p:nvPr/>
        </p:nvSpPr>
        <p:spPr>
          <a:xfrm>
            <a:off x="4639171" y="-48017"/>
            <a:ext cx="37472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Échantillonnage</a:t>
            </a:r>
            <a:endParaRPr lang="en-CA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797F92-EDDC-4702-9749-B21871B5B24A}"/>
              </a:ext>
            </a:extLst>
          </p:cNvPr>
          <p:cNvSpPr txBox="1"/>
          <p:nvPr/>
        </p:nvSpPr>
        <p:spPr>
          <a:xfrm>
            <a:off x="1327458" y="-48017"/>
            <a:ext cx="31677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600" b="1" dirty="0">
                <a:solidFill>
                  <a:schemeClr val="bg1"/>
                </a:solidFill>
                <a:latin typeface="+mj-lt"/>
              </a:rPr>
              <a:t>Cadre 1D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3D7DEAD-00FE-4CB3-B853-6FC3F67D1D9F}"/>
              </a:ext>
            </a:extLst>
          </p:cNvPr>
          <p:cNvSpPr/>
          <p:nvPr/>
        </p:nvSpPr>
        <p:spPr>
          <a:xfrm>
            <a:off x="941696" y="2565318"/>
            <a:ext cx="6887855" cy="469438"/>
          </a:xfrm>
          <a:prstGeom prst="roundRect">
            <a:avLst/>
          </a:prstGeom>
          <a:solidFill>
            <a:schemeClr val="bg2"/>
          </a:solidFill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200" b="1" spc="-50" dirty="0">
                <a:solidFill>
                  <a:srgbClr val="FF0000"/>
                </a:solidFill>
                <a:latin typeface="+mj-lt"/>
                <a:cs typeface="Tahoma"/>
              </a:rPr>
              <a:t>Filtrage passe-bas anti-repliement avant l’échantillonnage </a:t>
            </a:r>
            <a:endParaRPr lang="en-CA" sz="2200" b="1" dirty="0">
              <a:latin typeface="+mj-lt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43AD3CD-1163-422D-B412-61A6D72862C0}"/>
              </a:ext>
            </a:extLst>
          </p:cNvPr>
          <p:cNvSpPr/>
          <p:nvPr/>
        </p:nvSpPr>
        <p:spPr>
          <a:xfrm>
            <a:off x="355599" y="5371817"/>
            <a:ext cx="8432802" cy="457996"/>
          </a:xfrm>
          <a:prstGeom prst="roundRect">
            <a:avLst/>
          </a:prstGeom>
          <a:solidFill>
            <a:srgbClr val="FFE1E1"/>
          </a:solidFill>
          <a:ln w="28575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buSzPct val="135000"/>
            </a:pPr>
            <a:r>
              <a:rPr lang="en-CA" sz="2200" b="1" spc="-50" dirty="0">
                <a:solidFill>
                  <a:srgbClr val="FF0000"/>
                </a:solidFill>
                <a:latin typeface="+mj-lt"/>
                <a:cs typeface="Tahoma"/>
              </a:rPr>
              <a:t>Comment </a:t>
            </a:r>
            <a:r>
              <a:rPr lang="en-CA" sz="2200" b="1" spc="-50" dirty="0" err="1">
                <a:solidFill>
                  <a:srgbClr val="FF0000"/>
                </a:solidFill>
                <a:latin typeface="+mj-lt"/>
                <a:cs typeface="Tahoma"/>
              </a:rPr>
              <a:t>obtenir</a:t>
            </a:r>
            <a:r>
              <a:rPr lang="en-CA" sz="2200" b="1" spc="-50" dirty="0">
                <a:solidFill>
                  <a:srgbClr val="FF0000"/>
                </a:solidFill>
                <a:latin typeface="+mj-lt"/>
                <a:cs typeface="Tahoma"/>
              </a:rPr>
              <a:t>, </a:t>
            </a:r>
            <a:r>
              <a:rPr lang="en-CA" sz="2200" b="1" spc="-50" dirty="0" err="1">
                <a:solidFill>
                  <a:srgbClr val="FF0000"/>
                </a:solidFill>
                <a:latin typeface="+mj-lt"/>
                <a:cs typeface="Tahoma"/>
              </a:rPr>
              <a:t>interpréter</a:t>
            </a:r>
            <a:r>
              <a:rPr lang="en-CA" sz="2200" b="1" spc="-50" dirty="0">
                <a:solidFill>
                  <a:srgbClr val="FF0000"/>
                </a:solidFill>
                <a:latin typeface="+mj-lt"/>
                <a:cs typeface="Tahoma"/>
              </a:rPr>
              <a:t> et </a:t>
            </a:r>
            <a:r>
              <a:rPr lang="en-CA" sz="2200" b="1" spc="-50" dirty="0" err="1">
                <a:solidFill>
                  <a:srgbClr val="FF0000"/>
                </a:solidFill>
                <a:latin typeface="+mj-lt"/>
                <a:cs typeface="Tahoma"/>
              </a:rPr>
              <a:t>manipuler</a:t>
            </a:r>
            <a:r>
              <a:rPr lang="en-CA" sz="2200" b="1" spc="-50" dirty="0">
                <a:solidFill>
                  <a:srgbClr val="FF0000"/>
                </a:solidFill>
                <a:latin typeface="+mj-lt"/>
                <a:cs typeface="Tahoma"/>
              </a:rPr>
              <a:t> des </a:t>
            </a:r>
            <a:r>
              <a:rPr lang="en-CA" sz="2200" b="1" spc="-50" dirty="0" err="1">
                <a:solidFill>
                  <a:srgbClr val="FF0000"/>
                </a:solidFill>
                <a:latin typeface="+mj-lt"/>
                <a:cs typeface="Tahoma"/>
              </a:rPr>
              <a:t>fréquences</a:t>
            </a:r>
            <a:r>
              <a:rPr lang="en-CA" sz="2200" b="1" spc="-50" dirty="0">
                <a:solidFill>
                  <a:srgbClr val="FF0000"/>
                </a:solidFill>
                <a:latin typeface="+mj-lt"/>
                <a:cs typeface="Tahoma"/>
              </a:rPr>
              <a:t> </a:t>
            </a:r>
            <a:r>
              <a:rPr lang="en-CA" sz="2200" b="1" spc="-50" dirty="0" err="1">
                <a:solidFill>
                  <a:srgbClr val="FF0000"/>
                </a:solidFill>
                <a:latin typeface="+mj-lt"/>
                <a:cs typeface="Tahoma"/>
              </a:rPr>
              <a:t>discrètes</a:t>
            </a:r>
            <a:r>
              <a:rPr lang="en-CA" sz="2200" b="1" spc="-50" dirty="0">
                <a:solidFill>
                  <a:srgbClr val="FF0000"/>
                </a:solidFill>
                <a:latin typeface="+mj-lt"/>
                <a:cs typeface="Tahoma"/>
              </a:rPr>
              <a:t> ?</a:t>
            </a:r>
            <a:endParaRPr lang="fr-FR" sz="2200" b="1" spc="-45" dirty="0">
              <a:solidFill>
                <a:srgbClr val="FF0000"/>
              </a:solidFill>
              <a:latin typeface="+mj-lt"/>
              <a:cs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42A143A-CC6F-41BC-A82B-14529AFC020D}"/>
              </a:ext>
            </a:extLst>
          </p:cNvPr>
          <p:cNvSpPr/>
          <p:nvPr/>
        </p:nvSpPr>
        <p:spPr>
          <a:xfrm>
            <a:off x="2509025" y="115756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ts val="600"/>
              </a:spcBef>
              <a:buSzPct val="135000"/>
            </a:pPr>
            <a:endParaRPr lang="fr-FR" b="1" spc="-45" dirty="0">
              <a:solidFill>
                <a:srgbClr val="FF0000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5617840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0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" y="1600220"/>
            <a:ext cx="9029700" cy="433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073150" y="1219200"/>
            <a:ext cx="782637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80000" marR="0" lvl="0" indent="-324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60000"/>
              </a:buClr>
              <a:buSzTx/>
              <a:tabLst/>
              <a:defRPr/>
            </a:pPr>
            <a:r>
              <a:rPr lang="fr-CA" sz="1800" kern="0" dirty="0">
                <a:solidFill>
                  <a:srgbClr val="002060"/>
                </a:solidFill>
                <a:latin typeface="Verdana" pitchFamily="34" charset="0"/>
              </a:rPr>
              <a:t>d</a:t>
            </a:r>
            <a:r>
              <a:rPr kumimoji="0" lang="fr-CA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omaine</a:t>
            </a:r>
            <a:r>
              <a:rPr kumimoji="0" lang="fr-CA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du temps	 	    domaine</a:t>
            </a:r>
            <a:r>
              <a:rPr kumimoji="0" lang="fr-CA" sz="1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de la fréquence</a:t>
            </a:r>
            <a:endParaRPr kumimoji="0" lang="fr-CA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180000" marR="0" lvl="0" indent="-324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60000"/>
              </a:buClr>
              <a:buSzTx/>
              <a:tabLst/>
              <a:defRPr/>
            </a:pPr>
            <a:endParaRPr kumimoji="0" lang="fr-CA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180000" marR="0" lvl="0" indent="-324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60000"/>
              </a:buClr>
              <a:buSzTx/>
              <a:tabLst/>
              <a:defRPr/>
            </a:pPr>
            <a:endParaRPr kumimoji="0" lang="fr-CA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180000" marR="0" lvl="0" indent="-324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60000"/>
              </a:buClr>
              <a:buSzTx/>
              <a:tabLst/>
              <a:defRPr/>
            </a:pPr>
            <a:endParaRPr kumimoji="0" lang="fr-CA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092D71-A466-DB4D-8A5F-9518262AAF13}"/>
              </a:ext>
            </a:extLst>
          </p:cNvPr>
          <p:cNvSpPr/>
          <p:nvPr/>
        </p:nvSpPr>
        <p:spPr>
          <a:xfrm>
            <a:off x="248476" y="-1"/>
            <a:ext cx="4353087" cy="228259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0D7CCF-F7F6-0E4A-9606-5DE7EE981DC3}"/>
              </a:ext>
            </a:extLst>
          </p:cNvPr>
          <p:cNvSpPr txBox="1"/>
          <p:nvPr/>
        </p:nvSpPr>
        <p:spPr>
          <a:xfrm>
            <a:off x="4639171" y="-48017"/>
            <a:ext cx="37472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Échantillonnage</a:t>
            </a:r>
            <a:endParaRPr lang="en-CA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5720D3-9D06-D746-B3E6-958D1925AE5B}"/>
              </a:ext>
            </a:extLst>
          </p:cNvPr>
          <p:cNvSpPr txBox="1"/>
          <p:nvPr/>
        </p:nvSpPr>
        <p:spPr>
          <a:xfrm>
            <a:off x="1327458" y="-48017"/>
            <a:ext cx="31677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600" b="1" dirty="0">
                <a:solidFill>
                  <a:schemeClr val="bg1"/>
                </a:solidFill>
                <a:latin typeface="+mj-lt"/>
              </a:rPr>
              <a:t>Cadre 1D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A3367D-8B93-ABEF-D66D-9EFD3CB86AEE}"/>
              </a:ext>
            </a:extLst>
          </p:cNvPr>
          <p:cNvSpPr txBox="1"/>
          <p:nvPr/>
        </p:nvSpPr>
        <p:spPr>
          <a:xfrm>
            <a:off x="355599" y="263530"/>
            <a:ext cx="8788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 spc="-1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Aspects pratiques : Durée finie de la fenêtre d’acquisition</a:t>
            </a:r>
            <a:endParaRPr lang="fr-CA" sz="2800" b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731B10C-67EE-25A0-B119-012A158ADA5D}"/>
              </a:ext>
            </a:extLst>
          </p:cNvPr>
          <p:cNvCxnSpPr>
            <a:cxnSpLocks/>
          </p:cNvCxnSpPr>
          <p:nvPr/>
        </p:nvCxnSpPr>
        <p:spPr>
          <a:xfrm>
            <a:off x="496957" y="843810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687885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134747" y="1414163"/>
            <a:ext cx="782637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80000" marR="0" lvl="0" indent="-324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60000"/>
              </a:buClr>
              <a:buSzTx/>
              <a:tabLst/>
              <a:defRPr/>
            </a:pPr>
            <a:r>
              <a:rPr lang="fr-CA" sz="1800" kern="0" dirty="0">
                <a:solidFill>
                  <a:srgbClr val="002060"/>
                </a:solidFill>
                <a:latin typeface="Verdana" pitchFamily="34" charset="0"/>
              </a:rPr>
              <a:t>d</a:t>
            </a:r>
            <a:r>
              <a:rPr kumimoji="0" lang="fr-CA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omaine</a:t>
            </a:r>
            <a:r>
              <a:rPr kumimoji="0" lang="fr-CA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du temps	 	    domaine</a:t>
            </a:r>
            <a:r>
              <a:rPr kumimoji="0" lang="fr-CA" sz="1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de la fréquence</a:t>
            </a:r>
            <a:endParaRPr kumimoji="0" lang="fr-CA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180000" marR="0" lvl="0" indent="-324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60000"/>
              </a:buClr>
              <a:buSzTx/>
              <a:tabLst/>
              <a:defRPr/>
            </a:pPr>
            <a:endParaRPr kumimoji="0" lang="fr-CA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180000" marR="0" lvl="0" indent="-324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60000"/>
              </a:buClr>
              <a:buSzTx/>
              <a:tabLst/>
              <a:defRPr/>
            </a:pPr>
            <a:endParaRPr kumimoji="0" lang="fr-CA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180000" marR="0" lvl="0" indent="-324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60000"/>
              </a:buClr>
              <a:buSzTx/>
              <a:tabLst/>
              <a:defRPr/>
            </a:pPr>
            <a:endParaRPr kumimoji="0" lang="fr-CA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pic>
        <p:nvPicPr>
          <p:cNvPr id="129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84424"/>
            <a:ext cx="9067800" cy="460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AB45DCB-9A02-5846-AA47-2C27A52C9A6A}"/>
              </a:ext>
            </a:extLst>
          </p:cNvPr>
          <p:cNvSpPr/>
          <p:nvPr/>
        </p:nvSpPr>
        <p:spPr>
          <a:xfrm>
            <a:off x="248476" y="-1"/>
            <a:ext cx="4353087" cy="228259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DABE21-D8D1-8045-BB95-BF1FD3DC6A99}"/>
              </a:ext>
            </a:extLst>
          </p:cNvPr>
          <p:cNvSpPr txBox="1"/>
          <p:nvPr/>
        </p:nvSpPr>
        <p:spPr>
          <a:xfrm>
            <a:off x="4639171" y="-48017"/>
            <a:ext cx="37472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Échantillonnage</a:t>
            </a:r>
            <a:endParaRPr lang="en-CA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4B6C54-FBF3-664E-8435-F3BF09C29147}"/>
              </a:ext>
            </a:extLst>
          </p:cNvPr>
          <p:cNvSpPr txBox="1"/>
          <p:nvPr/>
        </p:nvSpPr>
        <p:spPr>
          <a:xfrm>
            <a:off x="1327458" y="-48017"/>
            <a:ext cx="31677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600" b="1" dirty="0">
                <a:solidFill>
                  <a:schemeClr val="bg1"/>
                </a:solidFill>
                <a:latin typeface="+mj-lt"/>
              </a:rPr>
              <a:t>Cadre 1D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19ED94-2F61-993B-4103-9AA408BFF185}"/>
              </a:ext>
            </a:extLst>
          </p:cNvPr>
          <p:cNvSpPr txBox="1"/>
          <p:nvPr/>
        </p:nvSpPr>
        <p:spPr>
          <a:xfrm>
            <a:off x="355599" y="263530"/>
            <a:ext cx="8788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 spc="-1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Aspects pratiques : Durée finie de la fenêtre d’acquisition</a:t>
            </a:r>
            <a:endParaRPr lang="fr-CA" sz="2800" b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B8BD166-E88B-96BC-A71E-BA45E14E3305}"/>
              </a:ext>
            </a:extLst>
          </p:cNvPr>
          <p:cNvCxnSpPr>
            <a:cxnSpLocks/>
          </p:cNvCxnSpPr>
          <p:nvPr/>
        </p:nvCxnSpPr>
        <p:spPr>
          <a:xfrm>
            <a:off x="496957" y="843810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48875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91659"/>
            <a:ext cx="9115425" cy="431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1349375" y="1311275"/>
            <a:ext cx="782637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80000" marR="0" lvl="0" indent="-324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60000"/>
              </a:buClr>
              <a:buSzTx/>
              <a:tabLst/>
              <a:defRPr/>
            </a:pPr>
            <a:r>
              <a:rPr lang="fr-CA" sz="1800" kern="0" dirty="0">
                <a:solidFill>
                  <a:srgbClr val="002060"/>
                </a:solidFill>
                <a:latin typeface="Verdana" pitchFamily="34" charset="0"/>
              </a:rPr>
              <a:t>d</a:t>
            </a:r>
            <a:r>
              <a:rPr kumimoji="0" lang="fr-CA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omaine</a:t>
            </a:r>
            <a:r>
              <a:rPr kumimoji="0" lang="fr-CA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du temps		domaine</a:t>
            </a:r>
            <a:r>
              <a:rPr kumimoji="0" lang="fr-CA" sz="1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de la fréquence</a:t>
            </a:r>
            <a:endParaRPr kumimoji="0" lang="fr-CA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180000" marR="0" lvl="0" indent="-324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60000"/>
              </a:buClr>
              <a:buSzTx/>
              <a:tabLst/>
              <a:defRPr/>
            </a:pPr>
            <a:endParaRPr kumimoji="0" lang="fr-CA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180000" marR="0" lvl="0" indent="-324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60000"/>
              </a:buClr>
              <a:buSzTx/>
              <a:tabLst/>
              <a:defRPr/>
            </a:pPr>
            <a:endParaRPr kumimoji="0" lang="fr-CA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  <a:p>
            <a:pPr marL="180000" marR="0" lvl="0" indent="-324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60000"/>
              </a:buClr>
              <a:buSzTx/>
              <a:tabLst/>
              <a:defRPr/>
            </a:pPr>
            <a:endParaRPr kumimoji="0" lang="fr-CA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823001" y="4526268"/>
            <a:ext cx="1473200" cy="1012825"/>
          </a:xfrm>
          <a:prstGeom prst="rect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60000"/>
              </a:buClr>
              <a:buSzTx/>
              <a:buFont typeface="Wingdings" pitchFamily="2" charset="2"/>
              <a:buNone/>
              <a:tabLst/>
            </a:pPr>
            <a:endParaRPr kumimoji="0" lang="fr-CA" sz="1000" b="0" i="0" u="none" strike="noStrike" cap="none" normalizeH="0" baseline="0">
              <a:ln>
                <a:noFill/>
              </a:ln>
              <a:solidFill>
                <a:srgbClr val="003264"/>
              </a:solidFill>
              <a:effectLst/>
              <a:latin typeface="Arial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6857975" y="4343390"/>
            <a:ext cx="1565276" cy="822951"/>
          </a:xfrm>
          <a:prstGeom prst="rect">
            <a:avLst/>
          </a:prstGeom>
          <a:noFill/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60000"/>
              </a:buClr>
              <a:buSzTx/>
              <a:buFont typeface="Wingdings" pitchFamily="2" charset="2"/>
              <a:buNone/>
              <a:tabLst/>
            </a:pPr>
            <a:endParaRPr kumimoji="0" lang="fr-CA" sz="1000" b="0" i="0" u="none" strike="noStrike" cap="none" normalizeH="0" baseline="0">
              <a:ln>
                <a:noFill/>
              </a:ln>
              <a:solidFill>
                <a:srgbClr val="003264"/>
              </a:solidFill>
              <a:effectLst/>
              <a:latin typeface="Arial" charset="0"/>
            </a:endParaRPr>
          </a:p>
        </p:txBody>
      </p:sp>
      <p:sp>
        <p:nvSpPr>
          <p:cNvPr id="11" name="Arc 10"/>
          <p:cNvSpPr/>
          <p:nvPr/>
        </p:nvSpPr>
        <p:spPr bwMode="auto">
          <a:xfrm>
            <a:off x="6126463" y="4709146"/>
            <a:ext cx="1657350" cy="1104899"/>
          </a:xfrm>
          <a:prstGeom prst="arc">
            <a:avLst>
              <a:gd name="adj1" fmla="val 21417649"/>
              <a:gd name="adj2" fmla="val 10975555"/>
            </a:avLst>
          </a:prstGeom>
          <a:noFill/>
          <a:ln w="50800" cap="flat" cmpd="sng" algn="ctr">
            <a:solidFill>
              <a:srgbClr val="C00000"/>
            </a:solidFill>
            <a:prstDash val="solid"/>
            <a:round/>
            <a:headEnd type="triangl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60000"/>
              </a:buClr>
              <a:buSzTx/>
              <a:buFont typeface="Wingdings" pitchFamily="2" charset="2"/>
              <a:buNone/>
              <a:tabLst/>
            </a:pPr>
            <a:endParaRPr kumimoji="0" lang="fr-CA" sz="1000" b="0" i="0" u="none" strike="noStrike" cap="none" normalizeH="0" baseline="0">
              <a:ln>
                <a:noFill/>
              </a:ln>
              <a:solidFill>
                <a:srgbClr val="003264"/>
              </a:solidFill>
              <a:effectLst/>
              <a:latin typeface="Arial" charset="0"/>
            </a:endParaRPr>
          </a:p>
        </p:txBody>
      </p:sp>
      <p:sp>
        <p:nvSpPr>
          <p:cNvPr id="12" name="Oval Callout 11"/>
          <p:cNvSpPr/>
          <p:nvPr/>
        </p:nvSpPr>
        <p:spPr bwMode="auto">
          <a:xfrm>
            <a:off x="823001" y="5897853"/>
            <a:ext cx="2285975" cy="548634"/>
          </a:xfrm>
          <a:prstGeom prst="wedgeEllipseCallout">
            <a:avLst>
              <a:gd name="adj1" fmla="val 13453"/>
              <a:gd name="adj2" fmla="val -109554"/>
            </a:avLst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60000"/>
              </a:buClr>
              <a:buSzTx/>
              <a:buFont typeface="Wingdings" pitchFamily="2" charset="2"/>
              <a:buNone/>
              <a:tabLst/>
            </a:pPr>
            <a:r>
              <a:rPr kumimoji="0" lang="fr-CA" sz="1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saut brusque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A585B5A-27CC-CC45-B886-416154B60A1F}"/>
              </a:ext>
            </a:extLst>
          </p:cNvPr>
          <p:cNvSpPr/>
          <p:nvPr/>
        </p:nvSpPr>
        <p:spPr>
          <a:xfrm>
            <a:off x="248476" y="-1"/>
            <a:ext cx="4353087" cy="228259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7DB6D9D-7590-6448-8872-CE99067B38E5}"/>
              </a:ext>
            </a:extLst>
          </p:cNvPr>
          <p:cNvSpPr txBox="1"/>
          <p:nvPr/>
        </p:nvSpPr>
        <p:spPr>
          <a:xfrm>
            <a:off x="4639171" y="-48017"/>
            <a:ext cx="37472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Échantillonnage</a:t>
            </a:r>
            <a:endParaRPr lang="en-CA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A48B419-1FD0-A04B-8A31-A0FDF311E53B}"/>
              </a:ext>
            </a:extLst>
          </p:cNvPr>
          <p:cNvSpPr txBox="1"/>
          <p:nvPr/>
        </p:nvSpPr>
        <p:spPr>
          <a:xfrm>
            <a:off x="1327458" y="-48017"/>
            <a:ext cx="31677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600" b="1" dirty="0">
                <a:solidFill>
                  <a:schemeClr val="bg1"/>
                </a:solidFill>
                <a:latin typeface="+mj-lt"/>
              </a:rPr>
              <a:t>Cadre 1D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7A4786-8F56-7EAE-268C-15564A326A73}"/>
              </a:ext>
            </a:extLst>
          </p:cNvPr>
          <p:cNvSpPr txBox="1"/>
          <p:nvPr/>
        </p:nvSpPr>
        <p:spPr>
          <a:xfrm>
            <a:off x="355599" y="263530"/>
            <a:ext cx="87884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b="1" spc="-1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Aspects pratiques : échantillonnage fréquentiel et périodicité implicite</a:t>
            </a:r>
            <a:endParaRPr lang="fr-CA" sz="2800" b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0F6DA05-C479-15EA-496A-6949C590DF14}"/>
              </a:ext>
            </a:extLst>
          </p:cNvPr>
          <p:cNvCxnSpPr>
            <a:cxnSpLocks/>
          </p:cNvCxnSpPr>
          <p:nvPr/>
        </p:nvCxnSpPr>
        <p:spPr>
          <a:xfrm>
            <a:off x="496957" y="1202626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539657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B3B7A5D-2701-4051-8D67-4C9F5700A2A4}"/>
              </a:ext>
            </a:extLst>
          </p:cNvPr>
          <p:cNvSpPr txBox="1"/>
          <p:nvPr/>
        </p:nvSpPr>
        <p:spPr>
          <a:xfrm>
            <a:off x="355599" y="263530"/>
            <a:ext cx="84328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Caractéristiques</a:t>
            </a:r>
            <a:r>
              <a:rPr lang="en-CA" sz="3200" b="1" spc="-1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de la </a:t>
            </a:r>
            <a:r>
              <a:rPr lang="en-CA" sz="3200" b="1" spc="-1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transformée</a:t>
            </a:r>
            <a:r>
              <a:rPr lang="en-CA" sz="3200" b="1" spc="-1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de Fourier</a:t>
            </a:r>
            <a:endParaRPr lang="en-US" sz="3200" b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28259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F7F42A-7CD5-412E-8972-91A1F0A1B199}"/>
              </a:ext>
            </a:extLst>
          </p:cNvPr>
          <p:cNvSpPr txBox="1"/>
          <p:nvPr/>
        </p:nvSpPr>
        <p:spPr>
          <a:xfrm>
            <a:off x="4639171" y="-48017"/>
            <a:ext cx="39975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Transformée</a:t>
            </a: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de Fourier à temps </a:t>
            </a:r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discret</a:t>
            </a: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et TFD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797F92-EDDC-4702-9749-B21871B5B24A}"/>
              </a:ext>
            </a:extLst>
          </p:cNvPr>
          <p:cNvSpPr txBox="1"/>
          <p:nvPr/>
        </p:nvSpPr>
        <p:spPr>
          <a:xfrm>
            <a:off x="1327458" y="-48017"/>
            <a:ext cx="31677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600" b="1" dirty="0">
                <a:solidFill>
                  <a:schemeClr val="bg1"/>
                </a:solidFill>
                <a:latin typeface="+mj-lt"/>
              </a:rPr>
              <a:t>Cadre 1D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CE88FBC-EA05-F66F-0114-32AD757D3569}"/>
              </a:ext>
            </a:extLst>
          </p:cNvPr>
          <p:cNvGrpSpPr/>
          <p:nvPr/>
        </p:nvGrpSpPr>
        <p:grpSpPr>
          <a:xfrm>
            <a:off x="2598440" y="1159852"/>
            <a:ext cx="6273165" cy="4855625"/>
            <a:chOff x="496957" y="843810"/>
            <a:chExt cx="7103666" cy="5430712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C167C549-A090-4661-B662-B92C924570A3}"/>
                </a:ext>
              </a:extLst>
            </p:cNvPr>
            <p:cNvCxnSpPr>
              <a:cxnSpLocks/>
            </p:cNvCxnSpPr>
            <p:nvPr/>
          </p:nvCxnSpPr>
          <p:spPr>
            <a:xfrm>
              <a:off x="496957" y="843810"/>
              <a:ext cx="5565913" cy="0"/>
            </a:xfrm>
            <a:prstGeom prst="line">
              <a:avLst/>
            </a:prstGeom>
            <a:ln w="38100"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BAD57AC-40A2-B1B7-8C4D-159AE465160D}"/>
                </a:ext>
              </a:extLst>
            </p:cNvPr>
            <p:cNvGrpSpPr/>
            <p:nvPr/>
          </p:nvGrpSpPr>
          <p:grpSpPr>
            <a:xfrm>
              <a:off x="1226137" y="1143588"/>
              <a:ext cx="6374486" cy="5130934"/>
              <a:chOff x="1226137" y="1143588"/>
              <a:chExt cx="6374486" cy="5130934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DCEFDFDA-BA98-4356-BDD9-FE189C7820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26137" y="1159852"/>
                <a:ext cx="2927152" cy="5032754"/>
              </a:xfrm>
              <a:prstGeom prst="rect">
                <a:avLst/>
              </a:prstGeom>
            </p:spPr>
          </p:pic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EEF1A586-DF56-45D6-9FA0-206342BC10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603519" y="2426298"/>
                <a:ext cx="2997104" cy="1323474"/>
              </a:xfrm>
              <a:prstGeom prst="rect">
                <a:avLst/>
              </a:prstGeom>
            </p:spPr>
          </p:pic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00F8B16C-70D9-45DE-B289-FEB54E6CC2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572000" y="3687679"/>
                <a:ext cx="2950507" cy="1309658"/>
              </a:xfrm>
              <a:prstGeom prst="rect">
                <a:avLst/>
              </a:prstGeom>
            </p:spPr>
          </p:pic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C43BEE37-E7A6-4F85-AABF-580145D30A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638495" y="4985518"/>
                <a:ext cx="2927152" cy="1289004"/>
              </a:xfrm>
              <a:prstGeom prst="rect">
                <a:avLst/>
              </a:prstGeom>
            </p:spPr>
          </p:pic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C81B8C44-004A-4128-8386-958EAAF3CC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601563" y="1143588"/>
                <a:ext cx="2924121" cy="1252685"/>
              </a:xfrm>
              <a:prstGeom prst="rect">
                <a:avLst/>
              </a:prstGeom>
            </p:spPr>
          </p:pic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0E89E83-DFB1-A04E-A0D4-D4AB1A0C1BA1}"/>
                </a:ext>
              </a:extLst>
            </p:cNvPr>
            <p:cNvSpPr txBox="1"/>
            <p:nvPr/>
          </p:nvSpPr>
          <p:spPr>
            <a:xfrm>
              <a:off x="4541160" y="1124974"/>
              <a:ext cx="301686" cy="369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dirty="0"/>
                <a:t>a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17BCA8E-155F-BB4E-B06F-CAAF0DFAD551}"/>
                </a:ext>
              </a:extLst>
            </p:cNvPr>
            <p:cNvSpPr txBox="1"/>
            <p:nvPr/>
          </p:nvSpPr>
          <p:spPr>
            <a:xfrm>
              <a:off x="1210097" y="2406223"/>
              <a:ext cx="301686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dirty="0"/>
                <a:t>2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9FF49F4-F0F8-B74E-AC9A-CC106F6F3726}"/>
                </a:ext>
              </a:extLst>
            </p:cNvPr>
            <p:cNvSpPr txBox="1"/>
            <p:nvPr/>
          </p:nvSpPr>
          <p:spPr>
            <a:xfrm>
              <a:off x="1210097" y="3673234"/>
              <a:ext cx="301686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dirty="0"/>
                <a:t>3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8C57785-3CED-4E40-9376-2904F2D22619}"/>
                </a:ext>
              </a:extLst>
            </p:cNvPr>
            <p:cNvSpPr txBox="1"/>
            <p:nvPr/>
          </p:nvSpPr>
          <p:spPr>
            <a:xfrm>
              <a:off x="1176710" y="4909538"/>
              <a:ext cx="301686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dirty="0"/>
                <a:t>4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2085822-A04A-8F45-B481-EB38E57BC232}"/>
                </a:ext>
              </a:extLst>
            </p:cNvPr>
            <p:cNvSpPr txBox="1"/>
            <p:nvPr/>
          </p:nvSpPr>
          <p:spPr>
            <a:xfrm>
              <a:off x="1139331" y="1101643"/>
              <a:ext cx="301686" cy="369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dirty="0"/>
                <a:t>1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4E80F83-BC51-384D-BDD1-3EBDE083E6FE}"/>
                </a:ext>
              </a:extLst>
            </p:cNvPr>
            <p:cNvSpPr txBox="1"/>
            <p:nvPr/>
          </p:nvSpPr>
          <p:spPr>
            <a:xfrm>
              <a:off x="4533902" y="2416951"/>
              <a:ext cx="301686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dirty="0"/>
                <a:t>b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C4AC84C-9B13-054B-99D5-4BFE6402BF18}"/>
                </a:ext>
              </a:extLst>
            </p:cNvPr>
            <p:cNvSpPr txBox="1"/>
            <p:nvPr/>
          </p:nvSpPr>
          <p:spPr>
            <a:xfrm>
              <a:off x="4502401" y="3726129"/>
              <a:ext cx="301686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dirty="0"/>
                <a:t>c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CA7B963-F77F-2743-8AF5-CEC33D80764E}"/>
                </a:ext>
              </a:extLst>
            </p:cNvPr>
            <p:cNvSpPr txBox="1"/>
            <p:nvPr/>
          </p:nvSpPr>
          <p:spPr>
            <a:xfrm>
              <a:off x="4569607" y="4979253"/>
              <a:ext cx="301686" cy="369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dirty="0"/>
                <a:t>d</a:t>
              </a:r>
            </a:p>
          </p:txBody>
        </p:sp>
      </p:grp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F76589D9-AE28-A0A6-1FAE-AF856BCF01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709" y="3109164"/>
            <a:ext cx="1409700" cy="533400"/>
          </a:xfrm>
          <a:prstGeom prst="rect">
            <a:avLst/>
          </a:prstGeom>
        </p:spPr>
      </p:pic>
      <p:pic>
        <p:nvPicPr>
          <p:cNvPr id="14" name="Graphic 13" descr="Right pointing backhand index with solid fill">
            <a:extLst>
              <a:ext uri="{FF2B5EF4-FFF2-40B4-BE49-F238E27FC236}">
                <a16:creationId xmlns:a16="http://schemas.microsoft.com/office/drawing/2014/main" id="{363C5578-3416-82E8-20E5-146B4C547AF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362047" y="3096761"/>
            <a:ext cx="533401" cy="533401"/>
          </a:xfrm>
          <a:prstGeom prst="rect">
            <a:avLst/>
          </a:prstGeom>
        </p:spPr>
      </p:pic>
      <p:pic>
        <p:nvPicPr>
          <p:cNvPr id="24" name="Picture 23" descr="Qr code&#10;&#10;Description automatically generated">
            <a:extLst>
              <a:ext uri="{FF2B5EF4-FFF2-40B4-BE49-F238E27FC236}">
                <a16:creationId xmlns:a16="http://schemas.microsoft.com/office/drawing/2014/main" id="{15721E95-6AF5-8BCC-1628-3FF97A3EA96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19370" y="2761061"/>
            <a:ext cx="1066430" cy="1066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5190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5DAC7C4-5D10-64A5-D77C-86AF615F1AC7}"/>
              </a:ext>
            </a:extLst>
          </p:cNvPr>
          <p:cNvSpPr/>
          <p:nvPr/>
        </p:nvSpPr>
        <p:spPr>
          <a:xfrm>
            <a:off x="839171" y="5189220"/>
            <a:ext cx="7859060" cy="1143000"/>
          </a:xfrm>
          <a:prstGeom prst="rect">
            <a:avLst/>
          </a:prstGeom>
          <a:solidFill>
            <a:schemeClr val="bg1"/>
          </a:solidFill>
          <a:ln w="19050">
            <a:solidFill>
              <a:srgbClr val="E6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79"/>
          <p:cNvGrpSpPr>
            <a:grpSpLocks/>
          </p:cNvGrpSpPr>
          <p:nvPr/>
        </p:nvGrpSpPr>
        <p:grpSpPr bwMode="auto">
          <a:xfrm>
            <a:off x="3819982" y="2617819"/>
            <a:ext cx="4672014" cy="2427288"/>
            <a:chOff x="2279" y="1976"/>
            <a:chExt cx="2943" cy="1529"/>
          </a:xfrm>
        </p:grpSpPr>
        <p:graphicFrame>
          <p:nvGraphicFramePr>
            <p:cNvPr id="70713" name="Object 5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30610648"/>
                </p:ext>
              </p:extLst>
            </p:nvPr>
          </p:nvGraphicFramePr>
          <p:xfrm>
            <a:off x="2279" y="3114"/>
            <a:ext cx="1534" cy="39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1892160" imgH="482400" progId="Equation.3">
                    <p:embed/>
                  </p:oleObj>
                </mc:Choice>
                <mc:Fallback>
                  <p:oleObj name="Equation" r:id="rId4" imgW="1892160" imgH="482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79" y="3114"/>
                          <a:ext cx="1534" cy="391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3" name="Group 64"/>
            <p:cNvGrpSpPr>
              <a:grpSpLocks/>
            </p:cNvGrpSpPr>
            <p:nvPr/>
          </p:nvGrpSpPr>
          <p:grpSpPr bwMode="auto">
            <a:xfrm>
              <a:off x="3768" y="1976"/>
              <a:ext cx="1454" cy="760"/>
              <a:chOff x="3552" y="1296"/>
              <a:chExt cx="1454" cy="760"/>
            </a:xfrm>
          </p:grpSpPr>
          <p:sp>
            <p:nvSpPr>
              <p:cNvPr id="70665" name="Line 9"/>
              <p:cNvSpPr>
                <a:spLocks noChangeShapeType="1"/>
              </p:cNvSpPr>
              <p:nvPr/>
            </p:nvSpPr>
            <p:spPr bwMode="auto">
              <a:xfrm rot="-5400000">
                <a:off x="3786" y="1610"/>
                <a:ext cx="336" cy="0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miter lim="800000"/>
                <a:headEnd/>
                <a:tailEnd type="oval" w="med" len="med"/>
              </a:ln>
              <a:effectLst/>
            </p:spPr>
            <p:txBody>
              <a:bodyPr wrap="none"/>
              <a:lstStyle/>
              <a:p>
                <a:endParaRPr lang="fr-CA"/>
              </a:p>
            </p:txBody>
          </p:sp>
          <p:sp>
            <p:nvSpPr>
              <p:cNvPr id="70670" name="Line 14"/>
              <p:cNvSpPr>
                <a:spLocks noChangeShapeType="1"/>
              </p:cNvSpPr>
              <p:nvPr/>
            </p:nvSpPr>
            <p:spPr bwMode="auto">
              <a:xfrm rot="-5400000">
                <a:off x="4137" y="1720"/>
                <a:ext cx="98" cy="0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miter lim="800000"/>
                <a:headEnd/>
                <a:tailEnd type="oval" w="med" len="med"/>
              </a:ln>
              <a:effectLst/>
            </p:spPr>
            <p:txBody>
              <a:bodyPr wrap="none"/>
              <a:lstStyle/>
              <a:p>
                <a:endParaRPr lang="fr-CA"/>
              </a:p>
            </p:txBody>
          </p:sp>
          <p:sp>
            <p:nvSpPr>
              <p:cNvPr id="70675" name="Line 19"/>
              <p:cNvSpPr>
                <a:spLocks noChangeShapeType="1"/>
              </p:cNvSpPr>
              <p:nvPr/>
            </p:nvSpPr>
            <p:spPr bwMode="auto">
              <a:xfrm rot="-5400000">
                <a:off x="4394" y="1738"/>
                <a:ext cx="59" cy="0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miter lim="800000"/>
                <a:headEnd/>
                <a:tailEnd type="oval" w="med" len="med"/>
              </a:ln>
              <a:effectLst/>
            </p:spPr>
            <p:txBody>
              <a:bodyPr wrap="none"/>
              <a:lstStyle/>
              <a:p>
                <a:endParaRPr lang="fr-CA"/>
              </a:p>
            </p:txBody>
          </p:sp>
          <p:sp>
            <p:nvSpPr>
              <p:cNvPr id="70679" name="Line 23"/>
              <p:cNvSpPr>
                <a:spLocks noChangeShapeType="1"/>
              </p:cNvSpPr>
              <p:nvPr/>
            </p:nvSpPr>
            <p:spPr bwMode="auto">
              <a:xfrm>
                <a:off x="3852" y="1769"/>
                <a:ext cx="959" cy="0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miter lim="800000"/>
                <a:headEnd/>
                <a:tailEnd/>
              </a:ln>
              <a:effectLst/>
            </p:spPr>
            <p:txBody>
              <a:bodyPr wrap="none"/>
              <a:lstStyle/>
              <a:p>
                <a:endParaRPr lang="fr-CA"/>
              </a:p>
            </p:txBody>
          </p:sp>
          <p:sp>
            <p:nvSpPr>
              <p:cNvPr id="70680" name="Line 24"/>
              <p:cNvSpPr>
                <a:spLocks noChangeShapeType="1"/>
              </p:cNvSpPr>
              <p:nvPr/>
            </p:nvSpPr>
            <p:spPr bwMode="auto">
              <a:xfrm rot="-5400000">
                <a:off x="3655" y="1572"/>
                <a:ext cx="394" cy="0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miter lim="800000"/>
                <a:headEnd/>
                <a:tailEnd/>
              </a:ln>
              <a:effectLst/>
            </p:spPr>
            <p:txBody>
              <a:bodyPr wrap="none"/>
              <a:lstStyle/>
              <a:p>
                <a:endParaRPr lang="fr-CA"/>
              </a:p>
            </p:txBody>
          </p:sp>
          <p:sp>
            <p:nvSpPr>
              <p:cNvPr id="70681" name="Text Box 25"/>
              <p:cNvSpPr txBox="1">
                <a:spLocks noChangeArrowheads="1"/>
              </p:cNvSpPr>
              <p:nvPr/>
            </p:nvSpPr>
            <p:spPr bwMode="auto">
              <a:xfrm>
                <a:off x="4677" y="1806"/>
                <a:ext cx="329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r>
                  <a:rPr lang="fr-CA"/>
                  <a:t>f</a:t>
                </a:r>
              </a:p>
            </p:txBody>
          </p:sp>
          <p:sp>
            <p:nvSpPr>
              <p:cNvPr id="70701" name="Line 45"/>
              <p:cNvSpPr>
                <a:spLocks noChangeShapeType="1"/>
              </p:cNvSpPr>
              <p:nvPr/>
            </p:nvSpPr>
            <p:spPr bwMode="auto">
              <a:xfrm rot="-5400000">
                <a:off x="3972" y="1667"/>
                <a:ext cx="204" cy="0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miter lim="800000"/>
                <a:headEnd/>
                <a:tailEnd type="oval" w="med" len="med"/>
              </a:ln>
              <a:effectLst/>
            </p:spPr>
            <p:txBody>
              <a:bodyPr wrap="none"/>
              <a:lstStyle/>
              <a:p>
                <a:endParaRPr lang="fr-CA"/>
              </a:p>
            </p:txBody>
          </p:sp>
          <p:sp>
            <p:nvSpPr>
              <p:cNvPr id="70703" name="Line 47"/>
              <p:cNvSpPr>
                <a:spLocks noChangeShapeType="1"/>
              </p:cNvSpPr>
              <p:nvPr/>
            </p:nvSpPr>
            <p:spPr bwMode="auto">
              <a:xfrm rot="-5400000">
                <a:off x="4266" y="1752"/>
                <a:ext cx="48" cy="0"/>
              </a:xfrm>
              <a:prstGeom prst="line">
                <a:avLst/>
              </a:prstGeom>
              <a:noFill/>
              <a:ln w="12700">
                <a:solidFill>
                  <a:srgbClr val="0000FF"/>
                </a:solidFill>
                <a:miter lim="800000"/>
                <a:headEnd/>
                <a:tailEnd type="oval" w="med" len="med"/>
              </a:ln>
              <a:effectLst/>
            </p:spPr>
            <p:txBody>
              <a:bodyPr wrap="none"/>
              <a:lstStyle/>
              <a:p>
                <a:endParaRPr lang="fr-CA"/>
              </a:p>
            </p:txBody>
          </p:sp>
          <p:sp>
            <p:nvSpPr>
              <p:cNvPr id="70716" name="Text Box 60"/>
              <p:cNvSpPr txBox="1">
                <a:spLocks noChangeArrowheads="1"/>
              </p:cNvSpPr>
              <p:nvPr/>
            </p:nvSpPr>
            <p:spPr bwMode="auto">
              <a:xfrm>
                <a:off x="3552" y="1296"/>
                <a:ext cx="328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r>
                  <a:rPr lang="fr-CA">
                    <a:solidFill>
                      <a:srgbClr val="0000FF"/>
                    </a:solidFill>
                  </a:rPr>
                  <a:t>b</a:t>
                </a:r>
                <a:r>
                  <a:rPr lang="fr-CA" baseline="-25000">
                    <a:solidFill>
                      <a:srgbClr val="0000FF"/>
                    </a:solidFill>
                  </a:rPr>
                  <a:t>n</a:t>
                </a:r>
              </a:p>
            </p:txBody>
          </p:sp>
        </p:grpSp>
      </p:grpSp>
      <p:grpSp>
        <p:nvGrpSpPr>
          <p:cNvPr id="4" name="Group 78"/>
          <p:cNvGrpSpPr>
            <a:grpSpLocks/>
          </p:cNvGrpSpPr>
          <p:nvPr/>
        </p:nvGrpSpPr>
        <p:grpSpPr bwMode="auto">
          <a:xfrm>
            <a:off x="839170" y="1230312"/>
            <a:ext cx="7613650" cy="3848100"/>
            <a:chOff x="436" y="1296"/>
            <a:chExt cx="4796" cy="2424"/>
          </a:xfrm>
        </p:grpSpPr>
        <p:graphicFrame>
          <p:nvGraphicFramePr>
            <p:cNvPr id="70714" name="Object 5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98900165"/>
                </p:ext>
              </p:extLst>
            </p:nvPr>
          </p:nvGraphicFramePr>
          <p:xfrm>
            <a:off x="436" y="3334"/>
            <a:ext cx="1691" cy="38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Équation" r:id="rId6" imgW="3454200" imgH="787320" progId="Equation.3">
                    <p:embed/>
                  </p:oleObj>
                </mc:Choice>
                <mc:Fallback>
                  <p:oleObj name="Équation" r:id="rId6" imgW="3454200" imgH="78732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6" y="3334"/>
                          <a:ext cx="1691" cy="38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5" name="Group 63"/>
            <p:cNvGrpSpPr>
              <a:grpSpLocks/>
            </p:cNvGrpSpPr>
            <p:nvPr/>
          </p:nvGrpSpPr>
          <p:grpSpPr bwMode="auto">
            <a:xfrm>
              <a:off x="3768" y="1296"/>
              <a:ext cx="1464" cy="768"/>
              <a:chOff x="3552" y="1872"/>
              <a:chExt cx="1464" cy="768"/>
            </a:xfrm>
          </p:grpSpPr>
          <p:sp>
            <p:nvSpPr>
              <p:cNvPr id="70694" name="Line 38"/>
              <p:cNvSpPr>
                <a:spLocks noChangeShapeType="1"/>
              </p:cNvSpPr>
              <p:nvPr/>
            </p:nvSpPr>
            <p:spPr bwMode="auto">
              <a:xfrm rot="-5400000">
                <a:off x="3797" y="2194"/>
                <a:ext cx="335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miter lim="800000"/>
                <a:headEnd/>
                <a:tailEnd type="oval" w="med" len="med"/>
              </a:ln>
              <a:effectLst/>
            </p:spPr>
            <p:txBody>
              <a:bodyPr wrap="none"/>
              <a:lstStyle/>
              <a:p>
                <a:endParaRPr lang="fr-CA"/>
              </a:p>
            </p:txBody>
          </p:sp>
          <p:sp>
            <p:nvSpPr>
              <p:cNvPr id="70695" name="Line 39"/>
              <p:cNvSpPr>
                <a:spLocks noChangeShapeType="1"/>
              </p:cNvSpPr>
              <p:nvPr/>
            </p:nvSpPr>
            <p:spPr bwMode="auto">
              <a:xfrm rot="-5400000">
                <a:off x="4147" y="2304"/>
                <a:ext cx="9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miter lim="800000"/>
                <a:headEnd/>
                <a:tailEnd type="oval" w="med" len="med"/>
              </a:ln>
              <a:effectLst/>
            </p:spPr>
            <p:txBody>
              <a:bodyPr wrap="none"/>
              <a:lstStyle/>
              <a:p>
                <a:endParaRPr lang="fr-CA"/>
              </a:p>
            </p:txBody>
          </p:sp>
          <p:sp>
            <p:nvSpPr>
              <p:cNvPr id="70696" name="Line 40"/>
              <p:cNvSpPr>
                <a:spLocks noChangeShapeType="1"/>
              </p:cNvSpPr>
              <p:nvPr/>
            </p:nvSpPr>
            <p:spPr bwMode="auto">
              <a:xfrm rot="-5400000">
                <a:off x="4404" y="2323"/>
                <a:ext cx="59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miter lim="800000"/>
                <a:headEnd/>
                <a:tailEnd type="oval" w="med" len="med"/>
              </a:ln>
              <a:effectLst/>
            </p:spPr>
            <p:txBody>
              <a:bodyPr wrap="none"/>
              <a:lstStyle/>
              <a:p>
                <a:endParaRPr lang="fr-CA"/>
              </a:p>
            </p:txBody>
          </p:sp>
          <p:sp>
            <p:nvSpPr>
              <p:cNvPr id="70697" name="Line 41"/>
              <p:cNvSpPr>
                <a:spLocks noChangeShapeType="1"/>
              </p:cNvSpPr>
              <p:nvPr/>
            </p:nvSpPr>
            <p:spPr bwMode="auto">
              <a:xfrm>
                <a:off x="3863" y="2352"/>
                <a:ext cx="959" cy="0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miter lim="800000"/>
                <a:headEnd/>
                <a:tailEnd/>
              </a:ln>
              <a:effectLst/>
            </p:spPr>
            <p:txBody>
              <a:bodyPr wrap="none"/>
              <a:lstStyle/>
              <a:p>
                <a:endParaRPr lang="fr-CA"/>
              </a:p>
            </p:txBody>
          </p:sp>
          <p:sp>
            <p:nvSpPr>
              <p:cNvPr id="70698" name="Line 42"/>
              <p:cNvSpPr>
                <a:spLocks noChangeShapeType="1"/>
              </p:cNvSpPr>
              <p:nvPr/>
            </p:nvSpPr>
            <p:spPr bwMode="auto">
              <a:xfrm rot="-5400000">
                <a:off x="3666" y="2155"/>
                <a:ext cx="394" cy="0"/>
              </a:xfrm>
              <a:prstGeom prst="line">
                <a:avLst/>
              </a:prstGeom>
              <a:noFill/>
              <a:ln w="12700">
                <a:solidFill>
                  <a:schemeClr val="tx2"/>
                </a:solidFill>
                <a:miter lim="800000"/>
                <a:headEnd/>
                <a:tailEnd/>
              </a:ln>
              <a:effectLst/>
            </p:spPr>
            <p:txBody>
              <a:bodyPr wrap="none"/>
              <a:lstStyle/>
              <a:p>
                <a:endParaRPr lang="fr-CA"/>
              </a:p>
            </p:txBody>
          </p:sp>
          <p:sp>
            <p:nvSpPr>
              <p:cNvPr id="70699" name="Text Box 43"/>
              <p:cNvSpPr txBox="1">
                <a:spLocks noChangeArrowheads="1"/>
              </p:cNvSpPr>
              <p:nvPr/>
            </p:nvSpPr>
            <p:spPr bwMode="auto">
              <a:xfrm>
                <a:off x="4688" y="2390"/>
                <a:ext cx="328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r>
                  <a:rPr lang="fr-CA"/>
                  <a:t>f</a:t>
                </a:r>
              </a:p>
            </p:txBody>
          </p:sp>
          <p:sp>
            <p:nvSpPr>
              <p:cNvPr id="70700" name="Line 44"/>
              <p:cNvSpPr>
                <a:spLocks noChangeShapeType="1"/>
              </p:cNvSpPr>
              <p:nvPr/>
            </p:nvSpPr>
            <p:spPr bwMode="auto">
              <a:xfrm rot="-5400000">
                <a:off x="3758" y="2247"/>
                <a:ext cx="210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miter lim="800000"/>
                <a:headEnd/>
                <a:tailEnd type="oval" w="med" len="med"/>
              </a:ln>
              <a:effectLst/>
            </p:spPr>
            <p:txBody>
              <a:bodyPr wrap="none"/>
              <a:lstStyle/>
              <a:p>
                <a:endParaRPr lang="fr-CA"/>
              </a:p>
            </p:txBody>
          </p:sp>
          <p:sp>
            <p:nvSpPr>
              <p:cNvPr id="70704" name="Line 48"/>
              <p:cNvSpPr>
                <a:spLocks noChangeShapeType="1"/>
              </p:cNvSpPr>
              <p:nvPr/>
            </p:nvSpPr>
            <p:spPr bwMode="auto">
              <a:xfrm rot="-5400000">
                <a:off x="3973" y="2263"/>
                <a:ext cx="201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miter lim="800000"/>
                <a:headEnd/>
                <a:tailEnd type="oval" w="med" len="med"/>
              </a:ln>
              <a:effectLst/>
            </p:spPr>
            <p:txBody>
              <a:bodyPr wrap="none"/>
              <a:lstStyle/>
              <a:p>
                <a:endParaRPr lang="fr-CA"/>
              </a:p>
            </p:txBody>
          </p:sp>
          <p:sp>
            <p:nvSpPr>
              <p:cNvPr id="70705" name="Line 49"/>
              <p:cNvSpPr>
                <a:spLocks noChangeShapeType="1"/>
              </p:cNvSpPr>
              <p:nvPr/>
            </p:nvSpPr>
            <p:spPr bwMode="auto">
              <a:xfrm rot="-5400000">
                <a:off x="4271" y="2310"/>
                <a:ext cx="97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miter lim="800000"/>
                <a:headEnd/>
                <a:tailEnd type="oval" w="med" len="med"/>
              </a:ln>
              <a:effectLst/>
            </p:spPr>
            <p:txBody>
              <a:bodyPr wrap="none"/>
              <a:lstStyle/>
              <a:p>
                <a:endParaRPr lang="fr-CA"/>
              </a:p>
            </p:txBody>
          </p:sp>
          <p:sp>
            <p:nvSpPr>
              <p:cNvPr id="70718" name="Text Box 62"/>
              <p:cNvSpPr txBox="1">
                <a:spLocks noChangeArrowheads="1"/>
              </p:cNvSpPr>
              <p:nvPr/>
            </p:nvSpPr>
            <p:spPr bwMode="auto">
              <a:xfrm>
                <a:off x="3552" y="1872"/>
                <a:ext cx="328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r>
                  <a:rPr lang="fr-CA" dirty="0">
                    <a:solidFill>
                      <a:srgbClr val="FF0000"/>
                    </a:solidFill>
                  </a:rPr>
                  <a:t>a</a:t>
                </a:r>
                <a:r>
                  <a:rPr lang="fr-CA" baseline="-25000" dirty="0">
                    <a:solidFill>
                      <a:srgbClr val="FF0000"/>
                    </a:solidFill>
                  </a:rPr>
                  <a:t>n</a:t>
                </a:r>
              </a:p>
            </p:txBody>
          </p:sp>
        </p:grpSp>
      </p:grpSp>
      <p:grpSp>
        <p:nvGrpSpPr>
          <p:cNvPr id="6" name="Group 67"/>
          <p:cNvGrpSpPr>
            <a:grpSpLocks/>
          </p:cNvGrpSpPr>
          <p:nvPr/>
        </p:nvGrpSpPr>
        <p:grpSpPr bwMode="auto">
          <a:xfrm>
            <a:off x="1137620" y="1154112"/>
            <a:ext cx="4383088" cy="2362200"/>
            <a:chOff x="720" y="1248"/>
            <a:chExt cx="2761" cy="1488"/>
          </a:xfrm>
        </p:grpSpPr>
        <p:sp>
          <p:nvSpPr>
            <p:cNvPr id="70662" name="Text Box 6"/>
            <p:cNvSpPr txBox="1">
              <a:spLocks noChangeArrowheads="1"/>
            </p:cNvSpPr>
            <p:nvPr/>
          </p:nvSpPr>
          <p:spPr bwMode="auto">
            <a:xfrm>
              <a:off x="3264" y="2006"/>
              <a:ext cx="217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fr-CA"/>
                <a:t>t</a:t>
              </a:r>
            </a:p>
          </p:txBody>
        </p:sp>
        <p:sp>
          <p:nvSpPr>
            <p:cNvPr id="70710" name="Line 54"/>
            <p:cNvSpPr>
              <a:spLocks noChangeShapeType="1"/>
            </p:cNvSpPr>
            <p:nvPr/>
          </p:nvSpPr>
          <p:spPr bwMode="auto">
            <a:xfrm>
              <a:off x="1632" y="2448"/>
              <a:ext cx="864" cy="0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miter lim="800000"/>
              <a:headEnd type="triangle" w="med" len="med"/>
              <a:tailEnd type="triangle" w="med" len="med"/>
            </a:ln>
            <a:effectLst/>
          </p:spPr>
          <p:txBody>
            <a:bodyPr wrap="none"/>
            <a:lstStyle/>
            <a:p>
              <a:endParaRPr lang="fr-CA"/>
            </a:p>
          </p:txBody>
        </p:sp>
        <p:sp>
          <p:nvSpPr>
            <p:cNvPr id="70711" name="Text Box 55"/>
            <p:cNvSpPr txBox="1">
              <a:spLocks noChangeArrowheads="1"/>
            </p:cNvSpPr>
            <p:nvPr/>
          </p:nvSpPr>
          <p:spPr bwMode="auto">
            <a:xfrm>
              <a:off x="1968" y="2448"/>
              <a:ext cx="38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fr-CA" sz="2400"/>
                <a:t>T</a:t>
              </a:r>
            </a:p>
          </p:txBody>
        </p:sp>
        <p:graphicFrame>
          <p:nvGraphicFramePr>
            <p:cNvPr id="70715" name="Object 59"/>
            <p:cNvGraphicFramePr>
              <a:graphicFrameLocks noChangeAspect="1"/>
            </p:cNvGraphicFramePr>
            <p:nvPr/>
          </p:nvGraphicFramePr>
          <p:xfrm>
            <a:off x="720" y="1344"/>
            <a:ext cx="328" cy="2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Équation" r:id="rId8" imgW="520560" imgH="355320" progId="Equation.3">
                    <p:embed/>
                  </p:oleObj>
                </mc:Choice>
                <mc:Fallback>
                  <p:oleObj name="Équation" r:id="rId8" imgW="520560" imgH="35532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20" y="1344"/>
                          <a:ext cx="328" cy="22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0722" name="Object 66"/>
            <p:cNvGraphicFramePr>
              <a:graphicFrameLocks noChangeAspect="1"/>
            </p:cNvGraphicFramePr>
            <p:nvPr/>
          </p:nvGraphicFramePr>
          <p:xfrm>
            <a:off x="960" y="1248"/>
            <a:ext cx="2496" cy="13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Graphique Microsoft Excel" r:id="rId10" imgW="8380800" imgH="4636800" progId="Excel.Sheet.8">
                    <p:embed/>
                  </p:oleObj>
                </mc:Choice>
                <mc:Fallback>
                  <p:oleObj name="Graphique Microsoft Excel" r:id="rId10" imgW="8380800" imgH="4636800" progId="Excel.Sheet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60" y="1248"/>
                          <a:ext cx="2496" cy="138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7" name="Group 77"/>
          <p:cNvGrpSpPr>
            <a:grpSpLocks/>
          </p:cNvGrpSpPr>
          <p:nvPr/>
        </p:nvGrpSpPr>
        <p:grpSpPr bwMode="auto">
          <a:xfrm>
            <a:off x="815976" y="3570288"/>
            <a:ext cx="6172200" cy="647700"/>
            <a:chOff x="954" y="2796"/>
            <a:chExt cx="3888" cy="408"/>
          </a:xfrm>
        </p:grpSpPr>
        <p:graphicFrame>
          <p:nvGraphicFramePr>
            <p:cNvPr id="70709" name="Object 5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35158924"/>
                </p:ext>
              </p:extLst>
            </p:nvPr>
          </p:nvGraphicFramePr>
          <p:xfrm>
            <a:off x="954" y="2796"/>
            <a:ext cx="2747" cy="4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Équation" r:id="rId12" imgW="5308560" imgH="787320" progId="Equation.3">
                    <p:embed/>
                  </p:oleObj>
                </mc:Choice>
                <mc:Fallback>
                  <p:oleObj name="Équation" r:id="rId12" imgW="5308560" imgH="78732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54" y="2796"/>
                          <a:ext cx="2747" cy="40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0732" name="Text Box 76"/>
            <p:cNvSpPr txBox="1">
              <a:spLocks noChangeArrowheads="1"/>
            </p:cNvSpPr>
            <p:nvPr/>
          </p:nvSpPr>
          <p:spPr bwMode="auto">
            <a:xfrm>
              <a:off x="4726" y="2922"/>
              <a:ext cx="116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fr-CA" sz="1800" i="0" dirty="0">
                <a:solidFill>
                  <a:schemeClr val="tx1"/>
                </a:solidFill>
              </a:endParaRPr>
            </a:p>
          </p:txBody>
        </p:sp>
      </p:grpSp>
      <p:sp>
        <p:nvSpPr>
          <p:cNvPr id="39" name="Footer Placeholder 26"/>
          <p:cNvSpPr txBox="1">
            <a:spLocks/>
          </p:cNvSpPr>
          <p:nvPr/>
        </p:nvSpPr>
        <p:spPr>
          <a:xfrm rot="16200000">
            <a:off x="-997569" y="2448878"/>
            <a:ext cx="2895600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(C) Pierre Savard 2013</a:t>
            </a:r>
          </a:p>
        </p:txBody>
      </p:sp>
      <p:pic>
        <p:nvPicPr>
          <p:cNvPr id="40" name="Picture 14">
            <a:extLst>
              <a:ext uri="{FF2B5EF4-FFF2-40B4-BE49-F238E27FC236}">
                <a16:creationId xmlns:a16="http://schemas.microsoft.com/office/drawing/2014/main" id="{3EC486FB-B491-465F-AA74-61BB61AA0D3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004316" y="5422645"/>
            <a:ext cx="2561318" cy="747714"/>
          </a:xfrm>
          <a:prstGeom prst="rect">
            <a:avLst/>
          </a:prstGeom>
        </p:spPr>
      </p:pic>
      <p:pic>
        <p:nvPicPr>
          <p:cNvPr id="41" name="Picture 15">
            <a:extLst>
              <a:ext uri="{FF2B5EF4-FFF2-40B4-BE49-F238E27FC236}">
                <a16:creationId xmlns:a16="http://schemas.microsoft.com/office/drawing/2014/main" id="{1ED1BF9A-E928-42E4-81A3-35803536843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42782" y="5305176"/>
            <a:ext cx="3014990" cy="737866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65EFC018-55FF-3441-9205-EFF4AEAD09BB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0070330-1DF2-6F42-A0D8-162819D1662F}"/>
              </a:ext>
            </a:extLst>
          </p:cNvPr>
          <p:cNvSpPr txBox="1"/>
          <p:nvPr/>
        </p:nvSpPr>
        <p:spPr>
          <a:xfrm>
            <a:off x="1330220" y="-48017"/>
            <a:ext cx="31677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600" b="1" dirty="0">
                <a:solidFill>
                  <a:schemeClr val="bg1"/>
                </a:solidFill>
                <a:latin typeface="+mj-lt"/>
              </a:rPr>
              <a:t>   Cadre 1D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2ECD38F-76A6-B54F-B424-B6831CA20884}"/>
              </a:ext>
            </a:extLst>
          </p:cNvPr>
          <p:cNvSpPr txBox="1"/>
          <p:nvPr/>
        </p:nvSpPr>
        <p:spPr>
          <a:xfrm>
            <a:off x="4639172" y="-48017"/>
            <a:ext cx="4504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Révision</a:t>
            </a:r>
            <a:endParaRPr lang="en-CA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CE9030-C55B-46C5-A09E-9E63240DB637}"/>
              </a:ext>
            </a:extLst>
          </p:cNvPr>
          <p:cNvSpPr txBox="1"/>
          <p:nvPr/>
        </p:nvSpPr>
        <p:spPr>
          <a:xfrm>
            <a:off x="1004118" y="5473336"/>
            <a:ext cx="1897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i="1" dirty="0">
                <a:solidFill>
                  <a:srgbClr val="FF0000"/>
                </a:solidFill>
                <a:latin typeface="+mj-lt"/>
              </a:rPr>
              <a:t>Formalisme utilisé dans le cours: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1DC9CBA-575F-CC66-0063-F6F56EC81061}"/>
              </a:ext>
            </a:extLst>
          </p:cNvPr>
          <p:cNvCxnSpPr>
            <a:cxnSpLocks/>
          </p:cNvCxnSpPr>
          <p:nvPr/>
        </p:nvCxnSpPr>
        <p:spPr>
          <a:xfrm>
            <a:off x="496957" y="844624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2BA4F67C-B709-07E3-4B0B-04D6C9AE74B4}"/>
              </a:ext>
            </a:extLst>
          </p:cNvPr>
          <p:cNvSpPr txBox="1"/>
          <p:nvPr/>
        </p:nvSpPr>
        <p:spPr>
          <a:xfrm>
            <a:off x="355599" y="248705"/>
            <a:ext cx="85399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700" b="1" dirty="0">
                <a:latin typeface="+mj-lt"/>
              </a:rPr>
              <a:t>Rappel : Signaux périodiques – série de Fourier</a:t>
            </a:r>
            <a:endParaRPr lang="fr-CA" sz="2700" b="1" dirty="0">
              <a:latin typeface="+mj-lt"/>
              <a:ea typeface="Century Gothic" charset="0"/>
              <a:cs typeface="Century Gothic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125004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FCB873BD-4746-BABC-E207-F7ECB0C4002B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762500" y="365760"/>
            <a:ext cx="4000500" cy="891540"/>
          </a:xfrm>
          <a:prstGeom prst="roundRect">
            <a:avLst/>
          </a:prstGeom>
          <a:solidFill>
            <a:srgbClr val="F4F4F4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17500" rIns="1143000" rtlCol="0" anchor="ctr">
            <a:normAutofit fontScale="92500" lnSpcReduction="20000"/>
          </a:bodyPr>
          <a:lstStyle/>
          <a:p>
            <a:r>
              <a:rPr lang="en-US" sz="2000">
                <a:solidFill>
                  <a:srgbClr val="5B5B5B"/>
                </a:solidFill>
              </a:rPr>
              <a:t>Please download and install the Slido app on all computers you use</a:t>
            </a:r>
            <a:endParaRPr lang="fr-CA" sz="2000">
              <a:solidFill>
                <a:srgbClr val="5B5B5B"/>
              </a:solidFill>
            </a:endParaRPr>
          </a:p>
        </p:txBody>
      </p:sp>
      <p:pic>
        <p:nvPicPr>
          <p:cNvPr id="4" name="Graphique 3">
            <a:extLst>
              <a:ext uri="{FF2B5EF4-FFF2-40B4-BE49-F238E27FC236}">
                <a16:creationId xmlns:a16="http://schemas.microsoft.com/office/drawing/2014/main" id="{5A31A6A0-988B-1033-1061-D4C3FF245880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778048" y="512864"/>
            <a:ext cx="597332" cy="597332"/>
          </a:xfrm>
          <a:prstGeom prst="rect">
            <a:avLst/>
          </a:prstGeom>
        </p:spPr>
      </p:pic>
      <p:pic>
        <p:nvPicPr>
          <p:cNvPr id="6" name="Graphique 5">
            <a:extLst>
              <a:ext uri="{FF2B5EF4-FFF2-40B4-BE49-F238E27FC236}">
                <a16:creationId xmlns:a16="http://schemas.microsoft.com/office/drawing/2014/main" id="{8A76650B-6979-6720-F1E9-4D76005AE337}"/>
              </a:ext>
            </a:extLst>
          </p:cNvPr>
          <p:cNvPicPr>
            <a:picLocks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926080" y="617220"/>
            <a:ext cx="777240" cy="388620"/>
          </a:xfrm>
          <a:prstGeom prst="rect">
            <a:avLst/>
          </a:prstGeom>
        </p:spPr>
      </p:pic>
      <p:pic>
        <p:nvPicPr>
          <p:cNvPr id="8" name="Graphique 7">
            <a:extLst>
              <a:ext uri="{FF2B5EF4-FFF2-40B4-BE49-F238E27FC236}">
                <a16:creationId xmlns:a16="http://schemas.microsoft.com/office/drawing/2014/main" id="{1B6C58E8-2B00-DB24-4611-C1B3F62BB3B3}"/>
              </a:ext>
            </a:extLst>
          </p:cNvPr>
          <p:cNvPicPr>
            <a:picLocks/>
          </p:cNvPicPr>
          <p:nvPr>
            <p:custDataLst>
              <p:tags r:id="rId5"/>
            </p:custDataLst>
          </p:nvPr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68680" y="2560320"/>
            <a:ext cx="1737360" cy="173736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2C5A636-9130-E536-BE7C-AC37D69C50DB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2926080" y="2571750"/>
            <a:ext cx="5486400" cy="1714500"/>
          </a:xfrm>
          <a:prstGeom prst="rect">
            <a:avLst/>
          </a:prstGeom>
          <a:noFill/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CA" sz="4000" b="1">
                <a:solidFill>
                  <a:srgbClr val="5B5B5B"/>
                </a:solidFill>
              </a:rPr>
              <a:t>Associez les signaux a leur TF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557FD60-3DEB-FC73-E266-E9CD8B1AC41A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2926080" y="6032500"/>
            <a:ext cx="5486400" cy="38862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85000" lnSpcReduction="10000"/>
          </a:bodyPr>
          <a:lstStyle/>
          <a:p>
            <a:r>
              <a:rPr lang="en-US" sz="2200" b="1">
                <a:solidFill>
                  <a:srgbClr val="5B5B5B"/>
                </a:solidFill>
              </a:rPr>
              <a:t>ⓘ</a:t>
            </a:r>
            <a:r>
              <a:rPr lang="en-US" sz="2000">
                <a:solidFill>
                  <a:srgbClr val="5B5B5B"/>
                </a:solidFill>
              </a:rPr>
              <a:t> Start presenting to display the poll results on this slide.</a:t>
            </a:r>
            <a:endParaRPr lang="fr-CA" sz="2000">
              <a:solidFill>
                <a:srgbClr val="5B5B5B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6620825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3B8085-85D7-4069-BD18-BCA4BA2C62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04730"/>
            <a:ext cx="7886700" cy="4373218"/>
          </a:xfrm>
        </p:spPr>
        <p:txBody>
          <a:bodyPr>
            <a:normAutofit fontScale="70000" lnSpcReduction="20000"/>
          </a:bodyPr>
          <a:lstStyle/>
          <a:p>
            <a:pPr marL="514350" indent="-514350">
              <a:lnSpc>
                <a:spcPct val="150000"/>
              </a:lnSpc>
              <a:buClr>
                <a:schemeClr val="tx1"/>
              </a:buClr>
              <a:buSzPct val="100000"/>
              <a:buAutoNum type="arabicPeriod"/>
            </a:pPr>
            <a:r>
              <a:rPr lang="fr-FR" sz="3100" b="1" spc="-45" dirty="0">
                <a:solidFill>
                  <a:srgbClr val="0070C0"/>
                </a:solidFill>
                <a:latin typeface="+mj-lt"/>
                <a:cs typeface="Tahoma"/>
              </a:rPr>
              <a:t>͏͏</a:t>
            </a:r>
            <a:r>
              <a:rPr lang="fr-FR" sz="3400" b="1" spc="-45" dirty="0">
                <a:solidFill>
                  <a:srgbClr val="0070C0"/>
                </a:solidFill>
                <a:latin typeface="+mj-lt"/>
                <a:cs typeface="Tahoma"/>
              </a:rPr>
              <a:t>Cadre 1D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800" spc="-45" dirty="0">
                <a:latin typeface="+mj-lt"/>
                <a:cs typeface="Tahoma"/>
              </a:rPr>
              <a:t>Révision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800" spc="-45" dirty="0">
                <a:latin typeface="+mj-lt"/>
                <a:cs typeface="Tahoma"/>
              </a:rPr>
              <a:t>Séries de Fourier : interprétation géométrique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800" spc="-45" dirty="0">
                <a:latin typeface="+mj-lt"/>
                <a:cs typeface="Tahoma"/>
              </a:rPr>
              <a:t>Extension : approche géométrique de la transformée de Fourier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800" spc="-45" dirty="0">
                <a:latin typeface="+mj-lt"/>
                <a:cs typeface="Tahoma"/>
              </a:rPr>
              <a:t>Échantillonnage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800" spc="-45" dirty="0">
                <a:latin typeface="+mj-lt"/>
                <a:cs typeface="Tahoma"/>
              </a:rPr>
              <a:t>Transformée de Fourier à temps discret et transformée de Fourier discrète</a:t>
            </a:r>
          </a:p>
          <a:p>
            <a:pPr marL="514350" indent="-514350">
              <a:lnSpc>
                <a:spcPct val="150000"/>
              </a:lnSpc>
              <a:buClr>
                <a:schemeClr val="tx1"/>
              </a:buClr>
              <a:buSzPct val="80000"/>
              <a:buAutoNum type="arabicPeriod"/>
            </a:pPr>
            <a:r>
              <a:rPr lang="fr-FR" sz="4200" b="1" spc="-65" dirty="0">
                <a:solidFill>
                  <a:srgbClr val="0070C0"/>
                </a:solidFill>
                <a:latin typeface="+mj-lt"/>
                <a:cs typeface="Tahoma"/>
              </a:rPr>
              <a:t>͏͏͏</a:t>
            </a:r>
            <a:r>
              <a:rPr lang="fr-FR" sz="3400" b="1" spc="-65" dirty="0">
                <a:solidFill>
                  <a:srgbClr val="0070C0"/>
                </a:solidFill>
                <a:latin typeface="+mj-lt"/>
                <a:cs typeface="Tahoma"/>
              </a:rPr>
              <a:t>Cadre 2D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en-CA" sz="2800" spc="-65" dirty="0">
                <a:latin typeface="+mj-lt"/>
                <a:cs typeface="Tahoma"/>
              </a:rPr>
              <a:t>Extension 2D de la </a:t>
            </a:r>
            <a:r>
              <a:rPr lang="en-CA" sz="2800" spc="-65" dirty="0" err="1">
                <a:latin typeface="+mj-lt"/>
                <a:cs typeface="Tahoma"/>
              </a:rPr>
              <a:t>transformée</a:t>
            </a:r>
            <a:r>
              <a:rPr lang="en-CA" sz="2800" spc="-65" dirty="0">
                <a:latin typeface="+mj-lt"/>
                <a:cs typeface="Tahoma"/>
              </a:rPr>
              <a:t> de Fourier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en-CA" sz="2800" spc="-65" dirty="0" err="1">
                <a:latin typeface="+mj-lt"/>
                <a:cs typeface="Tahoma"/>
              </a:rPr>
              <a:t>Échantillonnage</a:t>
            </a:r>
            <a:r>
              <a:rPr lang="en-CA" sz="2800" spc="-65" dirty="0">
                <a:latin typeface="+mj-lt"/>
                <a:cs typeface="Tahoma"/>
              </a:rPr>
              <a:t> 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en-CA" sz="2800" spc="-65" dirty="0">
                <a:latin typeface="+mj-lt"/>
                <a:cs typeface="Tahoma"/>
              </a:rPr>
              <a:t>Aspects </a:t>
            </a:r>
            <a:r>
              <a:rPr lang="en-CA" sz="2800" spc="-65" dirty="0" err="1">
                <a:latin typeface="+mj-lt"/>
                <a:cs typeface="Tahoma"/>
              </a:rPr>
              <a:t>practiques</a:t>
            </a:r>
            <a:endParaRPr lang="en-CA" sz="2800" spc="-65" dirty="0">
              <a:latin typeface="+mj-lt"/>
              <a:cs typeface="Tahoma"/>
            </a:endParaRPr>
          </a:p>
          <a:p>
            <a:pPr marL="514350" indent="-514350">
              <a:lnSpc>
                <a:spcPct val="150000"/>
              </a:lnSpc>
              <a:buClr>
                <a:schemeClr val="tx1"/>
              </a:buClr>
              <a:buAutoNum type="arabicPeriod" startAt="3"/>
            </a:pPr>
            <a:endParaRPr lang="en-CA" sz="3000" b="1" dirty="0">
              <a:solidFill>
                <a:schemeClr val="accent1"/>
              </a:solidFill>
              <a:latin typeface="+mj-lt"/>
            </a:endParaRPr>
          </a:p>
          <a:p>
            <a:pPr marL="514350" indent="-514350">
              <a:lnSpc>
                <a:spcPct val="150000"/>
              </a:lnSpc>
              <a:buClr>
                <a:schemeClr val="tx1"/>
              </a:buClr>
              <a:buAutoNum type="arabicPeriod" startAt="3"/>
            </a:pPr>
            <a:endParaRPr lang="en-CA" sz="34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690BFE-6991-4211-81F1-F00AC55FE66A}"/>
              </a:ext>
            </a:extLst>
          </p:cNvPr>
          <p:cNvSpPr txBox="1"/>
          <p:nvPr/>
        </p:nvSpPr>
        <p:spPr>
          <a:xfrm>
            <a:off x="355600" y="177601"/>
            <a:ext cx="6306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Plan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C0FCAD5-5009-4266-8DCD-449A3445F144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" name="Rectangle 1">
            <a:hlinkClick r:id="rId3" action="ppaction://hlinksldjump"/>
            <a:extLst>
              <a:ext uri="{FF2B5EF4-FFF2-40B4-BE49-F238E27FC236}">
                <a16:creationId xmlns:a16="http://schemas.microsoft.com/office/drawing/2014/main" id="{238AE38F-6279-47F1-A3B6-EF0060BF7357}"/>
              </a:ext>
            </a:extLst>
          </p:cNvPr>
          <p:cNvSpPr/>
          <p:nvPr/>
        </p:nvSpPr>
        <p:spPr>
          <a:xfrm>
            <a:off x="1203158" y="1588168"/>
            <a:ext cx="1227221" cy="3007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Rectangle 2">
            <a:hlinkClick r:id="rId4" action="ppaction://hlinksldjump"/>
            <a:extLst>
              <a:ext uri="{FF2B5EF4-FFF2-40B4-BE49-F238E27FC236}">
                <a16:creationId xmlns:a16="http://schemas.microsoft.com/office/drawing/2014/main" id="{D80B17CA-EDE3-4934-9CEB-C99EA3CA7FA3}"/>
              </a:ext>
            </a:extLst>
          </p:cNvPr>
          <p:cNvSpPr/>
          <p:nvPr/>
        </p:nvSpPr>
        <p:spPr>
          <a:xfrm>
            <a:off x="1203158" y="4006516"/>
            <a:ext cx="1227221" cy="3007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2B228D2-8CDF-9D2C-1C86-34D90EEB7028}"/>
              </a:ext>
            </a:extLst>
          </p:cNvPr>
          <p:cNvSpPr/>
          <p:nvPr/>
        </p:nvSpPr>
        <p:spPr>
          <a:xfrm>
            <a:off x="1203158" y="3178577"/>
            <a:ext cx="7312192" cy="560046"/>
          </a:xfrm>
          <a:prstGeom prst="roundRect">
            <a:avLst/>
          </a:prstGeom>
          <a:noFill/>
          <a:ln w="19050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9092999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B3B7A5D-2701-4051-8D67-4C9F5700A2A4}"/>
              </a:ext>
            </a:extLst>
          </p:cNvPr>
          <p:cNvSpPr txBox="1"/>
          <p:nvPr/>
        </p:nvSpPr>
        <p:spPr>
          <a:xfrm>
            <a:off x="355599" y="263530"/>
            <a:ext cx="7058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b="1" spc="-1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Signaux à temps discret </a:t>
            </a:r>
            <a:endParaRPr lang="fr-CA" sz="3200" b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5">
                <a:extLst>
                  <a:ext uri="{FF2B5EF4-FFF2-40B4-BE49-F238E27FC236}">
                    <a16:creationId xmlns:a16="http://schemas.microsoft.com/office/drawing/2014/main" id="{B4D7EC15-D965-4644-B1A0-BC49A9BEF4F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72717" y="1067065"/>
                <a:ext cx="8633792" cy="5270012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SzPct val="135000"/>
                  <a:buNone/>
                </a:pPr>
                <a:r>
                  <a:rPr lang="fr-CA" b="1" u="sng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Définitions et propriétés</a:t>
                </a: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r>
                  <a:rPr lang="fr-CA" sz="20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Signal à temps discret : </a:t>
                </a:r>
              </a:p>
              <a:p>
                <a:pPr marL="252000" lvl="1" indent="0">
                  <a:lnSpc>
                    <a:spcPct val="100000"/>
                  </a:lnSpc>
                  <a:spcBef>
                    <a:spcPts val="600"/>
                  </a:spcBef>
                  <a:buSzPct val="135000"/>
                  <a:buNone/>
                </a:pPr>
                <a:r>
                  <a:rPr lang="fr-CA" sz="20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   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fr-CA" sz="200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dPr>
                      <m:e>
                        <m:r>
                          <a:rPr lang="fr-CA" sz="2000" b="0" i="1" smtClean="0">
                            <a:latin typeface="Cambria Math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CA" sz="2000" i="1">
                            <a:latin typeface="+mj-lt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fr-CA" sz="2000" i="1" baseline="-25000">
                            <a:latin typeface="+mj-lt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n</m:t>
                        </m:r>
                        <m:r>
                          <m:rPr>
                            <m:nor/>
                          </m:rPr>
                          <a:rPr lang="fr-CA" sz="2000" b="0" i="1" baseline="-25000" smtClean="0">
                            <a:latin typeface="+mj-lt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CA" sz="2000" i="1">
                            <a:latin typeface="+mj-lt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CA" sz="2000">
                            <a:latin typeface="+mj-lt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; </m:t>
                        </m:r>
                        <m:r>
                          <m:rPr>
                            <m:nor/>
                          </m:rPr>
                          <a:rPr lang="fr-CA" sz="2000" b="0" i="0" smtClean="0">
                            <a:latin typeface="+mj-lt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CA" sz="2000">
                            <a:latin typeface="+mj-lt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n</m:t>
                        </m:r>
                        <m:r>
                          <a:rPr lang="fr-CA" sz="2000" i="1" spc="-45">
                            <a:latin typeface="Cambria Math" charset="0"/>
                            <a:ea typeface="Cambria Math" panose="02040503050406030204" pitchFamily="18" charset="0"/>
                            <a:cs typeface="Arial"/>
                          </a:rPr>
                          <m:t>∈</m:t>
                        </m:r>
                        <m:r>
                          <a:rPr lang="fr-CA" sz="2000" i="1" spc="-45">
                            <a:latin typeface="Cambria Math" charset="0"/>
                            <a:ea typeface="Cambria Math" panose="02040503050406030204" pitchFamily="18" charset="0"/>
                            <a:cs typeface="Arial"/>
                          </a:rPr>
                          <m:t>ℤ</m:t>
                        </m:r>
                        <m:r>
                          <m:rPr>
                            <m:nor/>
                          </m:rPr>
                          <a:rPr lang="fr-CA" sz="2000">
                            <a:latin typeface="+mj-lt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 </m:t>
                        </m:r>
                      </m:e>
                    </m:d>
                  </m:oMath>
                </a14:m>
                <a:endParaRPr lang="fr-CA" sz="20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endParaRPr lang="fr-CA" sz="20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endParaRPr lang="fr-CA" sz="20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endParaRPr lang="fr-CA" sz="20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252000" lvl="1" indent="0">
                  <a:lnSpc>
                    <a:spcPct val="100000"/>
                  </a:lnSpc>
                  <a:spcBef>
                    <a:spcPts val="600"/>
                  </a:spcBef>
                  <a:buSzPct val="135000"/>
                  <a:buNone/>
                </a:pPr>
                <a:endParaRPr lang="fr-CA" sz="20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482400" lvl="1" indent="-230400">
                  <a:lnSpc>
                    <a:spcPct val="100000"/>
                  </a:lnSpc>
                  <a:spcBef>
                    <a:spcPts val="1200"/>
                  </a:spcBef>
                  <a:buSzPct val="135000"/>
                </a:pPr>
                <a:r>
                  <a:rPr lang="fr-CA" sz="20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Transformé de Fourier à temps discret :</a:t>
                </a:r>
              </a:p>
              <a:p>
                <a:pPr marL="252000" lvl="1" indent="0">
                  <a:lnSpc>
                    <a:spcPct val="100000"/>
                  </a:lnSpc>
                  <a:spcBef>
                    <a:spcPts val="600"/>
                  </a:spcBef>
                  <a:buSzPct val="135000"/>
                  <a:buNone/>
                </a:pPr>
                <a:endParaRPr lang="fr-CA" sz="2000" i="1" spc="-50" dirty="0">
                  <a:latin typeface="+mj-lt"/>
                  <a:cs typeface="Tahoma"/>
                </a:endParaRPr>
              </a:p>
              <a:p>
                <a:pPr marL="252000" lvl="1" indent="0">
                  <a:lnSpc>
                    <a:spcPct val="100000"/>
                  </a:lnSpc>
                  <a:spcBef>
                    <a:spcPts val="600"/>
                  </a:spcBef>
                  <a:buSzPct val="135000"/>
                  <a:buNone/>
                </a:pPr>
                <a:endParaRPr lang="fr-CA" sz="2000" i="1" spc="-50" dirty="0">
                  <a:latin typeface="+mj-lt"/>
                  <a:cs typeface="Tahoma"/>
                </a:endParaRPr>
              </a:p>
              <a:p>
                <a:pPr marL="482400" lvl="1" indent="-230400">
                  <a:lnSpc>
                    <a:spcPct val="100000"/>
                  </a:lnSpc>
                  <a:spcBef>
                    <a:spcPts val="1800"/>
                  </a:spcBef>
                  <a:buSzPct val="135000"/>
                </a:pPr>
                <a:r>
                  <a:rPr lang="fr-CA" sz="20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Transformée de Fourier inverse à temps discret:</a:t>
                </a:r>
              </a:p>
              <a:p>
                <a:pPr marL="709200" lvl="2" indent="0">
                  <a:lnSpc>
                    <a:spcPct val="100000"/>
                  </a:lnSpc>
                  <a:spcBef>
                    <a:spcPts val="600"/>
                  </a:spcBef>
                  <a:buSzPct val="135000"/>
                  <a:buNone/>
                </a:pPr>
                <a:endParaRPr lang="fr-CA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939600" lvl="2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endParaRPr lang="fr-CA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939600" lvl="2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endParaRPr lang="fr-CA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709200" lvl="2" indent="0">
                  <a:lnSpc>
                    <a:spcPct val="100000"/>
                  </a:lnSpc>
                  <a:spcBef>
                    <a:spcPts val="600"/>
                  </a:spcBef>
                  <a:buSzPct val="135000"/>
                  <a:buNone/>
                </a:pPr>
                <a:endParaRPr lang="fr-CA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457200" lvl="1" indent="0">
                  <a:lnSpc>
                    <a:spcPct val="60000"/>
                  </a:lnSpc>
                  <a:spcBef>
                    <a:spcPts val="0"/>
                  </a:spcBef>
                  <a:buSzPct val="135000"/>
                  <a:buFont typeface="Arial" panose="020B0604020202020204" pitchFamily="34" charset="0"/>
                  <a:buNone/>
                </a:pPr>
                <a:endParaRPr lang="fr-CA" sz="26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0" indent="0">
                  <a:lnSpc>
                    <a:spcPct val="20000"/>
                  </a:lnSpc>
                  <a:spcBef>
                    <a:spcPts val="600"/>
                  </a:spcBef>
                  <a:buSzPct val="135000"/>
                  <a:buNone/>
                </a:pPr>
                <a:endParaRPr lang="fr-CA" sz="3400" u="sng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457200" lvl="1" indent="0">
                  <a:buFont typeface="Arial" panose="020B0604020202020204" pitchFamily="34" charset="0"/>
                  <a:buNone/>
                </a:pPr>
                <a:endParaRPr lang="fr-CA" dirty="0">
                  <a:latin typeface="+mj-lt"/>
                </a:endParaRPr>
              </a:p>
            </p:txBody>
          </p:sp>
        </mc:Choice>
        <mc:Fallback xmlns="">
          <p:sp>
            <p:nvSpPr>
              <p:cNvPr id="3" name="Content Placeholder 5">
                <a:extLst>
                  <a:ext uri="{FF2B5EF4-FFF2-40B4-BE49-F238E27FC236}">
                    <a16:creationId xmlns:a16="http://schemas.microsoft.com/office/drawing/2014/main" id="{B4D7EC15-D965-4644-B1A0-BC49A9BEF4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717" y="1067065"/>
                <a:ext cx="8633792" cy="5270012"/>
              </a:xfrm>
              <a:prstGeom prst="rect">
                <a:avLst/>
              </a:prstGeom>
              <a:blipFill>
                <a:blip r:embed="rId3"/>
                <a:stretch>
                  <a:fillRect l="-1468" t="-2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496957" y="843810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28259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F7F42A-7CD5-412E-8972-91A1F0A1B199}"/>
              </a:ext>
            </a:extLst>
          </p:cNvPr>
          <p:cNvSpPr txBox="1"/>
          <p:nvPr/>
        </p:nvSpPr>
        <p:spPr>
          <a:xfrm>
            <a:off x="4639171" y="-48017"/>
            <a:ext cx="39975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Transformée</a:t>
            </a: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de Fourier à temps </a:t>
            </a:r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discret</a:t>
            </a: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et TFD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797F92-EDDC-4702-9749-B21871B5B24A}"/>
              </a:ext>
            </a:extLst>
          </p:cNvPr>
          <p:cNvSpPr txBox="1"/>
          <p:nvPr/>
        </p:nvSpPr>
        <p:spPr>
          <a:xfrm>
            <a:off x="1327458" y="-48017"/>
            <a:ext cx="31677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600" b="1" dirty="0">
                <a:solidFill>
                  <a:schemeClr val="bg1"/>
                </a:solidFill>
                <a:latin typeface="+mj-lt"/>
              </a:rPr>
              <a:t>Cadre 1D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646D63-BB54-4D59-A3AD-82FF6B7192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6968" y="4457215"/>
            <a:ext cx="2392340" cy="6137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C5098EA-209A-485B-B91E-5EF66F05DF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7125" y="5608458"/>
            <a:ext cx="2601346" cy="736353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84796EAB-282D-9D1A-8513-BE3A53F3FBF5}"/>
              </a:ext>
            </a:extLst>
          </p:cNvPr>
          <p:cNvGrpSpPr/>
          <p:nvPr/>
        </p:nvGrpSpPr>
        <p:grpSpPr>
          <a:xfrm>
            <a:off x="1911138" y="1567691"/>
            <a:ext cx="7045172" cy="2050717"/>
            <a:chOff x="1911138" y="1750573"/>
            <a:chExt cx="7045172" cy="2050717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93EF072-A165-5AB7-AD39-540C8B3E293E}"/>
                </a:ext>
              </a:extLst>
            </p:cNvPr>
            <p:cNvGrpSpPr/>
            <p:nvPr/>
          </p:nvGrpSpPr>
          <p:grpSpPr>
            <a:xfrm>
              <a:off x="1911138" y="1750573"/>
              <a:ext cx="7045172" cy="2050717"/>
              <a:chOff x="2890856" y="2122628"/>
              <a:chExt cx="7045172" cy="2050717"/>
            </a:xfrm>
          </p:grpSpPr>
          <p:pic>
            <p:nvPicPr>
              <p:cNvPr id="8" name="Picture 7" descr="A screenshot of a math book&#10;&#10;Description automatically generated">
                <a:extLst>
                  <a:ext uri="{FF2B5EF4-FFF2-40B4-BE49-F238E27FC236}">
                    <a16:creationId xmlns:a16="http://schemas.microsoft.com/office/drawing/2014/main" id="{72F164E0-723E-9EC8-2241-5F971255EF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702627" y="2122628"/>
                <a:ext cx="5233401" cy="2050717"/>
              </a:xfrm>
              <a:prstGeom prst="rect">
                <a:avLst/>
              </a:prstGeom>
              <a:ln w="19050">
                <a:solidFill>
                  <a:srgbClr val="FF0000"/>
                </a:solidFill>
              </a:ln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0B21434-D7BB-D258-210F-B664296F812B}"/>
                  </a:ext>
                </a:extLst>
              </p:cNvPr>
              <p:cNvSpPr txBox="1"/>
              <p:nvPr/>
            </p:nvSpPr>
            <p:spPr>
              <a:xfrm>
                <a:off x="2890856" y="3397241"/>
                <a:ext cx="19032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A" sz="1800" i="1" spc="-45" dirty="0">
                    <a:solidFill>
                      <a:srgbClr val="FF0000"/>
                    </a:solidFill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Rappel </a:t>
                </a:r>
                <a:r>
                  <a:rPr lang="en-CA" sz="1800" i="1" spc="-45" dirty="0" err="1">
                    <a:solidFill>
                      <a:srgbClr val="FF0000"/>
                    </a:solidFill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diapo</a:t>
                </a:r>
                <a:r>
                  <a:rPr lang="en-CA" sz="1800" i="1" spc="-45" dirty="0">
                    <a:solidFill>
                      <a:srgbClr val="FF0000"/>
                    </a:solidFill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35 </a:t>
                </a:r>
                <a:r>
                  <a:rPr lang="en-CA" sz="1800" i="1" spc="-45" dirty="0">
                    <a:solidFill>
                      <a:srgbClr val="FF0000"/>
                    </a:solidFill>
                    <a:latin typeface="+mj-lt"/>
                    <a:ea typeface="Tahoma" panose="020B0604030504040204" pitchFamily="34" charset="0"/>
                    <a:cs typeface="Tahoma" panose="020B0604030504040204" pitchFamily="34" charset="0"/>
                    <a:sym typeface="Wingdings" pitchFamily="2" charset="2"/>
                  </a:rPr>
                  <a:t> </a:t>
                </a:r>
                <a:endParaRPr lang="en-CA" sz="1800" i="1" spc="-45" dirty="0">
                  <a:solidFill>
                    <a:srgbClr val="FF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40F8A60A-9A19-FA97-7951-BD60E4C1EB69}"/>
                </a:ext>
              </a:extLst>
            </p:cNvPr>
            <p:cNvSpPr/>
            <p:nvPr/>
          </p:nvSpPr>
          <p:spPr>
            <a:xfrm>
              <a:off x="4392555" y="2743200"/>
              <a:ext cx="1564106" cy="470263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8D542B9-0E15-BA34-38B5-CB7ADA3C190B}"/>
              </a:ext>
            </a:extLst>
          </p:cNvPr>
          <p:cNvGrpSpPr/>
          <p:nvPr/>
        </p:nvGrpSpPr>
        <p:grpSpPr>
          <a:xfrm>
            <a:off x="4639172" y="3852432"/>
            <a:ext cx="4729855" cy="1001572"/>
            <a:chOff x="4639172" y="3852432"/>
            <a:chExt cx="4729855" cy="100157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AF74F4A8-106A-853F-0035-0C9CC73B3364}"/>
                    </a:ext>
                  </a:extLst>
                </p:cNvPr>
                <p:cNvSpPr txBox="1"/>
                <p:nvPr/>
              </p:nvSpPr>
              <p:spPr>
                <a:xfrm>
                  <a:off x="4718651" y="4233770"/>
                  <a:ext cx="4650376" cy="62023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CA" i="1" spc="-50" smtClean="0">
                            <a:solidFill>
                              <a:srgbClr val="FF0000"/>
                            </a:solidFill>
                            <a:latin typeface="Cambria Math" charset="0"/>
                            <a:cs typeface="Tahoma"/>
                          </a:rPr>
                          <m:t>𝑣</m:t>
                        </m:r>
                        <m:r>
                          <a:rPr lang="en-CA" i="1" spc="-50" baseline="-25000">
                            <a:solidFill>
                              <a:srgbClr val="FF0000"/>
                            </a:solidFill>
                            <a:latin typeface="Cambria Math" charset="0"/>
                            <a:cs typeface="Tahoma"/>
                          </a:rPr>
                          <m:t>𝑟</m:t>
                        </m:r>
                        <m:r>
                          <a:rPr lang="fr-FR" i="1" spc="-45">
                            <a:solidFill>
                              <a:srgbClr val="FF0000"/>
                            </a:solidFill>
                            <a:latin typeface="Cambria Math" charset="0"/>
                            <a:ea typeface="Cambria Math" panose="02040503050406030204" pitchFamily="18" charset="0"/>
                            <a:cs typeface="Arial"/>
                          </a:rPr>
                          <m:t>∈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fr-FR" i="1" spc="-5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ahoma"/>
                              </a:rPr>
                            </m:ctrlPr>
                          </m:dPr>
                          <m:e>
                            <m:r>
                              <a:rPr lang="fr-FR" i="1" spc="-50" dirty="0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Cambria Math" panose="02040503050406030204" pitchFamily="18" charset="0"/>
                                <a:cs typeface="Tahoma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fr-FR" i="1" spc="-50" dirty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Tahoma"/>
                                  </a:rPr>
                                </m:ctrlPr>
                              </m:fPr>
                              <m:num>
                                <m:r>
                                  <a:rPr lang="en-CA" i="1" spc="-50" dirty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  <a:cs typeface="Tahoma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m:rPr>
                                    <m:nor/>
                                  </m:rPr>
                                  <a:rPr lang="en-CA" spc="-45" dirty="0">
                                    <a:solidFill>
                                      <a:srgbClr val="FF0000"/>
                                    </a:solidFill>
                                    <a:latin typeface="+mj-lt"/>
                                    <a:ea typeface="Tahoma" panose="020B0604030504040204" pitchFamily="34" charset="0"/>
                                    <a:cs typeface="Tahoma" panose="020B0604030504040204" pitchFamily="34" charset="0"/>
                                  </a:rPr>
                                  <m:t>2</m:t>
                                </m:r>
                              </m:den>
                            </m:f>
                            <m:r>
                              <m:rPr>
                                <m:nor/>
                              </m:rPr>
                              <a:rPr lang="en-CA" spc="-45" dirty="0">
                                <a:solidFill>
                                  <a:srgbClr val="FF0000"/>
                                </a:solidFill>
                                <a:latin typeface="+mj-lt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 , </m:t>
                            </m:r>
                            <m:f>
                              <m:fPr>
                                <m:ctrlPr>
                                  <a:rPr lang="fr-FR" i="1" spc="-50" dirty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Tahoma"/>
                                  </a:rPr>
                                </m:ctrlPr>
                              </m:fPr>
                              <m:num>
                                <m:r>
                                  <a:rPr lang="en-CA" i="1" spc="-50" dirty="0">
                                    <a:solidFill>
                                      <a:srgbClr val="FF0000"/>
                                    </a:solidFill>
                                    <a:latin typeface="Cambria Math" charset="0"/>
                                    <a:cs typeface="Tahoma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m:rPr>
                                    <m:nor/>
                                  </m:rPr>
                                  <a:rPr lang="en-CA" spc="-45" dirty="0">
                                    <a:solidFill>
                                      <a:srgbClr val="FF0000"/>
                                    </a:solidFill>
                                    <a:latin typeface="+mj-lt"/>
                                    <a:ea typeface="Tahoma" panose="020B0604030504040204" pitchFamily="34" charset="0"/>
                                    <a:cs typeface="Tahoma" panose="020B0604030504040204" pitchFamily="34" charset="0"/>
                                  </a:rPr>
                                  <m:t>2</m:t>
                                </m:r>
                              </m:den>
                            </m:f>
                            <m:r>
                              <a:rPr lang="en-CA" i="1" spc="-45" baseline="-25000" dirty="0">
                                <a:solidFill>
                                  <a:srgbClr val="FF0000"/>
                                </a:solidFill>
                                <a:latin typeface="Cambria Math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 </m:t>
                            </m:r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AF74F4A8-106A-853F-0035-0C9CC73B336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18651" y="4233770"/>
                  <a:ext cx="4650376" cy="620234"/>
                </a:xfrm>
                <a:prstGeom prst="rect">
                  <a:avLst/>
                </a:prstGeom>
                <a:blipFill>
                  <a:blip r:embed="rId7"/>
                  <a:stretch>
                    <a:fillRect b="-2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9" name="Curved Connector 18">
              <a:extLst>
                <a:ext uri="{FF2B5EF4-FFF2-40B4-BE49-F238E27FC236}">
                  <a16:creationId xmlns:a16="http://schemas.microsoft.com/office/drawing/2014/main" id="{69CC5856-974B-03AD-8ABA-BCFF99199298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4639172" y="4609004"/>
              <a:ext cx="1423699" cy="39163"/>
            </a:xfrm>
            <a:prstGeom prst="curvedConnector3">
              <a:avLst>
                <a:gd name="adj1" fmla="val 97510"/>
              </a:avLst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171F206D-2E5D-FA89-1C73-36597A85151A}"/>
                    </a:ext>
                  </a:extLst>
                </p:cNvPr>
                <p:cNvSpPr txBox="1"/>
                <p:nvPr/>
              </p:nvSpPr>
              <p:spPr>
                <a:xfrm>
                  <a:off x="5204763" y="3852432"/>
                  <a:ext cx="3930137" cy="3385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482400" lvl="1" indent="-230400">
                    <a:lnSpc>
                      <a:spcPct val="100000"/>
                    </a:lnSpc>
                    <a:spcBef>
                      <a:spcPts val="0"/>
                    </a:spcBef>
                    <a:buSzPct val="135000"/>
                  </a:pPr>
                  <a14:m>
                    <m:oMath xmlns:m="http://schemas.openxmlformats.org/officeDocument/2006/math">
                      <m:r>
                        <a:rPr lang="en-CA" sz="1600" i="1" spc="-50" smtClean="0">
                          <a:latin typeface="Cambria Math" charset="0"/>
                          <a:cs typeface="Tahoma"/>
                        </a:rPr>
                        <m:t>𝑣</m:t>
                      </m:r>
                      <m:r>
                        <a:rPr lang="en-CA" sz="1600" i="1" spc="-50" baseline="-25000">
                          <a:latin typeface="Cambria Math" charset="0"/>
                          <a:cs typeface="Tahoma"/>
                        </a:rPr>
                        <m:t>𝑟</m:t>
                      </m:r>
                    </m:oMath>
                  </a14:m>
                  <a:r>
                    <a:rPr lang="en-CA" sz="1600" dirty="0"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 : </a:t>
                  </a:r>
                  <a:r>
                    <a:rPr lang="en-CA" sz="1600" dirty="0" err="1"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fréquence</a:t>
                  </a:r>
                  <a:r>
                    <a:rPr lang="en-CA" sz="1600" dirty="0"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CA" sz="1600" dirty="0" err="1"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réduite</a:t>
                  </a:r>
                  <a:r>
                    <a:rPr lang="en-CA" sz="1600" dirty="0"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CA" sz="1600" dirty="0">
                      <a:solidFill>
                        <a:srgbClr val="FF0000"/>
                      </a:solidFill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à </a:t>
                  </a:r>
                  <a:r>
                    <a:rPr lang="en-CA" sz="1600" dirty="0" err="1">
                      <a:solidFill>
                        <a:srgbClr val="FF0000"/>
                      </a:solidFill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valeurs</a:t>
                  </a:r>
                  <a:r>
                    <a:rPr lang="en-CA" sz="1600" dirty="0">
                      <a:solidFill>
                        <a:srgbClr val="FF0000"/>
                      </a:solidFill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 continues</a:t>
                  </a:r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171F206D-2E5D-FA89-1C73-36597A85151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04763" y="3852432"/>
                  <a:ext cx="3930137" cy="338554"/>
                </a:xfrm>
                <a:prstGeom prst="rect">
                  <a:avLst/>
                </a:prstGeom>
                <a:blipFill>
                  <a:blip r:embed="rId8"/>
                  <a:stretch>
                    <a:fillRect t="-7407" b="-222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0" name="Rectangle 69">
            <a:extLst>
              <a:ext uri="{FF2B5EF4-FFF2-40B4-BE49-F238E27FC236}">
                <a16:creationId xmlns:a16="http://schemas.microsoft.com/office/drawing/2014/main" id="{37B0564F-30B6-0098-6B0D-929167F6FA3F}"/>
              </a:ext>
            </a:extLst>
          </p:cNvPr>
          <p:cNvSpPr/>
          <p:nvPr/>
        </p:nvSpPr>
        <p:spPr>
          <a:xfrm>
            <a:off x="7279239" y="4961044"/>
            <a:ext cx="917174" cy="105314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D91FBF1E-A4DE-9C92-1D42-CEFBEE2B137E}"/>
              </a:ext>
            </a:extLst>
          </p:cNvPr>
          <p:cNvSpPr/>
          <p:nvPr/>
        </p:nvSpPr>
        <p:spPr>
          <a:xfrm>
            <a:off x="6799315" y="4961045"/>
            <a:ext cx="917174" cy="105314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93C3601-7558-99EA-51FA-87FBE8C92F19}"/>
              </a:ext>
            </a:extLst>
          </p:cNvPr>
          <p:cNvGrpSpPr/>
          <p:nvPr/>
        </p:nvGrpSpPr>
        <p:grpSpPr>
          <a:xfrm>
            <a:off x="5744565" y="4840121"/>
            <a:ext cx="3340049" cy="1062379"/>
            <a:chOff x="3660999" y="4863869"/>
            <a:chExt cx="3976055" cy="1601823"/>
          </a:xfrm>
        </p:grpSpPr>
        <p:sp>
          <p:nvSpPr>
            <p:cNvPr id="42" name="Line 123">
              <a:extLst>
                <a:ext uri="{FF2B5EF4-FFF2-40B4-BE49-F238E27FC236}">
                  <a16:creationId xmlns:a16="http://schemas.microsoft.com/office/drawing/2014/main" id="{9CA75BA6-DDFD-2B26-C3F0-DCDA071E1C29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V="1">
              <a:off x="6426252" y="6031104"/>
              <a:ext cx="237272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fr-CA" sz="2000"/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3439F1F3-00A1-DE65-1DF7-C098D8129024}"/>
                </a:ext>
              </a:extLst>
            </p:cNvPr>
            <p:cNvGrpSpPr/>
            <p:nvPr/>
          </p:nvGrpSpPr>
          <p:grpSpPr>
            <a:xfrm>
              <a:off x="3660999" y="4863869"/>
              <a:ext cx="3976055" cy="1601823"/>
              <a:chOff x="3660999" y="4863869"/>
              <a:chExt cx="3976055" cy="1601823"/>
            </a:xfrm>
          </p:grpSpPr>
          <p:sp>
            <p:nvSpPr>
              <p:cNvPr id="44" name="Line 123">
                <a:extLst>
                  <a:ext uri="{FF2B5EF4-FFF2-40B4-BE49-F238E27FC236}">
                    <a16:creationId xmlns:a16="http://schemas.microsoft.com/office/drawing/2014/main" id="{16C6DEBB-198D-A94A-FA14-8061DE6E23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6200000" flipV="1">
                <a:off x="4247403" y="6012683"/>
                <a:ext cx="237272" cy="0"/>
              </a:xfrm>
              <a:prstGeom prst="line">
                <a:avLst/>
              </a:prstGeom>
              <a:noFill/>
              <a:ln w="28575">
                <a:solidFill>
                  <a:schemeClr val="tx2"/>
                </a:solidFill>
                <a:miter lim="800000"/>
                <a:headEnd/>
                <a:tailEnd/>
              </a:ln>
              <a:effectLst/>
            </p:spPr>
            <p:txBody>
              <a:bodyPr wrap="none"/>
              <a:lstStyle/>
              <a:p>
                <a:endParaRPr lang="fr-CA" sz="2000"/>
              </a:p>
            </p:txBody>
          </p:sp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7383FB4B-2383-941F-06CE-F18D3B9969C4}"/>
                  </a:ext>
                </a:extLst>
              </p:cNvPr>
              <p:cNvGrpSpPr/>
              <p:nvPr/>
            </p:nvGrpSpPr>
            <p:grpSpPr>
              <a:xfrm>
                <a:off x="3660999" y="4863869"/>
                <a:ext cx="3976055" cy="1601823"/>
                <a:chOff x="3660999" y="4863869"/>
                <a:chExt cx="3976055" cy="1601823"/>
              </a:xfrm>
            </p:grpSpPr>
            <p:grpSp>
              <p:nvGrpSpPr>
                <p:cNvPr id="46" name="Group 45">
                  <a:extLst>
                    <a:ext uri="{FF2B5EF4-FFF2-40B4-BE49-F238E27FC236}">
                      <a16:creationId xmlns:a16="http://schemas.microsoft.com/office/drawing/2014/main" id="{CC0F4B36-F945-D04D-EF1D-E6F4D051FB81}"/>
                    </a:ext>
                  </a:extLst>
                </p:cNvPr>
                <p:cNvGrpSpPr/>
                <p:nvPr/>
              </p:nvGrpSpPr>
              <p:grpSpPr>
                <a:xfrm>
                  <a:off x="3660999" y="4863869"/>
                  <a:ext cx="3976055" cy="1601823"/>
                  <a:chOff x="3660999" y="4863869"/>
                  <a:chExt cx="3976055" cy="1601823"/>
                </a:xfrm>
              </p:grpSpPr>
              <p:grpSp>
                <p:nvGrpSpPr>
                  <p:cNvPr id="48" name="Group 47">
                    <a:extLst>
                      <a:ext uri="{FF2B5EF4-FFF2-40B4-BE49-F238E27FC236}">
                        <a16:creationId xmlns:a16="http://schemas.microsoft.com/office/drawing/2014/main" id="{AB426210-D382-460D-32E8-040CA729BB61}"/>
                      </a:ext>
                    </a:extLst>
                  </p:cNvPr>
                  <p:cNvGrpSpPr/>
                  <p:nvPr/>
                </p:nvGrpSpPr>
                <p:grpSpPr>
                  <a:xfrm>
                    <a:off x="3660999" y="4863869"/>
                    <a:ext cx="3976055" cy="1601823"/>
                    <a:chOff x="3660999" y="4863869"/>
                    <a:chExt cx="3976055" cy="1601823"/>
                  </a:xfrm>
                </p:grpSpPr>
                <p:grpSp>
                  <p:nvGrpSpPr>
                    <p:cNvPr id="50" name="Group 162">
                      <a:extLst>
                        <a:ext uri="{FF2B5EF4-FFF2-40B4-BE49-F238E27FC236}">
                          <a16:creationId xmlns:a16="http://schemas.microsoft.com/office/drawing/2014/main" id="{235E3DB0-A9A5-CDE7-1CD5-4A5B7F92770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660999" y="4863869"/>
                      <a:ext cx="3976055" cy="1601823"/>
                      <a:chOff x="3660999" y="4942953"/>
                      <a:chExt cx="3976055" cy="1601823"/>
                    </a:xfrm>
                  </p:grpSpPr>
                  <p:sp>
                    <p:nvSpPr>
                      <p:cNvPr id="55" name="Text Box 6">
                        <a:extLst>
                          <a:ext uri="{FF2B5EF4-FFF2-40B4-BE49-F238E27FC236}">
                            <a16:creationId xmlns:a16="http://schemas.microsoft.com/office/drawing/2014/main" id="{AD53983E-EBD1-DD73-2B47-EB52767C6F6B}"/>
                          </a:ext>
                        </a:extLst>
                      </p:cNvPr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7292566" y="6101060"/>
                        <a:ext cx="344488" cy="396875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>
                        <a:spAutoFit/>
                      </a:bodyPr>
                      <a:lstStyle/>
                      <a:p>
                        <a:r>
                          <a:rPr lang="fr-CA" sz="2000" i="1" dirty="0">
                            <a:sym typeface="Symbol"/>
                          </a:rPr>
                          <a:t>f</a:t>
                        </a:r>
                        <a:endParaRPr lang="fr-CA" sz="2000" i="1" dirty="0"/>
                      </a:p>
                    </p:txBody>
                  </p:sp>
                  <p:sp>
                    <p:nvSpPr>
                      <p:cNvPr id="56" name="Freeform 55">
                        <a:extLst>
                          <a:ext uri="{FF2B5EF4-FFF2-40B4-BE49-F238E27FC236}">
                            <a16:creationId xmlns:a16="http://schemas.microsoft.com/office/drawing/2014/main" id="{14EF6221-E352-2210-02E1-56CC63C0B84C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5456811" y="5329767"/>
                        <a:ext cx="508000" cy="762000"/>
                      </a:xfrm>
                      <a:custGeom>
                        <a:avLst/>
                        <a:gdLst>
                          <a:gd name="connsiteX0" fmla="*/ 0 w 508000"/>
                          <a:gd name="connsiteY0" fmla="*/ 0 h 762000"/>
                          <a:gd name="connsiteX1" fmla="*/ 190500 w 508000"/>
                          <a:gd name="connsiteY1" fmla="*/ 152400 h 762000"/>
                          <a:gd name="connsiteX2" fmla="*/ 393700 w 508000"/>
                          <a:gd name="connsiteY2" fmla="*/ 419100 h 762000"/>
                          <a:gd name="connsiteX3" fmla="*/ 495300 w 508000"/>
                          <a:gd name="connsiteY3" fmla="*/ 711200 h 762000"/>
                          <a:gd name="connsiteX4" fmla="*/ 508000 w 508000"/>
                          <a:gd name="connsiteY4" fmla="*/ 762000 h 762000"/>
                          <a:gd name="connsiteX5" fmla="*/ 0 w 508000"/>
                          <a:gd name="connsiteY5" fmla="*/ 762000 h 762000"/>
                          <a:gd name="connsiteX6" fmla="*/ 0 w 508000"/>
                          <a:gd name="connsiteY6" fmla="*/ 0 h 7620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508000" h="762000">
                            <a:moveTo>
                              <a:pt x="0" y="0"/>
                            </a:moveTo>
                            <a:lnTo>
                              <a:pt x="190500" y="152400"/>
                            </a:lnTo>
                            <a:lnTo>
                              <a:pt x="393700" y="419100"/>
                            </a:lnTo>
                            <a:lnTo>
                              <a:pt x="495300" y="711200"/>
                            </a:lnTo>
                            <a:lnTo>
                              <a:pt x="508000" y="762000"/>
                            </a:lnTo>
                            <a:lnTo>
                              <a:pt x="0" y="76200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0070C0">
                          <a:alpha val="40000"/>
                        </a:srgbClr>
                      </a:solidFill>
                      <a:ln w="9525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l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fr-CA" sz="2000" b="0" i="1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Verdana" pitchFamily="34" charset="0"/>
                        </a:endParaRPr>
                      </a:p>
                    </p:txBody>
                  </p:sp>
                  <p:sp>
                    <p:nvSpPr>
                      <p:cNvPr id="57" name="Freeform 56">
                        <a:extLst>
                          <a:ext uri="{FF2B5EF4-FFF2-40B4-BE49-F238E27FC236}">
                            <a16:creationId xmlns:a16="http://schemas.microsoft.com/office/drawing/2014/main" id="{1834512F-E698-DBDF-0535-E55E9198CAE4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 flipH="1">
                        <a:off x="4974211" y="5329767"/>
                        <a:ext cx="495300" cy="762000"/>
                      </a:xfrm>
                      <a:custGeom>
                        <a:avLst/>
                        <a:gdLst>
                          <a:gd name="connsiteX0" fmla="*/ 0 w 508000"/>
                          <a:gd name="connsiteY0" fmla="*/ 0 h 762000"/>
                          <a:gd name="connsiteX1" fmla="*/ 190500 w 508000"/>
                          <a:gd name="connsiteY1" fmla="*/ 152400 h 762000"/>
                          <a:gd name="connsiteX2" fmla="*/ 393700 w 508000"/>
                          <a:gd name="connsiteY2" fmla="*/ 419100 h 762000"/>
                          <a:gd name="connsiteX3" fmla="*/ 495300 w 508000"/>
                          <a:gd name="connsiteY3" fmla="*/ 711200 h 762000"/>
                          <a:gd name="connsiteX4" fmla="*/ 508000 w 508000"/>
                          <a:gd name="connsiteY4" fmla="*/ 762000 h 762000"/>
                          <a:gd name="connsiteX5" fmla="*/ 0 w 508000"/>
                          <a:gd name="connsiteY5" fmla="*/ 762000 h 762000"/>
                          <a:gd name="connsiteX6" fmla="*/ 0 w 508000"/>
                          <a:gd name="connsiteY6" fmla="*/ 0 h 7620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508000" h="762000">
                            <a:moveTo>
                              <a:pt x="0" y="0"/>
                            </a:moveTo>
                            <a:lnTo>
                              <a:pt x="190500" y="152400"/>
                            </a:lnTo>
                            <a:lnTo>
                              <a:pt x="393700" y="419100"/>
                            </a:lnTo>
                            <a:lnTo>
                              <a:pt x="495300" y="711200"/>
                            </a:lnTo>
                            <a:lnTo>
                              <a:pt x="508000" y="762000"/>
                            </a:lnTo>
                            <a:lnTo>
                              <a:pt x="0" y="76200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0070C0">
                          <a:alpha val="40000"/>
                        </a:srgbClr>
                      </a:solidFill>
                      <a:ln w="9525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l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fr-CA" sz="2000" b="0" i="1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Verdana" pitchFamily="34" charset="0"/>
                        </a:endParaRPr>
                      </a:p>
                    </p:txBody>
                  </p:sp>
                  <p:sp>
                    <p:nvSpPr>
                      <p:cNvPr id="58" name="Freeform 57">
                        <a:extLst>
                          <a:ext uri="{FF2B5EF4-FFF2-40B4-BE49-F238E27FC236}">
                            <a16:creationId xmlns:a16="http://schemas.microsoft.com/office/drawing/2014/main" id="{6AE5B567-8B19-3DF5-DA02-3BB180F40C43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6548791" y="5332721"/>
                        <a:ext cx="508000" cy="762000"/>
                      </a:xfrm>
                      <a:custGeom>
                        <a:avLst/>
                        <a:gdLst>
                          <a:gd name="connsiteX0" fmla="*/ 0 w 508000"/>
                          <a:gd name="connsiteY0" fmla="*/ 0 h 762000"/>
                          <a:gd name="connsiteX1" fmla="*/ 190500 w 508000"/>
                          <a:gd name="connsiteY1" fmla="*/ 152400 h 762000"/>
                          <a:gd name="connsiteX2" fmla="*/ 393700 w 508000"/>
                          <a:gd name="connsiteY2" fmla="*/ 419100 h 762000"/>
                          <a:gd name="connsiteX3" fmla="*/ 495300 w 508000"/>
                          <a:gd name="connsiteY3" fmla="*/ 711200 h 762000"/>
                          <a:gd name="connsiteX4" fmla="*/ 508000 w 508000"/>
                          <a:gd name="connsiteY4" fmla="*/ 762000 h 762000"/>
                          <a:gd name="connsiteX5" fmla="*/ 0 w 508000"/>
                          <a:gd name="connsiteY5" fmla="*/ 762000 h 762000"/>
                          <a:gd name="connsiteX6" fmla="*/ 0 w 508000"/>
                          <a:gd name="connsiteY6" fmla="*/ 0 h 7620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508000" h="762000">
                            <a:moveTo>
                              <a:pt x="0" y="0"/>
                            </a:moveTo>
                            <a:lnTo>
                              <a:pt x="190500" y="152400"/>
                            </a:lnTo>
                            <a:lnTo>
                              <a:pt x="393700" y="419100"/>
                            </a:lnTo>
                            <a:lnTo>
                              <a:pt x="495300" y="711200"/>
                            </a:lnTo>
                            <a:lnTo>
                              <a:pt x="508000" y="762000"/>
                            </a:lnTo>
                            <a:lnTo>
                              <a:pt x="0" y="76200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0070C0">
                          <a:alpha val="40000"/>
                        </a:srgbClr>
                      </a:solidFill>
                      <a:ln w="9525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l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fr-CA" sz="2000" b="0" i="1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Verdana" pitchFamily="34" charset="0"/>
                        </a:endParaRPr>
                      </a:p>
                    </p:txBody>
                  </p:sp>
                  <p:sp>
                    <p:nvSpPr>
                      <p:cNvPr id="59" name="Freeform 58">
                        <a:extLst>
                          <a:ext uri="{FF2B5EF4-FFF2-40B4-BE49-F238E27FC236}">
                            <a16:creationId xmlns:a16="http://schemas.microsoft.com/office/drawing/2014/main" id="{4FA1A75E-9462-D01D-FEBD-756A42AACF28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 flipH="1">
                        <a:off x="6053491" y="5332721"/>
                        <a:ext cx="495300" cy="762000"/>
                      </a:xfrm>
                      <a:custGeom>
                        <a:avLst/>
                        <a:gdLst>
                          <a:gd name="connsiteX0" fmla="*/ 0 w 508000"/>
                          <a:gd name="connsiteY0" fmla="*/ 0 h 762000"/>
                          <a:gd name="connsiteX1" fmla="*/ 190500 w 508000"/>
                          <a:gd name="connsiteY1" fmla="*/ 152400 h 762000"/>
                          <a:gd name="connsiteX2" fmla="*/ 393700 w 508000"/>
                          <a:gd name="connsiteY2" fmla="*/ 419100 h 762000"/>
                          <a:gd name="connsiteX3" fmla="*/ 495300 w 508000"/>
                          <a:gd name="connsiteY3" fmla="*/ 711200 h 762000"/>
                          <a:gd name="connsiteX4" fmla="*/ 508000 w 508000"/>
                          <a:gd name="connsiteY4" fmla="*/ 762000 h 762000"/>
                          <a:gd name="connsiteX5" fmla="*/ 0 w 508000"/>
                          <a:gd name="connsiteY5" fmla="*/ 762000 h 762000"/>
                          <a:gd name="connsiteX6" fmla="*/ 0 w 508000"/>
                          <a:gd name="connsiteY6" fmla="*/ 0 h 7620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508000" h="762000">
                            <a:moveTo>
                              <a:pt x="0" y="0"/>
                            </a:moveTo>
                            <a:lnTo>
                              <a:pt x="190500" y="152400"/>
                            </a:lnTo>
                            <a:lnTo>
                              <a:pt x="393700" y="419100"/>
                            </a:lnTo>
                            <a:lnTo>
                              <a:pt x="495300" y="711200"/>
                            </a:lnTo>
                            <a:lnTo>
                              <a:pt x="508000" y="762000"/>
                            </a:lnTo>
                            <a:lnTo>
                              <a:pt x="0" y="76200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0070C0">
                          <a:alpha val="40000"/>
                        </a:srgbClr>
                      </a:solidFill>
                      <a:ln w="9525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l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fr-CA" sz="2000" b="0" i="1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Verdana" pitchFamily="34" charset="0"/>
                        </a:endParaRPr>
                      </a:p>
                    </p:txBody>
                  </p:sp>
                  <p:sp>
                    <p:nvSpPr>
                      <p:cNvPr id="60" name="Freeform 59">
                        <a:extLst>
                          <a:ext uri="{FF2B5EF4-FFF2-40B4-BE49-F238E27FC236}">
                            <a16:creationId xmlns:a16="http://schemas.microsoft.com/office/drawing/2014/main" id="{DB236440-74B8-B686-5924-59027DD56CD4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>
                        <a:off x="4356100" y="5319349"/>
                        <a:ext cx="508000" cy="762000"/>
                      </a:xfrm>
                      <a:custGeom>
                        <a:avLst/>
                        <a:gdLst>
                          <a:gd name="connsiteX0" fmla="*/ 0 w 508000"/>
                          <a:gd name="connsiteY0" fmla="*/ 0 h 762000"/>
                          <a:gd name="connsiteX1" fmla="*/ 190500 w 508000"/>
                          <a:gd name="connsiteY1" fmla="*/ 152400 h 762000"/>
                          <a:gd name="connsiteX2" fmla="*/ 393700 w 508000"/>
                          <a:gd name="connsiteY2" fmla="*/ 419100 h 762000"/>
                          <a:gd name="connsiteX3" fmla="*/ 495300 w 508000"/>
                          <a:gd name="connsiteY3" fmla="*/ 711200 h 762000"/>
                          <a:gd name="connsiteX4" fmla="*/ 508000 w 508000"/>
                          <a:gd name="connsiteY4" fmla="*/ 762000 h 762000"/>
                          <a:gd name="connsiteX5" fmla="*/ 0 w 508000"/>
                          <a:gd name="connsiteY5" fmla="*/ 762000 h 762000"/>
                          <a:gd name="connsiteX6" fmla="*/ 0 w 508000"/>
                          <a:gd name="connsiteY6" fmla="*/ 0 h 7620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508000" h="762000">
                            <a:moveTo>
                              <a:pt x="0" y="0"/>
                            </a:moveTo>
                            <a:lnTo>
                              <a:pt x="190500" y="152400"/>
                            </a:lnTo>
                            <a:lnTo>
                              <a:pt x="393700" y="419100"/>
                            </a:lnTo>
                            <a:lnTo>
                              <a:pt x="495300" y="711200"/>
                            </a:lnTo>
                            <a:lnTo>
                              <a:pt x="508000" y="762000"/>
                            </a:lnTo>
                            <a:lnTo>
                              <a:pt x="0" y="76200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0070C0">
                          <a:alpha val="40000"/>
                        </a:srgbClr>
                      </a:solidFill>
                      <a:ln w="9525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l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fr-CA" sz="2000" b="0" i="1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Verdana" pitchFamily="34" charset="0"/>
                        </a:endParaRPr>
                      </a:p>
                    </p:txBody>
                  </p:sp>
                  <p:sp>
                    <p:nvSpPr>
                      <p:cNvPr id="61" name="Freeform 60">
                        <a:extLst>
                          <a:ext uri="{FF2B5EF4-FFF2-40B4-BE49-F238E27FC236}">
                            <a16:creationId xmlns:a16="http://schemas.microsoft.com/office/drawing/2014/main" id="{6233A9A0-5C86-D5B6-8FAC-65CEE9A628A0}"/>
                          </a:ext>
                        </a:extLst>
                      </p:cNvPr>
                      <p:cNvSpPr/>
                      <p:nvPr/>
                    </p:nvSpPr>
                    <p:spPr bwMode="auto">
                      <a:xfrm flipH="1">
                        <a:off x="3860800" y="5319349"/>
                        <a:ext cx="495300" cy="762000"/>
                      </a:xfrm>
                      <a:custGeom>
                        <a:avLst/>
                        <a:gdLst>
                          <a:gd name="connsiteX0" fmla="*/ 0 w 508000"/>
                          <a:gd name="connsiteY0" fmla="*/ 0 h 762000"/>
                          <a:gd name="connsiteX1" fmla="*/ 190500 w 508000"/>
                          <a:gd name="connsiteY1" fmla="*/ 152400 h 762000"/>
                          <a:gd name="connsiteX2" fmla="*/ 393700 w 508000"/>
                          <a:gd name="connsiteY2" fmla="*/ 419100 h 762000"/>
                          <a:gd name="connsiteX3" fmla="*/ 495300 w 508000"/>
                          <a:gd name="connsiteY3" fmla="*/ 711200 h 762000"/>
                          <a:gd name="connsiteX4" fmla="*/ 508000 w 508000"/>
                          <a:gd name="connsiteY4" fmla="*/ 762000 h 762000"/>
                          <a:gd name="connsiteX5" fmla="*/ 0 w 508000"/>
                          <a:gd name="connsiteY5" fmla="*/ 762000 h 762000"/>
                          <a:gd name="connsiteX6" fmla="*/ 0 w 508000"/>
                          <a:gd name="connsiteY6" fmla="*/ 0 h 7620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508000" h="762000">
                            <a:moveTo>
                              <a:pt x="0" y="0"/>
                            </a:moveTo>
                            <a:lnTo>
                              <a:pt x="190500" y="152400"/>
                            </a:lnTo>
                            <a:lnTo>
                              <a:pt x="393700" y="419100"/>
                            </a:lnTo>
                            <a:lnTo>
                              <a:pt x="495300" y="711200"/>
                            </a:lnTo>
                            <a:lnTo>
                              <a:pt x="508000" y="762000"/>
                            </a:lnTo>
                            <a:lnTo>
                              <a:pt x="0" y="76200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0070C0">
                          <a:alpha val="40000"/>
                        </a:srgbClr>
                      </a:solidFill>
                      <a:ln w="9525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txBody>
                      <a:bodyPr vert="horz" wrap="square" lIns="91440" tIns="45720" rIns="91440" bIns="45720" numCol="1" rtlCol="0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indent="0" algn="l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endParaRPr kumimoji="0" lang="fr-CA" sz="2000" b="0" i="1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Verdana" pitchFamily="34" charset="0"/>
                        </a:endParaRPr>
                      </a:p>
                    </p:txBody>
                  </p:sp>
                  <p:sp>
                    <p:nvSpPr>
                      <p:cNvPr id="62" name="Line 123">
                        <a:extLst>
                          <a:ext uri="{FF2B5EF4-FFF2-40B4-BE49-F238E27FC236}">
                            <a16:creationId xmlns:a16="http://schemas.microsoft.com/office/drawing/2014/main" id="{01C5B1A4-C425-449A-9D19-D12BC011EBB2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rot="16200000">
                        <a:off x="4901391" y="5518953"/>
                        <a:ext cx="1152000" cy="0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chemeClr val="tx2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/>
                      <a:lstStyle/>
                      <a:p>
                        <a:endParaRPr lang="fr-CA" sz="2000"/>
                      </a:p>
                    </p:txBody>
                  </p:sp>
                  <p:sp>
                    <p:nvSpPr>
                      <p:cNvPr id="63" name="Line 122">
                        <a:extLst>
                          <a:ext uri="{FF2B5EF4-FFF2-40B4-BE49-F238E27FC236}">
                            <a16:creationId xmlns:a16="http://schemas.microsoft.com/office/drawing/2014/main" id="{166E4D0E-9B95-4021-E624-601D5FA8AF9C}"/>
                          </a:ext>
                        </a:extLst>
                      </p:cNvPr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3826390" y="6086905"/>
                        <a:ext cx="3707923" cy="8048"/>
                      </a:xfrm>
                      <a:prstGeom prst="line">
                        <a:avLst/>
                      </a:prstGeom>
                      <a:noFill/>
                      <a:ln w="28575">
                        <a:solidFill>
                          <a:schemeClr val="tx2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/>
                      <a:lstStyle/>
                      <a:p>
                        <a:endParaRPr lang="fr-CA" sz="2000"/>
                      </a:p>
                    </p:txBody>
                  </p:sp>
                  <p:sp>
                    <p:nvSpPr>
                      <p:cNvPr id="64" name="Text Box 6">
                        <a:extLst>
                          <a:ext uri="{FF2B5EF4-FFF2-40B4-BE49-F238E27FC236}">
                            <a16:creationId xmlns:a16="http://schemas.microsoft.com/office/drawing/2014/main" id="{285B563F-2A0D-7352-8FF3-AE514C23196E}"/>
                          </a:ext>
                        </a:extLst>
                      </p:cNvPr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6116991" y="6132994"/>
                        <a:ext cx="1041179" cy="400110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square">
                        <a:spAutoFit/>
                      </a:bodyPr>
                      <a:lstStyle/>
                      <a:p>
                        <a:pPr algn="ctr">
                          <a:spcBef>
                            <a:spcPts val="0"/>
                          </a:spcBef>
                        </a:pPr>
                        <a:r>
                          <a:rPr lang="fr-CA" sz="2000" i="0" dirty="0">
                            <a:solidFill>
                              <a:srgbClr val="002060"/>
                            </a:solidFill>
                            <a:sym typeface="Symbol"/>
                          </a:rPr>
                          <a:t>1/</a:t>
                        </a:r>
                        <a:r>
                          <a:rPr lang="fr-CA" sz="2000" i="1" dirty="0">
                            <a:solidFill>
                              <a:srgbClr val="002060"/>
                            </a:solidFill>
                          </a:rPr>
                          <a:t>T</a:t>
                        </a:r>
                        <a:r>
                          <a:rPr lang="fr-CA" sz="2000" i="1" baseline="-25000" dirty="0">
                            <a:solidFill>
                              <a:srgbClr val="002060"/>
                            </a:solidFill>
                          </a:rPr>
                          <a:t>e</a:t>
                        </a:r>
                      </a:p>
                    </p:txBody>
                  </p:sp>
                  <p:sp>
                    <p:nvSpPr>
                      <p:cNvPr id="65" name="Text Box 6">
                        <a:extLst>
                          <a:ext uri="{FF2B5EF4-FFF2-40B4-BE49-F238E27FC236}">
                            <a16:creationId xmlns:a16="http://schemas.microsoft.com/office/drawing/2014/main" id="{1FC36374-96BF-832B-4F9E-94125437E85D}"/>
                          </a:ext>
                        </a:extLst>
                      </p:cNvPr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3660999" y="6144666"/>
                        <a:ext cx="1363791" cy="400110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square">
                        <a:spAutoFit/>
                      </a:bodyPr>
                      <a:lstStyle/>
                      <a:p>
                        <a:pPr algn="ctr">
                          <a:spcBef>
                            <a:spcPts val="0"/>
                          </a:spcBef>
                        </a:pPr>
                        <a:r>
                          <a:rPr lang="fr-CA" sz="2000" i="0" dirty="0">
                            <a:solidFill>
                              <a:srgbClr val="002060"/>
                            </a:solidFill>
                            <a:sym typeface="Symbol"/>
                          </a:rPr>
                          <a:t>-1/</a:t>
                        </a:r>
                        <a:r>
                          <a:rPr lang="fr-CA" sz="2000" i="1" dirty="0">
                            <a:solidFill>
                              <a:srgbClr val="002060"/>
                            </a:solidFill>
                            <a:sym typeface="Symbol"/>
                          </a:rPr>
                          <a:t>T</a:t>
                        </a:r>
                        <a:r>
                          <a:rPr lang="fr-CA" sz="2000" i="1" baseline="-25000" dirty="0">
                            <a:solidFill>
                              <a:srgbClr val="002060"/>
                            </a:solidFill>
                            <a:sym typeface="Symbol"/>
                          </a:rPr>
                          <a:t>e</a:t>
                        </a:r>
                        <a:endParaRPr lang="fr-CA" sz="2000" dirty="0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  <p:sp>
                    <p:nvSpPr>
                      <p:cNvPr id="67" name="Text Box 6">
                        <a:extLst>
                          <a:ext uri="{FF2B5EF4-FFF2-40B4-BE49-F238E27FC236}">
                            <a16:creationId xmlns:a16="http://schemas.microsoft.com/office/drawing/2014/main" id="{1C66B717-2C73-1621-81F9-84C83CEC37FA}"/>
                          </a:ext>
                        </a:extLst>
                      </p:cNvPr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4948811" y="6082360"/>
                        <a:ext cx="1041179" cy="400110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square">
                        <a:spAutoFit/>
                      </a:bodyPr>
                      <a:lstStyle/>
                      <a:p>
                        <a:pPr algn="ctr">
                          <a:spcBef>
                            <a:spcPts val="0"/>
                          </a:spcBef>
                        </a:pPr>
                        <a:r>
                          <a:rPr lang="fr-CA" sz="2000" i="0" dirty="0">
                            <a:solidFill>
                              <a:srgbClr val="002060"/>
                            </a:solidFill>
                            <a:sym typeface="Symbol"/>
                          </a:rPr>
                          <a:t>0</a:t>
                        </a:r>
                        <a:endParaRPr lang="fr-CA" sz="2000" i="0" dirty="0">
                          <a:solidFill>
                            <a:srgbClr val="002060"/>
                          </a:solidFill>
                        </a:endParaRPr>
                      </a:p>
                    </p:txBody>
                  </p:sp>
                </p:grpSp>
                <p:sp>
                  <p:nvSpPr>
                    <p:cNvPr id="51" name="Line 123">
                      <a:extLst>
                        <a:ext uri="{FF2B5EF4-FFF2-40B4-BE49-F238E27FC236}">
                          <a16:creationId xmlns:a16="http://schemas.microsoft.com/office/drawing/2014/main" id="{D7D01A0C-DCF0-3BA5-1DDE-C014D1BEED15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rot="16200000" flipV="1">
                      <a:off x="5949679" y="6022144"/>
                      <a:ext cx="108000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C00000"/>
                      </a:solidFill>
                      <a:miter lim="800000"/>
                      <a:headEnd/>
                      <a:tailEnd/>
                    </a:ln>
                    <a:effectLst/>
                  </p:spPr>
                  <p:txBody>
                    <a:bodyPr wrap="none"/>
                    <a:lstStyle/>
                    <a:p>
                      <a:endParaRPr lang="fr-CA" sz="2000"/>
                    </a:p>
                  </p:txBody>
                </p:sp>
                <p:sp>
                  <p:nvSpPr>
                    <p:cNvPr id="52" name="Line 123">
                      <a:extLst>
                        <a:ext uri="{FF2B5EF4-FFF2-40B4-BE49-F238E27FC236}">
                          <a16:creationId xmlns:a16="http://schemas.microsoft.com/office/drawing/2014/main" id="{0318111C-C6F3-D44C-2B27-0FBC19F93AF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 rot="16200000" flipV="1">
                      <a:off x="4863257" y="6017847"/>
                      <a:ext cx="108000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rgbClr val="C00000"/>
                      </a:solidFill>
                      <a:miter lim="800000"/>
                      <a:headEnd/>
                      <a:tailEnd/>
                    </a:ln>
                    <a:effectLst/>
                  </p:spPr>
                  <p:txBody>
                    <a:bodyPr wrap="none"/>
                    <a:lstStyle/>
                    <a:p>
                      <a:endParaRPr lang="fr-CA" sz="2000"/>
                    </a:p>
                  </p:txBody>
                </p:sp>
              </p:grpSp>
              <p:sp>
                <p:nvSpPr>
                  <p:cNvPr id="49" name="TextBox 48">
                    <a:extLst>
                      <a:ext uri="{FF2B5EF4-FFF2-40B4-BE49-F238E27FC236}">
                        <a16:creationId xmlns:a16="http://schemas.microsoft.com/office/drawing/2014/main" id="{A20E849B-7914-EFBF-8E58-37B62E53B976}"/>
                      </a:ext>
                    </a:extLst>
                  </p:cNvPr>
                  <p:cNvSpPr txBox="1"/>
                  <p:nvPr/>
                </p:nvSpPr>
                <p:spPr>
                  <a:xfrm>
                    <a:off x="5757745" y="6022147"/>
                    <a:ext cx="715260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CA" sz="1800" i="1" dirty="0">
                        <a:solidFill>
                          <a:srgbClr val="C00000"/>
                        </a:solidFill>
                        <a:sym typeface="Symbol"/>
                      </a:rPr>
                      <a:t>1/2T</a:t>
                    </a:r>
                    <a:r>
                      <a:rPr lang="fr-CA" sz="1800" i="1" baseline="-25000" dirty="0">
                        <a:solidFill>
                          <a:srgbClr val="C00000"/>
                        </a:solidFill>
                        <a:sym typeface="Symbol"/>
                      </a:rPr>
                      <a:t>e</a:t>
                    </a:r>
                    <a:endParaRPr lang="fr-CA" i="1" baseline="-25000" dirty="0"/>
                  </a:p>
                </p:txBody>
              </p:sp>
            </p:grpSp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04774E4B-C0FE-68C4-8403-55BE3BC57329}"/>
                    </a:ext>
                  </a:extLst>
                </p:cNvPr>
                <p:cNvSpPr txBox="1"/>
                <p:nvPr/>
              </p:nvSpPr>
              <p:spPr>
                <a:xfrm>
                  <a:off x="4613241" y="6035748"/>
                  <a:ext cx="74764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CA" sz="1800" i="1" dirty="0">
                      <a:solidFill>
                        <a:srgbClr val="C00000"/>
                      </a:solidFill>
                      <a:sym typeface="Symbol"/>
                    </a:rPr>
                    <a:t>-</a:t>
                  </a:r>
                  <a:r>
                    <a:rPr lang="fr-CA" i="1" dirty="0">
                      <a:solidFill>
                        <a:srgbClr val="C00000"/>
                      </a:solidFill>
                      <a:sym typeface="Symbol"/>
                    </a:rPr>
                    <a:t>1</a:t>
                  </a:r>
                  <a:r>
                    <a:rPr lang="fr-CA" sz="1800" i="1" dirty="0">
                      <a:solidFill>
                        <a:srgbClr val="C00000"/>
                      </a:solidFill>
                      <a:sym typeface="Symbol"/>
                    </a:rPr>
                    <a:t>/2T</a:t>
                  </a:r>
                  <a:r>
                    <a:rPr lang="fr-CA" sz="1800" i="1" baseline="-25000" dirty="0">
                      <a:solidFill>
                        <a:srgbClr val="C00000"/>
                      </a:solidFill>
                      <a:sym typeface="Symbol"/>
                    </a:rPr>
                    <a:t>e</a:t>
                  </a:r>
                  <a:endParaRPr lang="fr-CA" i="1" baseline="-25000"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84166002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B3B7A5D-2701-4051-8D67-4C9F5700A2A4}"/>
              </a:ext>
            </a:extLst>
          </p:cNvPr>
          <p:cNvSpPr txBox="1"/>
          <p:nvPr/>
        </p:nvSpPr>
        <p:spPr>
          <a:xfrm>
            <a:off x="355599" y="263530"/>
            <a:ext cx="7058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b="1" spc="-1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Transformée de Fourier discrète </a:t>
            </a:r>
            <a:endParaRPr lang="fr-CA" sz="3200" b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496957" y="843810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28259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F7F42A-7CD5-412E-8972-91A1F0A1B199}"/>
              </a:ext>
            </a:extLst>
          </p:cNvPr>
          <p:cNvSpPr txBox="1"/>
          <p:nvPr/>
        </p:nvSpPr>
        <p:spPr>
          <a:xfrm>
            <a:off x="4639171" y="-48017"/>
            <a:ext cx="39975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Transformée</a:t>
            </a: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de Fourier à temps </a:t>
            </a:r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discret</a:t>
            </a: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et TFD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797F92-EDDC-4702-9749-B21871B5B24A}"/>
              </a:ext>
            </a:extLst>
          </p:cNvPr>
          <p:cNvSpPr txBox="1"/>
          <p:nvPr/>
        </p:nvSpPr>
        <p:spPr>
          <a:xfrm>
            <a:off x="1327458" y="-48017"/>
            <a:ext cx="31677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600" b="1" dirty="0">
                <a:solidFill>
                  <a:schemeClr val="bg1"/>
                </a:solidFill>
                <a:latin typeface="+mj-lt"/>
              </a:rPr>
              <a:t>Cadre 1D</a:t>
            </a: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B4D7EC15-D965-4644-B1A0-BC49A9BEF4FD}"/>
              </a:ext>
            </a:extLst>
          </p:cNvPr>
          <p:cNvSpPr txBox="1">
            <a:spLocks/>
          </p:cNvSpPr>
          <p:nvPr/>
        </p:nvSpPr>
        <p:spPr>
          <a:xfrm>
            <a:off x="355599" y="1041284"/>
            <a:ext cx="8633792" cy="531509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35000"/>
              <a:buNone/>
            </a:pPr>
            <a:r>
              <a:rPr lang="en-CA" sz="2600" b="1" u="sng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Formalisation</a:t>
            </a:r>
            <a:endParaRPr lang="en-CA" sz="2200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82400" lvl="1" indent="-230400">
              <a:lnSpc>
                <a:spcPct val="100000"/>
              </a:lnSpc>
              <a:spcBef>
                <a:spcPts val="600"/>
              </a:spcBef>
              <a:buSzPct val="135000"/>
            </a:pPr>
            <a:endParaRPr lang="en-CA" sz="2200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52000" lvl="1" indent="0">
              <a:lnSpc>
                <a:spcPct val="100000"/>
              </a:lnSpc>
              <a:spcBef>
                <a:spcPts val="600"/>
              </a:spcBef>
              <a:buSzPct val="135000"/>
              <a:buNone/>
            </a:pPr>
            <a:endParaRPr lang="en-CA" sz="2200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709200" lvl="2" indent="0">
              <a:lnSpc>
                <a:spcPct val="100000"/>
              </a:lnSpc>
              <a:spcBef>
                <a:spcPts val="600"/>
              </a:spcBef>
              <a:buSzPct val="135000"/>
              <a:buNone/>
            </a:pPr>
            <a:endParaRPr lang="en-CA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939600" lvl="2" indent="-230400">
              <a:lnSpc>
                <a:spcPct val="100000"/>
              </a:lnSpc>
              <a:spcBef>
                <a:spcPts val="600"/>
              </a:spcBef>
              <a:buSzPct val="135000"/>
            </a:pPr>
            <a:endParaRPr lang="en-CA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939600" lvl="2" indent="-230400">
              <a:lnSpc>
                <a:spcPct val="100000"/>
              </a:lnSpc>
              <a:spcBef>
                <a:spcPts val="600"/>
              </a:spcBef>
              <a:buSzPct val="135000"/>
            </a:pPr>
            <a:endParaRPr lang="en-CA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709200" lvl="2" indent="0">
              <a:lnSpc>
                <a:spcPct val="100000"/>
              </a:lnSpc>
              <a:spcBef>
                <a:spcPts val="600"/>
              </a:spcBef>
              <a:buSzPct val="135000"/>
              <a:buNone/>
            </a:pPr>
            <a:endParaRPr lang="en-CA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lvl="1" indent="0">
              <a:lnSpc>
                <a:spcPct val="60000"/>
              </a:lnSpc>
              <a:spcBef>
                <a:spcPts val="0"/>
              </a:spcBef>
              <a:buSzPct val="135000"/>
              <a:buFont typeface="Arial" panose="020B0604020202020204" pitchFamily="34" charset="0"/>
              <a:buNone/>
            </a:pPr>
            <a:endParaRPr lang="en-CA" sz="2600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lnSpc>
                <a:spcPct val="20000"/>
              </a:lnSpc>
              <a:spcBef>
                <a:spcPts val="600"/>
              </a:spcBef>
              <a:buSzPct val="135000"/>
              <a:buNone/>
            </a:pPr>
            <a:endParaRPr lang="en-CA" sz="3400" u="sng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lvl="1" indent="0">
              <a:buFont typeface="Arial" panose="020B0604020202020204" pitchFamily="34" charset="0"/>
              <a:buNone/>
            </a:pPr>
            <a:endParaRPr lang="en-CA" dirty="0">
              <a:latin typeface="+mj-lt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90EC31B-CE97-234A-8E09-E3D664B191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599" y="1662807"/>
            <a:ext cx="2676978" cy="6867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7EC9BB3-5083-0A40-9A53-2C268F7FD21D}"/>
                  </a:ext>
                </a:extLst>
              </p:cNvPr>
              <p:cNvSpPr txBox="1"/>
              <p:nvPr/>
            </p:nvSpPr>
            <p:spPr>
              <a:xfrm>
                <a:off x="3465304" y="1301725"/>
                <a:ext cx="5060315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82400" lvl="1" indent="-230400">
                  <a:lnSpc>
                    <a:spcPct val="100000"/>
                  </a:lnSpc>
                  <a:spcBef>
                    <a:spcPts val="0"/>
                  </a:spcBef>
                  <a:buSzPct val="135000"/>
                </a:pPr>
                <a14:m>
                  <m:oMath xmlns:m="http://schemas.openxmlformats.org/officeDocument/2006/math">
                    <m:r>
                      <a:rPr lang="en-CA" sz="2000" i="1" spc="-50" smtClean="0">
                        <a:latin typeface="Cambria Math" charset="0"/>
                        <a:cs typeface="Tahoma"/>
                      </a:rPr>
                      <m:t>𝑣</m:t>
                    </m:r>
                    <m:r>
                      <a:rPr lang="en-CA" sz="2000" i="1" spc="-50" baseline="-25000">
                        <a:latin typeface="Cambria Math" charset="0"/>
                        <a:cs typeface="Tahoma"/>
                      </a:rPr>
                      <m:t>𝑟</m:t>
                    </m:r>
                  </m:oMath>
                </a14:m>
                <a:r>
                  <a:rPr lang="en-CA" sz="20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: </a:t>
                </a:r>
                <a:r>
                  <a:rPr lang="en-CA" sz="200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fréquence</a:t>
                </a:r>
                <a:r>
                  <a:rPr lang="en-CA" sz="20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CA" sz="200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réduite</a:t>
                </a:r>
                <a:r>
                  <a:rPr lang="en-CA" sz="20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CA" sz="2000" dirty="0">
                    <a:solidFill>
                      <a:srgbClr val="FF0000"/>
                    </a:solidFill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à </a:t>
                </a:r>
                <a:r>
                  <a:rPr lang="en-CA" sz="2000" dirty="0" err="1">
                    <a:solidFill>
                      <a:srgbClr val="FF0000"/>
                    </a:solidFill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valeurs</a:t>
                </a:r>
                <a:r>
                  <a:rPr lang="en-CA" sz="2000" dirty="0">
                    <a:solidFill>
                      <a:srgbClr val="FF0000"/>
                    </a:solidFill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continues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7EC9BB3-5083-0A40-9A53-2C268F7FD2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5304" y="1301725"/>
                <a:ext cx="5060315" cy="400110"/>
              </a:xfrm>
              <a:prstGeom prst="rect">
                <a:avLst/>
              </a:prstGeom>
              <a:blipFill>
                <a:blip r:embed="rId4"/>
                <a:stretch>
                  <a:fillRect t="-9375" b="-28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CB567CC-4720-D444-A37F-70FFEF4532F7}"/>
                  </a:ext>
                </a:extLst>
              </p:cNvPr>
              <p:cNvSpPr txBox="1"/>
              <p:nvPr/>
            </p:nvSpPr>
            <p:spPr>
              <a:xfrm>
                <a:off x="496957" y="2420730"/>
                <a:ext cx="7206170" cy="11893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37750" lvl="1" indent="-285750">
                  <a:lnSpc>
                    <a:spcPct val="100000"/>
                  </a:lnSpc>
                  <a:spcBef>
                    <a:spcPts val="0"/>
                  </a:spcBef>
                  <a:buSzPct val="135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fr-CA" sz="2000" b="0" i="1" spc="-50" smtClean="0">
                        <a:latin typeface="Cambria Math" panose="02040503050406030204" pitchFamily="18" charset="0"/>
                        <a:cs typeface="Tahoma"/>
                      </a:rPr>
                      <m:t>𝑁</m:t>
                    </m:r>
                    <m:r>
                      <a:rPr lang="fr-CA" sz="2000" b="0" i="1" spc="-50" smtClean="0">
                        <a:latin typeface="Cambria Math" panose="02040503050406030204" pitchFamily="18" charset="0"/>
                        <a:cs typeface="Tahoma"/>
                      </a:rPr>
                      <m:t> </m:t>
                    </m:r>
                  </m:oMath>
                </a14:m>
                <a:r>
                  <a:rPr lang="fr-CA" sz="20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échantillons dans l’intervalle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fr-FR" sz="2000" i="1" spc="-5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ahoma"/>
                          </a:rPr>
                        </m:ctrlPr>
                      </m:dPr>
                      <m:e>
                        <m:r>
                          <a:rPr lang="en-CA" sz="2000" b="0" i="1" spc="-5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ahoma"/>
                          </a:rPr>
                          <m:t>0</m:t>
                        </m:r>
                        <m:r>
                          <m:rPr>
                            <m:nor/>
                          </m:rPr>
                          <a:rPr lang="en-CA" sz="2000" spc="-45" dirty="0">
                            <a:solidFill>
                              <a:schemeClr val="tx1"/>
                            </a:solidFill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 , </m:t>
                        </m:r>
                        <m:r>
                          <a:rPr lang="en-CA" sz="2000" b="0" i="1" spc="-45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</m:t>
                        </m:r>
                      </m:e>
                    </m:d>
                  </m:oMath>
                </a14:m>
                <a:endParaRPr lang="fr-CA" sz="20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537750" lvl="1" indent="-285750">
                  <a:lnSpc>
                    <a:spcPct val="100000"/>
                  </a:lnSpc>
                  <a:spcBef>
                    <a:spcPts val="0"/>
                  </a:spcBef>
                  <a:buSzPct val="135000"/>
                  <a:buFont typeface="Arial" panose="020B0604020202020204" pitchFamily="34" charset="0"/>
                  <a:buChar char="•"/>
                </a:pPr>
                <a:endParaRPr lang="fr-CA" sz="20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537750" lvl="1" indent="-285750">
                  <a:lnSpc>
                    <a:spcPct val="100000"/>
                  </a:lnSpc>
                  <a:spcBef>
                    <a:spcPts val="0"/>
                  </a:spcBef>
                  <a:buSzPct val="135000"/>
                  <a:buFont typeface="Arial" panose="020B0604020202020204" pitchFamily="34" charset="0"/>
                  <a:buChar char="•"/>
                </a:pPr>
                <a:r>
                  <a:rPr lang="fr-CA" sz="20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Fréquences discrétisées :  </a:t>
                </a:r>
                <a14:m>
                  <m:oMath xmlns:m="http://schemas.openxmlformats.org/officeDocument/2006/math">
                    <m:r>
                      <a:rPr lang="en-CA" sz="2000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𝜈</m:t>
                    </m:r>
                    <m:r>
                      <a:rPr lang="en-CA" sz="2000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= </m:t>
                    </m:r>
                    <m:f>
                      <m:fPr>
                        <m:ctrlPr>
                          <a:rPr lang="en-CA" sz="2000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fPr>
                      <m:num>
                        <m:r>
                          <a:rPr lang="en-CA" sz="2000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𝑘</m:t>
                        </m:r>
                      </m:num>
                      <m:den>
                        <m:r>
                          <a:rPr lang="en-CA" sz="2000" b="0" i="1" smtClean="0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𝑁</m:t>
                        </m:r>
                      </m:den>
                    </m:f>
                    <m:r>
                      <a:rPr lang="en-CA" sz="2000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, </m:t>
                    </m:r>
                    <m:r>
                      <a:rPr lang="en-CA" sz="2000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𝑘</m:t>
                    </m:r>
                    <m:r>
                      <a:rPr lang="en-CA" sz="2000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=</m:t>
                    </m:r>
                    <m:r>
                      <a:rPr lang="en-CA" sz="2000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0</m:t>
                    </m:r>
                    <m:r>
                      <a:rPr lang="en-CA" sz="2000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,</m:t>
                    </m:r>
                    <m:r>
                      <a:rPr lang="en-CA" sz="2000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1</m:t>
                    </m:r>
                    <m:r>
                      <a:rPr lang="en-CA" sz="2000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,…, </m:t>
                    </m:r>
                    <m:r>
                      <a:rPr lang="en-CA" sz="2000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𝑁</m:t>
                    </m:r>
                    <m:r>
                      <a:rPr lang="en-CA" sz="2000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−</m:t>
                    </m:r>
                    <m:r>
                      <a:rPr lang="en-CA" sz="2000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1</m:t>
                    </m:r>
                    <m:r>
                      <a:rPr lang="en-CA" sz="2000" b="0" i="1" smtClean="0"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</m:oMath>
                </a14:m>
                <a:endParaRPr lang="fr-CA" sz="20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CB567CC-4720-D444-A37F-70FFEF4532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957" y="2420730"/>
                <a:ext cx="7206170" cy="1189300"/>
              </a:xfrm>
              <a:prstGeom prst="rect">
                <a:avLst/>
              </a:prstGeom>
              <a:blipFill>
                <a:blip r:embed="rId5"/>
                <a:stretch>
                  <a:fillRect t="-9474" b="-3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id="{B69F7E34-1E27-B2D0-A9FB-2DDF9C779FC5}"/>
              </a:ext>
            </a:extLst>
          </p:cNvPr>
          <p:cNvGrpSpPr/>
          <p:nvPr/>
        </p:nvGrpSpPr>
        <p:grpSpPr>
          <a:xfrm>
            <a:off x="1250681" y="3635174"/>
            <a:ext cx="7274938" cy="1658295"/>
            <a:chOff x="1250681" y="3635174"/>
            <a:chExt cx="7274938" cy="1658295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CBC167F-852F-E941-9CFC-DA728D17EC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8306" r="53389"/>
            <a:stretch/>
          </p:blipFill>
          <p:spPr>
            <a:xfrm>
              <a:off x="1440125" y="3635174"/>
              <a:ext cx="2258291" cy="797264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7423C98-5A6E-FC41-8237-4D3EC6DFEF61}"/>
                </a:ext>
              </a:extLst>
            </p:cNvPr>
            <p:cNvSpPr txBox="1"/>
            <p:nvPr/>
          </p:nvSpPr>
          <p:spPr>
            <a:xfrm>
              <a:off x="3898201" y="3789273"/>
              <a:ext cx="4627418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>
                <a:lnSpc>
                  <a:spcPct val="100000"/>
                </a:lnSpc>
                <a:spcBef>
                  <a:spcPts val="0"/>
                </a:spcBef>
                <a:buSzPct val="135000"/>
                <a:buNone/>
              </a:pPr>
              <a:r>
                <a:rPr lang="fr-FR" sz="2000" b="1" u="sng" spc="-50" dirty="0">
                  <a:latin typeface="+mj-lt"/>
                  <a:cs typeface="Tahoma"/>
                </a:rPr>
                <a:t>Transformée de Fourier discrète</a:t>
              </a: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EDF0C0C-8AA4-1F4B-8543-36932D38E0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8362" t="-20284" r="1687" b="-1"/>
            <a:stretch/>
          </p:blipFill>
          <p:spPr>
            <a:xfrm>
              <a:off x="1250681" y="4334470"/>
              <a:ext cx="2355273" cy="95899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B5D0B04-288B-E94B-A893-7C93DF984F6A}"/>
                </a:ext>
              </a:extLst>
            </p:cNvPr>
            <p:cNvSpPr txBox="1"/>
            <p:nvPr/>
          </p:nvSpPr>
          <p:spPr>
            <a:xfrm>
              <a:off x="3898201" y="4629303"/>
              <a:ext cx="4627418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>
                <a:lnSpc>
                  <a:spcPct val="100000"/>
                </a:lnSpc>
                <a:spcBef>
                  <a:spcPts val="0"/>
                </a:spcBef>
                <a:buSzPct val="135000"/>
                <a:buNone/>
              </a:pPr>
              <a:r>
                <a:rPr lang="fr-FR" sz="2000" b="1" u="sng" spc="-50" dirty="0">
                  <a:latin typeface="+mj-lt"/>
                  <a:cs typeface="Tahoma"/>
                </a:rPr>
                <a:t>Inverse transformée de Fourier discrète</a:t>
              </a:r>
            </a:p>
          </p:txBody>
        </p:sp>
      </p:grpSp>
      <p:sp>
        <p:nvSpPr>
          <p:cNvPr id="24" name="Content Placeholder 5">
            <a:extLst>
              <a:ext uri="{FF2B5EF4-FFF2-40B4-BE49-F238E27FC236}">
                <a16:creationId xmlns:a16="http://schemas.microsoft.com/office/drawing/2014/main" id="{4BDD14E2-C85A-7B4E-AF21-E2B9301DA175}"/>
              </a:ext>
            </a:extLst>
          </p:cNvPr>
          <p:cNvSpPr txBox="1">
            <a:spLocks/>
          </p:cNvSpPr>
          <p:nvPr/>
        </p:nvSpPr>
        <p:spPr>
          <a:xfrm>
            <a:off x="361526" y="5497283"/>
            <a:ext cx="8506901" cy="99159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SzPct val="135000"/>
              <a:buNone/>
            </a:pPr>
            <a:r>
              <a:rPr lang="fr-FR" sz="2600" b="1" u="sng" spc="-50" dirty="0">
                <a:solidFill>
                  <a:srgbClr val="FF0000"/>
                </a:solidFill>
                <a:latin typeface="+mj-lt"/>
                <a:cs typeface="Tahoma"/>
              </a:rPr>
              <a:t>Mise en œuvre </a:t>
            </a:r>
            <a:endParaRPr lang="fr-FR" sz="2200" b="1" u="sng" spc="-50" dirty="0">
              <a:solidFill>
                <a:srgbClr val="FF0000"/>
              </a:solidFill>
              <a:latin typeface="+mj-lt"/>
              <a:cs typeface="Tahoma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SzPct val="135000"/>
              <a:buNone/>
            </a:pPr>
            <a:r>
              <a:rPr lang="fr-FR" sz="2200" spc="-50" dirty="0">
                <a:latin typeface="+mj-lt"/>
                <a:cs typeface="Tahoma"/>
              </a:rPr>
              <a:t>Calcul rapide par FFT si </a:t>
            </a:r>
            <a:r>
              <a:rPr lang="fr-FR" sz="2200" i="1" spc="-50" dirty="0">
                <a:latin typeface="+mj-lt"/>
                <a:cs typeface="Tahoma"/>
              </a:rPr>
              <a:t>N </a:t>
            </a:r>
            <a:r>
              <a:rPr lang="fr-FR" sz="2200" spc="-50" dirty="0">
                <a:latin typeface="+mj-lt"/>
                <a:cs typeface="Tahoma"/>
              </a:rPr>
              <a:t>est une puissance entière de 2</a:t>
            </a:r>
            <a:endParaRPr lang="fr-FR" sz="2600" spc="-50" dirty="0">
              <a:latin typeface="+mj-lt"/>
              <a:cs typeface="Tahoma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A9E3E9B-3DEF-3827-7FE0-91C1F851FD42}"/>
              </a:ext>
            </a:extLst>
          </p:cNvPr>
          <p:cNvGrpSpPr/>
          <p:nvPr/>
        </p:nvGrpSpPr>
        <p:grpSpPr>
          <a:xfrm>
            <a:off x="5207419" y="1913150"/>
            <a:ext cx="3439624" cy="1108884"/>
            <a:chOff x="5207419" y="1913150"/>
            <a:chExt cx="3439624" cy="1108884"/>
          </a:xfrm>
        </p:grpSpPr>
        <p:sp>
          <p:nvSpPr>
            <p:cNvPr id="4" name="object 18">
              <a:extLst>
                <a:ext uri="{FF2B5EF4-FFF2-40B4-BE49-F238E27FC236}">
                  <a16:creationId xmlns:a16="http://schemas.microsoft.com/office/drawing/2014/main" id="{1ACA71CC-8949-4F61-76C7-7C0FA8458782}"/>
                </a:ext>
              </a:extLst>
            </p:cNvPr>
            <p:cNvSpPr/>
            <p:nvPr/>
          </p:nvSpPr>
          <p:spPr>
            <a:xfrm>
              <a:off x="5207419" y="1913150"/>
              <a:ext cx="3439624" cy="1106035"/>
            </a:xfrm>
            <a:prstGeom prst="rect">
              <a:avLst/>
            </a:prstGeom>
            <a:blipFill>
              <a:blip r:embed="rId7" cstate="print"/>
              <a:stretch>
                <a:fillRect b="-92871"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4E5385E-0B23-B990-205E-5343644ED276}"/>
                </a:ext>
              </a:extLst>
            </p:cNvPr>
            <p:cNvSpPr/>
            <p:nvPr/>
          </p:nvSpPr>
          <p:spPr>
            <a:xfrm>
              <a:off x="6137752" y="1968889"/>
              <a:ext cx="1440493" cy="1053145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5350443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B3B7A5D-2701-4051-8D67-4C9F5700A2A4}"/>
              </a:ext>
            </a:extLst>
          </p:cNvPr>
          <p:cNvSpPr txBox="1"/>
          <p:nvPr/>
        </p:nvSpPr>
        <p:spPr>
          <a:xfrm>
            <a:off x="355599" y="263530"/>
            <a:ext cx="8633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TF </a:t>
            </a:r>
            <a:r>
              <a:rPr lang="en-CA" sz="3200" b="1" spc="-1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discrète</a:t>
            </a:r>
            <a:r>
              <a:rPr lang="en-CA" sz="3200" b="1" spc="-1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et </a:t>
            </a:r>
            <a:r>
              <a:rPr lang="en-CA" sz="3200" b="1" spc="-1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problèmes</a:t>
            </a:r>
            <a:r>
              <a:rPr lang="en-CA" sz="3200" b="1" spc="-1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pratiques (1) </a:t>
            </a:r>
            <a:endParaRPr lang="en-US" sz="3200" b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28259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F7F42A-7CD5-412E-8972-91A1F0A1B199}"/>
              </a:ext>
            </a:extLst>
          </p:cNvPr>
          <p:cNvSpPr txBox="1"/>
          <p:nvPr/>
        </p:nvSpPr>
        <p:spPr>
          <a:xfrm>
            <a:off x="4639171" y="-48017"/>
            <a:ext cx="39975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Transformée</a:t>
            </a: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de Fourier à temps </a:t>
            </a:r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discret</a:t>
            </a: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et TFD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797F92-EDDC-4702-9749-B21871B5B24A}"/>
              </a:ext>
            </a:extLst>
          </p:cNvPr>
          <p:cNvSpPr txBox="1"/>
          <p:nvPr/>
        </p:nvSpPr>
        <p:spPr>
          <a:xfrm>
            <a:off x="1327458" y="-48017"/>
            <a:ext cx="31677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600" b="1" dirty="0">
                <a:solidFill>
                  <a:schemeClr val="bg1"/>
                </a:solidFill>
                <a:latin typeface="+mj-lt"/>
              </a:rPr>
              <a:t>Cadre 1D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C717001-34F2-47B1-9535-F3F3D4808B08}"/>
              </a:ext>
            </a:extLst>
          </p:cNvPr>
          <p:cNvGrpSpPr/>
          <p:nvPr/>
        </p:nvGrpSpPr>
        <p:grpSpPr>
          <a:xfrm>
            <a:off x="355599" y="1336527"/>
            <a:ext cx="8633792" cy="4366441"/>
            <a:chOff x="355599" y="1336527"/>
            <a:chExt cx="8633792" cy="436644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Content Placeholder 5">
                  <a:extLst>
                    <a:ext uri="{FF2B5EF4-FFF2-40B4-BE49-F238E27FC236}">
                      <a16:creationId xmlns:a16="http://schemas.microsoft.com/office/drawing/2014/main" id="{B4D7EC15-D965-4644-B1A0-BC49A9BEF4FD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55599" y="1336527"/>
                  <a:ext cx="8633792" cy="4366441"/>
                </a:xfrm>
                <a:prstGeom prst="rect">
                  <a:avLst/>
                </a:prstGeom>
              </p:spPr>
              <p:txBody>
                <a:bodyPr>
                  <a:norm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>
                    <a:buSzPct val="135000"/>
                    <a:buNone/>
                  </a:pPr>
                  <a:r>
                    <a:rPr lang="en-CA" sz="2600" b="1" u="sng" dirty="0"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TF </a:t>
                  </a:r>
                  <a:r>
                    <a:rPr lang="en-CA" sz="2600" b="1" u="sng" dirty="0" err="1"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discrète</a:t>
                  </a:r>
                  <a:r>
                    <a:rPr lang="en-CA" sz="2600" b="1" u="sng" dirty="0"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 et </a:t>
                  </a:r>
                  <a:r>
                    <a:rPr lang="en-CA" sz="2600" b="1" u="sng" dirty="0" err="1"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représentation</a:t>
                  </a:r>
                  <a:r>
                    <a:rPr lang="en-CA" sz="2600" b="1" u="sng" dirty="0"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CA" sz="2600" b="1" u="sng" dirty="0" err="1"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spectrale</a:t>
                  </a:r>
                  <a:endParaRPr lang="en-CA" sz="2600" b="1" u="sng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  <a:p>
                  <a:pPr marL="0" indent="0">
                    <a:buSzPct val="135000"/>
                    <a:buNone/>
                  </a:pPr>
                  <a:endParaRPr lang="en-CA" b="1" u="sng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  <a:p>
                  <a:pPr marL="482400" lvl="1" indent="-230400">
                    <a:lnSpc>
                      <a:spcPct val="100000"/>
                    </a:lnSpc>
                    <a:spcBef>
                      <a:spcPts val="0"/>
                    </a:spcBef>
                    <a:buSzPct val="135000"/>
                  </a:pPr>
                  <a:r>
                    <a:rPr lang="en-CA" sz="2200" i="1" dirty="0">
                      <a:solidFill>
                        <a:schemeClr val="tx1"/>
                      </a:solidFill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N </a:t>
                  </a:r>
                  <a:r>
                    <a:rPr lang="en-CA" sz="2200" dirty="0" err="1">
                      <a:solidFill>
                        <a:schemeClr val="tx1"/>
                      </a:solidFill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échantillons</a:t>
                  </a:r>
                  <a:r>
                    <a:rPr lang="en-CA" sz="2200" dirty="0">
                      <a:solidFill>
                        <a:schemeClr val="tx1"/>
                      </a:solidFill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CA" sz="2200" i="1" dirty="0" err="1">
                      <a:solidFill>
                        <a:schemeClr val="tx1"/>
                      </a:solidFill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f</a:t>
                  </a:r>
                  <a:r>
                    <a:rPr lang="en-CA" sz="2200" i="1" baseline="-25000" dirty="0" err="1">
                      <a:solidFill>
                        <a:schemeClr val="tx1"/>
                      </a:solidFill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n</a:t>
                  </a:r>
                  <a:r>
                    <a:rPr lang="en-CA" sz="2200" i="1" dirty="0">
                      <a:solidFill>
                        <a:schemeClr val="tx1"/>
                      </a:solidFill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CA" sz="2200" dirty="0">
                      <a:solidFill>
                        <a:schemeClr val="tx1"/>
                      </a:solidFill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 ; 0 </a:t>
                  </a:r>
                  <a14:m>
                    <m:oMath xmlns:m="http://schemas.openxmlformats.org/officeDocument/2006/math">
                      <m:r>
                        <a:rPr lang="en-CA" sz="2200" i="1" smtClean="0">
                          <a:solidFill>
                            <a:schemeClr val="tx1"/>
                          </a:solidFill>
                          <a:latin typeface="Cambria Math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≤</m:t>
                      </m:r>
                    </m:oMath>
                  </a14:m>
                  <a:r>
                    <a:rPr lang="en-CA" sz="2200" i="1" dirty="0">
                      <a:solidFill>
                        <a:schemeClr val="tx1"/>
                      </a:solidFill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 n </a:t>
                  </a:r>
                  <a14:m>
                    <m:oMath xmlns:m="http://schemas.openxmlformats.org/officeDocument/2006/math">
                      <m:r>
                        <a:rPr lang="en-CA" sz="2200" i="1">
                          <a:solidFill>
                            <a:schemeClr val="tx1"/>
                          </a:solidFill>
                          <a:latin typeface="Cambria Math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≤</m:t>
                      </m:r>
                    </m:oMath>
                  </a14:m>
                  <a:r>
                    <a:rPr lang="en-CA" sz="2200" i="1" dirty="0">
                      <a:solidFill>
                        <a:schemeClr val="tx1"/>
                      </a:solidFill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 N </a:t>
                  </a:r>
                  <a14:m>
                    <m:oMath xmlns:m="http://schemas.openxmlformats.org/officeDocument/2006/math">
                      <m:r>
                        <a:rPr lang="en-CA" sz="2200" i="1" smtClean="0">
                          <a:solidFill>
                            <a:schemeClr val="tx1"/>
                          </a:solidFill>
                          <a:latin typeface="Cambria Math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−</m:t>
                      </m:r>
                      <m:r>
                        <a:rPr lang="en-CA" sz="2200" b="0" i="1" smtClean="0">
                          <a:solidFill>
                            <a:schemeClr val="tx1"/>
                          </a:solidFill>
                          <a:latin typeface="Cambria Math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a:rPr lang="en-CA" sz="2200" b="0" i="1" smtClean="0">
                          <a:solidFill>
                            <a:schemeClr val="tx1"/>
                          </a:solidFill>
                          <a:latin typeface="Cambria Math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1</m:t>
                      </m:r>
                    </m:oMath>
                  </a14:m>
                  <a:r>
                    <a:rPr lang="en-CA" sz="2200" dirty="0">
                      <a:solidFill>
                        <a:schemeClr val="tx1"/>
                      </a:solidFill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. Que </a:t>
                  </a:r>
                  <a:r>
                    <a:rPr lang="en-CA" sz="2200" dirty="0" err="1">
                      <a:solidFill>
                        <a:schemeClr val="tx1"/>
                      </a:solidFill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représente</a:t>
                  </a:r>
                  <a:r>
                    <a:rPr lang="en-CA" sz="2200" dirty="0">
                      <a:solidFill>
                        <a:schemeClr val="tx1"/>
                      </a:solidFill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CA" sz="2200" dirty="0" err="1">
                      <a:solidFill>
                        <a:schemeClr val="tx1"/>
                      </a:solidFill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sa</a:t>
                  </a:r>
                  <a:r>
                    <a:rPr lang="en-CA" sz="2200" dirty="0">
                      <a:solidFill>
                        <a:schemeClr val="tx1"/>
                      </a:solidFill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 TFD</a:t>
                  </a:r>
                </a:p>
                <a:p>
                  <a:pPr marL="252000" lvl="1" indent="0">
                    <a:lnSpc>
                      <a:spcPct val="100000"/>
                    </a:lnSpc>
                    <a:spcBef>
                      <a:spcPts val="0"/>
                    </a:spcBef>
                    <a:buSzPct val="135000"/>
                    <a:buNone/>
                  </a:pPr>
                  <a:r>
                    <a:rPr lang="en-CA" sz="2200" i="1" dirty="0">
                      <a:solidFill>
                        <a:schemeClr val="tx1"/>
                      </a:solidFill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   </a:t>
                  </a:r>
                  <a:r>
                    <a:rPr lang="en-CA" sz="2200" i="1" dirty="0" err="1">
                      <a:solidFill>
                        <a:schemeClr val="tx1"/>
                      </a:solidFill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F</a:t>
                  </a:r>
                  <a:r>
                    <a:rPr lang="en-CA" sz="2200" i="1" baseline="-25000" dirty="0" err="1">
                      <a:solidFill>
                        <a:schemeClr val="tx1"/>
                      </a:solidFill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k</a:t>
                  </a:r>
                  <a:r>
                    <a:rPr lang="en-CA" sz="2200" i="1" dirty="0">
                      <a:solidFill>
                        <a:schemeClr val="tx1"/>
                      </a:solidFill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CA" sz="2200" dirty="0">
                      <a:solidFill>
                        <a:schemeClr val="tx1"/>
                      </a:solidFill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; 0 </a:t>
                  </a:r>
                  <a14:m>
                    <m:oMath xmlns:m="http://schemas.openxmlformats.org/officeDocument/2006/math">
                      <m:r>
                        <a:rPr lang="en-CA" sz="2200" i="1">
                          <a:solidFill>
                            <a:schemeClr val="tx1"/>
                          </a:solidFill>
                          <a:latin typeface="Cambria Math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≤ </m:t>
                      </m:r>
                    </m:oMath>
                  </a14:m>
                  <a:r>
                    <a:rPr lang="en-CA" sz="2200" i="1" dirty="0">
                      <a:solidFill>
                        <a:schemeClr val="tx1"/>
                      </a:solidFill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k </a:t>
                  </a:r>
                  <a14:m>
                    <m:oMath xmlns:m="http://schemas.openxmlformats.org/officeDocument/2006/math">
                      <m:r>
                        <a:rPr lang="en-CA" sz="2200" i="1">
                          <a:solidFill>
                            <a:schemeClr val="tx1"/>
                          </a:solidFill>
                          <a:latin typeface="Cambria Math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≤ </m:t>
                      </m:r>
                    </m:oMath>
                  </a14:m>
                  <a:r>
                    <a:rPr lang="en-CA" sz="2200" i="1" dirty="0">
                      <a:solidFill>
                        <a:schemeClr val="tx1"/>
                      </a:solidFill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N </a:t>
                  </a:r>
                  <a14:m>
                    <m:oMath xmlns:m="http://schemas.openxmlformats.org/officeDocument/2006/math">
                      <m:r>
                        <a:rPr lang="en-CA" sz="2200" i="1">
                          <a:solidFill>
                            <a:schemeClr val="tx1"/>
                          </a:solidFill>
                          <a:latin typeface="Cambria Math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− </m:t>
                      </m:r>
                      <m:r>
                        <a:rPr lang="en-CA" sz="2200" i="1">
                          <a:solidFill>
                            <a:schemeClr val="tx1"/>
                          </a:solidFill>
                          <a:latin typeface="Cambria Math" charset="0"/>
                          <a:ea typeface="Cambria Math" panose="02040503050406030204" pitchFamily="18" charset="0"/>
                          <a:cs typeface="Tahoma" panose="020B0604030504040204" pitchFamily="34" charset="0"/>
                        </a:rPr>
                        <m:t>1</m:t>
                      </m:r>
                    </m:oMath>
                  </a14:m>
                  <a:r>
                    <a:rPr lang="en-CA" sz="2200" dirty="0">
                      <a:solidFill>
                        <a:schemeClr val="tx1"/>
                      </a:solidFill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?</a:t>
                  </a:r>
                  <a:endParaRPr lang="en-CA" sz="2200" i="1" dirty="0">
                    <a:solidFill>
                      <a:schemeClr val="tx1"/>
                    </a:solidFill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  <a:p>
                  <a:pPr marL="482400" lvl="1" indent="-230400">
                    <a:lnSpc>
                      <a:spcPct val="100000"/>
                    </a:lnSpc>
                    <a:spcBef>
                      <a:spcPts val="1800"/>
                    </a:spcBef>
                    <a:buSzPct val="135000"/>
                  </a:pPr>
                  <a:r>
                    <a:rPr lang="en-CA" sz="2200" dirty="0">
                      <a:solidFill>
                        <a:schemeClr val="tx1"/>
                      </a:solidFill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Si </a:t>
                  </a:r>
                  <a:r>
                    <a:rPr lang="en-CA" sz="2200" i="1" dirty="0">
                      <a:solidFill>
                        <a:schemeClr val="tx1"/>
                      </a:solidFill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f</a:t>
                  </a:r>
                  <a:r>
                    <a:rPr lang="en-CA" sz="2200" dirty="0">
                      <a:solidFill>
                        <a:schemeClr val="tx1"/>
                      </a:solidFill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CA" sz="2200" dirty="0" err="1">
                      <a:solidFill>
                        <a:schemeClr val="tx1"/>
                      </a:solidFill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exactement</a:t>
                  </a:r>
                  <a:r>
                    <a:rPr lang="en-CA" sz="2200" dirty="0">
                      <a:solidFill>
                        <a:schemeClr val="tx1"/>
                      </a:solidFill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CA" sz="2200" dirty="0" err="1">
                      <a:solidFill>
                        <a:schemeClr val="tx1"/>
                      </a:solidFill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périodique</a:t>
                  </a:r>
                  <a:r>
                    <a:rPr lang="en-CA" sz="2200" dirty="0">
                      <a:solidFill>
                        <a:schemeClr val="tx1"/>
                      </a:solidFill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 de </a:t>
                  </a:r>
                  <a:r>
                    <a:rPr lang="en-CA" sz="2200" dirty="0" err="1">
                      <a:solidFill>
                        <a:schemeClr val="tx1"/>
                      </a:solidFill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période</a:t>
                  </a:r>
                  <a:r>
                    <a:rPr lang="en-CA" sz="2200" dirty="0">
                      <a:solidFill>
                        <a:schemeClr val="tx1"/>
                      </a:solidFill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CA" sz="2200" i="1" dirty="0">
                      <a:solidFill>
                        <a:schemeClr val="tx1"/>
                      </a:solidFill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N</a:t>
                  </a:r>
                  <a:r>
                    <a:rPr lang="en-CA" sz="2200" dirty="0">
                      <a:solidFill>
                        <a:schemeClr val="tx1"/>
                      </a:solidFill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   </a:t>
                  </a:r>
                </a:p>
                <a:p>
                  <a:pPr marL="252000" lvl="1" indent="0">
                    <a:lnSpc>
                      <a:spcPct val="100000"/>
                    </a:lnSpc>
                    <a:spcBef>
                      <a:spcPts val="600"/>
                    </a:spcBef>
                    <a:buSzPct val="135000"/>
                    <a:buNone/>
                  </a:pPr>
                  <a:endParaRPr lang="en-CA" sz="2200" dirty="0">
                    <a:solidFill>
                      <a:schemeClr val="tx1"/>
                    </a:solidFill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  <a:p>
                  <a:pPr marL="252000" lvl="1" indent="0">
                    <a:lnSpc>
                      <a:spcPct val="100000"/>
                    </a:lnSpc>
                    <a:spcBef>
                      <a:spcPts val="600"/>
                    </a:spcBef>
                    <a:buSzPct val="135000"/>
                    <a:buNone/>
                  </a:pPr>
                  <a:endParaRPr lang="en-CA" sz="2200" dirty="0">
                    <a:solidFill>
                      <a:schemeClr val="tx1"/>
                    </a:solidFill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  <a:p>
                  <a:pPr marL="482400" lvl="1" indent="-230400">
                    <a:lnSpc>
                      <a:spcPct val="100000"/>
                    </a:lnSpc>
                    <a:spcBef>
                      <a:spcPts val="1800"/>
                    </a:spcBef>
                    <a:buSzPct val="135000"/>
                  </a:pPr>
                  <a:r>
                    <a:rPr lang="en-CA" sz="2200" dirty="0">
                      <a:solidFill>
                        <a:schemeClr val="tx1"/>
                      </a:solidFill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 Si </a:t>
                  </a:r>
                  <a:r>
                    <a:rPr lang="en-CA" sz="2200" i="1" dirty="0">
                      <a:solidFill>
                        <a:schemeClr val="tx1"/>
                      </a:solidFill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f </a:t>
                  </a:r>
                  <a:r>
                    <a:rPr lang="en-CA" sz="2200" dirty="0" err="1">
                      <a:solidFill>
                        <a:schemeClr val="tx1"/>
                      </a:solidFill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nulle</a:t>
                  </a:r>
                  <a:r>
                    <a:rPr lang="en-CA" sz="2200" dirty="0">
                      <a:solidFill>
                        <a:schemeClr val="tx1"/>
                      </a:solidFill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 à </a:t>
                  </a:r>
                  <a:r>
                    <a:rPr lang="en-CA" sz="2200" dirty="0" err="1">
                      <a:solidFill>
                        <a:schemeClr val="tx1"/>
                      </a:solidFill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l’extérieur</a:t>
                  </a:r>
                  <a:r>
                    <a:rPr lang="en-CA" sz="2200" dirty="0">
                      <a:solidFill>
                        <a:schemeClr val="tx1"/>
                      </a:solidFill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 de  </a:t>
                  </a:r>
                  <a14:m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CA" sz="2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CA" sz="2200" dirty="0">
                              <a:solidFill>
                                <a:schemeClr val="tx1"/>
                              </a:solidFill>
                              <a:latin typeface="+mj-lt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0 </m:t>
                          </m:r>
                          <m:r>
                            <m:rPr>
                              <m:nor/>
                            </m:rPr>
                            <a:rPr lang="en-CA" sz="2200" dirty="0">
                              <a:solidFill>
                                <a:schemeClr val="tx1"/>
                              </a:solidFill>
                              <a:latin typeface="+mj-lt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, </m:t>
                          </m:r>
                          <m:r>
                            <m:rPr>
                              <m:nor/>
                            </m:rPr>
                            <a:rPr lang="en-CA" sz="2200" i="1" dirty="0">
                              <a:solidFill>
                                <a:schemeClr val="tx1"/>
                              </a:solidFill>
                              <a:latin typeface="+mj-lt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N</m:t>
                          </m:r>
                          <m:r>
                            <m:rPr>
                              <m:nor/>
                            </m:rPr>
                            <a:rPr lang="en-CA" sz="2200" i="1" dirty="0">
                              <a:solidFill>
                                <a:schemeClr val="tx1"/>
                              </a:solidFill>
                              <a:latin typeface="+mj-lt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 </m:t>
                          </m:r>
                          <m:r>
                            <a:rPr lang="en-CA" sz="2200" i="1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− </m:t>
                          </m:r>
                          <m:r>
                            <a:rPr lang="en-CA" sz="2200" i="1">
                              <a:solidFill>
                                <a:schemeClr val="tx1"/>
                              </a:solidFill>
                              <a:latin typeface="Cambria Math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1</m:t>
                          </m:r>
                        </m:e>
                      </m:d>
                    </m:oMath>
                  </a14:m>
                  <a:endParaRPr lang="en-CA" sz="2200" dirty="0">
                    <a:solidFill>
                      <a:schemeClr val="tx1"/>
                    </a:solidFill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  <a:p>
                  <a:pPr marL="482400" lvl="1" indent="-230400">
                    <a:lnSpc>
                      <a:spcPct val="100000"/>
                    </a:lnSpc>
                    <a:spcBef>
                      <a:spcPts val="600"/>
                    </a:spcBef>
                    <a:buSzPct val="135000"/>
                  </a:pPr>
                  <a:endParaRPr lang="en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  <a:p>
                  <a:pPr marL="252000" lvl="1" indent="0">
                    <a:lnSpc>
                      <a:spcPct val="100000"/>
                    </a:lnSpc>
                    <a:spcBef>
                      <a:spcPts val="600"/>
                    </a:spcBef>
                    <a:buSzPct val="135000"/>
                    <a:buNone/>
                  </a:pPr>
                  <a:endParaRPr lang="en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  <a:p>
                  <a:pPr marL="709200" lvl="2" indent="0">
                    <a:lnSpc>
                      <a:spcPct val="100000"/>
                    </a:lnSpc>
                    <a:spcBef>
                      <a:spcPts val="600"/>
                    </a:spcBef>
                    <a:buSzPct val="135000"/>
                    <a:buNone/>
                  </a:pPr>
                  <a:endParaRPr lang="en-CA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  <a:p>
                  <a:pPr marL="939600" lvl="2" indent="-230400">
                    <a:lnSpc>
                      <a:spcPct val="100000"/>
                    </a:lnSpc>
                    <a:spcBef>
                      <a:spcPts val="600"/>
                    </a:spcBef>
                    <a:buSzPct val="135000"/>
                  </a:pPr>
                  <a:endParaRPr lang="en-CA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  <a:p>
                  <a:pPr marL="939600" lvl="2" indent="-230400">
                    <a:lnSpc>
                      <a:spcPct val="100000"/>
                    </a:lnSpc>
                    <a:spcBef>
                      <a:spcPts val="600"/>
                    </a:spcBef>
                    <a:buSzPct val="135000"/>
                  </a:pPr>
                  <a:endParaRPr lang="en-CA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  <a:p>
                  <a:pPr marL="709200" lvl="2" indent="0">
                    <a:lnSpc>
                      <a:spcPct val="100000"/>
                    </a:lnSpc>
                    <a:spcBef>
                      <a:spcPts val="600"/>
                    </a:spcBef>
                    <a:buSzPct val="135000"/>
                    <a:buNone/>
                  </a:pPr>
                  <a:endParaRPr lang="en-CA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  <a:p>
                  <a:pPr marL="457200" lvl="1" indent="0">
                    <a:lnSpc>
                      <a:spcPct val="60000"/>
                    </a:lnSpc>
                    <a:spcBef>
                      <a:spcPts val="0"/>
                    </a:spcBef>
                    <a:buSzPct val="135000"/>
                    <a:buFont typeface="Arial" panose="020B0604020202020204" pitchFamily="34" charset="0"/>
                    <a:buNone/>
                  </a:pPr>
                  <a:endParaRPr lang="en-CA" sz="26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  <a:p>
                  <a:pPr marL="0" indent="0">
                    <a:lnSpc>
                      <a:spcPct val="20000"/>
                    </a:lnSpc>
                    <a:spcBef>
                      <a:spcPts val="600"/>
                    </a:spcBef>
                    <a:buSzPct val="135000"/>
                    <a:buNone/>
                  </a:pPr>
                  <a:endParaRPr lang="en-CA" sz="3400" u="sng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  <a:p>
                  <a:pPr marL="457200" lvl="1" indent="0">
                    <a:buFont typeface="Arial" panose="020B0604020202020204" pitchFamily="34" charset="0"/>
                    <a:buNone/>
                  </a:pPr>
                  <a:endParaRPr lang="en-CA" dirty="0"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3" name="Content Placeholder 5">
                  <a:extLst>
                    <a:ext uri="{FF2B5EF4-FFF2-40B4-BE49-F238E27FC236}">
                      <a16:creationId xmlns:a16="http://schemas.microsoft.com/office/drawing/2014/main" id="{B4D7EC15-D965-4644-B1A0-BC49A9BEF4F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5599" y="1336527"/>
                  <a:ext cx="8633792" cy="4366441"/>
                </a:xfrm>
                <a:prstGeom prst="rect">
                  <a:avLst/>
                </a:prstGeom>
                <a:blipFill>
                  <a:blip r:embed="rId3"/>
                  <a:stretch>
                    <a:fillRect l="-1175" t="-231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B4389507-708F-4DB7-A981-35831E47680F}"/>
                </a:ext>
              </a:extLst>
            </p:cNvPr>
            <p:cNvSpPr/>
            <p:nvPr/>
          </p:nvSpPr>
          <p:spPr>
            <a:xfrm>
              <a:off x="2045367" y="3720510"/>
              <a:ext cx="5053265" cy="482049"/>
            </a:xfrm>
            <a:prstGeom prst="roundRect">
              <a:avLst/>
            </a:prstGeom>
            <a:solidFill>
              <a:schemeClr val="bg2"/>
            </a:solidFill>
            <a:ln>
              <a:solidFill>
                <a:schemeClr val="bg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200" i="1" spc="-50" dirty="0" err="1">
                  <a:solidFill>
                    <a:srgbClr val="FF0000"/>
                  </a:solidFill>
                  <a:latin typeface="+mj-lt"/>
                  <a:cs typeface="Tahoma"/>
                </a:rPr>
                <a:t>F</a:t>
              </a:r>
              <a:r>
                <a:rPr lang="fr-FR" sz="2200" i="1" spc="-50" baseline="-25000" dirty="0" err="1">
                  <a:solidFill>
                    <a:srgbClr val="FF0000"/>
                  </a:solidFill>
                  <a:latin typeface="+mj-lt"/>
                  <a:cs typeface="Tahoma"/>
                </a:rPr>
                <a:t>k</a:t>
              </a:r>
              <a:r>
                <a:rPr lang="fr-FR" sz="2200" i="1" spc="-50" dirty="0">
                  <a:solidFill>
                    <a:srgbClr val="FF0000"/>
                  </a:solidFill>
                  <a:latin typeface="+mj-lt"/>
                  <a:cs typeface="Tahoma"/>
                </a:rPr>
                <a:t> </a:t>
              </a:r>
              <a:r>
                <a:rPr lang="fr-FR" sz="2200" spc="-50" dirty="0">
                  <a:solidFill>
                    <a:srgbClr val="FF0000"/>
                  </a:solidFill>
                  <a:latin typeface="+mj-lt"/>
                  <a:cs typeface="Tahoma"/>
                </a:rPr>
                <a:t>: transformée de Fourier « exacte » </a:t>
              </a:r>
              <a:endParaRPr lang="en-CA" sz="2200" dirty="0">
                <a:latin typeface="+mj-lt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id="{7C426310-DF25-4908-9C12-B1AA09262DD4}"/>
                    </a:ext>
                  </a:extLst>
                </p:cNvPr>
                <p:cNvSpPr/>
                <p:nvPr/>
              </p:nvSpPr>
              <p:spPr>
                <a:xfrm>
                  <a:off x="2047275" y="5039424"/>
                  <a:ext cx="5051355" cy="482049"/>
                </a:xfrm>
                <a:prstGeom prst="roundRect">
                  <a:avLst/>
                </a:prstGeom>
                <a:solidFill>
                  <a:schemeClr val="bg2"/>
                </a:solidFill>
                <a:ln>
                  <a:solidFill>
                    <a:schemeClr val="bg2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CA" sz="2200" b="0" i="1" spc="-50" dirty="0">
                      <a:solidFill>
                        <a:srgbClr val="FF0000"/>
                      </a:solidFill>
                      <a:latin typeface="+mj-lt"/>
                      <a:cs typeface="Tahoma"/>
                    </a:rPr>
                    <a:t>F</a:t>
                  </a:r>
                  <a:r>
                    <a:rPr lang="en-CA" sz="2200" b="0" i="1" spc="-50" baseline="-25000" dirty="0">
                      <a:solidFill>
                        <a:srgbClr val="FF0000"/>
                      </a:solidFill>
                      <a:latin typeface="+mj-lt"/>
                      <a:cs typeface="Tahoma"/>
                    </a:rPr>
                    <a:t>k</a:t>
                  </a:r>
                  <a:r>
                    <a:rPr lang="en-CA" sz="2200" b="0" spc="-50" dirty="0">
                      <a:solidFill>
                        <a:srgbClr val="FF0000"/>
                      </a:solidFill>
                      <a:latin typeface="+mj-lt"/>
                      <a:cs typeface="Tahoma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fr-FR" sz="2200" i="1" spc="-5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/>
                        </a:rPr>
                        <m:t>=</m:t>
                      </m:r>
                    </m:oMath>
                  </a14:m>
                  <a:r>
                    <a:rPr lang="en-CA" sz="2200" b="0" spc="-50" dirty="0">
                      <a:solidFill>
                        <a:srgbClr val="FF0000"/>
                      </a:solidFill>
                      <a:latin typeface="+mj-lt"/>
                      <a:cs typeface="Tahoma"/>
                    </a:rPr>
                    <a:t> </a:t>
                  </a:r>
                  <a:r>
                    <a:rPr lang="en-CA" sz="2200" b="0" i="1" spc="-50" dirty="0">
                      <a:solidFill>
                        <a:srgbClr val="FF0000"/>
                      </a:solidFill>
                      <a:latin typeface="+mj-lt"/>
                      <a:cs typeface="Tahoma"/>
                    </a:rPr>
                    <a:t>F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en-CA" sz="2200" b="0" i="1" spc="-5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ahoma"/>
                            </a:rPr>
                          </m:ctrlPr>
                        </m:dPr>
                        <m:e>
                          <m:r>
                            <a:rPr lang="en-CA" sz="2200" i="1" spc="-5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ahoma"/>
                            </a:rPr>
                            <m:t>𝑣</m:t>
                          </m:r>
                          <m:r>
                            <a:rPr lang="en-CA" sz="2200" i="1" spc="-50" baseline="-250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ahoma"/>
                            </a:rPr>
                            <m:t>𝑟</m:t>
                          </m:r>
                        </m:e>
                      </m:d>
                    </m:oMath>
                  </a14:m>
                  <a:r>
                    <a:rPr lang="fr-FR" sz="2200" i="1" spc="-50" dirty="0">
                      <a:solidFill>
                        <a:srgbClr val="FF0000"/>
                      </a:solidFill>
                      <a:latin typeface="+mj-lt"/>
                      <a:cs typeface="Tahoma"/>
                    </a:rPr>
                    <a:t>  </a:t>
                  </a:r>
                  <a:r>
                    <a:rPr lang="fr-FR" sz="2200" spc="-50" dirty="0">
                      <a:solidFill>
                        <a:srgbClr val="FF0000"/>
                      </a:solidFill>
                      <a:latin typeface="+mj-lt"/>
                      <a:cs typeface="Tahoma"/>
                    </a:rPr>
                    <a:t>pour  </a:t>
                  </a:r>
                  <a14:m>
                    <m:oMath xmlns:m="http://schemas.openxmlformats.org/officeDocument/2006/math">
                      <m:r>
                        <a:rPr lang="en-CA" sz="2200" i="1" spc="-5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ahoma"/>
                        </a:rPr>
                        <m:t>𝑣</m:t>
                      </m:r>
                      <m:r>
                        <a:rPr lang="en-CA" sz="2200" i="1" spc="-50" baseline="-2500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ahoma"/>
                        </a:rPr>
                        <m:t>𝑟</m:t>
                      </m:r>
                    </m:oMath>
                  </a14:m>
                  <a:r>
                    <a:rPr lang="fr-FR" sz="2200" spc="-50" dirty="0">
                      <a:solidFill>
                        <a:srgbClr val="FF0000"/>
                      </a:solidFill>
                      <a:latin typeface="+mj-lt"/>
                      <a:cs typeface="Tahoma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fr-FR" sz="2200" i="1" spc="-5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ahoma"/>
                        </a:rPr>
                        <m:t>=</m:t>
                      </m:r>
                    </m:oMath>
                  </a14:m>
                  <a:r>
                    <a:rPr lang="fr-FR" sz="2200" spc="-50" dirty="0">
                      <a:solidFill>
                        <a:srgbClr val="FF0000"/>
                      </a:solidFill>
                      <a:latin typeface="+mj-lt"/>
                      <a:cs typeface="Tahoma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en-CA" sz="2200" i="1" spc="-5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/>
                            </a:rPr>
                          </m:ctrlPr>
                        </m:fPr>
                        <m:num>
                          <m:r>
                            <a:rPr lang="en-CA" sz="2200" b="0" i="1" spc="-5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ahoma"/>
                            </a:rPr>
                            <m:t>𝑘</m:t>
                          </m:r>
                        </m:num>
                        <m:den>
                          <m:r>
                            <a:rPr lang="en-CA" sz="2200" b="0" i="1" spc="-5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ahoma"/>
                            </a:rPr>
                            <m:t>𝑁</m:t>
                          </m:r>
                        </m:den>
                      </m:f>
                    </m:oMath>
                  </a14:m>
                  <a:endParaRPr lang="en-CA" sz="2200" dirty="0">
                    <a:solidFill>
                      <a:srgbClr val="FF0000"/>
                    </a:solidFill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id="{7C426310-DF25-4908-9C12-B1AA09262DD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47275" y="5039424"/>
                  <a:ext cx="5051355" cy="482049"/>
                </a:xfrm>
                <a:prstGeom prst="round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solidFill>
                    <a:schemeClr val="bg2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CA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4D6E726-9D49-01BA-50F8-CA48C08CBE5C}"/>
              </a:ext>
            </a:extLst>
          </p:cNvPr>
          <p:cNvCxnSpPr>
            <a:cxnSpLocks/>
          </p:cNvCxnSpPr>
          <p:nvPr/>
        </p:nvCxnSpPr>
        <p:spPr>
          <a:xfrm>
            <a:off x="496957" y="843810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74404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B3B7A5D-2701-4051-8D67-4C9F5700A2A4}"/>
              </a:ext>
            </a:extLst>
          </p:cNvPr>
          <p:cNvSpPr txBox="1"/>
          <p:nvPr/>
        </p:nvSpPr>
        <p:spPr>
          <a:xfrm>
            <a:off x="355598" y="263530"/>
            <a:ext cx="8788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TF </a:t>
            </a:r>
            <a:r>
              <a:rPr lang="en-CA" sz="3200" b="1" spc="-1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discrète</a:t>
            </a:r>
            <a:r>
              <a:rPr lang="en-CA" sz="3200" b="1" spc="-1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et </a:t>
            </a:r>
            <a:r>
              <a:rPr lang="en-CA" sz="3200" b="1" spc="-1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problèmes</a:t>
            </a:r>
            <a:r>
              <a:rPr lang="en-CA" sz="3200" b="1" spc="-1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pratiques (2) </a:t>
            </a:r>
            <a:endParaRPr lang="en-US" sz="3200" b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28259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F7F42A-7CD5-412E-8972-91A1F0A1B199}"/>
              </a:ext>
            </a:extLst>
          </p:cNvPr>
          <p:cNvSpPr txBox="1"/>
          <p:nvPr/>
        </p:nvSpPr>
        <p:spPr>
          <a:xfrm>
            <a:off x="4639171" y="-48017"/>
            <a:ext cx="39975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Transformée</a:t>
            </a: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de Fourier à temps </a:t>
            </a:r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discret</a:t>
            </a: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et TFD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797F92-EDDC-4702-9749-B21871B5B24A}"/>
              </a:ext>
            </a:extLst>
          </p:cNvPr>
          <p:cNvSpPr txBox="1"/>
          <p:nvPr/>
        </p:nvSpPr>
        <p:spPr>
          <a:xfrm>
            <a:off x="1327458" y="-48017"/>
            <a:ext cx="31677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600" b="1" dirty="0">
                <a:solidFill>
                  <a:schemeClr val="bg1"/>
                </a:solidFill>
                <a:latin typeface="+mj-lt"/>
              </a:rPr>
              <a:t>Cadre 1D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641A879-0745-4531-A67A-EC74B38E9E04}"/>
              </a:ext>
            </a:extLst>
          </p:cNvPr>
          <p:cNvGrpSpPr/>
          <p:nvPr/>
        </p:nvGrpSpPr>
        <p:grpSpPr>
          <a:xfrm>
            <a:off x="355599" y="1397085"/>
            <a:ext cx="8633792" cy="4558548"/>
            <a:chOff x="355599" y="1397085"/>
            <a:chExt cx="8633792" cy="455854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Content Placeholder 5">
                  <a:extLst>
                    <a:ext uri="{FF2B5EF4-FFF2-40B4-BE49-F238E27FC236}">
                      <a16:creationId xmlns:a16="http://schemas.microsoft.com/office/drawing/2014/main" id="{B4D7EC15-D965-4644-B1A0-BC49A9BEF4FD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55599" y="1397085"/>
                  <a:ext cx="8633792" cy="4558548"/>
                </a:xfrm>
                <a:prstGeom prst="rect">
                  <a:avLst/>
                </a:prstGeom>
              </p:spPr>
              <p:txBody>
                <a:bodyPr>
                  <a:normAutofit fontScale="92500" lnSpcReduction="10000"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>
                    <a:buSzPct val="135000"/>
                    <a:buNone/>
                  </a:pPr>
                  <a:r>
                    <a:rPr lang="fr-CA" sz="2600" b="1" u="sng" dirty="0"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Conséquences</a:t>
                  </a:r>
                </a:p>
                <a:p>
                  <a:pPr marL="0" indent="0">
                    <a:buSzPct val="135000"/>
                    <a:buNone/>
                  </a:pPr>
                  <a:endParaRPr lang="fr-CA" b="1" u="sng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  <a:p>
                  <a:pPr marL="482400" lvl="1" indent="-230400">
                    <a:lnSpc>
                      <a:spcPct val="100000"/>
                    </a:lnSpc>
                    <a:spcBef>
                      <a:spcPts val="0"/>
                    </a:spcBef>
                    <a:buSzPct val="135000"/>
                  </a:pPr>
                  <a:r>
                    <a:rPr lang="fr-CA" sz="2200" i="1" dirty="0"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f</a:t>
                  </a:r>
                  <a:r>
                    <a:rPr lang="fr-CA" sz="2200" dirty="0"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 périodique, mais la fenêtre d’acquisition ne contient pas un nombre entier de périodes de </a:t>
                  </a:r>
                  <a:r>
                    <a:rPr lang="fr-CA" sz="2200" i="1" dirty="0"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f </a:t>
                  </a:r>
                  <a:r>
                    <a:rPr lang="fr-CA" sz="2200" dirty="0"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: erreur de représentation du spectre</a:t>
                  </a:r>
                </a:p>
                <a:p>
                  <a:pPr marL="482400" lvl="1" indent="-230400">
                    <a:lnSpc>
                      <a:spcPct val="100000"/>
                    </a:lnSpc>
                    <a:spcBef>
                      <a:spcPts val="0"/>
                    </a:spcBef>
                    <a:buSzPct val="135000"/>
                  </a:pPr>
                  <a:endParaRPr lang="fr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  <a:p>
                  <a:pPr marL="252000" lvl="1" indent="0">
                    <a:lnSpc>
                      <a:spcPct val="100000"/>
                    </a:lnSpc>
                    <a:spcBef>
                      <a:spcPts val="0"/>
                    </a:spcBef>
                    <a:buSzPct val="135000"/>
                    <a:buNone/>
                  </a:pPr>
                  <a:endParaRPr lang="fr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  <a:p>
                  <a:pPr marL="252000" lvl="1" indent="0">
                    <a:lnSpc>
                      <a:spcPct val="100000"/>
                    </a:lnSpc>
                    <a:spcBef>
                      <a:spcPts val="1200"/>
                    </a:spcBef>
                    <a:buSzPct val="135000"/>
                    <a:buNone/>
                  </a:pPr>
                  <a:endParaRPr lang="fr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  <a:p>
                  <a:pPr marL="482400" lvl="1" indent="-230400">
                    <a:lnSpc>
                      <a:spcPct val="100000"/>
                    </a:lnSpc>
                    <a:spcBef>
                      <a:spcPts val="0"/>
                    </a:spcBef>
                    <a:buSzPct val="135000"/>
                  </a:pPr>
                  <a:r>
                    <a:rPr lang="fr-CA" sz="2200" dirty="0"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fr-CA" sz="2200" dirty="0">
                      <a:solidFill>
                        <a:schemeClr val="tx1"/>
                      </a:solidFill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Si </a:t>
                  </a:r>
                  <a:r>
                    <a:rPr lang="fr-CA" sz="2200" i="1" dirty="0">
                      <a:solidFill>
                        <a:schemeClr val="tx1"/>
                      </a:solidFill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f </a:t>
                  </a:r>
                  <a:r>
                    <a:rPr lang="fr-CA" sz="2200" dirty="0">
                      <a:solidFill>
                        <a:schemeClr val="tx1"/>
                      </a:solidFill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nulle à l’extérieur de  </a:t>
                  </a:r>
                  <a14:m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fr-CA" sz="2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fr-CA" sz="2200" smtClean="0">
                              <a:solidFill>
                                <a:schemeClr val="tx1"/>
                              </a:solidFill>
                              <a:latin typeface="+mj-lt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0 </m:t>
                          </m:r>
                          <m:r>
                            <m:rPr>
                              <m:nor/>
                            </m:rPr>
                            <a:rPr lang="fr-CA" sz="2200" smtClean="0">
                              <a:solidFill>
                                <a:schemeClr val="tx1"/>
                              </a:solidFill>
                              <a:latin typeface="+mj-lt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, </m:t>
                          </m:r>
                          <m:r>
                            <m:rPr>
                              <m:nor/>
                            </m:rPr>
                            <a:rPr lang="fr-CA" sz="2200" i="1" smtClean="0">
                              <a:solidFill>
                                <a:schemeClr val="tx1"/>
                              </a:solidFill>
                              <a:latin typeface="+mj-lt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N</m:t>
                          </m:r>
                          <m:r>
                            <a:rPr lang="fr-CA" sz="2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−</m:t>
                          </m:r>
                          <m:r>
                            <a:rPr lang="fr-CA" sz="2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1</m:t>
                          </m:r>
                        </m:e>
                      </m:d>
                    </m:oMath>
                  </a14:m>
                  <a:r>
                    <a:rPr lang="fr-CA" sz="2200" dirty="0">
                      <a:solidFill>
                        <a:schemeClr val="tx1"/>
                      </a:solidFill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 : on peut obtenir une meilleure représentation du spectre, </a:t>
                  </a:r>
                  <a:r>
                    <a:rPr lang="fr-CA" sz="2200" i="1" spc="-50" dirty="0">
                      <a:solidFill>
                        <a:schemeClr val="tx1"/>
                      </a:solidFill>
                      <a:latin typeface="+mj-lt"/>
                      <a:cs typeface="Tahoma"/>
                    </a:rPr>
                    <a:t>F 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fr-CA" sz="2200" i="1" spc="-5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ahoma"/>
                            </a:rPr>
                          </m:ctrlPr>
                        </m:dPr>
                        <m:e>
                          <m:r>
                            <a:rPr lang="fr-CA" sz="2200" i="1" spc="-5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ahoma"/>
                            </a:rPr>
                            <m:t>𝑣</m:t>
                          </m:r>
                          <m:r>
                            <a:rPr lang="fr-CA" sz="2200" i="1" spc="-50" baseline="-250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cs typeface="Tahoma"/>
                            </a:rPr>
                            <m:t>𝑟</m:t>
                          </m:r>
                        </m:e>
                      </m:d>
                    </m:oMath>
                  </a14:m>
                  <a:r>
                    <a:rPr lang="fr-CA" sz="2200" dirty="0">
                      <a:solidFill>
                        <a:schemeClr val="tx1"/>
                      </a:solidFill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, en prolongeant </a:t>
                  </a:r>
                  <a14:m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fr-CA" sz="2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</m:ctrlPr>
                        </m:dPr>
                        <m:e>
                          <m:r>
                            <a:rPr lang="fr-CA" sz="2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fr-CA" sz="2200" i="1" smtClean="0">
                              <a:solidFill>
                                <a:schemeClr val="tx1"/>
                              </a:solidFill>
                              <a:latin typeface="+mj-lt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fn</m:t>
                          </m:r>
                          <m:r>
                            <m:rPr>
                              <m:nor/>
                            </m:rPr>
                            <a:rPr lang="fr-CA" sz="2200" i="1" smtClean="0">
                              <a:solidFill>
                                <a:schemeClr val="tx1"/>
                              </a:solidFill>
                              <a:latin typeface="+mj-lt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fr-CA" sz="2200" smtClean="0">
                              <a:solidFill>
                                <a:schemeClr val="tx1"/>
                              </a:solidFill>
                              <a:latin typeface="+mj-lt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 ;</m:t>
                          </m:r>
                          <m:r>
                            <m:rPr>
                              <m:nor/>
                            </m:rPr>
                            <a:rPr lang="fr-CA" sz="2200" b="0" i="0" smtClean="0">
                              <a:solidFill>
                                <a:schemeClr val="tx1"/>
                              </a:solidFill>
                              <a:latin typeface="+mj-lt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fr-CA" sz="2200" smtClean="0">
                              <a:solidFill>
                                <a:schemeClr val="tx1"/>
                              </a:solidFill>
                              <a:latin typeface="+mj-lt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fr-CA" sz="2200" smtClean="0">
                              <a:solidFill>
                                <a:schemeClr val="tx1"/>
                              </a:solidFill>
                              <a:latin typeface="+mj-lt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0 </m:t>
                          </m:r>
                          <m:r>
                            <a:rPr lang="fr-CA" sz="2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≤</m:t>
                          </m:r>
                          <m:r>
                            <m:rPr>
                              <m:nor/>
                            </m:rPr>
                            <a:rPr lang="fr-CA" sz="2200" i="1" smtClean="0">
                              <a:solidFill>
                                <a:schemeClr val="tx1"/>
                              </a:solidFill>
                              <a:latin typeface="+mj-lt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n</m:t>
                          </m:r>
                          <m:r>
                            <a:rPr lang="fr-CA" sz="2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≤</m:t>
                          </m:r>
                          <m:r>
                            <m:rPr>
                              <m:nor/>
                            </m:rPr>
                            <a:rPr lang="fr-CA" sz="2200" i="1" smtClean="0">
                              <a:solidFill>
                                <a:schemeClr val="tx1"/>
                              </a:solidFill>
                              <a:latin typeface="+mj-lt"/>
                              <a:ea typeface="Tahoma" panose="020B0604030504040204" pitchFamily="34" charset="0"/>
                              <a:cs typeface="Tahoma" panose="020B0604030504040204" pitchFamily="34" charset="0"/>
                            </a:rPr>
                            <m:t>N</m:t>
                          </m:r>
                          <m:r>
                            <a:rPr lang="fr-CA" sz="2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−</m:t>
                          </m:r>
                          <m:r>
                            <a:rPr lang="fr-CA" sz="2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ahoma" panose="020B0604030504040204" pitchFamily="34" charset="0"/>
                            </a:rPr>
                            <m:t>1</m:t>
                          </m:r>
                        </m:e>
                      </m:d>
                    </m:oMath>
                  </a14:m>
                  <a:r>
                    <a:rPr lang="fr-CA" sz="2200" dirty="0">
                      <a:solidFill>
                        <a:schemeClr val="tx1"/>
                      </a:solidFill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 par des 0.</a:t>
                  </a:r>
                </a:p>
                <a:p>
                  <a:pPr marL="252000" lvl="1" indent="0">
                    <a:lnSpc>
                      <a:spcPct val="100000"/>
                    </a:lnSpc>
                    <a:spcBef>
                      <a:spcPts val="0"/>
                    </a:spcBef>
                    <a:buSzPct val="135000"/>
                    <a:buNone/>
                  </a:pPr>
                  <a:endParaRPr lang="fr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  <a:p>
                  <a:pPr marL="252000" lvl="1" indent="0">
                    <a:lnSpc>
                      <a:spcPct val="100000"/>
                    </a:lnSpc>
                    <a:spcBef>
                      <a:spcPts val="0"/>
                    </a:spcBef>
                    <a:buSzPct val="135000"/>
                    <a:buNone/>
                  </a:pPr>
                  <a:endParaRPr lang="fr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  <a:p>
                  <a:pPr marL="252000" lvl="1" indent="0">
                    <a:lnSpc>
                      <a:spcPct val="100000"/>
                    </a:lnSpc>
                    <a:spcBef>
                      <a:spcPts val="0"/>
                    </a:spcBef>
                    <a:buSzPct val="135000"/>
                    <a:buNone/>
                  </a:pPr>
                  <a:endParaRPr lang="fr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  <a:p>
                  <a:pPr marL="482400" lvl="1" indent="-230400">
                    <a:lnSpc>
                      <a:spcPct val="100000"/>
                    </a:lnSpc>
                    <a:spcBef>
                      <a:spcPts val="0"/>
                    </a:spcBef>
                    <a:buSzPct val="135000"/>
                  </a:pPr>
                  <a:r>
                    <a:rPr lang="fr-CA" sz="2200" dirty="0"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Symétriquement : </a:t>
                  </a:r>
                  <a:r>
                    <a:rPr lang="fr-CA" sz="2200" dirty="0" err="1"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ré-échantillonnage</a:t>
                  </a:r>
                  <a:r>
                    <a:rPr lang="fr-CA" sz="2200" dirty="0"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 de </a:t>
                  </a:r>
                  <a:r>
                    <a:rPr lang="fr-CA" sz="2200" i="1" dirty="0"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f </a:t>
                  </a:r>
                  <a:r>
                    <a:rPr lang="fr-CA" sz="2200" dirty="0"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en prolongeant </a:t>
                  </a:r>
                  <a:r>
                    <a:rPr lang="fr-CA" sz="2200" i="1" dirty="0" err="1"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F</a:t>
                  </a:r>
                  <a:r>
                    <a:rPr lang="fr-CA" sz="2200" i="1" baseline="-25000" dirty="0" err="1"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k</a:t>
                  </a:r>
                  <a:r>
                    <a:rPr lang="fr-CA" sz="2200" i="1" dirty="0"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fr-CA" sz="2200" dirty="0">
                      <a:latin typeface="+mj-lt"/>
                      <a:ea typeface="Tahoma" panose="020B0604030504040204" pitchFamily="34" charset="0"/>
                      <a:cs typeface="Tahoma" panose="020B0604030504040204" pitchFamily="34" charset="0"/>
                    </a:rPr>
                    <a:t>par des 0 </a:t>
                  </a:r>
                </a:p>
                <a:p>
                  <a:pPr marL="252000" lvl="1" indent="0">
                    <a:lnSpc>
                      <a:spcPct val="100000"/>
                    </a:lnSpc>
                    <a:spcBef>
                      <a:spcPts val="600"/>
                    </a:spcBef>
                    <a:buSzPct val="135000"/>
                    <a:buNone/>
                  </a:pPr>
                  <a:endParaRPr lang="fr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  <a:p>
                  <a:pPr marL="709200" lvl="2" indent="0">
                    <a:lnSpc>
                      <a:spcPct val="100000"/>
                    </a:lnSpc>
                    <a:spcBef>
                      <a:spcPts val="600"/>
                    </a:spcBef>
                    <a:buSzPct val="135000"/>
                    <a:buNone/>
                  </a:pPr>
                  <a:endParaRPr lang="fr-CA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  <a:p>
                  <a:pPr marL="939600" lvl="2" indent="-230400">
                    <a:lnSpc>
                      <a:spcPct val="100000"/>
                    </a:lnSpc>
                    <a:spcBef>
                      <a:spcPts val="600"/>
                    </a:spcBef>
                    <a:buSzPct val="135000"/>
                  </a:pPr>
                  <a:endParaRPr lang="fr-CA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  <a:p>
                  <a:pPr marL="939600" lvl="2" indent="-230400">
                    <a:lnSpc>
                      <a:spcPct val="100000"/>
                    </a:lnSpc>
                    <a:spcBef>
                      <a:spcPts val="600"/>
                    </a:spcBef>
                    <a:buSzPct val="135000"/>
                  </a:pPr>
                  <a:endParaRPr lang="fr-CA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  <a:p>
                  <a:pPr marL="709200" lvl="2" indent="0">
                    <a:lnSpc>
                      <a:spcPct val="100000"/>
                    </a:lnSpc>
                    <a:spcBef>
                      <a:spcPts val="600"/>
                    </a:spcBef>
                    <a:buSzPct val="135000"/>
                    <a:buNone/>
                  </a:pPr>
                  <a:endParaRPr lang="fr-CA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  <a:p>
                  <a:pPr marL="457200" lvl="1" indent="0">
                    <a:lnSpc>
                      <a:spcPct val="60000"/>
                    </a:lnSpc>
                    <a:spcBef>
                      <a:spcPts val="0"/>
                    </a:spcBef>
                    <a:buSzPct val="135000"/>
                    <a:buFont typeface="Arial" panose="020B0604020202020204" pitchFamily="34" charset="0"/>
                    <a:buNone/>
                  </a:pPr>
                  <a:endParaRPr lang="fr-CA" sz="26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  <a:p>
                  <a:pPr marL="0" indent="0">
                    <a:lnSpc>
                      <a:spcPct val="20000"/>
                    </a:lnSpc>
                    <a:spcBef>
                      <a:spcPts val="600"/>
                    </a:spcBef>
                    <a:buSzPct val="135000"/>
                    <a:buNone/>
                  </a:pPr>
                  <a:endParaRPr lang="fr-CA" sz="3400" u="sng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  <a:p>
                  <a:pPr marL="457200" lvl="1" indent="0">
                    <a:buFont typeface="Arial" panose="020B0604020202020204" pitchFamily="34" charset="0"/>
                    <a:buNone/>
                  </a:pPr>
                  <a:endParaRPr lang="fr-CA" dirty="0">
                    <a:latin typeface="+mj-lt"/>
                  </a:endParaRPr>
                </a:p>
              </p:txBody>
            </p:sp>
          </mc:Choice>
          <mc:Fallback xmlns="">
            <p:sp>
              <p:nvSpPr>
                <p:cNvPr id="3" name="Content Placeholder 5">
                  <a:extLst>
                    <a:ext uri="{FF2B5EF4-FFF2-40B4-BE49-F238E27FC236}">
                      <a16:creationId xmlns:a16="http://schemas.microsoft.com/office/drawing/2014/main" id="{B4D7EC15-D965-4644-B1A0-BC49A9BEF4F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5599" y="1397085"/>
                  <a:ext cx="8633792" cy="4558548"/>
                </a:xfrm>
                <a:prstGeom prst="rect">
                  <a:avLst/>
                </a:prstGeom>
                <a:blipFill>
                  <a:blip r:embed="rId3"/>
                  <a:stretch>
                    <a:fillRect l="-1028" t="-22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B4389507-708F-4DB7-A981-35831E47680F}"/>
                </a:ext>
              </a:extLst>
            </p:cNvPr>
            <p:cNvSpPr/>
            <p:nvPr/>
          </p:nvSpPr>
          <p:spPr>
            <a:xfrm>
              <a:off x="1263315" y="2931368"/>
              <a:ext cx="6617370" cy="482049"/>
            </a:xfrm>
            <a:prstGeom prst="roundRect">
              <a:avLst/>
            </a:prstGeom>
            <a:solidFill>
              <a:srgbClr val="D9E3D9"/>
            </a:solidFill>
            <a:ln>
              <a:solidFill>
                <a:schemeClr val="bg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200" b="1" spc="-50" dirty="0">
                  <a:solidFill>
                    <a:schemeClr val="tx2">
                      <a:lumMod val="50000"/>
                    </a:schemeClr>
                  </a:solidFill>
                  <a:latin typeface="+mj-lt"/>
                  <a:cs typeface="Tahoma"/>
                </a:rPr>
                <a:t>Illustration : voir démonstration </a:t>
              </a:r>
              <a:r>
                <a:rPr lang="fr-FR" sz="2200" b="1" spc="-50" dirty="0" err="1">
                  <a:solidFill>
                    <a:schemeClr val="tx2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ahoma"/>
                </a:rPr>
                <a:t>demo_sin</a:t>
              </a:r>
              <a:r>
                <a:rPr lang="fr-FR" sz="2200" b="1" spc="-50" dirty="0">
                  <a:solidFill>
                    <a:schemeClr val="tx2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ahoma"/>
                </a:rPr>
                <a:t> </a:t>
              </a:r>
              <a:endParaRPr lang="en-CA" sz="2200" b="1" dirty="0">
                <a:solidFill>
                  <a:schemeClr val="tx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D4E0CA12-46D8-4C13-B352-9835E4F6FDD5}"/>
                </a:ext>
              </a:extLst>
            </p:cNvPr>
            <p:cNvSpPr/>
            <p:nvPr/>
          </p:nvSpPr>
          <p:spPr>
            <a:xfrm>
              <a:off x="1279347" y="4630901"/>
              <a:ext cx="6601338" cy="482049"/>
            </a:xfrm>
            <a:prstGeom prst="roundRect">
              <a:avLst/>
            </a:prstGeom>
            <a:solidFill>
              <a:srgbClr val="D9E3D9"/>
            </a:solidFill>
            <a:ln>
              <a:solidFill>
                <a:schemeClr val="bg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200" b="1" spc="-50" dirty="0">
                  <a:solidFill>
                    <a:schemeClr val="tx2">
                      <a:lumMod val="50000"/>
                    </a:schemeClr>
                  </a:solidFill>
                  <a:latin typeface="+mj-lt"/>
                  <a:cs typeface="Tahoma"/>
                </a:rPr>
                <a:t>Illustration : voir démonstration </a:t>
              </a:r>
              <a:r>
                <a:rPr lang="fr-FR" sz="2200" b="1" spc="-50" dirty="0" err="1">
                  <a:solidFill>
                    <a:schemeClr val="tx2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ahoma"/>
                </a:rPr>
                <a:t>demo_bourrage</a:t>
              </a:r>
              <a:r>
                <a:rPr lang="fr-FR" sz="2200" b="1" spc="-50" dirty="0">
                  <a:solidFill>
                    <a:schemeClr val="tx2">
                      <a:lumMod val="5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Tahoma"/>
                </a:rPr>
                <a:t> </a:t>
              </a:r>
              <a:endParaRPr lang="en-CA" sz="2200" b="1" dirty="0">
                <a:solidFill>
                  <a:schemeClr val="tx2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endParaRPr>
            </a:p>
          </p:txBody>
        </p:sp>
      </p:grp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AE85764-1288-2928-E492-B3C8942E6F67}"/>
              </a:ext>
            </a:extLst>
          </p:cNvPr>
          <p:cNvCxnSpPr>
            <a:cxnSpLocks/>
          </p:cNvCxnSpPr>
          <p:nvPr/>
        </p:nvCxnSpPr>
        <p:spPr>
          <a:xfrm>
            <a:off x="496957" y="843810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588286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4C1983E-F9A5-4DFB-A402-505B77CEA8D0}"/>
              </a:ext>
            </a:extLst>
          </p:cNvPr>
          <p:cNvSpPr txBox="1"/>
          <p:nvPr/>
        </p:nvSpPr>
        <p:spPr>
          <a:xfrm>
            <a:off x="355599" y="216807"/>
            <a:ext cx="8072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35" dirty="0">
                <a:latin typeface="+mj-lt"/>
                <a:ea typeface="Century Gothic" charset="0"/>
                <a:cs typeface="Century Gothic" charset="0"/>
              </a:rPr>
              <a:t>TF </a:t>
            </a:r>
            <a:r>
              <a:rPr lang="en-CA" sz="3200" b="1" spc="-35" dirty="0" err="1">
                <a:latin typeface="+mj-lt"/>
                <a:ea typeface="Century Gothic" charset="0"/>
                <a:cs typeface="Century Gothic" charset="0"/>
              </a:rPr>
              <a:t>discrète</a:t>
            </a:r>
            <a:r>
              <a:rPr lang="en-CA" sz="3200" b="1" spc="-35" dirty="0">
                <a:latin typeface="+mj-lt"/>
                <a:ea typeface="Century Gothic" charset="0"/>
                <a:cs typeface="Century Gothic" charset="0"/>
              </a:rPr>
              <a:t> et </a:t>
            </a:r>
            <a:r>
              <a:rPr lang="en-CA" sz="3200" b="1" spc="-35" dirty="0" err="1">
                <a:latin typeface="+mj-lt"/>
                <a:ea typeface="Century Gothic" charset="0"/>
                <a:cs typeface="Century Gothic" charset="0"/>
              </a:rPr>
              <a:t>problèmes</a:t>
            </a:r>
            <a:r>
              <a:rPr lang="en-CA" sz="3200" b="1" spc="-35" dirty="0">
                <a:latin typeface="+mj-lt"/>
                <a:ea typeface="Century Gothic" charset="0"/>
                <a:cs typeface="Century Gothic" charset="0"/>
              </a:rPr>
              <a:t> pratiques (3)</a:t>
            </a:r>
            <a:endParaRPr lang="en-US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8BFD6DA-C23F-4AE6-88AA-9AA4EDFC249E}"/>
              </a:ext>
            </a:extLst>
          </p:cNvPr>
          <p:cNvSpPr txBox="1"/>
          <p:nvPr/>
        </p:nvSpPr>
        <p:spPr>
          <a:xfrm>
            <a:off x="1330220" y="-48017"/>
            <a:ext cx="31677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600" b="1" dirty="0">
                <a:solidFill>
                  <a:schemeClr val="bg1"/>
                </a:solidFill>
                <a:latin typeface="+mj-lt"/>
              </a:rPr>
              <a:t>   Cadre 1D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EDB895-7C59-497D-A82C-E575623B09FA}"/>
              </a:ext>
            </a:extLst>
          </p:cNvPr>
          <p:cNvSpPr txBox="1"/>
          <p:nvPr/>
        </p:nvSpPr>
        <p:spPr>
          <a:xfrm>
            <a:off x="4639171" y="-48017"/>
            <a:ext cx="39975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Transformée</a:t>
            </a: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de Fourier à temps </a:t>
            </a:r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discret</a:t>
            </a: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et TFD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5">
                <a:extLst>
                  <a:ext uri="{FF2B5EF4-FFF2-40B4-BE49-F238E27FC236}">
                    <a16:creationId xmlns:a16="http://schemas.microsoft.com/office/drawing/2014/main" id="{88F6B8BD-A426-4CC6-8ED2-4F820223A15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1528" y="1505146"/>
                <a:ext cx="8505746" cy="4859563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00000"/>
                  </a:lnSpc>
                  <a:buSzPct val="135000"/>
                  <a:buNone/>
                </a:pPr>
                <a:r>
                  <a:rPr lang="fr-FR" sz="2600" b="1" u="sng" spc="-50" dirty="0">
                    <a:latin typeface="+mj-lt"/>
                    <a:cs typeface="Tahoma"/>
                  </a:rPr>
                  <a:t>Convolution par FFT</a:t>
                </a:r>
              </a:p>
              <a:p>
                <a:pPr marL="482400" indent="-230400">
                  <a:spcBef>
                    <a:spcPts val="600"/>
                  </a:spcBef>
                  <a:buSzPct val="135000"/>
                </a:pPr>
                <a:r>
                  <a:rPr lang="en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Convolution 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CA" sz="2200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CA" sz="2200" i="1" dirty="0">
                            <a:latin typeface="+mj-lt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en-CA" sz="2200" dirty="0">
                            <a:latin typeface="+mj-lt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 </m:t>
                        </m:r>
                        <m:r>
                          <a:rPr lang="en-CA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∗</m:t>
                        </m:r>
                        <m:r>
                          <a:rPr lang="en-CA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h</m:t>
                        </m:r>
                      </m:e>
                    </m:d>
                    <m:d>
                      <m:dPr>
                        <m:ctrlPr>
                          <a:rPr lang="en-CA" sz="2200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dPr>
                      <m:e>
                        <m:r>
                          <a:rPr lang="en-CA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ahoma" panose="020B0604030504040204" pitchFamily="34" charset="0"/>
                          </a:rPr>
                          <m:t>𝑛</m:t>
                        </m:r>
                      </m:e>
                    </m:d>
                    <m:r>
                      <a:rPr lang="en-CA" sz="22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 </m:t>
                    </m:r>
                    <m:groupChr>
                      <m:groupChrPr>
                        <m:chr m:val="↔"/>
                        <m:vertJc m:val="bot"/>
                        <m:ctrlPr>
                          <a:rPr lang="fr-FR" sz="2200" i="1" spc="-50" dirty="0">
                            <a:latin typeface="Cambria Math" panose="02040503050406030204" pitchFamily="18" charset="0"/>
                            <a:cs typeface="Tahoma"/>
                          </a:rPr>
                        </m:ctrlPr>
                      </m:groupChrPr>
                      <m:e>
                        <m:r>
                          <m:rPr>
                            <m:brk m:alnAt="2"/>
                          </m:rPr>
                          <a:rPr lang="fr-FR" sz="2200" i="1" spc="-50" dirty="0">
                            <a:latin typeface="Cambria Math" panose="02040503050406030204" pitchFamily="18" charset="0"/>
                            <a:cs typeface="Tahoma"/>
                          </a:rPr>
                          <m:t>ℱ</m:t>
                        </m:r>
                      </m:e>
                    </m:groupChr>
                  </m:oMath>
                </a14:m>
                <a:r>
                  <a:rPr lang="en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Produit : </a:t>
                </a:r>
                <a:r>
                  <a:rPr lang="en-CA" sz="2200" i="1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F</a:t>
                </a:r>
                <a:r>
                  <a:rPr lang="en-CA" sz="2200" i="1" baseline="-2500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k</a:t>
                </a:r>
                <a:r>
                  <a:rPr lang="en-CA" sz="2200" i="1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CA" sz="2200" i="1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H</a:t>
                </a:r>
                <a:r>
                  <a:rPr lang="en-CA" sz="2200" i="1" baseline="-2500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k</a:t>
                </a:r>
                <a:endParaRPr lang="en-CA" sz="2200" i="1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482400" indent="-230400">
                  <a:spcBef>
                    <a:spcPts val="600"/>
                  </a:spcBef>
                  <a:buSzPct val="135000"/>
                </a:pPr>
                <a14:m>
                  <m:oMath xmlns:m="http://schemas.openxmlformats.org/officeDocument/2006/math">
                    <m:r>
                      <a:rPr lang="en-CA" sz="2200" i="1" spc="-45">
                        <a:latin typeface="Cambria Math" panose="02040503050406030204" pitchFamily="18" charset="0"/>
                        <a:cs typeface="Arial"/>
                      </a:rPr>
                      <m:t> </m:t>
                    </m:r>
                  </m:oMath>
                </a14:m>
                <a:r>
                  <a:rPr lang="en-CA" sz="2200" i="1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F</a:t>
                </a:r>
                <a:r>
                  <a:rPr lang="en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et </a:t>
                </a:r>
                <a:r>
                  <a:rPr lang="en-CA" sz="2200" i="1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H</a:t>
                </a:r>
                <a:r>
                  <a:rPr lang="en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CA" sz="220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doivent</a:t>
                </a:r>
                <a:r>
                  <a:rPr lang="en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CA" sz="220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avoir</a:t>
                </a:r>
                <a:r>
                  <a:rPr lang="en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la </a:t>
                </a:r>
                <a:r>
                  <a:rPr lang="en-CA" sz="220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même</a:t>
                </a:r>
                <a:r>
                  <a:rPr lang="en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CA" sz="220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taille</a:t>
                </a:r>
                <a:r>
                  <a:rPr lang="en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200" spc="-7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/>
                      </a:rPr>
                      <m:t>⟺</m:t>
                    </m:r>
                  </m:oMath>
                </a14:m>
                <a:r>
                  <a:rPr lang="en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CA" sz="2200" i="1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f </a:t>
                </a:r>
                <a:r>
                  <a:rPr lang="en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et </a:t>
                </a:r>
                <a:r>
                  <a:rPr lang="en-CA" sz="2200" i="1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h </a:t>
                </a:r>
                <a:r>
                  <a:rPr lang="en-CA" sz="220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doivent</a:t>
                </a:r>
                <a:r>
                  <a:rPr lang="en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CA" sz="220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avoir</a:t>
                </a:r>
                <a:r>
                  <a:rPr lang="en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la </a:t>
                </a:r>
                <a:r>
                  <a:rPr lang="en-CA" sz="220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même</a:t>
                </a:r>
                <a:r>
                  <a:rPr lang="en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CA" sz="220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taille</a:t>
                </a:r>
                <a:endParaRPr lang="en-CA" sz="220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482400" indent="-230400">
                  <a:spcBef>
                    <a:spcPts val="600"/>
                  </a:spcBef>
                  <a:buSzPct val="135000"/>
                </a:pPr>
                <a:r>
                  <a:rPr lang="en-CA" sz="220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Hypothèse</a:t>
                </a:r>
                <a:r>
                  <a:rPr lang="en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sur </a:t>
                </a:r>
                <a:r>
                  <a:rPr lang="en-CA" sz="2200" i="1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f</a:t>
                </a:r>
                <a:r>
                  <a:rPr lang="en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et </a:t>
                </a:r>
                <a:r>
                  <a:rPr lang="en-CA" sz="2200" i="1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h</a:t>
                </a:r>
                <a:r>
                  <a:rPr lang="en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: </a:t>
                </a:r>
                <a:r>
                  <a:rPr lang="en-CA" sz="2200" dirty="0" err="1">
                    <a:solidFill>
                      <a:srgbClr val="FF0000"/>
                    </a:solidFill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périodicité</a:t>
                </a:r>
                <a:r>
                  <a:rPr lang="en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</a:p>
              <a:p>
                <a:pPr marL="939600" lvl="1" indent="-230400">
                  <a:spcBef>
                    <a:spcPts val="600"/>
                  </a:spcBef>
                  <a:buSzPct val="135000"/>
                </a:pPr>
                <a:r>
                  <a:rPr lang="en-CA" sz="18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convolution « </a:t>
                </a:r>
                <a:r>
                  <a:rPr lang="en-CA" sz="180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circulaire</a:t>
                </a:r>
                <a:r>
                  <a:rPr lang="fr-CA" sz="18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 »</a:t>
                </a:r>
                <a:r>
                  <a:rPr lang="en-CA" sz="18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endParaRPr lang="en-CA" sz="1800" dirty="0"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endParaRPr>
              </a:p>
              <a:p>
                <a:pPr marL="939600" lvl="1" indent="-230400">
                  <a:spcBef>
                    <a:spcPts val="600"/>
                  </a:spcBef>
                  <a:buClr>
                    <a:schemeClr val="tx1"/>
                  </a:buClr>
                  <a:buSzPct val="135000"/>
                </a:pPr>
                <a:r>
                  <a:rPr lang="en-CA" sz="18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Si </a:t>
                </a:r>
                <a:r>
                  <a:rPr lang="en-CA" sz="1800" i="1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f</a:t>
                </a:r>
                <a:r>
                  <a:rPr lang="en-CA" sz="18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et </a:t>
                </a:r>
                <a:r>
                  <a:rPr lang="en-CA" sz="1800" i="1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h</a:t>
                </a:r>
                <a:r>
                  <a:rPr lang="en-CA" sz="18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pas </a:t>
                </a:r>
                <a:r>
                  <a:rPr lang="en-CA" sz="180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periodique</a:t>
                </a:r>
                <a:r>
                  <a:rPr lang="en-CA" sz="18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: </a:t>
                </a:r>
                <a:r>
                  <a:rPr lang="en-CA" sz="180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prolongement</a:t>
                </a:r>
                <a:r>
                  <a:rPr lang="en-CA" sz="18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de </a:t>
                </a:r>
                <a:r>
                  <a:rPr lang="en-CA" sz="1800" i="1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f</a:t>
                </a:r>
                <a:r>
                  <a:rPr lang="en-CA" sz="18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et </a:t>
                </a:r>
                <a:r>
                  <a:rPr lang="en-CA" sz="1800" i="1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h</a:t>
                </a:r>
                <a:r>
                  <a:rPr lang="en-CA" sz="18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par des </a:t>
                </a:r>
                <a:r>
                  <a:rPr lang="en-CA" sz="180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zéros</a:t>
                </a:r>
                <a:r>
                  <a:rPr lang="en-CA" sz="18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pour </a:t>
                </a:r>
                <a:r>
                  <a:rPr lang="en-CA" sz="180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obtenir</a:t>
                </a:r>
                <a:r>
                  <a:rPr lang="en-CA" sz="18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CA" sz="180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une</a:t>
                </a:r>
                <a:r>
                  <a:rPr lang="en-CA" sz="18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taille </a:t>
                </a:r>
                <a:r>
                  <a:rPr lang="en-CA" sz="1800" i="1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P </a:t>
                </a:r>
                <a14:m>
                  <m:oMath xmlns:m="http://schemas.openxmlformats.org/officeDocument/2006/math">
                    <m:r>
                      <a:rPr lang="en-CA" sz="1800" b="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≥</m:t>
                    </m:r>
                    <m:r>
                      <a:rPr lang="en-CA" sz="1800" b="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𝑡𝑎𝑖𝑙𝑙𝑒</m:t>
                    </m:r>
                    <m:d>
                      <m:dPr>
                        <m:ctrlPr>
                          <a:rPr lang="en-CA" sz="1800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dPr>
                      <m:e>
                        <m:r>
                          <a:rPr lang="en-CA" sz="1800" b="0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𝑓</m:t>
                        </m:r>
                      </m:e>
                    </m:d>
                    <m:r>
                      <a:rPr lang="en-CA" sz="1800" b="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+</m:t>
                    </m:r>
                    <m:r>
                      <a:rPr lang="en-CA" sz="1800" b="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𝑡𝑎𝑖𝑙𝑙𝑒</m:t>
                    </m:r>
                    <m:d>
                      <m:dPr>
                        <m:ctrlPr>
                          <a:rPr lang="en-CA" sz="1800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dPr>
                      <m:e>
                        <m:r>
                          <a:rPr lang="en-CA" sz="1800" b="0" i="1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h</m:t>
                        </m:r>
                      </m:e>
                    </m:d>
                  </m:oMath>
                </a14:m>
                <a:r>
                  <a:rPr lang="en-CA" sz="1800" i="1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CA" sz="1800" b="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−</m:t>
                    </m:r>
                  </m:oMath>
                </a14:m>
                <a:r>
                  <a:rPr lang="en-CA" sz="1800" i="1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</a:t>
                </a:r>
                <a:r>
                  <a:rPr lang="en-CA" sz="1800" dirty="0"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1</a:t>
                </a:r>
                <a:endParaRPr lang="en-CA" sz="1800" dirty="0">
                  <a:solidFill>
                    <a:srgbClr val="FF0000"/>
                  </a:solidFill>
                  <a:latin typeface="+mj-lt"/>
                  <a:ea typeface="Cambria Math" panose="02040503050406030204" pitchFamily="18" charset="0"/>
                  <a:cs typeface="Tahoma" panose="020B0604030504040204" pitchFamily="34" charset="0"/>
                </a:endParaRPr>
              </a:p>
              <a:p>
                <a:pPr marL="482400" indent="-230400">
                  <a:spcBef>
                    <a:spcPts val="600"/>
                  </a:spcBef>
                  <a:buClr>
                    <a:schemeClr val="tx1"/>
                  </a:buClr>
                  <a:buSzPct val="135000"/>
                </a:pPr>
                <a:r>
                  <a:rPr lang="en-CA" sz="2200" dirty="0" err="1">
                    <a:solidFill>
                      <a:srgbClr val="FF0000"/>
                    </a:solidFill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Quantités</a:t>
                </a:r>
                <a:r>
                  <a:rPr lang="en-CA" sz="2200" dirty="0">
                    <a:solidFill>
                      <a:srgbClr val="FF0000"/>
                    </a:solidFill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</a:t>
                </a:r>
                <a:r>
                  <a:rPr lang="en-CA" sz="2200" dirty="0" err="1">
                    <a:solidFill>
                      <a:srgbClr val="FF0000"/>
                    </a:solidFill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réelles</a:t>
                </a:r>
                <a:r>
                  <a:rPr lang="en-CA" sz="2200" dirty="0">
                    <a:solidFill>
                      <a:srgbClr val="FF0000"/>
                    </a:solidFill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2200" b="0" i="0" spc="-7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/>
                      </a:rPr>
                      <m:t>⟺</m:t>
                    </m:r>
                  </m:oMath>
                </a14:m>
                <a:r>
                  <a:rPr lang="en-CA" sz="2200" dirty="0">
                    <a:solidFill>
                      <a:srgbClr val="FF0000"/>
                    </a:solidFill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TF </a:t>
                </a:r>
                <a:r>
                  <a:rPr lang="en-CA" sz="2200" dirty="0" err="1">
                    <a:solidFill>
                      <a:srgbClr val="FF0000"/>
                    </a:solidFill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paire</a:t>
                </a:r>
                <a:r>
                  <a:rPr lang="en-CA" sz="2200" dirty="0">
                    <a:solidFill>
                      <a:srgbClr val="FF0000"/>
                    </a:solidFill>
                    <a:latin typeface="+mj-lt"/>
                    <a:ea typeface="Cambria Math" panose="02040503050406030204" pitchFamily="18" charset="0"/>
                    <a:cs typeface="Tahoma" panose="020B0604030504040204" pitchFamily="34" charset="0"/>
                  </a:rPr>
                  <a:t> </a:t>
                </a:r>
                <a:endParaRPr lang="fr-FR" sz="2200" u="sng" spc="-50" dirty="0">
                  <a:solidFill>
                    <a:srgbClr val="FF0000"/>
                  </a:solidFill>
                  <a:latin typeface="+mj-lt"/>
                  <a:cs typeface="Tahoma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1800"/>
                  </a:spcBef>
                  <a:buSzPct val="135000"/>
                  <a:buNone/>
                </a:pPr>
                <a:r>
                  <a:rPr lang="fr-FR" sz="2600" b="1" u="sng" spc="-50" dirty="0">
                    <a:latin typeface="+mj-lt"/>
                    <a:cs typeface="Tahoma"/>
                  </a:rPr>
                  <a:t>Rééchantillonnage (décimation)</a:t>
                </a:r>
                <a:r>
                  <a:rPr lang="fr-FR" sz="2600" spc="-50" dirty="0">
                    <a:latin typeface="+mj-lt"/>
                    <a:cs typeface="Tahoma"/>
                  </a:rPr>
                  <a:t>			</a:t>
                </a:r>
                <a:endParaRPr lang="fr-FR" sz="1600" b="1" i="1" spc="-50" dirty="0">
                  <a:solidFill>
                    <a:srgbClr val="0070C0"/>
                  </a:solidFill>
                  <a:latin typeface="+mj-lt"/>
                  <a:cs typeface="Tahoma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600"/>
                  </a:spcBef>
                  <a:buSzPct val="135000"/>
                  <a:buNone/>
                </a:pPr>
                <a:r>
                  <a:rPr lang="fr-FR" sz="2200" spc="-50" dirty="0">
                    <a:latin typeface="+mj-lt"/>
                    <a:cs typeface="Tahoma"/>
                  </a:rPr>
                  <a:t>Nécessité d’un filtrage passe-bas pour éviter le recouvrement spectral</a:t>
                </a:r>
              </a:p>
            </p:txBody>
          </p:sp>
        </mc:Choice>
        <mc:Fallback xmlns="">
          <p:sp>
            <p:nvSpPr>
              <p:cNvPr id="11" name="Content Placeholder 5">
                <a:extLst>
                  <a:ext uri="{FF2B5EF4-FFF2-40B4-BE49-F238E27FC236}">
                    <a16:creationId xmlns:a16="http://schemas.microsoft.com/office/drawing/2014/main" id="{88F6B8BD-A426-4CC6-8ED2-4F820223A1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528" y="1505146"/>
                <a:ext cx="8505746" cy="4859563"/>
              </a:xfrm>
              <a:prstGeom prst="rect">
                <a:avLst/>
              </a:prstGeom>
              <a:blipFill>
                <a:blip r:embed="rId3"/>
                <a:stretch>
                  <a:fillRect l="-1192" t="-1042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21125E06-6BEA-21D7-3026-A0AA7691AD39}"/>
              </a:ext>
            </a:extLst>
          </p:cNvPr>
          <p:cNvCxnSpPr>
            <a:cxnSpLocks/>
          </p:cNvCxnSpPr>
          <p:nvPr/>
        </p:nvCxnSpPr>
        <p:spPr>
          <a:xfrm>
            <a:off x="496957" y="843810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093701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4C1983E-F9A5-4DFB-A402-505B77CEA8D0}"/>
              </a:ext>
            </a:extLst>
          </p:cNvPr>
          <p:cNvSpPr txBox="1"/>
          <p:nvPr/>
        </p:nvSpPr>
        <p:spPr>
          <a:xfrm>
            <a:off x="355599" y="216807"/>
            <a:ext cx="8072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35" dirty="0">
                <a:latin typeface="+mj-lt"/>
                <a:ea typeface="Century Gothic" charset="0"/>
                <a:cs typeface="Century Gothic" charset="0"/>
              </a:rPr>
              <a:t>TF </a:t>
            </a:r>
            <a:r>
              <a:rPr lang="en-CA" sz="3200" b="1" spc="-35" dirty="0" err="1">
                <a:latin typeface="+mj-lt"/>
                <a:ea typeface="Century Gothic" charset="0"/>
                <a:cs typeface="Century Gothic" charset="0"/>
              </a:rPr>
              <a:t>discrète</a:t>
            </a:r>
            <a:r>
              <a:rPr lang="en-CA" sz="3200" b="1" spc="-35" dirty="0">
                <a:latin typeface="+mj-lt"/>
                <a:ea typeface="Century Gothic" charset="0"/>
                <a:cs typeface="Century Gothic" charset="0"/>
              </a:rPr>
              <a:t> et </a:t>
            </a:r>
            <a:r>
              <a:rPr lang="en-CA" sz="3200" b="1" spc="-35" dirty="0" err="1">
                <a:latin typeface="+mj-lt"/>
                <a:ea typeface="Century Gothic" charset="0"/>
                <a:cs typeface="Century Gothic" charset="0"/>
              </a:rPr>
              <a:t>problèmes</a:t>
            </a:r>
            <a:r>
              <a:rPr lang="en-CA" sz="3200" b="1" spc="-35" dirty="0">
                <a:latin typeface="+mj-lt"/>
                <a:ea typeface="Century Gothic" charset="0"/>
                <a:cs typeface="Century Gothic" charset="0"/>
              </a:rPr>
              <a:t> pratiques (4)</a:t>
            </a:r>
            <a:endParaRPr lang="en-US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8BFD6DA-C23F-4AE6-88AA-9AA4EDFC249E}"/>
              </a:ext>
            </a:extLst>
          </p:cNvPr>
          <p:cNvSpPr txBox="1"/>
          <p:nvPr/>
        </p:nvSpPr>
        <p:spPr>
          <a:xfrm>
            <a:off x="1330220" y="-48017"/>
            <a:ext cx="31677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600" b="1" dirty="0">
                <a:solidFill>
                  <a:schemeClr val="bg1"/>
                </a:solidFill>
                <a:latin typeface="+mj-lt"/>
              </a:rPr>
              <a:t>   Cadre 1D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88F6B8BD-A426-4CC6-8ED2-4F820223A15B}"/>
              </a:ext>
            </a:extLst>
          </p:cNvPr>
          <p:cNvSpPr txBox="1">
            <a:spLocks/>
          </p:cNvSpPr>
          <p:nvPr/>
        </p:nvSpPr>
        <p:spPr>
          <a:xfrm>
            <a:off x="361528" y="1505146"/>
            <a:ext cx="8505746" cy="485956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SzPct val="135000"/>
              <a:buNone/>
            </a:pPr>
            <a:r>
              <a:rPr lang="fr-FR" sz="2600" b="1" u="sng" spc="-50" dirty="0">
                <a:latin typeface="+mj-lt"/>
                <a:cs typeface="Tahoma"/>
              </a:rPr>
              <a:t>Indexation de la TFD</a:t>
            </a:r>
          </a:p>
          <a:p>
            <a:pPr marL="0" indent="0">
              <a:lnSpc>
                <a:spcPct val="100000"/>
              </a:lnSpc>
              <a:buSzPct val="135000"/>
              <a:buNone/>
            </a:pPr>
            <a:endParaRPr lang="fr-FR" sz="2600" b="1" u="sng" spc="-50" dirty="0">
              <a:latin typeface="+mj-lt"/>
              <a:cs typeface="Tahoma"/>
            </a:endParaRPr>
          </a:p>
          <a:p>
            <a:pPr marL="0" indent="0">
              <a:lnSpc>
                <a:spcPct val="100000"/>
              </a:lnSpc>
              <a:buSzPct val="135000"/>
              <a:buNone/>
            </a:pPr>
            <a:endParaRPr lang="fr-FR" sz="2600" b="1" u="sng" spc="-50" dirty="0">
              <a:latin typeface="+mj-lt"/>
              <a:cs typeface="Tahoma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CECC62-68A7-4CA8-AB0C-3C0B13431454}"/>
              </a:ext>
            </a:extLst>
          </p:cNvPr>
          <p:cNvSpPr txBox="1"/>
          <p:nvPr/>
        </p:nvSpPr>
        <p:spPr>
          <a:xfrm>
            <a:off x="315154" y="6160051"/>
            <a:ext cx="31595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i="1" spc="-35" dirty="0">
                <a:latin typeface="+mj-lt"/>
                <a:cs typeface="Arial"/>
              </a:rPr>
              <a:t>©</a:t>
            </a:r>
            <a:r>
              <a:rPr lang="es-ES" sz="1200" spc="-3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1992-2008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C. </a:t>
            </a:r>
            <a:r>
              <a:rPr lang="es-ES" sz="1200" spc="4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Gonzalez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12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&amp;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E.</a:t>
            </a:r>
            <a:r>
              <a:rPr lang="es-ES" sz="1200" spc="17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5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Woods</a:t>
            </a:r>
            <a:endParaRPr lang="en-CA" sz="1200" dirty="0">
              <a:latin typeface="+mj-lt"/>
            </a:endParaRPr>
          </a:p>
        </p:txBody>
      </p:sp>
      <p:sp>
        <p:nvSpPr>
          <p:cNvPr id="10" name="object 18">
            <a:extLst>
              <a:ext uri="{FF2B5EF4-FFF2-40B4-BE49-F238E27FC236}">
                <a16:creationId xmlns:a16="http://schemas.microsoft.com/office/drawing/2014/main" id="{98530544-F3AE-4235-B752-A433677D4FAD}"/>
              </a:ext>
            </a:extLst>
          </p:cNvPr>
          <p:cNvSpPr/>
          <p:nvPr/>
        </p:nvSpPr>
        <p:spPr>
          <a:xfrm>
            <a:off x="1472618" y="2045369"/>
            <a:ext cx="6275718" cy="403057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22F7F3-7EC6-4FEA-A77E-7EA8FA1F5BDB}"/>
              </a:ext>
            </a:extLst>
          </p:cNvPr>
          <p:cNvSpPr txBox="1"/>
          <p:nvPr/>
        </p:nvSpPr>
        <p:spPr>
          <a:xfrm>
            <a:off x="4639171" y="-48017"/>
            <a:ext cx="39975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Transformée</a:t>
            </a: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de Fourier à temps </a:t>
            </a:r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discret</a:t>
            </a: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et TFD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D96BF1D3-1A80-FA45-7DFA-BE940F028CEB}"/>
              </a:ext>
            </a:extLst>
          </p:cNvPr>
          <p:cNvCxnSpPr>
            <a:cxnSpLocks/>
          </p:cNvCxnSpPr>
          <p:nvPr/>
        </p:nvCxnSpPr>
        <p:spPr>
          <a:xfrm>
            <a:off x="496957" y="843810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912416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507306" y="832103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4C1983E-F9A5-4DFB-A402-505B77CEA8D0}"/>
              </a:ext>
            </a:extLst>
          </p:cNvPr>
          <p:cNvSpPr txBox="1"/>
          <p:nvPr/>
        </p:nvSpPr>
        <p:spPr>
          <a:xfrm>
            <a:off x="355599" y="216807"/>
            <a:ext cx="8072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35" dirty="0" err="1">
                <a:latin typeface="+mj-lt"/>
                <a:ea typeface="Century Gothic" charset="0"/>
                <a:cs typeface="Century Gothic" charset="0"/>
              </a:rPr>
              <a:t>Exemple</a:t>
            </a:r>
            <a:endParaRPr lang="en-US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8BFD6DA-C23F-4AE6-88AA-9AA4EDFC249E}"/>
              </a:ext>
            </a:extLst>
          </p:cNvPr>
          <p:cNvSpPr txBox="1"/>
          <p:nvPr/>
        </p:nvSpPr>
        <p:spPr>
          <a:xfrm>
            <a:off x="1330220" y="-48017"/>
            <a:ext cx="31677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600" b="1" dirty="0">
                <a:solidFill>
                  <a:schemeClr val="bg1"/>
                </a:solidFill>
                <a:latin typeface="+mj-lt"/>
              </a:rPr>
              <a:t>   Cadre 1D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CECC62-68A7-4CA8-AB0C-3C0B13431454}"/>
              </a:ext>
            </a:extLst>
          </p:cNvPr>
          <p:cNvSpPr txBox="1"/>
          <p:nvPr/>
        </p:nvSpPr>
        <p:spPr>
          <a:xfrm>
            <a:off x="5497714" y="4815490"/>
            <a:ext cx="31595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i="1" spc="-35" dirty="0">
                <a:latin typeface="+mj-lt"/>
                <a:cs typeface="Arial"/>
              </a:rPr>
              <a:t>©</a:t>
            </a:r>
            <a:r>
              <a:rPr lang="es-ES" sz="1200" spc="-3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1992-2008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C. </a:t>
            </a:r>
            <a:r>
              <a:rPr lang="es-ES" sz="1200" spc="4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Gonzalez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12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&amp;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E.</a:t>
            </a:r>
            <a:r>
              <a:rPr lang="es-ES" sz="1200" spc="17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5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Woods</a:t>
            </a:r>
            <a:endParaRPr lang="en-CA" sz="1200" dirty="0"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22F7F3-7EC6-4FEA-A77E-7EA8FA1F5BDB}"/>
              </a:ext>
            </a:extLst>
          </p:cNvPr>
          <p:cNvSpPr txBox="1"/>
          <p:nvPr/>
        </p:nvSpPr>
        <p:spPr>
          <a:xfrm>
            <a:off x="4639171" y="-48017"/>
            <a:ext cx="39975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Transformée</a:t>
            </a: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de Fourier à temps </a:t>
            </a:r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discret</a:t>
            </a: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et TFD</a:t>
            </a: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D266FAB9-6AA6-83D0-8953-4FE70DFB3D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1429" y="2326290"/>
            <a:ext cx="3073400" cy="2489200"/>
          </a:xfrm>
          <a:prstGeom prst="rect">
            <a:avLst/>
          </a:prstGeom>
        </p:spPr>
      </p:pic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7063AE8A-577E-2F82-50BA-D2527A7AEB67}"/>
              </a:ext>
            </a:extLst>
          </p:cNvPr>
          <p:cNvSpPr txBox="1">
            <a:spLocks/>
          </p:cNvSpPr>
          <p:nvPr/>
        </p:nvSpPr>
        <p:spPr>
          <a:xfrm>
            <a:off x="486767" y="1166334"/>
            <a:ext cx="8505746" cy="485956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SzPct val="135000"/>
              <a:buNone/>
            </a:pPr>
            <a:r>
              <a:rPr lang="fr-FR" sz="2600" spc="-50" dirty="0">
                <a:latin typeface="+mj-lt"/>
                <a:cs typeface="Tahoma"/>
              </a:rPr>
              <a:t>Considérez le signal échantillonné </a:t>
            </a:r>
            <a:r>
              <a:rPr lang="fr-FR" sz="2600" i="1" spc="-50" dirty="0">
                <a:latin typeface="+mj-lt"/>
                <a:cs typeface="Tahoma"/>
              </a:rPr>
              <a:t>f(</a:t>
            </a:r>
            <a:r>
              <a:rPr lang="fr-FR" sz="2600" i="1" spc="-50" dirty="0" err="1">
                <a:latin typeface="+mj-lt"/>
                <a:cs typeface="Tahoma"/>
              </a:rPr>
              <a:t>t</a:t>
            </a:r>
            <a:r>
              <a:rPr lang="fr-FR" sz="2600" i="1" spc="-50" dirty="0">
                <a:latin typeface="+mj-lt"/>
                <a:cs typeface="Tahoma"/>
              </a:rPr>
              <a:t>) </a:t>
            </a:r>
            <a:r>
              <a:rPr lang="fr-FR" sz="2600" spc="-50" dirty="0">
                <a:latin typeface="+mj-lt"/>
                <a:cs typeface="Tahoma"/>
              </a:rPr>
              <a:t>ci-bas</a:t>
            </a:r>
            <a:r>
              <a:rPr lang="fr-FR" sz="2600" i="1" spc="-50" dirty="0">
                <a:latin typeface="+mj-lt"/>
                <a:cs typeface="Tahoma"/>
              </a:rPr>
              <a:t>. </a:t>
            </a:r>
            <a:r>
              <a:rPr lang="fr-FR" sz="2600" spc="-50" dirty="0">
                <a:latin typeface="+mj-lt"/>
                <a:cs typeface="Tahoma"/>
              </a:rPr>
              <a:t>Quel seront les valeurs </a:t>
            </a:r>
            <a:r>
              <a:rPr lang="fr-FR" sz="2600" spc="-50" dirty="0" err="1">
                <a:latin typeface="+mj-lt"/>
                <a:cs typeface="Tahoma"/>
              </a:rPr>
              <a:t>F</a:t>
            </a:r>
            <a:r>
              <a:rPr lang="fr-FR" sz="2600" spc="-50" baseline="-25000" dirty="0" err="1">
                <a:latin typeface="+mj-lt"/>
                <a:cs typeface="Tahoma"/>
              </a:rPr>
              <a:t>k</a:t>
            </a:r>
            <a:r>
              <a:rPr lang="fr-FR" sz="2600" spc="-50" dirty="0">
                <a:latin typeface="+mj-lt"/>
                <a:cs typeface="Tahoma"/>
              </a:rPr>
              <a:t> obtenue avec la TFD (en format </a:t>
            </a:r>
            <a:r>
              <a:rPr lang="fr-FR" sz="2600" spc="-50" dirty="0" err="1">
                <a:latin typeface="+mj-lt"/>
                <a:cs typeface="Tahoma"/>
              </a:rPr>
              <a:t>x+iy</a:t>
            </a:r>
            <a:r>
              <a:rPr lang="fr-FR" sz="2600" spc="-50" dirty="0">
                <a:latin typeface="+mj-lt"/>
                <a:cs typeface="Tahoma"/>
              </a:rPr>
              <a:t>)?   </a:t>
            </a:r>
            <a:endParaRPr lang="fr-FR" sz="2200" i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91BBEEB-0768-D1DE-71F2-36E64C3EA9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306" r="53389"/>
          <a:stretch/>
        </p:blipFill>
        <p:spPr>
          <a:xfrm>
            <a:off x="1784937" y="2773626"/>
            <a:ext cx="2258291" cy="797264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4F43B74E-240F-6CFF-4CAF-34911F15C0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7522" y="4592035"/>
            <a:ext cx="1409700" cy="533400"/>
          </a:xfrm>
          <a:prstGeom prst="rect">
            <a:avLst/>
          </a:prstGeom>
        </p:spPr>
      </p:pic>
      <p:pic>
        <p:nvPicPr>
          <p:cNvPr id="15" name="Graphic 14" descr="Right pointing backhand index with solid fill">
            <a:extLst>
              <a:ext uri="{FF2B5EF4-FFF2-40B4-BE49-F238E27FC236}">
                <a16:creationId xmlns:a16="http://schemas.microsoft.com/office/drawing/2014/main" id="{003C037A-6B22-F9AC-C141-744B918604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406860" y="4579632"/>
            <a:ext cx="533401" cy="533401"/>
          </a:xfrm>
          <a:prstGeom prst="rect">
            <a:avLst/>
          </a:prstGeom>
        </p:spPr>
      </p:pic>
      <p:pic>
        <p:nvPicPr>
          <p:cNvPr id="16" name="Picture 15" descr="Qr code&#10;&#10;Description automatically generated">
            <a:extLst>
              <a:ext uri="{FF2B5EF4-FFF2-40B4-BE49-F238E27FC236}">
                <a16:creationId xmlns:a16="http://schemas.microsoft.com/office/drawing/2014/main" id="{5DA70F04-4EEB-4B13-50A2-E84D98C450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64183" y="4243932"/>
            <a:ext cx="1066430" cy="1066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39509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470DD731-2758-B430-53C1-A8CAF4240EF3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762500" y="365760"/>
            <a:ext cx="4000500" cy="891540"/>
          </a:xfrm>
          <a:prstGeom prst="roundRect">
            <a:avLst/>
          </a:prstGeom>
          <a:solidFill>
            <a:srgbClr val="F4F4F4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17500" rIns="1143000" rtlCol="0" anchor="ctr">
            <a:normAutofit fontScale="92500" lnSpcReduction="20000"/>
          </a:bodyPr>
          <a:lstStyle/>
          <a:p>
            <a:r>
              <a:rPr lang="en-US" sz="2000">
                <a:solidFill>
                  <a:srgbClr val="5B5B5B"/>
                </a:solidFill>
              </a:rPr>
              <a:t>Please download and install the Slido app on all computers you use</a:t>
            </a:r>
            <a:endParaRPr lang="fr-CA" sz="2000">
              <a:solidFill>
                <a:srgbClr val="5B5B5B"/>
              </a:solidFill>
            </a:endParaRPr>
          </a:p>
        </p:txBody>
      </p:sp>
      <p:pic>
        <p:nvPicPr>
          <p:cNvPr id="4" name="Graphique 3">
            <a:extLst>
              <a:ext uri="{FF2B5EF4-FFF2-40B4-BE49-F238E27FC236}">
                <a16:creationId xmlns:a16="http://schemas.microsoft.com/office/drawing/2014/main" id="{F4F31E6D-29B2-CB0E-D84F-0234F1EFE9FE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778048" y="512864"/>
            <a:ext cx="597332" cy="597332"/>
          </a:xfrm>
          <a:prstGeom prst="rect">
            <a:avLst/>
          </a:prstGeom>
        </p:spPr>
      </p:pic>
      <p:pic>
        <p:nvPicPr>
          <p:cNvPr id="6" name="Graphique 5">
            <a:extLst>
              <a:ext uri="{FF2B5EF4-FFF2-40B4-BE49-F238E27FC236}">
                <a16:creationId xmlns:a16="http://schemas.microsoft.com/office/drawing/2014/main" id="{4E115A8F-9BEF-7BD8-41E6-5E4E63D35D6F}"/>
              </a:ext>
            </a:extLst>
          </p:cNvPr>
          <p:cNvPicPr>
            <a:picLocks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926080" y="617220"/>
            <a:ext cx="777240" cy="388620"/>
          </a:xfrm>
          <a:prstGeom prst="rect">
            <a:avLst/>
          </a:prstGeom>
        </p:spPr>
      </p:pic>
      <p:pic>
        <p:nvPicPr>
          <p:cNvPr id="8" name="Graphique 7">
            <a:extLst>
              <a:ext uri="{FF2B5EF4-FFF2-40B4-BE49-F238E27FC236}">
                <a16:creationId xmlns:a16="http://schemas.microsoft.com/office/drawing/2014/main" id="{CE762E99-E280-C31E-D355-0257ACB1E43A}"/>
              </a:ext>
            </a:extLst>
          </p:cNvPr>
          <p:cNvPicPr>
            <a:picLocks/>
          </p:cNvPicPr>
          <p:nvPr>
            <p:custDataLst>
              <p:tags r:id="rId5"/>
            </p:custDataLst>
          </p:nvPr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68680" y="2560320"/>
            <a:ext cx="1737360" cy="173736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06B2E0F-D492-6280-B4A0-3563D8CD6A46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2926080" y="2571750"/>
            <a:ext cx="5486400" cy="1714500"/>
          </a:xfrm>
          <a:prstGeom prst="rect">
            <a:avLst/>
          </a:prstGeom>
          <a:noFill/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CA" sz="3100" b="1">
                <a:solidFill>
                  <a:srgbClr val="5B5B5B"/>
                </a:solidFill>
              </a:rPr>
              <a:t>Considérez le signal échantillonné f(t) ci-bas. Quel seront les valeurs Fk obtenue avec la TFD?  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3E5C4B9-7363-0801-2DEC-FA114FAB5512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2926080" y="6032500"/>
            <a:ext cx="5486400" cy="38862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85000" lnSpcReduction="10000"/>
          </a:bodyPr>
          <a:lstStyle/>
          <a:p>
            <a:r>
              <a:rPr lang="en-US" sz="2200" b="1">
                <a:solidFill>
                  <a:srgbClr val="5B5B5B"/>
                </a:solidFill>
              </a:rPr>
              <a:t>ⓘ</a:t>
            </a:r>
            <a:r>
              <a:rPr lang="en-US" sz="2000">
                <a:solidFill>
                  <a:srgbClr val="5B5B5B"/>
                </a:solidFill>
              </a:rPr>
              <a:t> Start presenting to display the poll results on this slide.</a:t>
            </a:r>
            <a:endParaRPr lang="fr-CA" sz="2000">
              <a:solidFill>
                <a:srgbClr val="5B5B5B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868210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quareWave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825" y="1239292"/>
            <a:ext cx="5905500" cy="442912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1600" y="5933807"/>
            <a:ext cx="59517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"</a:t>
            </a:r>
            <a:r>
              <a:rPr lang="en-US" sz="1200" dirty="0" err="1"/>
              <a:t>SquareWave</a:t>
            </a:r>
            <a:r>
              <a:rPr lang="en-US" sz="1200" dirty="0"/>
              <a:t>" by </a:t>
            </a:r>
            <a:r>
              <a:rPr lang="en-US" sz="1200" dirty="0" err="1"/>
              <a:t>Peretuset</a:t>
            </a:r>
            <a:r>
              <a:rPr lang="en-US" sz="1200" dirty="0"/>
              <a:t> - Own work. Licensed under CC BY 3.0 via Commons - https://</a:t>
            </a:r>
            <a:r>
              <a:rPr lang="en-US" sz="1200" dirty="0" err="1"/>
              <a:t>commons.wikimedia.org</a:t>
            </a:r>
            <a:r>
              <a:rPr lang="en-US" sz="1200" dirty="0"/>
              <a:t>/wiki/</a:t>
            </a:r>
            <a:r>
              <a:rPr lang="en-US" sz="1200" dirty="0" err="1"/>
              <a:t>File:SquareWave.gif</a:t>
            </a:r>
            <a:r>
              <a:rPr lang="en-US" sz="1200" dirty="0"/>
              <a:t>#/media/</a:t>
            </a:r>
            <a:r>
              <a:rPr lang="en-US" sz="1200" dirty="0" err="1"/>
              <a:t>File:SquareWave.gif</a:t>
            </a:r>
            <a:endParaRPr lang="en-US" sz="12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19ADFE-C1A6-5745-83A6-BF3F41433848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9B0E2F-82E8-2341-94DC-F38CC12E1905}"/>
              </a:ext>
            </a:extLst>
          </p:cNvPr>
          <p:cNvSpPr txBox="1"/>
          <p:nvPr/>
        </p:nvSpPr>
        <p:spPr>
          <a:xfrm>
            <a:off x="1330220" y="-48017"/>
            <a:ext cx="31677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600" b="1" dirty="0">
                <a:solidFill>
                  <a:schemeClr val="bg1"/>
                </a:solidFill>
                <a:latin typeface="+mj-lt"/>
              </a:rPr>
              <a:t>   Cadre 1D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4C26B4-9125-824A-BABF-829D40BF8C1A}"/>
              </a:ext>
            </a:extLst>
          </p:cNvPr>
          <p:cNvSpPr txBox="1"/>
          <p:nvPr/>
        </p:nvSpPr>
        <p:spPr>
          <a:xfrm>
            <a:off x="4639172" y="-48017"/>
            <a:ext cx="4504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Révision</a:t>
            </a:r>
            <a:endParaRPr lang="en-CA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7F6E185-8D0E-F46A-9E68-36F2901E8B04}"/>
              </a:ext>
            </a:extLst>
          </p:cNvPr>
          <p:cNvCxnSpPr>
            <a:cxnSpLocks/>
          </p:cNvCxnSpPr>
          <p:nvPr/>
        </p:nvCxnSpPr>
        <p:spPr>
          <a:xfrm>
            <a:off x="496957" y="844624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DE7B491C-F710-E233-B090-1B9790F6A9CA}"/>
              </a:ext>
            </a:extLst>
          </p:cNvPr>
          <p:cNvSpPr txBox="1"/>
          <p:nvPr/>
        </p:nvSpPr>
        <p:spPr>
          <a:xfrm>
            <a:off x="355599" y="248705"/>
            <a:ext cx="8072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b="1" dirty="0">
                <a:latin typeface="+mj-lt"/>
              </a:rPr>
              <a:t>Rappel : Onde carré – série de Fourier</a:t>
            </a:r>
            <a:endParaRPr lang="fr-CA" sz="3200" b="1" dirty="0">
              <a:latin typeface="+mj-lt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653254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507306" y="832103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4C1983E-F9A5-4DFB-A402-505B77CEA8D0}"/>
              </a:ext>
            </a:extLst>
          </p:cNvPr>
          <p:cNvSpPr txBox="1"/>
          <p:nvPr/>
        </p:nvSpPr>
        <p:spPr>
          <a:xfrm>
            <a:off x="355599" y="216807"/>
            <a:ext cx="8072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35" dirty="0">
                <a:latin typeface="+mj-lt"/>
                <a:ea typeface="Century Gothic" charset="0"/>
                <a:cs typeface="Century Gothic" charset="0"/>
              </a:rPr>
              <a:t>Devoir</a:t>
            </a:r>
            <a:endParaRPr lang="en-US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8BFD6DA-C23F-4AE6-88AA-9AA4EDFC249E}"/>
              </a:ext>
            </a:extLst>
          </p:cNvPr>
          <p:cNvSpPr txBox="1"/>
          <p:nvPr/>
        </p:nvSpPr>
        <p:spPr>
          <a:xfrm>
            <a:off x="1330220" y="-48017"/>
            <a:ext cx="31677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600" b="1" dirty="0">
                <a:solidFill>
                  <a:schemeClr val="bg1"/>
                </a:solidFill>
                <a:latin typeface="+mj-lt"/>
              </a:rPr>
              <a:t>   Cadre 1D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22F7F3-7EC6-4FEA-A77E-7EA8FA1F5BDB}"/>
              </a:ext>
            </a:extLst>
          </p:cNvPr>
          <p:cNvSpPr txBox="1"/>
          <p:nvPr/>
        </p:nvSpPr>
        <p:spPr>
          <a:xfrm>
            <a:off x="4639171" y="-48017"/>
            <a:ext cx="39975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Transformée</a:t>
            </a: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de Fourier à temps </a:t>
            </a:r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discret</a:t>
            </a: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et TFD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7063AE8A-577E-2F82-50BA-D2527A7AEB67}"/>
              </a:ext>
            </a:extLst>
          </p:cNvPr>
          <p:cNvSpPr txBox="1">
            <a:spLocks/>
          </p:cNvSpPr>
          <p:nvPr/>
        </p:nvSpPr>
        <p:spPr>
          <a:xfrm>
            <a:off x="355599" y="1166334"/>
            <a:ext cx="8505746" cy="485956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SzPct val="135000"/>
              <a:buNone/>
            </a:pPr>
            <a:r>
              <a:rPr lang="fr-CA" dirty="0">
                <a:latin typeface="+mj-lt"/>
              </a:rPr>
              <a:t>Montrez que la transformée de Fourier continue est une opération linéaire. Vous pouvez faire la preuve en 1D.</a:t>
            </a:r>
            <a:r>
              <a:rPr lang="en-CA" sz="2400" dirty="0">
                <a:latin typeface="+mj-lt"/>
              </a:rPr>
              <a:t> </a:t>
            </a:r>
            <a:endParaRPr lang="fr-FR" sz="2200" i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340588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3B8085-85D7-4069-BD18-BCA4BA2C62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04730"/>
            <a:ext cx="7886700" cy="4373218"/>
          </a:xfrm>
        </p:spPr>
        <p:txBody>
          <a:bodyPr>
            <a:normAutofit fontScale="70000" lnSpcReduction="20000"/>
          </a:bodyPr>
          <a:lstStyle/>
          <a:p>
            <a:pPr marL="514350" indent="-514350">
              <a:lnSpc>
                <a:spcPct val="150000"/>
              </a:lnSpc>
              <a:buClr>
                <a:schemeClr val="tx1"/>
              </a:buClr>
              <a:buSzPct val="100000"/>
              <a:buAutoNum type="arabicPeriod"/>
            </a:pPr>
            <a:r>
              <a:rPr lang="fr-FR" sz="3100" b="1" spc="-45" dirty="0">
                <a:solidFill>
                  <a:srgbClr val="0070C0"/>
                </a:solidFill>
                <a:latin typeface="+mj-lt"/>
                <a:cs typeface="Tahoma"/>
              </a:rPr>
              <a:t>͏͏</a:t>
            </a:r>
            <a:r>
              <a:rPr lang="fr-FR" sz="3400" b="1" spc="-45" dirty="0">
                <a:solidFill>
                  <a:srgbClr val="0070C0"/>
                </a:solidFill>
                <a:latin typeface="+mj-lt"/>
                <a:cs typeface="Tahoma"/>
              </a:rPr>
              <a:t>Cadre 1D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800" spc="-45" dirty="0">
                <a:latin typeface="+mj-lt"/>
                <a:cs typeface="Tahoma"/>
              </a:rPr>
              <a:t>Révision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800" spc="-45" dirty="0">
                <a:latin typeface="+mj-lt"/>
                <a:cs typeface="Tahoma"/>
              </a:rPr>
              <a:t>Séries de Fourier : interprétation géométrique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800" spc="-45" dirty="0">
                <a:latin typeface="+mj-lt"/>
                <a:cs typeface="Tahoma"/>
              </a:rPr>
              <a:t>Extension : approche géométrique de la transformée de Fourier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800" spc="-45" dirty="0">
                <a:latin typeface="+mj-lt"/>
                <a:cs typeface="Tahoma"/>
              </a:rPr>
              <a:t>Échantillonnage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800" spc="-45" dirty="0">
                <a:latin typeface="+mj-lt"/>
                <a:cs typeface="Tahoma"/>
              </a:rPr>
              <a:t>Transformée de Fourier à temps discret et transformée de Fourier discrète</a:t>
            </a:r>
          </a:p>
          <a:p>
            <a:pPr marL="514350" indent="-514350">
              <a:lnSpc>
                <a:spcPct val="150000"/>
              </a:lnSpc>
              <a:buClr>
                <a:schemeClr val="tx1"/>
              </a:buClr>
              <a:buSzPct val="80000"/>
              <a:buAutoNum type="arabicPeriod"/>
            </a:pPr>
            <a:r>
              <a:rPr lang="fr-FR" sz="4200" b="1" spc="-65" dirty="0">
                <a:solidFill>
                  <a:srgbClr val="0070C0"/>
                </a:solidFill>
                <a:latin typeface="+mj-lt"/>
                <a:cs typeface="Tahoma"/>
              </a:rPr>
              <a:t>͏͏͏</a:t>
            </a:r>
            <a:r>
              <a:rPr lang="fr-FR" sz="3400" b="1" spc="-65" dirty="0">
                <a:solidFill>
                  <a:srgbClr val="0070C0"/>
                </a:solidFill>
                <a:latin typeface="+mj-lt"/>
                <a:cs typeface="Tahoma"/>
              </a:rPr>
              <a:t>Cadre 2D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en-CA" sz="2800" spc="-65" dirty="0">
                <a:latin typeface="+mj-lt"/>
                <a:cs typeface="Tahoma"/>
              </a:rPr>
              <a:t>Extension 2D de la </a:t>
            </a:r>
            <a:r>
              <a:rPr lang="en-CA" sz="2800" spc="-65" dirty="0" err="1">
                <a:latin typeface="+mj-lt"/>
                <a:cs typeface="Tahoma"/>
              </a:rPr>
              <a:t>transformée</a:t>
            </a:r>
            <a:r>
              <a:rPr lang="en-CA" sz="2800" spc="-65" dirty="0">
                <a:latin typeface="+mj-lt"/>
                <a:cs typeface="Tahoma"/>
              </a:rPr>
              <a:t> de Fourier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en-CA" sz="2800" spc="-65" dirty="0" err="1">
                <a:latin typeface="+mj-lt"/>
                <a:cs typeface="Tahoma"/>
              </a:rPr>
              <a:t>Échantillonnage</a:t>
            </a:r>
            <a:r>
              <a:rPr lang="en-CA" sz="2800" spc="-65" dirty="0">
                <a:latin typeface="+mj-lt"/>
                <a:cs typeface="Tahoma"/>
              </a:rPr>
              <a:t> 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en-CA" sz="2800" spc="-65" dirty="0">
                <a:latin typeface="+mj-lt"/>
                <a:cs typeface="Tahoma"/>
              </a:rPr>
              <a:t>Aspects </a:t>
            </a:r>
            <a:r>
              <a:rPr lang="en-CA" sz="2800" spc="-65" dirty="0" err="1">
                <a:latin typeface="+mj-lt"/>
                <a:cs typeface="Tahoma"/>
              </a:rPr>
              <a:t>practiques</a:t>
            </a:r>
            <a:endParaRPr lang="en-CA" sz="2800" spc="-65" dirty="0">
              <a:latin typeface="+mj-lt"/>
              <a:cs typeface="Tahoma"/>
            </a:endParaRPr>
          </a:p>
          <a:p>
            <a:pPr marL="514350" indent="-514350">
              <a:lnSpc>
                <a:spcPct val="150000"/>
              </a:lnSpc>
              <a:buClr>
                <a:schemeClr val="tx1"/>
              </a:buClr>
              <a:buAutoNum type="arabicPeriod" startAt="3"/>
            </a:pPr>
            <a:endParaRPr lang="en-CA" sz="3000" b="1" dirty="0">
              <a:solidFill>
                <a:schemeClr val="accent1"/>
              </a:solidFill>
              <a:latin typeface="+mj-lt"/>
            </a:endParaRPr>
          </a:p>
          <a:p>
            <a:pPr marL="514350" indent="-514350">
              <a:lnSpc>
                <a:spcPct val="150000"/>
              </a:lnSpc>
              <a:buClr>
                <a:schemeClr val="tx1"/>
              </a:buClr>
              <a:buAutoNum type="arabicPeriod" startAt="3"/>
            </a:pPr>
            <a:endParaRPr lang="en-CA" sz="34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690BFE-6991-4211-81F1-F00AC55FE66A}"/>
              </a:ext>
            </a:extLst>
          </p:cNvPr>
          <p:cNvSpPr txBox="1"/>
          <p:nvPr/>
        </p:nvSpPr>
        <p:spPr>
          <a:xfrm>
            <a:off x="355600" y="177601"/>
            <a:ext cx="6306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Plan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C0FCAD5-5009-4266-8DCD-449A3445F144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" name="Rectangle 1">
            <a:hlinkClick r:id="rId3" action="ppaction://hlinksldjump"/>
            <a:extLst>
              <a:ext uri="{FF2B5EF4-FFF2-40B4-BE49-F238E27FC236}">
                <a16:creationId xmlns:a16="http://schemas.microsoft.com/office/drawing/2014/main" id="{238AE38F-6279-47F1-A3B6-EF0060BF7357}"/>
              </a:ext>
            </a:extLst>
          </p:cNvPr>
          <p:cNvSpPr/>
          <p:nvPr/>
        </p:nvSpPr>
        <p:spPr>
          <a:xfrm>
            <a:off x="1203158" y="1588168"/>
            <a:ext cx="1227221" cy="3007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Rectangle 2">
            <a:hlinkClick r:id="rId4" action="ppaction://hlinksldjump"/>
            <a:extLst>
              <a:ext uri="{FF2B5EF4-FFF2-40B4-BE49-F238E27FC236}">
                <a16:creationId xmlns:a16="http://schemas.microsoft.com/office/drawing/2014/main" id="{D80B17CA-EDE3-4934-9CEB-C99EA3CA7FA3}"/>
              </a:ext>
            </a:extLst>
          </p:cNvPr>
          <p:cNvSpPr/>
          <p:nvPr/>
        </p:nvSpPr>
        <p:spPr>
          <a:xfrm>
            <a:off x="1203158" y="4006516"/>
            <a:ext cx="1227221" cy="3007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FACE8AC-2458-1230-E6F0-403A104D0963}"/>
              </a:ext>
            </a:extLst>
          </p:cNvPr>
          <p:cNvSpPr/>
          <p:nvPr/>
        </p:nvSpPr>
        <p:spPr>
          <a:xfrm>
            <a:off x="1203158" y="4441373"/>
            <a:ext cx="7312192" cy="300758"/>
          </a:xfrm>
          <a:prstGeom prst="roundRect">
            <a:avLst/>
          </a:prstGeom>
          <a:noFill/>
          <a:ln w="19050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2471958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5FCC6FB-2F16-6844-9A45-35985F1F6D73}"/>
              </a:ext>
            </a:extLst>
          </p:cNvPr>
          <p:cNvSpPr/>
          <p:nvPr/>
        </p:nvSpPr>
        <p:spPr>
          <a:xfrm>
            <a:off x="248476" y="-1"/>
            <a:ext cx="4353087" cy="228259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11ED1B0-3BDE-294C-91B0-AF4D3A9D58DD}"/>
              </a:ext>
            </a:extLst>
          </p:cNvPr>
          <p:cNvSpPr txBox="1"/>
          <p:nvPr/>
        </p:nvSpPr>
        <p:spPr>
          <a:xfrm>
            <a:off x="1330220" y="-48017"/>
            <a:ext cx="31677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600" b="1" dirty="0">
                <a:solidFill>
                  <a:schemeClr val="bg1"/>
                </a:solidFill>
                <a:latin typeface="+mj-lt"/>
              </a:rPr>
              <a:t>   Cadre 2D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0C023A-C432-A44A-A5FA-6A56E7DD1E4C}"/>
              </a:ext>
            </a:extLst>
          </p:cNvPr>
          <p:cNvSpPr txBox="1"/>
          <p:nvPr/>
        </p:nvSpPr>
        <p:spPr>
          <a:xfrm>
            <a:off x="4639172" y="-48017"/>
            <a:ext cx="4504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Extension 2D de la </a:t>
            </a:r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transformée</a:t>
            </a: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de Fourier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994E7CC-0B72-C1A5-268B-A6E08DB51728}"/>
              </a:ext>
            </a:extLst>
          </p:cNvPr>
          <p:cNvGrpSpPr/>
          <p:nvPr/>
        </p:nvGrpSpPr>
        <p:grpSpPr>
          <a:xfrm>
            <a:off x="487122" y="1044154"/>
            <a:ext cx="6515100" cy="5127625"/>
            <a:chOff x="1295636" y="1052736"/>
            <a:chExt cx="6515100" cy="5127625"/>
          </a:xfrm>
        </p:grpSpPr>
        <p:pic>
          <p:nvPicPr>
            <p:cNvPr id="5222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5636" y="1052736"/>
              <a:ext cx="6515100" cy="5127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2D1DC407-2A62-A54F-A2AB-B78ADE83AFFB}"/>
                </a:ext>
              </a:extLst>
            </p:cNvPr>
            <p:cNvSpPr txBox="1"/>
            <p:nvPr/>
          </p:nvSpPr>
          <p:spPr>
            <a:xfrm>
              <a:off x="5256108" y="2502570"/>
              <a:ext cx="2824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dirty="0"/>
                <a:t>c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4DF208D-CAC7-F848-8C34-B4B2C4FC7124}"/>
                </a:ext>
              </a:extLst>
            </p:cNvPr>
            <p:cNvSpPr txBox="1"/>
            <p:nvPr/>
          </p:nvSpPr>
          <p:spPr>
            <a:xfrm>
              <a:off x="3581400" y="2562727"/>
              <a:ext cx="306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dirty="0"/>
                <a:t>b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AE0F0DC-007A-BA4D-9D6D-C937C5E1D28B}"/>
                </a:ext>
              </a:extLst>
            </p:cNvPr>
            <p:cNvSpPr txBox="1"/>
            <p:nvPr/>
          </p:nvSpPr>
          <p:spPr>
            <a:xfrm>
              <a:off x="1977445" y="2562727"/>
              <a:ext cx="2952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dirty="0"/>
                <a:t>a</a:t>
              </a:r>
            </a:p>
          </p:txBody>
        </p:sp>
        <p:pic>
          <p:nvPicPr>
            <p:cNvPr id="10" name="Picture 3">
              <a:extLst>
                <a:ext uri="{FF2B5EF4-FFF2-40B4-BE49-F238E27FC236}">
                  <a16:creationId xmlns:a16="http://schemas.microsoft.com/office/drawing/2014/main" id="{5F303639-EFEE-1643-932F-FEA0BEECBF5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36" t="35118" r="26071" b="35097"/>
            <a:stretch/>
          </p:blipFill>
          <p:spPr bwMode="auto">
            <a:xfrm>
              <a:off x="2983929" y="2852926"/>
              <a:ext cx="1498061" cy="15272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1" name="Picture 3">
              <a:extLst>
                <a:ext uri="{FF2B5EF4-FFF2-40B4-BE49-F238E27FC236}">
                  <a16:creationId xmlns:a16="http://schemas.microsoft.com/office/drawing/2014/main" id="{4861DDF1-441E-BF4A-9AED-AF92AA0B9E8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09" t="35308" r="51597" b="34908"/>
            <a:stretch/>
          </p:blipFill>
          <p:spPr bwMode="auto">
            <a:xfrm>
              <a:off x="4619118" y="2852926"/>
              <a:ext cx="1498061" cy="15272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26D960C0-6D38-2EEC-0A18-FC119A8B11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0748" y="2145254"/>
            <a:ext cx="1409700" cy="533400"/>
          </a:xfrm>
          <a:prstGeom prst="rect">
            <a:avLst/>
          </a:prstGeom>
        </p:spPr>
      </p:pic>
      <p:pic>
        <p:nvPicPr>
          <p:cNvPr id="7" name="Graphic 6" descr="Right pointing backhand index with solid fill">
            <a:extLst>
              <a:ext uri="{FF2B5EF4-FFF2-40B4-BE49-F238E27FC236}">
                <a16:creationId xmlns:a16="http://schemas.microsoft.com/office/drawing/2014/main" id="{5CF3F8DE-8F63-C5C3-11BE-83EF8C26EF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5400000" flipV="1">
            <a:off x="7621399" y="2780324"/>
            <a:ext cx="533401" cy="5334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E296AE3-BF44-B26D-2163-1E8E7ACEE4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78936" y="3451982"/>
            <a:ext cx="1221511" cy="1191225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3C5C812-DADC-C326-2715-F2F8A70CE529}"/>
              </a:ext>
            </a:extLst>
          </p:cNvPr>
          <p:cNvCxnSpPr>
            <a:cxnSpLocks/>
          </p:cNvCxnSpPr>
          <p:nvPr/>
        </p:nvCxnSpPr>
        <p:spPr>
          <a:xfrm>
            <a:off x="496957" y="865172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BCB7F39A-3011-891E-456E-B7F24060932B}"/>
              </a:ext>
            </a:extLst>
          </p:cNvPr>
          <p:cNvSpPr txBox="1"/>
          <p:nvPr/>
        </p:nvSpPr>
        <p:spPr>
          <a:xfrm>
            <a:off x="355599" y="265940"/>
            <a:ext cx="7058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>
                <a:latin typeface="+mj-lt"/>
                <a:cs typeface="Comic Sans MS"/>
              </a:rPr>
              <a:t>Représentation spectrale – extension à 2D</a:t>
            </a:r>
            <a:endParaRPr lang="fr-CA" sz="1200" b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260291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6921E574-A663-36C6-ACF4-1801AB4E9FF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762500" y="365760"/>
            <a:ext cx="4000500" cy="891540"/>
          </a:xfrm>
          <a:prstGeom prst="roundRect">
            <a:avLst/>
          </a:prstGeom>
          <a:solidFill>
            <a:srgbClr val="F4F4F4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17500" rIns="1143000" rtlCol="0" anchor="ctr">
            <a:normAutofit fontScale="92500" lnSpcReduction="20000"/>
          </a:bodyPr>
          <a:lstStyle/>
          <a:p>
            <a:r>
              <a:rPr lang="en-US" sz="2000">
                <a:solidFill>
                  <a:srgbClr val="5B5B5B"/>
                </a:solidFill>
              </a:rPr>
              <a:t>Please download and install the Slido app on all computers you use</a:t>
            </a:r>
            <a:endParaRPr lang="fr-CA" sz="2000">
              <a:solidFill>
                <a:srgbClr val="5B5B5B"/>
              </a:solidFill>
            </a:endParaRPr>
          </a:p>
        </p:txBody>
      </p:sp>
      <p:pic>
        <p:nvPicPr>
          <p:cNvPr id="4" name="Graphique 3">
            <a:extLst>
              <a:ext uri="{FF2B5EF4-FFF2-40B4-BE49-F238E27FC236}">
                <a16:creationId xmlns:a16="http://schemas.microsoft.com/office/drawing/2014/main" id="{2FFEA77B-5046-9FEE-D404-BA593B92590B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778048" y="512864"/>
            <a:ext cx="597332" cy="597332"/>
          </a:xfrm>
          <a:prstGeom prst="rect">
            <a:avLst/>
          </a:prstGeom>
        </p:spPr>
      </p:pic>
      <p:pic>
        <p:nvPicPr>
          <p:cNvPr id="6" name="Graphique 5">
            <a:extLst>
              <a:ext uri="{FF2B5EF4-FFF2-40B4-BE49-F238E27FC236}">
                <a16:creationId xmlns:a16="http://schemas.microsoft.com/office/drawing/2014/main" id="{768B2957-546A-9AD7-493F-3E01361D9311}"/>
              </a:ext>
            </a:extLst>
          </p:cNvPr>
          <p:cNvPicPr>
            <a:picLocks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926080" y="617220"/>
            <a:ext cx="777240" cy="388620"/>
          </a:xfrm>
          <a:prstGeom prst="rect">
            <a:avLst/>
          </a:prstGeom>
        </p:spPr>
      </p:pic>
      <p:pic>
        <p:nvPicPr>
          <p:cNvPr id="8" name="Graphique 7">
            <a:extLst>
              <a:ext uri="{FF2B5EF4-FFF2-40B4-BE49-F238E27FC236}">
                <a16:creationId xmlns:a16="http://schemas.microsoft.com/office/drawing/2014/main" id="{65F8F096-C518-149E-0E54-8A33FD42D3B4}"/>
              </a:ext>
            </a:extLst>
          </p:cNvPr>
          <p:cNvPicPr>
            <a:picLocks/>
          </p:cNvPicPr>
          <p:nvPr>
            <p:custDataLst>
              <p:tags r:id="rId5"/>
            </p:custDataLst>
          </p:nvPr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68680" y="2560320"/>
            <a:ext cx="1737360" cy="173736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1E42D35-659A-B73D-DC5A-7E5932547A81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2926080" y="2571750"/>
            <a:ext cx="5486400" cy="1714500"/>
          </a:xfrm>
          <a:prstGeom prst="rect">
            <a:avLst/>
          </a:prstGeom>
          <a:noFill/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CA" sz="4000" b="1">
                <a:solidFill>
                  <a:srgbClr val="5B5B5B"/>
                </a:solidFill>
              </a:rPr>
              <a:t>Quels points sur l'image du spectre correspondent aux images 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BC8C374-6D31-9BD5-0C3C-8E09CE305EFF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2926080" y="6032500"/>
            <a:ext cx="5486400" cy="38862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85000" lnSpcReduction="10000"/>
          </a:bodyPr>
          <a:lstStyle/>
          <a:p>
            <a:r>
              <a:rPr lang="en-US" sz="2200" b="1">
                <a:solidFill>
                  <a:srgbClr val="5B5B5B"/>
                </a:solidFill>
              </a:rPr>
              <a:t>ⓘ</a:t>
            </a:r>
            <a:r>
              <a:rPr lang="en-US" sz="2000">
                <a:solidFill>
                  <a:srgbClr val="5B5B5B"/>
                </a:solidFill>
              </a:rPr>
              <a:t> Start presenting to display the poll results on this slide.</a:t>
            </a:r>
            <a:endParaRPr lang="fr-CA" sz="2000">
              <a:solidFill>
                <a:srgbClr val="5B5B5B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885556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979" name="Group 3"/>
          <p:cNvGrpSpPr>
            <a:grpSpLocks/>
          </p:cNvGrpSpPr>
          <p:nvPr/>
        </p:nvGrpSpPr>
        <p:grpSpPr bwMode="auto">
          <a:xfrm>
            <a:off x="1371600" y="3609020"/>
            <a:ext cx="6627813" cy="2471737"/>
            <a:chOff x="1153" y="2349"/>
            <a:chExt cx="4175" cy="1557"/>
          </a:xfrm>
        </p:grpSpPr>
        <p:grpSp>
          <p:nvGrpSpPr>
            <p:cNvPr id="126980" name="Group 4"/>
            <p:cNvGrpSpPr>
              <a:grpSpLocks/>
            </p:cNvGrpSpPr>
            <p:nvPr/>
          </p:nvGrpSpPr>
          <p:grpSpPr bwMode="auto">
            <a:xfrm>
              <a:off x="2892" y="2639"/>
              <a:ext cx="664" cy="805"/>
              <a:chOff x="2892" y="2639"/>
              <a:chExt cx="664" cy="805"/>
            </a:xfrm>
          </p:grpSpPr>
          <p:sp>
            <p:nvSpPr>
              <p:cNvPr id="126981" name="Rectangle 5"/>
              <p:cNvSpPr>
                <a:spLocks noChangeArrowheads="1"/>
              </p:cNvSpPr>
              <p:nvPr/>
            </p:nvSpPr>
            <p:spPr bwMode="auto">
              <a:xfrm>
                <a:off x="2892" y="2639"/>
                <a:ext cx="664" cy="69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eaLnBrk="0" hangingPunct="0"/>
                <a:r>
                  <a:rPr lang="en-US" sz="6600" b="1" dirty="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Symbol" charset="0"/>
                  </a:rPr>
                  <a:t></a:t>
                </a:r>
              </a:p>
            </p:txBody>
          </p:sp>
          <p:sp>
            <p:nvSpPr>
              <p:cNvPr id="126982" name="Rectangle 6"/>
              <p:cNvSpPr>
                <a:spLocks noChangeArrowheads="1"/>
              </p:cNvSpPr>
              <p:nvPr/>
            </p:nvSpPr>
            <p:spPr bwMode="auto">
              <a:xfrm>
                <a:off x="3042" y="3119"/>
                <a:ext cx="400" cy="3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pPr eaLnBrk="0" hangingPunct="0"/>
                <a:r>
                  <a:rPr lang="en-US" sz="2800" b="1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" charset="0"/>
                  </a:rPr>
                  <a:t>FT</a:t>
                </a:r>
              </a:p>
            </p:txBody>
          </p:sp>
        </p:grpSp>
        <p:grpSp>
          <p:nvGrpSpPr>
            <p:cNvPr id="126983" name="Group 7"/>
            <p:cNvGrpSpPr>
              <a:grpSpLocks/>
            </p:cNvGrpSpPr>
            <p:nvPr/>
          </p:nvGrpSpPr>
          <p:grpSpPr bwMode="auto">
            <a:xfrm>
              <a:off x="1153" y="2349"/>
              <a:ext cx="1557" cy="1557"/>
              <a:chOff x="1153" y="2349"/>
              <a:chExt cx="1557" cy="1557"/>
            </a:xfrm>
          </p:grpSpPr>
          <p:pic>
            <p:nvPicPr>
              <p:cNvPr id="126984" name="Picture 8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3" y="2349"/>
                <a:ext cx="1557" cy="1557"/>
              </a:xfrm>
              <a:prstGeom prst="rect">
                <a:avLst/>
              </a:prstGeom>
              <a:noFill/>
              <a:ln w="254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sp>
            <p:nvSpPr>
              <p:cNvPr id="126985" name="Line 9"/>
              <p:cNvSpPr>
                <a:spLocks noChangeShapeType="1"/>
              </p:cNvSpPr>
              <p:nvPr/>
            </p:nvSpPr>
            <p:spPr bwMode="auto">
              <a:xfrm flipV="1">
                <a:off x="1995" y="2392"/>
                <a:ext cx="0" cy="195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6986" name="Line 10"/>
              <p:cNvSpPr>
                <a:spLocks noChangeShapeType="1"/>
              </p:cNvSpPr>
              <p:nvPr/>
            </p:nvSpPr>
            <p:spPr bwMode="auto">
              <a:xfrm>
                <a:off x="2376" y="3130"/>
                <a:ext cx="217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6987" name="Rectangle 11"/>
              <p:cNvSpPr>
                <a:spLocks noChangeArrowheads="1"/>
              </p:cNvSpPr>
              <p:nvPr/>
            </p:nvSpPr>
            <p:spPr bwMode="auto">
              <a:xfrm>
                <a:off x="2037" y="2399"/>
                <a:ext cx="134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49212" tIns="19050" rIns="49212" bIns="19050">
                <a:spAutoFit/>
              </a:bodyPr>
              <a:lstStyle/>
              <a:p>
                <a:pPr algn="ctr" defTabSz="417513" eaLnBrk="0" hangingPunct="0">
                  <a:lnSpc>
                    <a:spcPct val="85000"/>
                  </a:lnSpc>
                </a:pPr>
                <a:r>
                  <a:rPr lang="en-US" b="1"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" charset="0"/>
                  </a:rPr>
                  <a:t>y</a:t>
                </a:r>
              </a:p>
            </p:txBody>
          </p:sp>
          <p:sp>
            <p:nvSpPr>
              <p:cNvPr id="126988" name="Rectangle 12"/>
              <p:cNvSpPr>
                <a:spLocks noChangeArrowheads="1"/>
              </p:cNvSpPr>
              <p:nvPr/>
            </p:nvSpPr>
            <p:spPr bwMode="auto">
              <a:xfrm>
                <a:off x="2402" y="3167"/>
                <a:ext cx="134" cy="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49212" tIns="19050" rIns="49212" bIns="19050">
                <a:spAutoFit/>
              </a:bodyPr>
              <a:lstStyle/>
              <a:p>
                <a:pPr algn="ctr" defTabSz="417513" eaLnBrk="0" hangingPunct="0">
                  <a:lnSpc>
                    <a:spcPct val="85000"/>
                  </a:lnSpc>
                </a:pPr>
                <a:r>
                  <a:rPr lang="en-US" b="1"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" charset="0"/>
                  </a:rPr>
                  <a:t>x</a:t>
                </a:r>
              </a:p>
            </p:txBody>
          </p:sp>
        </p:grpSp>
        <p:grpSp>
          <p:nvGrpSpPr>
            <p:cNvPr id="126989" name="Group 13"/>
            <p:cNvGrpSpPr>
              <a:grpSpLocks/>
            </p:cNvGrpSpPr>
            <p:nvPr/>
          </p:nvGrpSpPr>
          <p:grpSpPr bwMode="auto">
            <a:xfrm>
              <a:off x="3771" y="2349"/>
              <a:ext cx="1557" cy="1557"/>
              <a:chOff x="3771" y="2349"/>
              <a:chExt cx="1557" cy="1557"/>
            </a:xfrm>
          </p:grpSpPr>
          <p:grpSp>
            <p:nvGrpSpPr>
              <p:cNvPr id="126990" name="Group 14"/>
              <p:cNvGrpSpPr>
                <a:grpSpLocks/>
              </p:cNvGrpSpPr>
              <p:nvPr/>
            </p:nvGrpSpPr>
            <p:grpSpPr bwMode="auto">
              <a:xfrm>
                <a:off x="3771" y="2349"/>
                <a:ext cx="1557" cy="1557"/>
                <a:chOff x="3771" y="2349"/>
                <a:chExt cx="1557" cy="1557"/>
              </a:xfrm>
            </p:grpSpPr>
            <p:pic>
              <p:nvPicPr>
                <p:cNvPr id="126991" name="Picture 15"/>
                <p:cNvPicPr>
                  <a:picLocks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71" y="2349"/>
                  <a:ext cx="1557" cy="1557"/>
                </a:xfrm>
                <a:prstGeom prst="rect">
                  <a:avLst/>
                </a:prstGeom>
                <a:noFill/>
                <a:ln w="25400">
                  <a:solidFill>
                    <a:srgbClr val="FFFFFF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126992" name="Line 16"/>
                <p:cNvSpPr>
                  <a:spLocks noChangeShapeType="1"/>
                </p:cNvSpPr>
                <p:nvPr/>
              </p:nvSpPr>
              <p:spPr bwMode="auto">
                <a:xfrm flipV="1">
                  <a:off x="4558" y="2398"/>
                  <a:ext cx="0" cy="195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26993" name="Line 17"/>
                <p:cNvSpPr>
                  <a:spLocks noChangeShapeType="1"/>
                </p:cNvSpPr>
                <p:nvPr/>
              </p:nvSpPr>
              <p:spPr bwMode="auto">
                <a:xfrm>
                  <a:off x="4939" y="3136"/>
                  <a:ext cx="217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26994" name="Rectangle 18"/>
                <p:cNvSpPr>
                  <a:spLocks noChangeArrowheads="1"/>
                </p:cNvSpPr>
                <p:nvPr/>
              </p:nvSpPr>
              <p:spPr bwMode="auto">
                <a:xfrm>
                  <a:off x="4598" y="2398"/>
                  <a:ext cx="178" cy="17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254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49212" tIns="19050" rIns="49212" bIns="19050">
                  <a:spAutoFit/>
                </a:bodyPr>
                <a:lstStyle/>
                <a:p>
                  <a:pPr algn="ctr" defTabSz="417513" eaLnBrk="0" hangingPunct="0">
                    <a:lnSpc>
                      <a:spcPct val="87000"/>
                    </a:lnSpc>
                  </a:pPr>
                  <a:r>
                    <a:rPr lang="en-US" b="1"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Times" charset="0"/>
                    </a:rPr>
                    <a:t>k</a:t>
                  </a:r>
                  <a:r>
                    <a:rPr lang="en-US" sz="1400" b="1" baseline="-25000"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Times" charset="0"/>
                    </a:rPr>
                    <a:t>y</a:t>
                  </a:r>
                </a:p>
              </p:txBody>
            </p:sp>
            <p:sp>
              <p:nvSpPr>
                <p:cNvPr id="126995" name="Rectangle 19"/>
                <p:cNvSpPr>
                  <a:spLocks noChangeArrowheads="1"/>
                </p:cNvSpPr>
                <p:nvPr/>
              </p:nvSpPr>
              <p:spPr bwMode="auto">
                <a:xfrm>
                  <a:off x="4939" y="3166"/>
                  <a:ext cx="178" cy="17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254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lIns="49212" tIns="19050" rIns="49212" bIns="19050">
                  <a:spAutoFit/>
                </a:bodyPr>
                <a:lstStyle/>
                <a:p>
                  <a:pPr algn="ctr" defTabSz="417513" eaLnBrk="0" hangingPunct="0">
                    <a:lnSpc>
                      <a:spcPct val="87000"/>
                    </a:lnSpc>
                  </a:pPr>
                  <a:r>
                    <a:rPr lang="en-US" b="1"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Times" charset="0"/>
                    </a:rPr>
                    <a:t>k</a:t>
                  </a:r>
                  <a:r>
                    <a:rPr lang="en-US" sz="1400" b="1" baseline="-25000">
                      <a:effectLst>
                        <a:outerShdw blurRad="38100" dist="38100" dir="2700000" algn="tl">
                          <a:srgbClr val="000000"/>
                        </a:outerShdw>
                      </a:effectLst>
                      <a:latin typeface="Times" charset="0"/>
                    </a:rPr>
                    <a:t>x</a:t>
                  </a:r>
                  <a:endParaRPr lang="en-US" sz="1400" b="1"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" charset="0"/>
                  </a:endParaRPr>
                </a:p>
              </p:txBody>
            </p:sp>
          </p:grpSp>
          <p:sp>
            <p:nvSpPr>
              <p:cNvPr id="126996" name="Rectangle 20"/>
              <p:cNvSpPr>
                <a:spLocks noChangeArrowheads="1"/>
              </p:cNvSpPr>
              <p:nvPr/>
            </p:nvSpPr>
            <p:spPr bwMode="auto">
              <a:xfrm>
                <a:off x="4438" y="3021"/>
                <a:ext cx="40" cy="4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6997" name="Rectangle 21"/>
              <p:cNvSpPr>
                <a:spLocks noChangeArrowheads="1"/>
              </p:cNvSpPr>
              <p:nvPr/>
            </p:nvSpPr>
            <p:spPr bwMode="auto">
              <a:xfrm>
                <a:off x="4624" y="3117"/>
                <a:ext cx="40" cy="40"/>
              </a:xfrm>
              <a:prstGeom prst="rect">
                <a:avLst/>
              </a:prstGeom>
              <a:solidFill>
                <a:srgbClr val="FE9B0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6998" name="Rectangle 22"/>
              <p:cNvSpPr>
                <a:spLocks noChangeArrowheads="1"/>
              </p:cNvSpPr>
              <p:nvPr/>
            </p:nvSpPr>
            <p:spPr bwMode="auto">
              <a:xfrm>
                <a:off x="4534" y="3117"/>
                <a:ext cx="40" cy="40"/>
              </a:xfrm>
              <a:prstGeom prst="rect">
                <a:avLst/>
              </a:prstGeom>
              <a:solidFill>
                <a:srgbClr val="00DFC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6999" name="Rectangle 23"/>
              <p:cNvSpPr>
                <a:spLocks noChangeArrowheads="1"/>
              </p:cNvSpPr>
              <p:nvPr/>
            </p:nvSpPr>
            <p:spPr bwMode="auto">
              <a:xfrm>
                <a:off x="4780" y="3117"/>
                <a:ext cx="40" cy="4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254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127013" name="Group 37"/>
          <p:cNvGrpSpPr>
            <a:grpSpLocks/>
          </p:cNvGrpSpPr>
          <p:nvPr/>
        </p:nvGrpSpPr>
        <p:grpSpPr bwMode="auto">
          <a:xfrm>
            <a:off x="395288" y="1701800"/>
            <a:ext cx="8570912" cy="1331913"/>
            <a:chOff x="249" y="957"/>
            <a:chExt cx="6140" cy="954"/>
          </a:xfrm>
        </p:grpSpPr>
        <p:pic>
          <p:nvPicPr>
            <p:cNvPr id="127000" name="Picture 24"/>
            <p:cNvPicPr>
              <a:picLocks noChangeArrowheads="1"/>
            </p:cNvPicPr>
            <p:nvPr/>
          </p:nvPicPr>
          <p:blipFill>
            <a:blip r:embed="rId5">
              <a:lum bright="-30000" contrast="-5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7" y="1006"/>
              <a:ext cx="865" cy="864"/>
            </a:xfrm>
            <a:prstGeom prst="rect">
              <a:avLst/>
            </a:prstGeom>
            <a:noFill/>
            <a:ln w="28575">
              <a:solidFill>
                <a:srgbClr val="FE9B03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27001" name="Picture 25"/>
            <p:cNvPicPr>
              <a:picLocks noChangeArrowheads="1"/>
            </p:cNvPicPr>
            <p:nvPr/>
          </p:nvPicPr>
          <p:blipFill>
            <a:blip r:embed="rId6">
              <a:lum bright="-18000" contrast="-3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2" y="1006"/>
              <a:ext cx="866" cy="864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27002" name="Picture 26"/>
            <p:cNvPicPr>
              <a:picLocks noChangeArrowheads="1"/>
            </p:cNvPicPr>
            <p:nvPr/>
          </p:nvPicPr>
          <p:blipFill>
            <a:blip r:embed="rId7">
              <a:lum bright="-48000" contrast="-8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3" y="1004"/>
              <a:ext cx="868" cy="868"/>
            </a:xfrm>
            <a:prstGeom prst="rect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27003" name="Rectangle 27"/>
            <p:cNvSpPr>
              <a:spLocks noChangeArrowheads="1"/>
            </p:cNvSpPr>
            <p:nvPr/>
          </p:nvSpPr>
          <p:spPr bwMode="auto">
            <a:xfrm>
              <a:off x="1552" y="966"/>
              <a:ext cx="950" cy="945"/>
            </a:xfrm>
            <a:prstGeom prst="rect">
              <a:avLst/>
            </a:prstGeom>
            <a:solidFill>
              <a:srgbClr val="FFFFFF"/>
            </a:solidFill>
            <a:ln w="28575">
              <a:solidFill>
                <a:srgbClr val="00DFCA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7004" name="Rectangle 28"/>
            <p:cNvSpPr>
              <a:spLocks noChangeArrowheads="1"/>
            </p:cNvSpPr>
            <p:nvPr/>
          </p:nvSpPr>
          <p:spPr bwMode="auto">
            <a:xfrm>
              <a:off x="5589" y="1152"/>
              <a:ext cx="216" cy="3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508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7005" name="Rectangle 29"/>
            <p:cNvSpPr>
              <a:spLocks noChangeArrowheads="1"/>
            </p:cNvSpPr>
            <p:nvPr/>
          </p:nvSpPr>
          <p:spPr bwMode="auto">
            <a:xfrm>
              <a:off x="1246" y="1255"/>
              <a:ext cx="254" cy="3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508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65087" tIns="31750" rIns="65087" bIns="31750">
              <a:spAutoFit/>
            </a:bodyPr>
            <a:lstStyle/>
            <a:p>
              <a:pPr defTabSz="447675" eaLnBrk="0" hangingPunct="0"/>
              <a:r>
                <a:rPr lang="en-US" sz="32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</a:rPr>
                <a:t>≈</a:t>
              </a:r>
              <a:endParaRPr lang="en-US" sz="2200" b="1">
                <a:solidFill>
                  <a:srgbClr val="00DFC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127006" name="Rectangle 30"/>
            <p:cNvSpPr>
              <a:spLocks noChangeArrowheads="1"/>
            </p:cNvSpPr>
            <p:nvPr/>
          </p:nvSpPr>
          <p:spPr bwMode="auto">
            <a:xfrm>
              <a:off x="3722" y="1290"/>
              <a:ext cx="223" cy="3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508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65087" tIns="31750" rIns="65087" bIns="31750">
              <a:spAutoFit/>
            </a:bodyPr>
            <a:lstStyle/>
            <a:p>
              <a:pPr defTabSz="447675" eaLnBrk="0" hangingPunct="0"/>
              <a:r>
                <a:rPr lang="en-US" sz="25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</a:rPr>
                <a:t>+</a:t>
              </a:r>
              <a:endParaRPr lang="en-US" sz="2500" b="1"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127007" name="Rectangle 31"/>
            <p:cNvSpPr>
              <a:spLocks noChangeArrowheads="1"/>
            </p:cNvSpPr>
            <p:nvPr/>
          </p:nvSpPr>
          <p:spPr bwMode="auto">
            <a:xfrm>
              <a:off x="2541" y="1305"/>
              <a:ext cx="207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508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65087" tIns="31750" rIns="65087" bIns="31750">
              <a:spAutoFit/>
            </a:bodyPr>
            <a:lstStyle/>
            <a:p>
              <a:pPr defTabSz="447675" eaLnBrk="0" hangingPunct="0"/>
              <a:r>
                <a:rPr lang="en-US" sz="22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</a:rPr>
                <a:t>+</a:t>
              </a:r>
              <a:endParaRPr lang="en-US" sz="2200" b="1">
                <a:solidFill>
                  <a:srgbClr val="FE9B0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127008" name="Rectangle 32"/>
            <p:cNvSpPr>
              <a:spLocks noChangeArrowheads="1"/>
            </p:cNvSpPr>
            <p:nvPr/>
          </p:nvSpPr>
          <p:spPr bwMode="auto">
            <a:xfrm>
              <a:off x="4875" y="1305"/>
              <a:ext cx="179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508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65087" tIns="31750" rIns="65087" bIns="31750">
              <a:spAutoFit/>
            </a:bodyPr>
            <a:lstStyle/>
            <a:p>
              <a:pPr defTabSz="447675" eaLnBrk="0" hangingPunct="0"/>
              <a:r>
                <a:rPr lang="en-US" sz="22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</a:rPr>
                <a:t>+</a:t>
              </a:r>
              <a:endParaRPr lang="en-US" sz="22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charset="0"/>
              </a:endParaRPr>
            </a:p>
          </p:txBody>
        </p:sp>
        <p:sp>
          <p:nvSpPr>
            <p:cNvPr id="127009" name="Rectangle 33"/>
            <p:cNvSpPr>
              <a:spLocks noChangeArrowheads="1"/>
            </p:cNvSpPr>
            <p:nvPr/>
          </p:nvSpPr>
          <p:spPr bwMode="auto">
            <a:xfrm>
              <a:off x="6085" y="1211"/>
              <a:ext cx="304" cy="3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508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65087" tIns="31750" rIns="65087" bIns="31750">
              <a:spAutoFit/>
            </a:bodyPr>
            <a:lstStyle/>
            <a:p>
              <a:pPr defTabSz="447675" eaLnBrk="0" hangingPunct="0"/>
              <a:r>
                <a:rPr lang="en-US" sz="31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" charset="0"/>
                </a:rPr>
                <a:t>...</a:t>
              </a:r>
            </a:p>
          </p:txBody>
        </p:sp>
        <p:pic>
          <p:nvPicPr>
            <p:cNvPr id="127010" name="Picture 34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" y="957"/>
              <a:ext cx="946" cy="948"/>
            </a:xfrm>
            <a:prstGeom prst="rect">
              <a:avLst/>
            </a:prstGeom>
            <a:noFill/>
            <a:ln w="25400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</p:grpSp>
      <p:sp>
        <p:nvSpPr>
          <p:cNvPr id="38" name="TextBox 37"/>
          <p:cNvSpPr txBox="1"/>
          <p:nvPr/>
        </p:nvSpPr>
        <p:spPr>
          <a:xfrm rot="16200000">
            <a:off x="-1556820" y="4491252"/>
            <a:ext cx="34198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+mj-lt"/>
                <a:cs typeface="Comic Sans MS"/>
              </a:rPr>
              <a:t>Slide courtesy of </a:t>
            </a:r>
            <a:r>
              <a:rPr lang="en-US" sz="1000" dirty="0" err="1">
                <a:latin typeface="+mj-lt"/>
                <a:cs typeface="Comic Sans MS"/>
              </a:rPr>
              <a:t>Elfar</a:t>
            </a:r>
            <a:r>
              <a:rPr lang="en-US" sz="1000" dirty="0">
                <a:latin typeface="+mj-lt"/>
                <a:cs typeface="Comic Sans MS"/>
              </a:rPr>
              <a:t> </a:t>
            </a:r>
            <a:r>
              <a:rPr lang="en-US" sz="1000" dirty="0" err="1">
                <a:latin typeface="+mj-lt"/>
                <a:cs typeface="Comic Sans MS"/>
              </a:rPr>
              <a:t>Adalsteinsson</a:t>
            </a:r>
            <a:endParaRPr lang="en-US" sz="1000" dirty="0">
              <a:latin typeface="+mj-lt"/>
              <a:cs typeface="Comic Sans M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DBD61D7-E47E-A141-BD6B-76FA500BC375}"/>
              </a:ext>
            </a:extLst>
          </p:cNvPr>
          <p:cNvSpPr/>
          <p:nvPr/>
        </p:nvSpPr>
        <p:spPr>
          <a:xfrm>
            <a:off x="248476" y="-1"/>
            <a:ext cx="4353087" cy="228259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2BC94F9-4D3F-C346-AFB0-613F3AF33C91}"/>
              </a:ext>
            </a:extLst>
          </p:cNvPr>
          <p:cNvSpPr txBox="1"/>
          <p:nvPr/>
        </p:nvSpPr>
        <p:spPr>
          <a:xfrm>
            <a:off x="1330220" y="-48017"/>
            <a:ext cx="31677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600" b="1" dirty="0">
                <a:solidFill>
                  <a:schemeClr val="bg1"/>
                </a:solidFill>
                <a:latin typeface="+mj-lt"/>
              </a:rPr>
              <a:t>   Cadre 2D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D1033E1-A66B-434E-AE20-283FCB9EF2AA}"/>
              </a:ext>
            </a:extLst>
          </p:cNvPr>
          <p:cNvSpPr txBox="1"/>
          <p:nvPr/>
        </p:nvSpPr>
        <p:spPr>
          <a:xfrm>
            <a:off x="4639172" y="-48017"/>
            <a:ext cx="4504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Extension 2D de la </a:t>
            </a:r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transformée</a:t>
            </a: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de Fourier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25DB0E4-B1E4-2C86-67FB-A95085B9C676}"/>
              </a:ext>
            </a:extLst>
          </p:cNvPr>
          <p:cNvCxnSpPr>
            <a:cxnSpLocks/>
          </p:cNvCxnSpPr>
          <p:nvPr/>
        </p:nvCxnSpPr>
        <p:spPr>
          <a:xfrm>
            <a:off x="496957" y="865172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C9D25FF-AC6E-F79A-EC72-D685C4C56F6F}"/>
              </a:ext>
            </a:extLst>
          </p:cNvPr>
          <p:cNvSpPr txBox="1"/>
          <p:nvPr/>
        </p:nvSpPr>
        <p:spPr>
          <a:xfrm>
            <a:off x="355599" y="265940"/>
            <a:ext cx="7058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dirty="0">
                <a:latin typeface="+mj-lt"/>
                <a:cs typeface="Comic Sans MS"/>
              </a:rPr>
              <a:t>Représentation spectrale – extension à 2D</a:t>
            </a:r>
            <a:endParaRPr lang="fr-CA" sz="1200" b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951652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04813"/>
            <a:ext cx="4108450" cy="604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20483" name="Picture 5" descr="K-spa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4813"/>
            <a:ext cx="4098925" cy="590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9CEC844-9DB0-E140-808E-794413FFC23A}"/>
              </a:ext>
            </a:extLst>
          </p:cNvPr>
          <p:cNvSpPr/>
          <p:nvPr/>
        </p:nvSpPr>
        <p:spPr>
          <a:xfrm>
            <a:off x="248476" y="-1"/>
            <a:ext cx="4353087" cy="228259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F7BAC2-F861-9047-9910-35FFB95F4DE4}"/>
              </a:ext>
            </a:extLst>
          </p:cNvPr>
          <p:cNvSpPr txBox="1"/>
          <p:nvPr/>
        </p:nvSpPr>
        <p:spPr>
          <a:xfrm>
            <a:off x="1330220" y="-48017"/>
            <a:ext cx="31677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600" b="1" dirty="0">
                <a:solidFill>
                  <a:schemeClr val="bg1"/>
                </a:solidFill>
                <a:latin typeface="+mj-lt"/>
              </a:rPr>
              <a:t>   Cadre 2D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0DCE51-2B1C-8045-9108-BA94A0EFC98F}"/>
              </a:ext>
            </a:extLst>
          </p:cNvPr>
          <p:cNvSpPr txBox="1"/>
          <p:nvPr/>
        </p:nvSpPr>
        <p:spPr>
          <a:xfrm>
            <a:off x="4639172" y="-48017"/>
            <a:ext cx="4504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Extension 2D de la </a:t>
            </a:r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transformée</a:t>
            </a: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de Fourier</a:t>
            </a:r>
          </a:p>
        </p:txBody>
      </p:sp>
    </p:spTree>
    <p:extLst>
      <p:ext uri="{BB962C8B-B14F-4D97-AF65-F5344CB8AC3E}">
        <p14:creationId xmlns:p14="http://schemas.microsoft.com/office/powerpoint/2010/main" val="226741585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94" name="Picture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38200"/>
            <a:ext cx="7913688" cy="5091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 rot="16200000">
            <a:off x="-1589621" y="5024953"/>
            <a:ext cx="34198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Comic Sans MS"/>
                <a:cs typeface="Comic Sans MS"/>
              </a:rPr>
              <a:t>Slide courtesy of </a:t>
            </a:r>
            <a:r>
              <a:rPr lang="en-US" sz="1000" dirty="0" err="1">
                <a:latin typeface="Comic Sans MS"/>
                <a:cs typeface="Comic Sans MS"/>
              </a:rPr>
              <a:t>Elfar</a:t>
            </a:r>
            <a:r>
              <a:rPr lang="en-US" sz="1000" dirty="0">
                <a:latin typeface="Comic Sans MS"/>
                <a:cs typeface="Comic Sans MS"/>
              </a:rPr>
              <a:t> </a:t>
            </a:r>
            <a:r>
              <a:rPr lang="en-US" sz="1000" dirty="0" err="1">
                <a:latin typeface="Comic Sans MS"/>
                <a:cs typeface="Comic Sans MS"/>
              </a:rPr>
              <a:t>Adalsteinsson</a:t>
            </a:r>
            <a:endParaRPr lang="en-US" sz="1000" dirty="0">
              <a:latin typeface="Comic Sans MS"/>
              <a:cs typeface="Comic Sans M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9485ABA-D65F-C744-B41D-2CDB14AA9CC7}"/>
              </a:ext>
            </a:extLst>
          </p:cNvPr>
          <p:cNvSpPr/>
          <p:nvPr/>
        </p:nvSpPr>
        <p:spPr>
          <a:xfrm>
            <a:off x="248476" y="-1"/>
            <a:ext cx="4353087" cy="228259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F494A0-0AB9-9243-BD11-49E2994C8244}"/>
              </a:ext>
            </a:extLst>
          </p:cNvPr>
          <p:cNvSpPr txBox="1"/>
          <p:nvPr/>
        </p:nvSpPr>
        <p:spPr>
          <a:xfrm>
            <a:off x="1330220" y="-48017"/>
            <a:ext cx="31677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600" b="1" dirty="0">
                <a:solidFill>
                  <a:schemeClr val="bg1"/>
                </a:solidFill>
                <a:latin typeface="+mj-lt"/>
              </a:rPr>
              <a:t>   Cadre 2D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B93898-02AE-8540-AE41-6829E4EB9BEC}"/>
              </a:ext>
            </a:extLst>
          </p:cNvPr>
          <p:cNvSpPr txBox="1"/>
          <p:nvPr/>
        </p:nvSpPr>
        <p:spPr>
          <a:xfrm>
            <a:off x="4639172" y="-48017"/>
            <a:ext cx="4504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Extension 2D de la </a:t>
            </a:r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transformée</a:t>
            </a: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de Fourier</a:t>
            </a:r>
          </a:p>
        </p:txBody>
      </p:sp>
    </p:spTree>
    <p:extLst>
      <p:ext uri="{BB962C8B-B14F-4D97-AF65-F5344CB8AC3E}">
        <p14:creationId xmlns:p14="http://schemas.microsoft.com/office/powerpoint/2010/main" val="283434176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67" name="Picture 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725" y="514350"/>
            <a:ext cx="6686550" cy="583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 rot="16200000">
            <a:off x="-1589621" y="5024953"/>
            <a:ext cx="34198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Comic Sans MS"/>
                <a:cs typeface="Comic Sans MS"/>
              </a:rPr>
              <a:t>Slide courtesy of </a:t>
            </a:r>
            <a:r>
              <a:rPr lang="en-US" sz="1000" dirty="0" err="1">
                <a:latin typeface="Comic Sans MS"/>
                <a:cs typeface="Comic Sans MS"/>
              </a:rPr>
              <a:t>Elfar</a:t>
            </a:r>
            <a:r>
              <a:rPr lang="en-US" sz="1000" dirty="0">
                <a:latin typeface="Comic Sans MS"/>
                <a:cs typeface="Comic Sans MS"/>
              </a:rPr>
              <a:t> </a:t>
            </a:r>
            <a:r>
              <a:rPr lang="en-US" sz="1000" dirty="0" err="1">
                <a:latin typeface="Comic Sans MS"/>
                <a:cs typeface="Comic Sans MS"/>
              </a:rPr>
              <a:t>Adalsteinsson</a:t>
            </a:r>
            <a:endParaRPr lang="en-US" sz="1000" dirty="0">
              <a:latin typeface="Comic Sans MS"/>
              <a:cs typeface="Comic Sans M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555390D-C735-F94C-978B-31A6BF8FA005}"/>
              </a:ext>
            </a:extLst>
          </p:cNvPr>
          <p:cNvSpPr/>
          <p:nvPr/>
        </p:nvSpPr>
        <p:spPr>
          <a:xfrm>
            <a:off x="248476" y="-1"/>
            <a:ext cx="4353087" cy="228259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9861E5-F4C3-FF47-858D-F5EB8D5F508E}"/>
              </a:ext>
            </a:extLst>
          </p:cNvPr>
          <p:cNvSpPr txBox="1"/>
          <p:nvPr/>
        </p:nvSpPr>
        <p:spPr>
          <a:xfrm>
            <a:off x="1330220" y="-48017"/>
            <a:ext cx="31677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600" b="1" dirty="0">
                <a:solidFill>
                  <a:schemeClr val="bg1"/>
                </a:solidFill>
                <a:latin typeface="+mj-lt"/>
              </a:rPr>
              <a:t>   Cadre 2D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0CB170-0F49-BA4D-BB74-4F0B2C970F95}"/>
              </a:ext>
            </a:extLst>
          </p:cNvPr>
          <p:cNvSpPr txBox="1"/>
          <p:nvPr/>
        </p:nvSpPr>
        <p:spPr>
          <a:xfrm>
            <a:off x="4639172" y="-48017"/>
            <a:ext cx="4504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Extension 2D de la </a:t>
            </a:r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transformée</a:t>
            </a: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de Fourier</a:t>
            </a: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705540B4-69E7-A97D-1B37-8F2FCD9F4E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2751" y="2185196"/>
            <a:ext cx="985299" cy="372816"/>
          </a:xfrm>
          <a:prstGeom prst="rect">
            <a:avLst/>
          </a:prstGeom>
        </p:spPr>
      </p:pic>
      <p:pic>
        <p:nvPicPr>
          <p:cNvPr id="9" name="Graphic 8" descr="Right pointing backhand index with solid fill">
            <a:extLst>
              <a:ext uri="{FF2B5EF4-FFF2-40B4-BE49-F238E27FC236}">
                <a16:creationId xmlns:a16="http://schemas.microsoft.com/office/drawing/2014/main" id="{5A80133A-3997-C663-DBF5-9BAFB0966A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5400000" flipV="1">
            <a:off x="8328991" y="2702668"/>
            <a:ext cx="372817" cy="3728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01C3B5A-45B4-2F1C-A538-77781AF057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17966" y="3220141"/>
            <a:ext cx="853766" cy="832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41926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D7DD72C1-CF63-017B-E979-3B61005A2AE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762500" y="365760"/>
            <a:ext cx="4000500" cy="891540"/>
          </a:xfrm>
          <a:prstGeom prst="roundRect">
            <a:avLst/>
          </a:prstGeom>
          <a:solidFill>
            <a:srgbClr val="F4F4F4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17500" rIns="1143000" rtlCol="0" anchor="ctr">
            <a:normAutofit fontScale="92500" lnSpcReduction="20000"/>
          </a:bodyPr>
          <a:lstStyle/>
          <a:p>
            <a:r>
              <a:rPr lang="en-US" sz="2000">
                <a:solidFill>
                  <a:srgbClr val="5B5B5B"/>
                </a:solidFill>
              </a:rPr>
              <a:t>Please download and install the Slido app on all computers you use</a:t>
            </a:r>
            <a:endParaRPr lang="fr-CA" sz="2000">
              <a:solidFill>
                <a:srgbClr val="5B5B5B"/>
              </a:solidFill>
            </a:endParaRPr>
          </a:p>
        </p:txBody>
      </p:sp>
      <p:pic>
        <p:nvPicPr>
          <p:cNvPr id="4" name="Graphique 3">
            <a:extLst>
              <a:ext uri="{FF2B5EF4-FFF2-40B4-BE49-F238E27FC236}">
                <a16:creationId xmlns:a16="http://schemas.microsoft.com/office/drawing/2014/main" id="{E939F0D3-E26B-766F-61AE-E44C74894055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778048" y="512864"/>
            <a:ext cx="597332" cy="597332"/>
          </a:xfrm>
          <a:prstGeom prst="rect">
            <a:avLst/>
          </a:prstGeom>
        </p:spPr>
      </p:pic>
      <p:pic>
        <p:nvPicPr>
          <p:cNvPr id="6" name="Graphique 5">
            <a:extLst>
              <a:ext uri="{FF2B5EF4-FFF2-40B4-BE49-F238E27FC236}">
                <a16:creationId xmlns:a16="http://schemas.microsoft.com/office/drawing/2014/main" id="{0DEDDF82-92DA-F8F5-60F1-5A00F8CD0430}"/>
              </a:ext>
            </a:extLst>
          </p:cNvPr>
          <p:cNvPicPr>
            <a:picLocks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926080" y="617220"/>
            <a:ext cx="777240" cy="388620"/>
          </a:xfrm>
          <a:prstGeom prst="rect">
            <a:avLst/>
          </a:prstGeom>
        </p:spPr>
      </p:pic>
      <p:pic>
        <p:nvPicPr>
          <p:cNvPr id="8" name="Graphique 7">
            <a:extLst>
              <a:ext uri="{FF2B5EF4-FFF2-40B4-BE49-F238E27FC236}">
                <a16:creationId xmlns:a16="http://schemas.microsoft.com/office/drawing/2014/main" id="{E6ECDF77-9D30-6B1C-95A4-D8552E7D054E}"/>
              </a:ext>
            </a:extLst>
          </p:cNvPr>
          <p:cNvPicPr>
            <a:picLocks/>
          </p:cNvPicPr>
          <p:nvPr>
            <p:custDataLst>
              <p:tags r:id="rId5"/>
            </p:custDataLst>
          </p:nvPr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68680" y="2560320"/>
            <a:ext cx="1737360" cy="173736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DFFCCD5-BAC7-0569-7438-5A7F2C0AC082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2926080" y="2571750"/>
            <a:ext cx="5486400" cy="1714500"/>
          </a:xfrm>
          <a:prstGeom prst="rect">
            <a:avLst/>
          </a:prstGeom>
          <a:noFill/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CA" sz="4000" b="1">
                <a:solidFill>
                  <a:srgbClr val="5B5B5B"/>
                </a:solidFill>
              </a:rPr>
              <a:t>De quoi aura l'air la TF de l'image "zoomed-out" / sous échantillonnée 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ADE7CB-4D75-D3F4-B0EA-F8061F76AC7B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2926080" y="6032500"/>
            <a:ext cx="5486400" cy="38862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85000" lnSpcReduction="10000"/>
          </a:bodyPr>
          <a:lstStyle/>
          <a:p>
            <a:r>
              <a:rPr lang="en-US" sz="2200" b="1">
                <a:solidFill>
                  <a:srgbClr val="5B5B5B"/>
                </a:solidFill>
              </a:rPr>
              <a:t>ⓘ</a:t>
            </a:r>
            <a:r>
              <a:rPr lang="en-US" sz="2000">
                <a:solidFill>
                  <a:srgbClr val="5B5B5B"/>
                </a:solidFill>
              </a:rPr>
              <a:t> Start presenting to display the poll results on this slide.</a:t>
            </a:r>
            <a:endParaRPr lang="fr-CA" sz="2000">
              <a:solidFill>
                <a:srgbClr val="5B5B5B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5436859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517" name="Picture 3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725" y="514350"/>
            <a:ext cx="6686550" cy="583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 rot="16200000">
            <a:off x="-1589621" y="5024953"/>
            <a:ext cx="34198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Comic Sans MS"/>
                <a:cs typeface="Comic Sans MS"/>
              </a:rPr>
              <a:t>Slide courtesy of </a:t>
            </a:r>
            <a:r>
              <a:rPr lang="en-US" sz="1000" dirty="0" err="1">
                <a:latin typeface="Comic Sans MS"/>
                <a:cs typeface="Comic Sans MS"/>
              </a:rPr>
              <a:t>Elfar</a:t>
            </a:r>
            <a:r>
              <a:rPr lang="en-US" sz="1000" dirty="0">
                <a:latin typeface="Comic Sans MS"/>
                <a:cs typeface="Comic Sans MS"/>
              </a:rPr>
              <a:t> </a:t>
            </a:r>
            <a:r>
              <a:rPr lang="en-US" sz="1000" dirty="0" err="1">
                <a:latin typeface="Comic Sans MS"/>
                <a:cs typeface="Comic Sans MS"/>
              </a:rPr>
              <a:t>Adalsteinsson</a:t>
            </a:r>
            <a:endParaRPr lang="en-US" sz="1000" dirty="0">
              <a:latin typeface="Comic Sans MS"/>
              <a:cs typeface="Comic Sans M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B2D4E26-D01E-8A45-8594-9259426C62AB}"/>
              </a:ext>
            </a:extLst>
          </p:cNvPr>
          <p:cNvSpPr/>
          <p:nvPr/>
        </p:nvSpPr>
        <p:spPr>
          <a:xfrm>
            <a:off x="248476" y="-1"/>
            <a:ext cx="4353087" cy="228259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AE9054-B83E-EB41-8C06-50CA9784D5DE}"/>
              </a:ext>
            </a:extLst>
          </p:cNvPr>
          <p:cNvSpPr txBox="1"/>
          <p:nvPr/>
        </p:nvSpPr>
        <p:spPr>
          <a:xfrm>
            <a:off x="1330220" y="-48017"/>
            <a:ext cx="31677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600" b="1" dirty="0">
                <a:solidFill>
                  <a:schemeClr val="bg1"/>
                </a:solidFill>
                <a:latin typeface="+mj-lt"/>
              </a:rPr>
              <a:t>   Cadre 2D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C36618-B0D5-1643-8B5C-B451A401F9B6}"/>
              </a:ext>
            </a:extLst>
          </p:cNvPr>
          <p:cNvSpPr txBox="1"/>
          <p:nvPr/>
        </p:nvSpPr>
        <p:spPr>
          <a:xfrm>
            <a:off x="4639172" y="-48017"/>
            <a:ext cx="4504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Extension 2D de la </a:t>
            </a:r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transformée</a:t>
            </a: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de Fourier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430CC6AA-6C7F-D1CD-325A-23362D416DBE}"/>
                  </a:ext>
                </a:extLst>
              </p:cNvPr>
              <p:cNvSpPr txBox="1"/>
              <p:nvPr/>
            </p:nvSpPr>
            <p:spPr>
              <a:xfrm>
                <a:off x="397393" y="5630147"/>
                <a:ext cx="67736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↑∆</m:t>
                      </m:r>
                      <m:r>
                        <a:rPr lang="en-CA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430CC6AA-6C7F-D1CD-325A-23362D416D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393" y="5630147"/>
                <a:ext cx="677365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26281EBD-6DD1-38A7-30DD-D984225D9A45}"/>
                  </a:ext>
                </a:extLst>
              </p:cNvPr>
              <p:cNvSpPr txBox="1"/>
              <p:nvPr/>
            </p:nvSpPr>
            <p:spPr>
              <a:xfrm>
                <a:off x="7915275" y="4975566"/>
                <a:ext cx="1049518" cy="8877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↓</m:t>
                      </m:r>
                      <m:f>
                        <m:fPr>
                          <m:ctrlPr>
                            <a:rPr lang="en-CA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CA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𝑓𝑒</m:t>
                          </m:r>
                        </m:num>
                        <m:den>
                          <m:r>
                            <a:rPr lang="en-CA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CA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↓</m:t>
                      </m:r>
                      <m:r>
                        <a:rPr lang="en-CA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r>
                        <a:rPr lang="en-CA" b="0" i="1" baseline="-25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𝑛𝑦𝑞𝑢𝑖𝑠𝑡</m:t>
                      </m:r>
                    </m:oMath>
                  </m:oMathPara>
                </a14:m>
                <a:endParaRPr lang="en-US" baseline="-25000" dirty="0"/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26281EBD-6DD1-38A7-30DD-D984225D9A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5275" y="4975566"/>
                <a:ext cx="1049518" cy="887744"/>
              </a:xfrm>
              <a:prstGeom prst="rect">
                <a:avLst/>
              </a:prstGeom>
              <a:blipFill>
                <a:blip r:embed="rId5"/>
                <a:stretch>
                  <a:fillRect b="-70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525110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9507" y="1232513"/>
            <a:ext cx="5778500" cy="4635702"/>
          </a:xfrm>
          <a:prstGeom prst="rect">
            <a:avLst/>
          </a:prstGeom>
        </p:spPr>
      </p:pic>
      <p:pic>
        <p:nvPicPr>
          <p:cNvPr id="7" name="Additive_220Hz_Square_Wave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7225" y="2209800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7D1F2E6-9FBD-884A-88FF-7494A4614A54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F0F357-3FE1-524E-ACE8-4134380FD825}"/>
              </a:ext>
            </a:extLst>
          </p:cNvPr>
          <p:cNvSpPr txBox="1"/>
          <p:nvPr/>
        </p:nvSpPr>
        <p:spPr>
          <a:xfrm>
            <a:off x="1330220" y="-48017"/>
            <a:ext cx="31677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600" b="1" dirty="0">
                <a:solidFill>
                  <a:schemeClr val="bg1"/>
                </a:solidFill>
                <a:latin typeface="+mj-lt"/>
              </a:rPr>
              <a:t>   Cadre 1D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0CC151-7C5E-6B47-82DD-65E3F61133A1}"/>
              </a:ext>
            </a:extLst>
          </p:cNvPr>
          <p:cNvSpPr txBox="1"/>
          <p:nvPr/>
        </p:nvSpPr>
        <p:spPr>
          <a:xfrm>
            <a:off x="4639172" y="-48017"/>
            <a:ext cx="4504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Révision</a:t>
            </a:r>
            <a:endParaRPr lang="en-CA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3598206-04BD-0A5A-4512-83854C9A12CB}"/>
              </a:ext>
            </a:extLst>
          </p:cNvPr>
          <p:cNvCxnSpPr>
            <a:cxnSpLocks/>
          </p:cNvCxnSpPr>
          <p:nvPr/>
        </p:nvCxnSpPr>
        <p:spPr>
          <a:xfrm>
            <a:off x="496957" y="844624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9AFEC7D-7AA6-0657-9C44-BEAE4416B387}"/>
              </a:ext>
            </a:extLst>
          </p:cNvPr>
          <p:cNvSpPr txBox="1"/>
          <p:nvPr/>
        </p:nvSpPr>
        <p:spPr>
          <a:xfrm>
            <a:off x="355599" y="248705"/>
            <a:ext cx="8072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b="1" dirty="0">
                <a:latin typeface="+mj-lt"/>
              </a:rPr>
              <a:t>Rappel : Ondes de son – séries de Fourier</a:t>
            </a:r>
            <a:endParaRPr lang="fr-CA" sz="3200" b="1" dirty="0">
              <a:latin typeface="+mj-lt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563903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496957" y="865172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28259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43972A4-2286-487E-87F2-919B9B93CBCC}"/>
              </a:ext>
            </a:extLst>
          </p:cNvPr>
          <p:cNvSpPr txBox="1"/>
          <p:nvPr/>
        </p:nvSpPr>
        <p:spPr>
          <a:xfrm>
            <a:off x="355599" y="265940"/>
            <a:ext cx="7058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Extension 2D</a:t>
            </a:r>
            <a:endParaRPr lang="en-US" sz="3200" b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3E487F8D-17E3-42F8-BE4C-80FBF1174637}"/>
              </a:ext>
            </a:extLst>
          </p:cNvPr>
          <p:cNvSpPr txBox="1">
            <a:spLocks/>
          </p:cNvSpPr>
          <p:nvPr/>
        </p:nvSpPr>
        <p:spPr>
          <a:xfrm>
            <a:off x="385721" y="1912243"/>
            <a:ext cx="8506901" cy="234183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SzPct val="135000"/>
              <a:buNone/>
            </a:pPr>
            <a:r>
              <a:rPr lang="fr-FR" sz="2600" b="1" u="sng" spc="-50" dirty="0">
                <a:latin typeface="+mj-lt"/>
                <a:cs typeface="Tahoma"/>
              </a:rPr>
              <a:t>Représentation fréquentielle</a:t>
            </a:r>
            <a:endParaRPr lang="fr-FR" sz="2600" spc="-5" dirty="0">
              <a:solidFill>
                <a:srgbClr val="FF0000"/>
              </a:solidFill>
              <a:latin typeface="+mj-lt"/>
              <a:cs typeface="Arial Black"/>
            </a:endParaRPr>
          </a:p>
          <a:p>
            <a:pPr marL="482400" indent="-230400">
              <a:spcBef>
                <a:spcPts val="600"/>
              </a:spcBef>
              <a:buSzPct val="135000"/>
            </a:pPr>
            <a:r>
              <a:rPr lang="fr-FR" sz="2200" spc="-45" dirty="0">
                <a:latin typeface="+mj-lt"/>
                <a:cs typeface="Arial"/>
              </a:rPr>
              <a:t>Notion de fréquence : projection sur une « base fréquentielle »</a:t>
            </a:r>
          </a:p>
          <a:p>
            <a:pPr marL="482400" indent="-230400">
              <a:spcBef>
                <a:spcPts val="600"/>
              </a:spcBef>
              <a:buSzPct val="135000"/>
            </a:pPr>
            <a:r>
              <a:rPr lang="fr-FR" sz="2200" spc="-45" dirty="0">
                <a:latin typeface="+mj-lt"/>
                <a:cs typeface="Arial"/>
              </a:rPr>
              <a:t>En 1D : une variable dans le domaine de départ et une variable fréquentielle</a:t>
            </a:r>
          </a:p>
          <a:p>
            <a:pPr marL="482400" indent="-230400">
              <a:spcBef>
                <a:spcPts val="600"/>
              </a:spcBef>
              <a:buSzPct val="135000"/>
            </a:pPr>
            <a:r>
              <a:rPr lang="fr-FR" sz="2200" spc="-45" dirty="0">
                <a:latin typeface="+mj-lt"/>
                <a:cs typeface="Arial"/>
              </a:rPr>
              <a:t>En 2D: deux variables dans le domaine de départ  </a:t>
            </a:r>
            <a:r>
              <a:rPr lang="fr-FR" sz="2200" spc="-45" dirty="0">
                <a:latin typeface="+mj-lt"/>
                <a:cs typeface="Arial"/>
                <a:sym typeface="Symbol" panose="05050102010706020507" pitchFamily="18" charset="2"/>
              </a:rPr>
              <a:t></a:t>
            </a:r>
            <a:r>
              <a:rPr lang="en-CA" sz="2400" i="1" spc="-10" dirty="0">
                <a:latin typeface="Meiryo"/>
                <a:cs typeface="Meiryo"/>
              </a:rPr>
              <a:t> </a:t>
            </a:r>
            <a:r>
              <a:rPr lang="en-CA" sz="2200" spc="-10" dirty="0">
                <a:latin typeface="+mj-lt"/>
                <a:cs typeface="Meiryo"/>
              </a:rPr>
              <a:t>deux variables </a:t>
            </a:r>
            <a:r>
              <a:rPr lang="en-CA" sz="2200" spc="-10" dirty="0" err="1">
                <a:latin typeface="+mj-lt"/>
                <a:cs typeface="Meiryo"/>
              </a:rPr>
              <a:t>fréquentielles</a:t>
            </a:r>
            <a:r>
              <a:rPr lang="en-CA" sz="2200" spc="-10" dirty="0">
                <a:latin typeface="+mj-lt"/>
                <a:cs typeface="Meiryo"/>
              </a:rPr>
              <a:t>.</a:t>
            </a:r>
            <a:endParaRPr lang="fr-FR" sz="2200" spc="-45" dirty="0">
              <a:latin typeface="+mj-lt"/>
              <a:cs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47FD1A8-8C1E-46A1-9DB6-BB940F5C8AA3}"/>
              </a:ext>
            </a:extLst>
          </p:cNvPr>
          <p:cNvSpPr txBox="1"/>
          <p:nvPr/>
        </p:nvSpPr>
        <p:spPr>
          <a:xfrm>
            <a:off x="1330220" y="-48017"/>
            <a:ext cx="31677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600" b="1" dirty="0">
                <a:solidFill>
                  <a:schemeClr val="bg1"/>
                </a:solidFill>
                <a:latin typeface="+mj-lt"/>
              </a:rPr>
              <a:t>   Cadre 2D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8262E4B-F5E0-46DB-8328-4A162EB3B81D}"/>
              </a:ext>
            </a:extLst>
          </p:cNvPr>
          <p:cNvSpPr txBox="1"/>
          <p:nvPr/>
        </p:nvSpPr>
        <p:spPr>
          <a:xfrm>
            <a:off x="4639172" y="-48017"/>
            <a:ext cx="4504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Extension 2D de la </a:t>
            </a:r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transformée</a:t>
            </a: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de Fourier</a:t>
            </a:r>
          </a:p>
        </p:txBody>
      </p:sp>
    </p:spTree>
    <p:extLst>
      <p:ext uri="{BB962C8B-B14F-4D97-AF65-F5344CB8AC3E}">
        <p14:creationId xmlns:p14="http://schemas.microsoft.com/office/powerpoint/2010/main" val="409994844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496957" y="865172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28259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43972A4-2286-487E-87F2-919B9B93CBCC}"/>
              </a:ext>
            </a:extLst>
          </p:cNvPr>
          <p:cNvSpPr txBox="1"/>
          <p:nvPr/>
        </p:nvSpPr>
        <p:spPr>
          <a:xfrm>
            <a:off x="355599" y="265940"/>
            <a:ext cx="7058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Représentation</a:t>
            </a:r>
            <a:r>
              <a:rPr lang="en-CA" sz="3200" b="1" spc="-1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CA" sz="3200" b="1" spc="-1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fréquentielle</a:t>
            </a:r>
            <a:endParaRPr lang="en-US" sz="3200" b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ontent Placeholder 5">
                <a:extLst>
                  <a:ext uri="{FF2B5EF4-FFF2-40B4-BE49-F238E27FC236}">
                    <a16:creationId xmlns:a16="http://schemas.microsoft.com/office/drawing/2014/main" id="{3E487F8D-17E3-42F8-BE4C-80FBF117463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85720" y="900860"/>
                <a:ext cx="8506901" cy="5536034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00000"/>
                  </a:lnSpc>
                  <a:buSzPct val="135000"/>
                  <a:buNone/>
                </a:pPr>
                <a:r>
                  <a:rPr lang="fr-FR" sz="2600" b="1" u="sng" spc="-50" dirty="0">
                    <a:latin typeface="+mj-lt"/>
                    <a:cs typeface="Tahoma"/>
                  </a:rPr>
                  <a:t>Hypothèses</a:t>
                </a:r>
              </a:p>
              <a:p>
                <a:pPr marL="482400" indent="-230400">
                  <a:spcBef>
                    <a:spcPts val="1200"/>
                  </a:spcBef>
                  <a:buSzPct val="135000"/>
                </a:pPr>
                <a:r>
                  <a:rPr lang="en-CA" sz="2200" i="1" spc="-45" dirty="0">
                    <a:latin typeface="+mj-lt"/>
                    <a:cs typeface="Arial"/>
                  </a:rPr>
                  <a:t>f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CA" sz="2200" i="1" spc="-45">
                            <a:latin typeface="Cambria Math" panose="02040503050406030204" pitchFamily="18" charset="0"/>
                            <a:cs typeface="Arial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FR" sz="2200" i="1" spc="-45" dirty="0">
                            <a:latin typeface="+mj-lt"/>
                            <a:cs typeface="Arial"/>
                          </a:rPr>
                          <m:t>x</m:t>
                        </m:r>
                        <m:r>
                          <a:rPr lang="en-CA" sz="2200" i="1" spc="-45" baseline="-25000">
                            <a:latin typeface="Cambria Math" panose="02040503050406030204" pitchFamily="18" charset="0"/>
                            <a:cs typeface="Arial"/>
                          </a:rPr>
                          <m:t>1</m:t>
                        </m:r>
                        <m:r>
                          <a:rPr lang="en-CA" sz="2200" i="1" spc="-45" baseline="-25000">
                            <a:latin typeface="Cambria Math" panose="02040503050406030204" pitchFamily="18" charset="0"/>
                            <a:cs typeface="Arial"/>
                          </a:rPr>
                          <m:t> </m:t>
                        </m:r>
                        <m:r>
                          <a:rPr lang="en-CA" sz="2200" spc="-45">
                            <a:latin typeface="Cambria Math" panose="02040503050406030204" pitchFamily="18" charset="0"/>
                            <a:cs typeface="Arial"/>
                          </a:rPr>
                          <m:t>,</m:t>
                        </m:r>
                        <m:r>
                          <a:rPr lang="en-CA" sz="2200" i="1" spc="-45" baseline="-25000">
                            <a:latin typeface="Cambria Math" panose="02040503050406030204" pitchFamily="18" charset="0"/>
                            <a:cs typeface="Arial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2200" i="1" spc="-45" dirty="0">
                            <a:latin typeface="+mj-lt"/>
                            <a:cs typeface="Arial"/>
                          </a:rPr>
                          <m:t>x</m:t>
                        </m:r>
                        <m:r>
                          <a:rPr lang="en-CA" sz="2200" i="1" spc="-45" baseline="-25000">
                            <a:latin typeface="Cambria Math" panose="02040503050406030204" pitchFamily="18" charset="0"/>
                            <a:cs typeface="Arial"/>
                          </a:rPr>
                          <m:t>2</m:t>
                        </m:r>
                      </m:e>
                    </m:d>
                  </m:oMath>
                </a14:m>
                <a:r>
                  <a:rPr lang="fr-FR" sz="2200" spc="-45" dirty="0">
                    <a:latin typeface="+mj-lt"/>
                    <a:cs typeface="Arial"/>
                  </a:rPr>
                  <a:t> de carré sommable (i.e.,  </a:t>
                </a:r>
                <a14:m>
                  <m:oMath xmlns:m="http://schemas.openxmlformats.org/officeDocument/2006/math">
                    <m:nary>
                      <m:naryPr>
                        <m:chr m:val="∬"/>
                        <m:limLoc m:val="undOvr"/>
                        <m:subHide m:val="on"/>
                        <m:supHide m:val="on"/>
                        <m:ctrlPr>
                          <a:rPr lang="fr-FR" sz="2200" i="1" spc="-45">
                            <a:latin typeface="Cambria Math" panose="02040503050406030204" pitchFamily="18" charset="0"/>
                            <a:cs typeface="Arial"/>
                          </a:rPr>
                        </m:ctrlPr>
                      </m:naryPr>
                      <m:sub/>
                      <m:sup/>
                      <m:e>
                        <m:sSup>
                          <m:sSupPr>
                            <m:ctrlPr>
                              <a:rPr lang="fr-FR" sz="2200" i="1" spc="-45" dirty="0">
                                <a:latin typeface="Cambria Math" panose="02040503050406030204" pitchFamily="18" charset="0"/>
                                <a:cs typeface="Arial"/>
                              </a:rPr>
                            </m:ctrlPr>
                          </m:sSupPr>
                          <m:e>
                            <m:d>
                              <m:dPr>
                                <m:begChr m:val="|"/>
                                <m:endChr m:val="|"/>
                                <m:ctrlPr>
                                  <a:rPr lang="fr-FR" sz="2200" i="1" spc="-45" dirty="0">
                                    <a:latin typeface="Cambria Math" panose="02040503050406030204" pitchFamily="18" charset="0"/>
                                    <a:cs typeface="Arial"/>
                                  </a:rPr>
                                </m:ctrlPr>
                              </m:dPr>
                              <m:e>
                                <m:r>
                                  <a:rPr lang="en-CA" sz="2200" i="1" spc="-45" dirty="0">
                                    <a:latin typeface="Cambria Math" panose="02040503050406030204" pitchFamily="18" charset="0"/>
                                    <a:cs typeface="Arial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CA" sz="2200" i="1" spc="-45" dirty="0">
                                    <a:latin typeface="+mj-lt"/>
                                    <a:cs typeface="Arial"/>
                                  </a:rPr>
                                  <m:t>f</m:t>
                                </m:r>
                                <m:r>
                                  <m:rPr>
                                    <m:nor/>
                                  </m:rPr>
                                  <a:rPr lang="en-CA" sz="2200" spc="-45" dirty="0">
                                    <a:latin typeface="+mj-lt"/>
                                    <a:cs typeface="Arial"/>
                                  </a:rPr>
                                  <m:t> </m:t>
                                </m:r>
                                <m:d>
                                  <m:dPr>
                                    <m:ctrlPr>
                                      <a:rPr lang="en-CA" sz="2200" i="1" spc="-45">
                                        <a:latin typeface="Cambria Math" panose="02040503050406030204" pitchFamily="18" charset="0"/>
                                        <a:cs typeface="Arial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nor/>
                                      </m:rPr>
                                      <a:rPr lang="fr-FR" sz="2200" i="1" spc="-45" dirty="0">
                                        <a:latin typeface="+mj-lt"/>
                                        <a:cs typeface="Arial"/>
                                      </a:rPr>
                                      <m:t>x</m:t>
                                    </m:r>
                                    <m:r>
                                      <a:rPr lang="en-CA" sz="2200" i="1" spc="-45" baseline="-25000">
                                        <a:latin typeface="Cambria Math" panose="02040503050406030204" pitchFamily="18" charset="0"/>
                                        <a:cs typeface="Arial"/>
                                      </a:rPr>
                                      <m:t>1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CA" sz="2200" i="1" spc="-45" baseline="-25000">
                                        <a:latin typeface="+mj-lt"/>
                                        <a:cs typeface="Arial"/>
                                      </a:rPr>
                                      <m:t> 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CA" sz="2200" spc="-45">
                                        <a:latin typeface="+mj-lt"/>
                                        <a:cs typeface="Arial"/>
                                      </a:rPr>
                                      <m:t>,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CA" sz="2200" i="1" spc="-45" baseline="-25000">
                                        <a:latin typeface="+mj-lt"/>
                                        <a:cs typeface="Arial"/>
                                      </a:rPr>
                                      <m:t> 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fr-FR" sz="2200" i="1" spc="-45" dirty="0">
                                        <a:latin typeface="+mj-lt"/>
                                        <a:cs typeface="Arial"/>
                                      </a:rPr>
                                      <m:t>x</m:t>
                                    </m:r>
                                    <m:r>
                                      <a:rPr lang="en-CA" sz="2200" i="1" spc="-45" baseline="-25000">
                                        <a:latin typeface="Cambria Math" panose="02040503050406030204" pitchFamily="18" charset="0"/>
                                        <a:cs typeface="Arial"/>
                                      </a:rPr>
                                      <m:t>2</m:t>
                                    </m:r>
                                  </m:e>
                                </m:d>
                              </m:e>
                            </m:d>
                          </m:e>
                          <m:sup>
                            <m:r>
                              <a:rPr lang="en-CA" sz="2200" i="1" spc="-45" dirty="0">
                                <a:latin typeface="Cambria Math" panose="02040503050406030204" pitchFamily="18" charset="0"/>
                                <a:cs typeface="Arial"/>
                              </a:rPr>
                              <m:t>2</m:t>
                            </m:r>
                          </m:sup>
                        </m:sSup>
                        <m:r>
                          <m:rPr>
                            <m:nor/>
                          </m:rPr>
                          <a:rPr lang="fr-FR" sz="2200" spc="-45" dirty="0">
                            <a:latin typeface="+mj-lt"/>
                            <a:cs typeface="Arial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2200" i="1" spc="-45" dirty="0">
                            <a:latin typeface="+mj-lt"/>
                            <a:cs typeface="Arial"/>
                          </a:rPr>
                          <m:t>dx</m:t>
                        </m:r>
                        <m:r>
                          <m:rPr>
                            <m:nor/>
                          </m:rPr>
                          <a:rPr lang="fr-FR" sz="2200" spc="-45" baseline="-25000" dirty="0">
                            <a:latin typeface="+mj-lt"/>
                            <a:cs typeface="Arial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fr-FR" sz="2200" spc="-45" dirty="0">
                            <a:latin typeface="+mj-lt"/>
                            <a:cs typeface="Arial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2200" i="1" spc="-45" dirty="0">
                            <a:latin typeface="+mj-lt"/>
                            <a:cs typeface="Arial"/>
                          </a:rPr>
                          <m:t>dx</m:t>
                        </m:r>
                        <m:r>
                          <m:rPr>
                            <m:nor/>
                          </m:rPr>
                          <a:rPr lang="fr-FR" sz="2200" spc="-45" baseline="-25000" dirty="0">
                            <a:latin typeface="+mj-lt"/>
                            <a:cs typeface="Arial"/>
                          </a:rPr>
                          <m:t>2</m:t>
                        </m:r>
                      </m:e>
                    </m:nary>
                  </m:oMath>
                </a14:m>
                <a:r>
                  <a:rPr lang="fr-FR" sz="2200" spc="-45" dirty="0">
                    <a:latin typeface="+mj-lt"/>
                    <a:cs typeface="Arial"/>
                  </a:rPr>
                  <a:t> converge) </a:t>
                </a:r>
                <a:endParaRPr lang="fr-FR" sz="2600" b="1" u="sng" spc="-50" dirty="0">
                  <a:latin typeface="+mj-lt"/>
                  <a:cs typeface="Tahoma"/>
                </a:endParaRPr>
              </a:p>
              <a:p>
                <a:pPr marL="482400" indent="-230400">
                  <a:spcBef>
                    <a:spcPts val="1200"/>
                  </a:spcBef>
                  <a:buSzPct val="135000"/>
                </a:pPr>
                <a:r>
                  <a:rPr lang="fr-FR" sz="2200" spc="-45" dirty="0">
                    <a:latin typeface="+mj-lt"/>
                    <a:cs typeface="Arial"/>
                  </a:rPr>
                  <a:t>Produit scalaire : </a:t>
                </a:r>
              </a:p>
              <a:p>
                <a:pPr marL="482400" indent="-230400">
                  <a:spcBef>
                    <a:spcPts val="3000"/>
                  </a:spcBef>
                  <a:buSzPct val="135000"/>
                </a:pPr>
                <a:r>
                  <a:rPr lang="fr-FR" sz="2200" spc="-45" dirty="0">
                    <a:latin typeface="+mj-lt"/>
                    <a:cs typeface="Arial"/>
                  </a:rPr>
                  <a:t>« Base fréquentielle » :</a:t>
                </a:r>
                <a:endParaRPr lang="fr-FR" sz="2600" b="1" u="sng" spc="-50" dirty="0">
                  <a:solidFill>
                    <a:srgbClr val="FF0000"/>
                  </a:solidFill>
                  <a:latin typeface="+mj-lt"/>
                  <a:cs typeface="Tahoma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1600"/>
                  </a:spcBef>
                  <a:buSzPct val="135000"/>
                  <a:buNone/>
                </a:pPr>
                <a:r>
                  <a:rPr lang="fr-FR" sz="2600" b="1" u="sng" spc="-50" dirty="0">
                    <a:solidFill>
                      <a:srgbClr val="FF0000"/>
                    </a:solidFill>
                    <a:latin typeface="+mj-lt"/>
                    <a:cs typeface="Tahoma"/>
                  </a:rPr>
                  <a:t>Transformée de Fourier 2D</a:t>
                </a:r>
              </a:p>
              <a:p>
                <a:pPr marL="0" indent="0">
                  <a:lnSpc>
                    <a:spcPct val="100000"/>
                  </a:lnSpc>
                  <a:buSzPct val="135000"/>
                  <a:buNone/>
                </a:pPr>
                <a:r>
                  <a:rPr lang="en-CA" sz="2400" dirty="0">
                    <a:latin typeface="+mj-lt"/>
                  </a:rPr>
                  <a:t>Démarche intuitive par succession </a:t>
                </a:r>
                <a:r>
                  <a:rPr lang="en-CA" sz="2400" dirty="0" err="1">
                    <a:latin typeface="+mj-lt"/>
                  </a:rPr>
                  <a:t>d’operations</a:t>
                </a:r>
                <a:r>
                  <a:rPr lang="en-CA" sz="2400" dirty="0">
                    <a:latin typeface="+mj-lt"/>
                  </a:rPr>
                  <a:t>:</a:t>
                </a:r>
              </a:p>
              <a:p>
                <a:pPr marL="482400">
                  <a:spcBef>
                    <a:spcPts val="1800"/>
                  </a:spcBef>
                  <a:buClr>
                    <a:srgbClr val="FF0000"/>
                  </a:buClr>
                  <a:buSzPct val="135000"/>
                </a:pPr>
                <a:endParaRPr lang="fr-FR" sz="2200" spc="-50" dirty="0">
                  <a:latin typeface="+mj-lt"/>
                  <a:cs typeface="Tahoma"/>
                </a:endParaRPr>
              </a:p>
            </p:txBody>
          </p:sp>
        </mc:Choice>
        <mc:Fallback xmlns="">
          <p:sp>
            <p:nvSpPr>
              <p:cNvPr id="20" name="Content Placeholder 5">
                <a:extLst>
                  <a:ext uri="{FF2B5EF4-FFF2-40B4-BE49-F238E27FC236}">
                    <a16:creationId xmlns:a16="http://schemas.microsoft.com/office/drawing/2014/main" id="{3E487F8D-17E3-42F8-BE4C-80FBF11746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720" y="900860"/>
                <a:ext cx="8506901" cy="5536034"/>
              </a:xfrm>
              <a:prstGeom prst="rect">
                <a:avLst/>
              </a:prstGeom>
              <a:blipFill>
                <a:blip r:embed="rId3"/>
                <a:stretch>
                  <a:fillRect l="-1341" t="-2982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B47FD1A8-8C1E-46A1-9DB6-BB940F5C8AA3}"/>
              </a:ext>
            </a:extLst>
          </p:cNvPr>
          <p:cNvSpPr txBox="1"/>
          <p:nvPr/>
        </p:nvSpPr>
        <p:spPr>
          <a:xfrm>
            <a:off x="1330220" y="-48017"/>
            <a:ext cx="31677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600" b="1" dirty="0">
                <a:solidFill>
                  <a:schemeClr val="bg1"/>
                </a:solidFill>
                <a:latin typeface="+mj-lt"/>
              </a:rPr>
              <a:t>   Cadre 2D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8262E4B-F5E0-46DB-8328-4A162EB3B81D}"/>
              </a:ext>
            </a:extLst>
          </p:cNvPr>
          <p:cNvSpPr txBox="1"/>
          <p:nvPr/>
        </p:nvSpPr>
        <p:spPr>
          <a:xfrm>
            <a:off x="4639172" y="-48017"/>
            <a:ext cx="4504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Extension 2D de la </a:t>
            </a:r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transformée</a:t>
            </a: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de Fourier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6BE376C-E63E-4B7C-B601-3B2ACDF213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620" y="1875371"/>
            <a:ext cx="4466162" cy="6183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B02E712-5924-41C7-906F-9AB9A09109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1564" y="2594648"/>
            <a:ext cx="4047294" cy="43554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E3A8179-3353-4941-AF80-C4C694B9E0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0673" y="4244608"/>
            <a:ext cx="7574546" cy="219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61671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496957" y="865172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28259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43972A4-2286-487E-87F2-919B9B93CBCC}"/>
              </a:ext>
            </a:extLst>
          </p:cNvPr>
          <p:cNvSpPr txBox="1"/>
          <p:nvPr/>
        </p:nvSpPr>
        <p:spPr>
          <a:xfrm>
            <a:off x="355599" y="265940"/>
            <a:ext cx="7058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Représentation</a:t>
            </a:r>
            <a:r>
              <a:rPr lang="en-CA" sz="3200" b="1" spc="-1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CA" sz="3200" b="1" spc="-1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fréquentielle</a:t>
            </a:r>
            <a:endParaRPr lang="en-US" sz="3200" b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3E487F8D-17E3-42F8-BE4C-80FBF1174637}"/>
              </a:ext>
            </a:extLst>
          </p:cNvPr>
          <p:cNvSpPr txBox="1">
            <a:spLocks/>
          </p:cNvSpPr>
          <p:nvPr/>
        </p:nvSpPr>
        <p:spPr>
          <a:xfrm>
            <a:off x="385720" y="900860"/>
            <a:ext cx="8506901" cy="553603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SzPct val="135000"/>
              <a:buNone/>
            </a:pPr>
            <a:endParaRPr lang="fr-FR" sz="2600" b="1" u="sng" spc="-50" dirty="0">
              <a:solidFill>
                <a:srgbClr val="FF0000"/>
              </a:solidFill>
              <a:latin typeface="+mj-lt"/>
              <a:cs typeface="Tahoma"/>
            </a:endParaRPr>
          </a:p>
          <a:p>
            <a:pPr marL="0" indent="0">
              <a:lnSpc>
                <a:spcPct val="100000"/>
              </a:lnSpc>
              <a:buSzPct val="135000"/>
              <a:buNone/>
            </a:pPr>
            <a:r>
              <a:rPr lang="fr-FR" sz="2600" b="1" u="sng" spc="-50" dirty="0">
                <a:solidFill>
                  <a:srgbClr val="FF0000"/>
                </a:solidFill>
                <a:latin typeface="+mj-lt"/>
                <a:cs typeface="Tahoma"/>
              </a:rPr>
              <a:t>Transformée de Fourier 2D</a:t>
            </a:r>
          </a:p>
          <a:p>
            <a:pPr marL="482400">
              <a:spcBef>
                <a:spcPts val="1800"/>
              </a:spcBef>
              <a:buClr>
                <a:srgbClr val="FF0000"/>
              </a:buClr>
              <a:buSzPct val="135000"/>
            </a:pPr>
            <a:r>
              <a:rPr lang="fr-FR" sz="2200" spc="-50" dirty="0">
                <a:latin typeface="+mj-lt"/>
                <a:cs typeface="Tahoma"/>
              </a:rPr>
              <a:t>TF 2D : </a:t>
            </a:r>
          </a:p>
          <a:p>
            <a:pPr marL="482400">
              <a:spcBef>
                <a:spcPts val="3000"/>
              </a:spcBef>
              <a:buClr>
                <a:srgbClr val="FF0000"/>
              </a:buClr>
              <a:buSzPct val="135000"/>
            </a:pPr>
            <a:r>
              <a:rPr lang="fr-FR" sz="2200" spc="-50" dirty="0">
                <a:latin typeface="+mj-lt"/>
                <a:cs typeface="Tahoma"/>
              </a:rPr>
              <a:t>TFI 2D : </a:t>
            </a:r>
          </a:p>
          <a:p>
            <a:pPr marL="0" indent="0">
              <a:lnSpc>
                <a:spcPct val="100000"/>
              </a:lnSpc>
              <a:spcBef>
                <a:spcPts val="1800"/>
              </a:spcBef>
              <a:buSzPct val="135000"/>
              <a:buNone/>
            </a:pPr>
            <a:endParaRPr lang="fr-FR" sz="2600" b="1" u="sng" spc="-50" dirty="0">
              <a:latin typeface="+mj-lt"/>
              <a:cs typeface="Tahoma"/>
            </a:endParaRPr>
          </a:p>
          <a:p>
            <a:pPr marL="0" indent="0">
              <a:lnSpc>
                <a:spcPct val="100000"/>
              </a:lnSpc>
              <a:spcBef>
                <a:spcPts val="1800"/>
              </a:spcBef>
              <a:buSzPct val="135000"/>
              <a:buNone/>
            </a:pPr>
            <a:r>
              <a:rPr lang="fr-FR" sz="2600" b="1" u="sng" spc="-50" dirty="0">
                <a:latin typeface="+mj-lt"/>
                <a:cs typeface="Tahoma"/>
              </a:rPr>
              <a:t>Propriétés importantes</a:t>
            </a:r>
          </a:p>
          <a:p>
            <a:pPr marL="482400">
              <a:spcBef>
                <a:spcPts val="600"/>
              </a:spcBef>
              <a:buSzPct val="135000"/>
            </a:pPr>
            <a:r>
              <a:rPr lang="fr-FR" sz="2200" spc="-50" dirty="0">
                <a:latin typeface="+mj-lt"/>
                <a:cs typeface="Tahoma"/>
              </a:rPr>
              <a:t>Ordre d’intégration indifférent (théorème de </a:t>
            </a:r>
            <a:r>
              <a:rPr lang="fr-FR" sz="2200" spc="-50" dirty="0" err="1">
                <a:latin typeface="+mj-lt"/>
                <a:cs typeface="Tahoma"/>
              </a:rPr>
              <a:t>Fubini</a:t>
            </a:r>
            <a:r>
              <a:rPr lang="fr-FR" sz="2200" spc="-50" dirty="0">
                <a:latin typeface="+mj-lt"/>
                <a:cs typeface="Tahoma"/>
              </a:rPr>
              <a:t>).</a:t>
            </a:r>
          </a:p>
          <a:p>
            <a:pPr marL="482400">
              <a:spcBef>
                <a:spcPts val="1800"/>
              </a:spcBef>
              <a:buSzPct val="135000"/>
            </a:pPr>
            <a:r>
              <a:rPr lang="fr-FR" sz="2200" spc="-50" dirty="0">
                <a:latin typeface="+mj-lt"/>
                <a:cs typeface="Tahoma"/>
              </a:rPr>
              <a:t>Séparabilité : </a:t>
            </a:r>
            <a:endParaRPr lang="fr-FR" sz="2200" spc="-5" dirty="0">
              <a:latin typeface="+mj-lt"/>
              <a:cs typeface="Arial Black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47FD1A8-8C1E-46A1-9DB6-BB940F5C8AA3}"/>
              </a:ext>
            </a:extLst>
          </p:cNvPr>
          <p:cNvSpPr txBox="1"/>
          <p:nvPr/>
        </p:nvSpPr>
        <p:spPr>
          <a:xfrm>
            <a:off x="1330220" y="-48017"/>
            <a:ext cx="31677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600" b="1" dirty="0">
                <a:solidFill>
                  <a:schemeClr val="bg1"/>
                </a:solidFill>
                <a:latin typeface="+mj-lt"/>
              </a:rPr>
              <a:t>   Cadre 2D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8262E4B-F5E0-46DB-8328-4A162EB3B81D}"/>
              </a:ext>
            </a:extLst>
          </p:cNvPr>
          <p:cNvSpPr txBox="1"/>
          <p:nvPr/>
        </p:nvSpPr>
        <p:spPr>
          <a:xfrm>
            <a:off x="4639172" y="-48017"/>
            <a:ext cx="4504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Extension 2D de la </a:t>
            </a:r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transformée</a:t>
            </a: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de Fourier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F960C0-1025-40F2-9ABF-EC09F26AE3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2775" y="1952929"/>
            <a:ext cx="5524218" cy="6540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52891C8-2D45-4154-9266-20F0C74867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2096" y="2653301"/>
            <a:ext cx="5399808" cy="68095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A177E50-DFD3-4B03-ADBA-E92CE4E149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5019" y="4910075"/>
            <a:ext cx="3715224" cy="32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08082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496957" y="865172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28259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43972A4-2286-487E-87F2-919B9B93CBCC}"/>
              </a:ext>
            </a:extLst>
          </p:cNvPr>
          <p:cNvSpPr txBox="1"/>
          <p:nvPr/>
        </p:nvSpPr>
        <p:spPr>
          <a:xfrm>
            <a:off x="355599" y="265940"/>
            <a:ext cx="7058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Fonctions</a:t>
            </a:r>
            <a:r>
              <a:rPr lang="en-CA" sz="3200" b="1" spc="-1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CA" sz="3200" b="1" spc="-1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périodiques</a:t>
            </a:r>
            <a:endParaRPr lang="en-US" sz="3200" b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47FD1A8-8C1E-46A1-9DB6-BB940F5C8AA3}"/>
              </a:ext>
            </a:extLst>
          </p:cNvPr>
          <p:cNvSpPr txBox="1"/>
          <p:nvPr/>
        </p:nvSpPr>
        <p:spPr>
          <a:xfrm>
            <a:off x="1330220" y="-48017"/>
            <a:ext cx="31677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600" b="1" dirty="0">
                <a:solidFill>
                  <a:schemeClr val="bg1"/>
                </a:solidFill>
                <a:latin typeface="+mj-lt"/>
              </a:rPr>
              <a:t>   Cadre 2D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8262E4B-F5E0-46DB-8328-4A162EB3B81D}"/>
              </a:ext>
            </a:extLst>
          </p:cNvPr>
          <p:cNvSpPr txBox="1"/>
          <p:nvPr/>
        </p:nvSpPr>
        <p:spPr>
          <a:xfrm>
            <a:off x="4639172" y="-48017"/>
            <a:ext cx="4504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Extension 2D de la </a:t>
            </a:r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transformée</a:t>
            </a: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de Fourier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3E487F8D-17E3-42F8-BE4C-80FBF1174637}"/>
              </a:ext>
            </a:extLst>
          </p:cNvPr>
          <p:cNvSpPr txBox="1">
            <a:spLocks/>
          </p:cNvSpPr>
          <p:nvPr/>
        </p:nvSpPr>
        <p:spPr>
          <a:xfrm>
            <a:off x="385721" y="1574199"/>
            <a:ext cx="8506901" cy="530981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82400" indent="-230400">
              <a:spcBef>
                <a:spcPts val="600"/>
              </a:spcBef>
              <a:buClr>
                <a:srgbClr val="0B6B1D"/>
              </a:buClr>
              <a:buSzPct val="135000"/>
            </a:pPr>
            <a:endParaRPr lang="fr-FR" sz="2200" i="1" spc="-45" dirty="0">
              <a:latin typeface="+mj-lt"/>
              <a:cs typeface="Arial"/>
            </a:endParaRPr>
          </a:p>
          <a:p>
            <a:pPr marL="482400" indent="-230400">
              <a:spcBef>
                <a:spcPts val="600"/>
              </a:spcBef>
              <a:buClr>
                <a:schemeClr val="tx1"/>
              </a:buClr>
              <a:buSzPct val="135000"/>
            </a:pPr>
            <a:r>
              <a:rPr lang="fr-FR" sz="2200" i="1" spc="-45" dirty="0">
                <a:latin typeface="+mj-lt"/>
                <a:cs typeface="Arial"/>
              </a:rPr>
              <a:t>f </a:t>
            </a:r>
            <a:r>
              <a:rPr lang="fr-FR" sz="2200" spc="-45" dirty="0">
                <a:latin typeface="+mj-lt"/>
                <a:cs typeface="Arial"/>
              </a:rPr>
              <a:t>périodique par rapport à </a:t>
            </a:r>
            <a:r>
              <a:rPr lang="fr-FR" sz="2200" i="1" spc="-45" dirty="0">
                <a:latin typeface="+mj-lt"/>
                <a:cs typeface="Arial"/>
              </a:rPr>
              <a:t>x</a:t>
            </a:r>
            <a:r>
              <a:rPr lang="fr-FR" sz="2200" spc="-45" baseline="-25000" dirty="0">
                <a:latin typeface="+mj-lt"/>
                <a:cs typeface="Arial"/>
              </a:rPr>
              <a:t>1</a:t>
            </a:r>
            <a:r>
              <a:rPr lang="fr-FR" sz="2200" spc="-45" dirty="0">
                <a:latin typeface="+mj-lt"/>
                <a:cs typeface="Arial"/>
              </a:rPr>
              <a:t> et </a:t>
            </a:r>
            <a:r>
              <a:rPr lang="fr-FR" sz="2200" i="1" spc="-45" dirty="0">
                <a:latin typeface="+mj-lt"/>
                <a:cs typeface="Arial"/>
              </a:rPr>
              <a:t>x</a:t>
            </a:r>
            <a:r>
              <a:rPr lang="fr-FR" sz="2200" spc="-45" baseline="-25000" dirty="0">
                <a:latin typeface="+mj-lt"/>
                <a:cs typeface="Arial"/>
              </a:rPr>
              <a:t>2</a:t>
            </a:r>
            <a:r>
              <a:rPr lang="fr-FR" sz="2200" spc="-45" dirty="0">
                <a:latin typeface="+mj-lt"/>
                <a:cs typeface="Arial"/>
              </a:rPr>
              <a:t>, aux périodes </a:t>
            </a:r>
            <a:r>
              <a:rPr lang="fr-FR" sz="2200" i="1" spc="-45" dirty="0">
                <a:latin typeface="+mj-lt"/>
                <a:cs typeface="Arial"/>
              </a:rPr>
              <a:t>T</a:t>
            </a:r>
            <a:r>
              <a:rPr lang="fr-FR" sz="2200" spc="-45" baseline="-25000" dirty="0">
                <a:latin typeface="+mj-lt"/>
                <a:cs typeface="Arial"/>
              </a:rPr>
              <a:t>1</a:t>
            </a:r>
            <a:r>
              <a:rPr lang="fr-FR" sz="2200" spc="-45" dirty="0">
                <a:latin typeface="+mj-lt"/>
                <a:cs typeface="Arial"/>
              </a:rPr>
              <a:t> et </a:t>
            </a:r>
            <a:r>
              <a:rPr lang="fr-FR" sz="2200" i="1" spc="-45" dirty="0">
                <a:latin typeface="+mj-lt"/>
                <a:cs typeface="Arial"/>
              </a:rPr>
              <a:t>T</a:t>
            </a:r>
            <a:r>
              <a:rPr lang="fr-FR" sz="2200" spc="-45" baseline="-25000" dirty="0">
                <a:latin typeface="+mj-lt"/>
                <a:cs typeface="Arial"/>
              </a:rPr>
              <a:t>2</a:t>
            </a:r>
            <a:r>
              <a:rPr lang="fr-FR" sz="2200" spc="-45" dirty="0">
                <a:latin typeface="+mj-lt"/>
                <a:cs typeface="Arial"/>
              </a:rPr>
              <a:t>.</a:t>
            </a:r>
          </a:p>
          <a:p>
            <a:pPr marL="482400" indent="-230400">
              <a:spcBef>
                <a:spcPts val="180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Arial"/>
              </a:rPr>
              <a:t>Décomposition de </a:t>
            </a:r>
            <a:r>
              <a:rPr lang="fr-FR" sz="2200" i="1" spc="-45" dirty="0">
                <a:latin typeface="+mj-lt"/>
                <a:cs typeface="Arial"/>
              </a:rPr>
              <a:t>f</a:t>
            </a:r>
            <a:r>
              <a:rPr lang="fr-FR" sz="2200" spc="-45" dirty="0">
                <a:latin typeface="+mj-lt"/>
                <a:cs typeface="Arial"/>
              </a:rPr>
              <a:t> : </a:t>
            </a:r>
          </a:p>
          <a:p>
            <a:pPr marL="252000" indent="0">
              <a:spcBef>
                <a:spcPts val="3000"/>
              </a:spcBef>
              <a:buClr>
                <a:srgbClr val="0B6B1D"/>
              </a:buClr>
              <a:buSzPct val="135000"/>
              <a:buNone/>
            </a:pPr>
            <a:endParaRPr lang="fr-FR" sz="2200" spc="-45" dirty="0">
              <a:latin typeface="+mj-lt"/>
              <a:cs typeface="Arial"/>
            </a:endParaRPr>
          </a:p>
          <a:p>
            <a:pPr marL="252000" indent="0">
              <a:spcBef>
                <a:spcPts val="1200"/>
              </a:spcBef>
              <a:buClr>
                <a:srgbClr val="0B6B1D"/>
              </a:buClr>
              <a:buSzPct val="135000"/>
              <a:buNone/>
            </a:pPr>
            <a:endParaRPr lang="fr-FR" sz="2200" spc="-45" dirty="0">
              <a:latin typeface="+mj-lt"/>
              <a:cs typeface="Arial"/>
            </a:endParaRPr>
          </a:p>
          <a:p>
            <a:pPr marL="482400" indent="-230400">
              <a:spcBef>
                <a:spcPts val="1200"/>
              </a:spcBef>
              <a:buClr>
                <a:schemeClr val="tx1"/>
              </a:buClr>
              <a:buSzPct val="135000"/>
            </a:pPr>
            <a:r>
              <a:rPr lang="fr-FR" sz="2200" spc="-45" dirty="0">
                <a:latin typeface="+mj-lt"/>
                <a:cs typeface="Arial"/>
              </a:rPr>
              <a:t>TF 2D :</a:t>
            </a:r>
            <a:endParaRPr lang="fr-FR" sz="2200" spc="-45" baseline="-25000" dirty="0">
              <a:solidFill>
                <a:srgbClr val="FF0000"/>
              </a:solidFill>
              <a:latin typeface="+mj-lt"/>
              <a:cs typeface="Arial"/>
            </a:endParaRPr>
          </a:p>
          <a:p>
            <a:pPr marL="482400" indent="-230400">
              <a:spcBef>
                <a:spcPts val="1200"/>
              </a:spcBef>
              <a:buClr>
                <a:srgbClr val="0B6B1D"/>
              </a:buClr>
              <a:buSzPct val="135000"/>
            </a:pPr>
            <a:endParaRPr lang="fr-FR" sz="2200" spc="-45" dirty="0">
              <a:latin typeface="+mj-lt"/>
              <a:cs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E52EAD3E-C2AB-4605-A417-B26C6F58A34B}"/>
                  </a:ext>
                </a:extLst>
              </p:cNvPr>
              <p:cNvSpPr/>
              <p:nvPr/>
            </p:nvSpPr>
            <p:spPr>
              <a:xfrm>
                <a:off x="481975" y="5049020"/>
                <a:ext cx="8276304" cy="938034"/>
              </a:xfrm>
              <a:prstGeom prst="roundRect">
                <a:avLst/>
              </a:prstGeom>
              <a:solidFill>
                <a:schemeClr val="bg2"/>
              </a:solidFill>
              <a:ln>
                <a:solidFill>
                  <a:schemeClr val="bg2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482400" indent="-230400">
                  <a:lnSpc>
                    <a:spcPct val="80000"/>
                  </a:lnSpc>
                  <a:buClr>
                    <a:srgbClr val="0B6B1D"/>
                  </a:buClr>
                  <a:buSzPct val="135000"/>
                </a:pPr>
                <a:r>
                  <a:rPr lang="fr-FR" sz="2200" spc="-50" dirty="0">
                    <a:solidFill>
                      <a:srgbClr val="FF0000"/>
                    </a:solidFill>
                    <a:latin typeface="+mj-lt"/>
                    <a:cs typeface="Tahoma"/>
                  </a:rPr>
                  <a:t>Impulsions disposées régulièrement sur une grille cartésienne, à des intervalles de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sz="2200" i="1" spc="-45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</m:ctrlPr>
                      </m:fPr>
                      <m:num>
                        <m:r>
                          <a:rPr lang="en-CA" sz="2200" b="0" i="1" spc="-45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fr-FR" sz="2200" i="1" spc="-45" dirty="0">
                            <a:solidFill>
                              <a:srgbClr val="FF0000"/>
                            </a:solidFill>
                            <a:latin typeface="+mj-lt"/>
                            <a:cs typeface="Arial"/>
                          </a:rPr>
                          <m:t>T</m:t>
                        </m:r>
                        <m:r>
                          <m:rPr>
                            <m:nor/>
                          </m:rPr>
                          <a:rPr lang="fr-FR" sz="2200" i="1" spc="-45" baseline="-25000" dirty="0">
                            <a:solidFill>
                              <a:srgbClr val="FF0000"/>
                            </a:solidFill>
                            <a:latin typeface="+mj-lt"/>
                            <a:cs typeface="Arial"/>
                          </a:rPr>
                          <m:t>1 </m:t>
                        </m:r>
                      </m:den>
                    </m:f>
                  </m:oMath>
                </a14:m>
                <a:r>
                  <a:rPr lang="fr-FR" sz="2200" spc="-45" dirty="0">
                    <a:solidFill>
                      <a:srgbClr val="FF0000"/>
                    </a:solidFill>
                    <a:latin typeface="+mj-lt"/>
                    <a:cs typeface="Arial"/>
                  </a:rPr>
                  <a:t>  </a:t>
                </a:r>
                <a:r>
                  <a:rPr lang="fr-FR" sz="2200" spc="-50" dirty="0">
                    <a:solidFill>
                      <a:srgbClr val="FF0000"/>
                    </a:solidFill>
                    <a:latin typeface="+mj-lt"/>
                    <a:cs typeface="Tahoma"/>
                  </a:rPr>
                  <a:t>dans la direction </a:t>
                </a:r>
                <a14:m>
                  <m:oMath xmlns:m="http://schemas.openxmlformats.org/officeDocument/2006/math">
                    <m:r>
                      <a:rPr lang="en-CA" sz="2200" i="1" spc="-5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ahoma"/>
                      </a:rPr>
                      <m:t>𝑣</m:t>
                    </m:r>
                  </m:oMath>
                </a14:m>
                <a:r>
                  <a:rPr lang="fr-FR" sz="2200" spc="-45" baseline="-25000" dirty="0">
                    <a:solidFill>
                      <a:srgbClr val="FF0000"/>
                    </a:solidFill>
                    <a:latin typeface="+mj-lt"/>
                    <a:cs typeface="Arial"/>
                  </a:rPr>
                  <a:t>1 </a:t>
                </a:r>
                <a:r>
                  <a:rPr lang="fr-FR" sz="2200" spc="-50" dirty="0">
                    <a:solidFill>
                      <a:srgbClr val="FF0000"/>
                    </a:solidFill>
                    <a:latin typeface="+mj-lt"/>
                    <a:cs typeface="Tahoma"/>
                  </a:rPr>
                  <a:t>,  et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r-FR" sz="2200" i="1" spc="-45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</m:ctrlPr>
                      </m:fPr>
                      <m:num>
                        <m:r>
                          <a:rPr lang="en-CA" sz="2200" i="1" spc="-45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fr-FR" sz="2200" i="1" spc="-45" dirty="0">
                            <a:solidFill>
                              <a:srgbClr val="FF0000"/>
                            </a:solidFill>
                            <a:latin typeface="+mj-lt"/>
                            <a:cs typeface="Arial"/>
                          </a:rPr>
                          <m:t>T</m:t>
                        </m:r>
                        <m:r>
                          <m:rPr>
                            <m:nor/>
                          </m:rPr>
                          <a:rPr lang="fr-FR" sz="2200" spc="-45" baseline="-25000" dirty="0">
                            <a:solidFill>
                              <a:srgbClr val="FF0000"/>
                            </a:solidFill>
                            <a:latin typeface="+mj-lt"/>
                            <a:cs typeface="Arial"/>
                          </a:rPr>
                          <m:t>2 </m:t>
                        </m:r>
                      </m:den>
                    </m:f>
                    <m:r>
                      <a:rPr lang="fr-FR" sz="2200" i="1" spc="-45" baseline="-25000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/>
                      </a:rPr>
                      <m:t> </m:t>
                    </m:r>
                  </m:oMath>
                </a14:m>
                <a:r>
                  <a:rPr lang="fr-FR" sz="2200" spc="-50" dirty="0">
                    <a:solidFill>
                      <a:srgbClr val="FF0000"/>
                    </a:solidFill>
                    <a:latin typeface="+mj-lt"/>
                    <a:cs typeface="Tahoma"/>
                  </a:rPr>
                  <a:t> dans la direction </a:t>
                </a:r>
                <a14:m>
                  <m:oMath xmlns:m="http://schemas.openxmlformats.org/officeDocument/2006/math">
                    <m:r>
                      <a:rPr lang="en-CA" sz="2200" i="1" spc="-5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ahoma"/>
                      </a:rPr>
                      <m:t>𝑣</m:t>
                    </m:r>
                  </m:oMath>
                </a14:m>
                <a:r>
                  <a:rPr lang="fr-FR" sz="2200" spc="-45" baseline="-25000" dirty="0">
                    <a:solidFill>
                      <a:srgbClr val="FF0000"/>
                    </a:solidFill>
                    <a:latin typeface="+mj-lt"/>
                    <a:cs typeface="Arial"/>
                  </a:rPr>
                  <a:t>2</a:t>
                </a:r>
                <a:r>
                  <a:rPr lang="fr-FR" sz="2200" spc="-50" dirty="0">
                    <a:solidFill>
                      <a:srgbClr val="FF0000"/>
                    </a:solidFill>
                    <a:latin typeface="+mj-lt"/>
                    <a:cs typeface="Tahoma"/>
                  </a:rPr>
                  <a:t> </a:t>
                </a:r>
                <a:endParaRPr lang="en-CA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E52EAD3E-C2AB-4605-A417-B26C6F58A34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975" y="5049020"/>
                <a:ext cx="8276304" cy="938034"/>
              </a:xfrm>
              <a:prstGeom prst="round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chemeClr val="bg2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DEF8EC58-88BD-440C-A023-664DD2BE59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2586" y="2467534"/>
            <a:ext cx="3816616" cy="7308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D180B75-C24A-4E91-B12F-233FAEA18F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0649" y="3265872"/>
            <a:ext cx="5991714" cy="6150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191AFC-ED93-49B7-9692-D2729992EC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2860" y="4094363"/>
            <a:ext cx="4760774" cy="688358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C61074F2-56D0-4026-83C6-79AF66E2776F}"/>
              </a:ext>
            </a:extLst>
          </p:cNvPr>
          <p:cNvSpPr/>
          <p:nvPr/>
        </p:nvSpPr>
        <p:spPr>
          <a:xfrm>
            <a:off x="586148" y="1031190"/>
            <a:ext cx="7986752" cy="514486"/>
          </a:xfrm>
          <a:prstGeom prst="roundRect">
            <a:avLst/>
          </a:prstGeom>
          <a:solidFill>
            <a:srgbClr val="FFE1E1"/>
          </a:solidFill>
          <a:ln w="28575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  <a:buSzPct val="135000"/>
            </a:pPr>
            <a:r>
              <a:rPr lang="en-CA" sz="2200" b="1" spc="-50" dirty="0">
                <a:solidFill>
                  <a:srgbClr val="FF0000"/>
                </a:solidFill>
                <a:latin typeface="+mj-lt"/>
                <a:cs typeface="Tahoma"/>
              </a:rPr>
              <a:t>Il </a:t>
            </a:r>
            <a:r>
              <a:rPr lang="en-CA" sz="2200" b="1" spc="-50" dirty="0" err="1">
                <a:solidFill>
                  <a:srgbClr val="FF0000"/>
                </a:solidFill>
                <a:latin typeface="+mj-lt"/>
                <a:cs typeface="Tahoma"/>
              </a:rPr>
              <a:t>faut</a:t>
            </a:r>
            <a:r>
              <a:rPr lang="en-CA" sz="2200" b="1" spc="-50" dirty="0">
                <a:solidFill>
                  <a:srgbClr val="FF0000"/>
                </a:solidFill>
                <a:latin typeface="+mj-lt"/>
                <a:cs typeface="Tahoma"/>
              </a:rPr>
              <a:t> </a:t>
            </a:r>
            <a:r>
              <a:rPr lang="en-CA" sz="2200" b="1" spc="-50" dirty="0" err="1">
                <a:solidFill>
                  <a:srgbClr val="FF0000"/>
                </a:solidFill>
                <a:latin typeface="+mj-lt"/>
                <a:cs typeface="Tahoma"/>
              </a:rPr>
              <a:t>préciser</a:t>
            </a:r>
            <a:r>
              <a:rPr lang="en-CA" sz="2200" b="1" spc="-50" dirty="0">
                <a:solidFill>
                  <a:srgbClr val="FF0000"/>
                </a:solidFill>
                <a:latin typeface="+mj-lt"/>
                <a:cs typeface="Tahoma"/>
              </a:rPr>
              <a:t> la variable par rapport à </a:t>
            </a:r>
            <a:r>
              <a:rPr lang="en-CA" sz="2200" b="1" spc="-50" dirty="0" err="1">
                <a:solidFill>
                  <a:srgbClr val="FF0000"/>
                </a:solidFill>
                <a:latin typeface="+mj-lt"/>
                <a:cs typeface="Tahoma"/>
              </a:rPr>
              <a:t>laquelle</a:t>
            </a:r>
            <a:r>
              <a:rPr lang="en-CA" sz="2200" b="1" spc="-50" dirty="0">
                <a:solidFill>
                  <a:srgbClr val="FF0000"/>
                </a:solidFill>
                <a:latin typeface="+mj-lt"/>
                <a:cs typeface="Tahoma"/>
              </a:rPr>
              <a:t> </a:t>
            </a:r>
            <a:r>
              <a:rPr lang="en-CA" sz="2200" b="1" i="1" spc="-50" dirty="0">
                <a:solidFill>
                  <a:srgbClr val="FF0000"/>
                </a:solidFill>
                <a:latin typeface="+mj-lt"/>
                <a:cs typeface="Tahoma"/>
              </a:rPr>
              <a:t>f </a:t>
            </a:r>
            <a:r>
              <a:rPr lang="en-CA" sz="2200" b="1" spc="-50" dirty="0" err="1">
                <a:solidFill>
                  <a:srgbClr val="FF0000"/>
                </a:solidFill>
                <a:latin typeface="+mj-lt"/>
                <a:cs typeface="Tahoma"/>
              </a:rPr>
              <a:t>est</a:t>
            </a:r>
            <a:r>
              <a:rPr lang="en-CA" sz="2200" b="1" spc="-50" dirty="0">
                <a:solidFill>
                  <a:srgbClr val="FF0000"/>
                </a:solidFill>
                <a:latin typeface="+mj-lt"/>
                <a:cs typeface="Tahoma"/>
              </a:rPr>
              <a:t> </a:t>
            </a:r>
            <a:r>
              <a:rPr lang="en-CA" sz="2200" b="1" spc="-50" dirty="0" err="1">
                <a:solidFill>
                  <a:srgbClr val="FF0000"/>
                </a:solidFill>
                <a:latin typeface="+mj-lt"/>
                <a:cs typeface="Tahoma"/>
              </a:rPr>
              <a:t>périodique</a:t>
            </a:r>
            <a:endParaRPr lang="fr-FR" sz="2200" b="1" spc="-45" dirty="0">
              <a:solidFill>
                <a:srgbClr val="FF0000"/>
              </a:solidFill>
              <a:latin typeface="+mj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91302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496957" y="865172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28259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43972A4-2286-487E-87F2-919B9B93CBCC}"/>
              </a:ext>
            </a:extLst>
          </p:cNvPr>
          <p:cNvSpPr txBox="1"/>
          <p:nvPr/>
        </p:nvSpPr>
        <p:spPr>
          <a:xfrm>
            <a:off x="355599" y="265940"/>
            <a:ext cx="7058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Propriété</a:t>
            </a:r>
            <a:r>
              <a:rPr lang="en-US" sz="32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supplémentaire</a:t>
            </a:r>
            <a:r>
              <a:rPr lang="en-US" sz="32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de la TF 2D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ontent Placeholder 5">
                <a:extLst>
                  <a:ext uri="{FF2B5EF4-FFF2-40B4-BE49-F238E27FC236}">
                    <a16:creationId xmlns:a16="http://schemas.microsoft.com/office/drawing/2014/main" id="{3E487F8D-17E3-42F8-BE4C-80FBF117463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85721" y="1309508"/>
                <a:ext cx="8506901" cy="5103323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00000"/>
                  </a:lnSpc>
                  <a:buSzPct val="135000"/>
                  <a:buNone/>
                </a:pPr>
                <a:r>
                  <a:rPr lang="fr-FR" sz="2600" b="1" u="sng" spc="-50" dirty="0">
                    <a:latin typeface="+mj-lt"/>
                    <a:cs typeface="Tahoma"/>
                  </a:rPr>
                  <a:t>Rotation</a:t>
                </a:r>
              </a:p>
              <a:p>
                <a:pPr marL="482400" indent="-230400">
                  <a:spcBef>
                    <a:spcPts val="1200"/>
                  </a:spcBef>
                  <a:buClr>
                    <a:schemeClr val="tx1"/>
                  </a:buClr>
                  <a:buSzPct val="135000"/>
                </a:pPr>
                <a:r>
                  <a:rPr lang="en-CA" sz="2200" spc="-45" dirty="0">
                    <a:latin typeface="+mj-lt"/>
                    <a:cs typeface="Arial"/>
                  </a:rPr>
                  <a:t>Image </a:t>
                </a:r>
                <a:r>
                  <a:rPr lang="en-CA" sz="2200" i="1" spc="-45" dirty="0">
                    <a:latin typeface="+mj-lt"/>
                    <a:cs typeface="Arial"/>
                  </a:rPr>
                  <a:t>f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CA" sz="2200" i="1" spc="-45">
                            <a:latin typeface="Cambria Math" panose="02040503050406030204" pitchFamily="18" charset="0"/>
                            <a:cs typeface="Arial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FR" sz="2200" i="1" spc="-45" dirty="0">
                            <a:latin typeface="+mj-lt"/>
                            <a:cs typeface="Arial"/>
                          </a:rPr>
                          <m:t>x</m:t>
                        </m:r>
                        <m:r>
                          <a:rPr lang="en-CA" sz="2200" i="1" spc="-45" baseline="-25000">
                            <a:latin typeface="Cambria Math" panose="02040503050406030204" pitchFamily="18" charset="0"/>
                            <a:cs typeface="Arial"/>
                          </a:rPr>
                          <m:t>1</m:t>
                        </m:r>
                        <m:r>
                          <a:rPr lang="en-CA" sz="2200" b="0" i="1" spc="-45" baseline="-25000" smtClean="0">
                            <a:latin typeface="Cambria Math" panose="02040503050406030204" pitchFamily="18" charset="0"/>
                            <a:cs typeface="Arial"/>
                          </a:rPr>
                          <m:t> </m:t>
                        </m:r>
                        <m:r>
                          <a:rPr lang="en-CA" sz="2200" b="0" i="0" spc="-45" smtClean="0">
                            <a:latin typeface="Cambria Math" panose="02040503050406030204" pitchFamily="18" charset="0"/>
                            <a:cs typeface="Arial"/>
                          </a:rPr>
                          <m:t>,</m:t>
                        </m:r>
                        <m:r>
                          <a:rPr lang="en-CA" sz="2200" i="1" spc="-45" baseline="-25000">
                            <a:latin typeface="Cambria Math" panose="02040503050406030204" pitchFamily="18" charset="0"/>
                            <a:cs typeface="Arial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2200" i="1" spc="-45" dirty="0">
                            <a:latin typeface="+mj-lt"/>
                            <a:cs typeface="Arial"/>
                          </a:rPr>
                          <m:t>x</m:t>
                        </m:r>
                        <m:r>
                          <a:rPr lang="en-CA" sz="2200" i="1" spc="-45" baseline="-25000">
                            <a:latin typeface="Cambria Math" panose="02040503050406030204" pitchFamily="18" charset="0"/>
                            <a:cs typeface="Arial"/>
                          </a:rPr>
                          <m:t>2</m:t>
                        </m:r>
                      </m:e>
                    </m:d>
                  </m:oMath>
                </a14:m>
                <a:r>
                  <a:rPr lang="fr-FR" sz="2200" i="1" spc="-45" dirty="0">
                    <a:latin typeface="+mj-lt"/>
                    <a:cs typeface="Arial"/>
                  </a:rPr>
                  <a:t> </a:t>
                </a:r>
                <a:r>
                  <a:rPr lang="en-CA" sz="2200" i="1" spc="-105" dirty="0">
                    <a:latin typeface="Meiryo" panose="020B0604030504040204" pitchFamily="34" charset="-128"/>
                    <a:ea typeface="Meiryo" panose="020B0604030504040204" pitchFamily="34" charset="-128"/>
                    <a:cs typeface="Meiryo"/>
                  </a:rPr>
                  <a:t>←→</a:t>
                </a:r>
                <a:r>
                  <a:rPr lang="fr-FR" sz="2200" i="1" spc="-45" dirty="0">
                    <a:latin typeface="+mj-lt"/>
                    <a:cs typeface="Arial"/>
                  </a:rPr>
                  <a:t> </a:t>
                </a:r>
                <a:r>
                  <a:rPr lang="en-CA" sz="2200" i="1" spc="-50" dirty="0">
                    <a:latin typeface="+mj-lt"/>
                    <a:cs typeface="Tahoma"/>
                  </a:rPr>
                  <a:t>F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CA" sz="2200" i="1" spc="-50">
                            <a:latin typeface="Cambria Math" panose="02040503050406030204" pitchFamily="18" charset="0"/>
                            <a:cs typeface="Tahoma"/>
                          </a:rPr>
                        </m:ctrlPr>
                      </m:dPr>
                      <m:e>
                        <m:r>
                          <a:rPr lang="en-CA" sz="2200" i="1" spc="-50">
                            <a:latin typeface="Cambria Math" panose="02040503050406030204" pitchFamily="18" charset="0"/>
                            <a:cs typeface="Tahoma"/>
                          </a:rPr>
                          <m:t>𝑣</m:t>
                        </m:r>
                        <m:r>
                          <a:rPr lang="en-CA" sz="2200" i="1" spc="-50" baseline="-25000">
                            <a:latin typeface="Cambria Math" panose="02040503050406030204" pitchFamily="18" charset="0"/>
                            <a:cs typeface="Tahoma"/>
                          </a:rPr>
                          <m:t>1</m:t>
                        </m:r>
                        <m:r>
                          <a:rPr lang="en-CA" sz="2200" i="1" spc="-50">
                            <a:latin typeface="Cambria Math" panose="02040503050406030204" pitchFamily="18" charset="0"/>
                            <a:cs typeface="Tahoma"/>
                          </a:rPr>
                          <m:t> </m:t>
                        </m:r>
                        <m:r>
                          <a:rPr lang="en-CA" sz="2200" spc="-50">
                            <a:latin typeface="Cambria Math" panose="02040503050406030204" pitchFamily="18" charset="0"/>
                            <a:cs typeface="Tahoma"/>
                          </a:rPr>
                          <m:t>,</m:t>
                        </m:r>
                        <m:r>
                          <a:rPr lang="en-CA" sz="2200" i="1" spc="-50">
                            <a:latin typeface="Cambria Math" panose="02040503050406030204" pitchFamily="18" charset="0"/>
                            <a:cs typeface="Tahoma"/>
                          </a:rPr>
                          <m:t> </m:t>
                        </m:r>
                        <m:r>
                          <a:rPr lang="en-CA" sz="2200" i="1" spc="-50">
                            <a:latin typeface="Cambria Math" panose="02040503050406030204" pitchFamily="18" charset="0"/>
                            <a:cs typeface="Tahoma"/>
                          </a:rPr>
                          <m:t>𝑣</m:t>
                        </m:r>
                        <m:r>
                          <a:rPr lang="en-CA" sz="2200" i="1" spc="-50" baseline="-25000">
                            <a:latin typeface="Cambria Math" panose="02040503050406030204" pitchFamily="18" charset="0"/>
                            <a:cs typeface="Tahoma"/>
                          </a:rPr>
                          <m:t>2</m:t>
                        </m:r>
                      </m:e>
                    </m:d>
                    <m:r>
                      <a:rPr lang="en-CA" sz="2200" i="1" spc="-50" baseline="-25000">
                        <a:latin typeface="Cambria Math" panose="02040503050406030204" pitchFamily="18" charset="0"/>
                        <a:cs typeface="Tahoma"/>
                      </a:rPr>
                      <m:t> </m:t>
                    </m:r>
                  </m:oMath>
                </a14:m>
                <a:endParaRPr lang="fr-FR" sz="2200" spc="-45" dirty="0">
                  <a:latin typeface="+mj-lt"/>
                  <a:cs typeface="Arial"/>
                </a:endParaRPr>
              </a:p>
              <a:p>
                <a:pPr marL="482400" indent="-230400">
                  <a:spcBef>
                    <a:spcPts val="1200"/>
                  </a:spcBef>
                  <a:buClr>
                    <a:schemeClr val="tx1"/>
                  </a:buClr>
                  <a:buSzPct val="135000"/>
                </a:pPr>
                <a:r>
                  <a:rPr lang="fr-FR" sz="2200" i="1" spc="-10" dirty="0">
                    <a:latin typeface="+mj-lt"/>
                    <a:cs typeface="Times New Roman"/>
                  </a:rPr>
                  <a:t>				            </a:t>
                </a:r>
                <a:r>
                  <a:rPr lang="fr-FR" sz="2200" spc="-10" dirty="0">
                    <a:latin typeface="+mj-lt"/>
                    <a:cs typeface="Times New Roman"/>
                  </a:rPr>
                  <a:t>:  rotation d’angle </a:t>
                </a:r>
                <a14:m>
                  <m:oMath xmlns:m="http://schemas.openxmlformats.org/officeDocument/2006/math">
                    <m:r>
                      <a:rPr lang="fr-FR" sz="2200" i="1" spc="-1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−</m:t>
                    </m:r>
                    <m:r>
                      <a:rPr lang="fr-FR" sz="2200" i="1" spc="-1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/>
                      </a:rPr>
                      <m:t>𝜃</m:t>
                    </m:r>
                  </m:oMath>
                </a14:m>
                <a:endParaRPr lang="en-CA" sz="2200" spc="10" dirty="0">
                  <a:latin typeface="+mj-lt"/>
                  <a:cs typeface="Arabic Typesetting" panose="03020402040406030203" pitchFamily="66" charset="-78"/>
                </a:endParaRPr>
              </a:p>
              <a:p>
                <a:pPr marL="482400" indent="-230400">
                  <a:spcBef>
                    <a:spcPts val="1200"/>
                  </a:spcBef>
                  <a:buClr>
                    <a:schemeClr val="tx1"/>
                  </a:buClr>
                  <a:buSzPct val="135000"/>
                </a:pPr>
                <a:r>
                  <a:rPr lang="fr-FR" sz="2200" spc="-45" dirty="0">
                    <a:latin typeface="+mj-lt"/>
                    <a:cs typeface="Arial"/>
                  </a:rPr>
                  <a:t>Image tournée de </a:t>
                </a:r>
                <a14:m>
                  <m:oMath xmlns:m="http://schemas.openxmlformats.org/officeDocument/2006/math">
                    <m:r>
                      <a:rPr lang="en-CA" sz="2200" b="0" i="0" spc="-45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</a:rPr>
                      <m:t>−</m:t>
                    </m:r>
                    <m:r>
                      <a:rPr lang="fr-FR" sz="2200" b="0" i="1" spc="-45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</a:rPr>
                      <m:t>𝜃</m:t>
                    </m:r>
                    <m:r>
                      <a:rPr lang="en-CA" sz="2200" b="0" i="1" spc="-45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</a:rPr>
                      <m:t> : </m:t>
                    </m:r>
                  </m:oMath>
                </a14:m>
                <a:r>
                  <a:rPr lang="fr-FR" sz="2200" i="1" spc="-10" dirty="0">
                    <a:latin typeface="+mj-lt"/>
                    <a:cs typeface="Times New Roman"/>
                  </a:rPr>
                  <a:t>g</a:t>
                </a:r>
                <a:r>
                  <a:rPr lang="en-CA" sz="2200" spc="-45" dirty="0">
                    <a:latin typeface="+mj-lt"/>
                    <a:cs typeface="Arial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CA" sz="2200" i="1" spc="-45">
                            <a:latin typeface="Cambria Math" panose="02040503050406030204" pitchFamily="18" charset="0"/>
                            <a:cs typeface="Arial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FR" sz="2200" i="1" spc="-45" dirty="0">
                            <a:latin typeface="+mj-lt"/>
                            <a:cs typeface="Arial"/>
                          </a:rPr>
                          <m:t>x</m:t>
                        </m:r>
                        <m:r>
                          <a:rPr lang="en-CA" sz="2200" b="0" i="1" spc="-45" baseline="-25000">
                            <a:latin typeface="Cambria Math" panose="02040503050406030204" pitchFamily="18" charset="0"/>
                            <a:cs typeface="Arial"/>
                          </a:rPr>
                          <m:t>1 </m:t>
                        </m:r>
                        <m:r>
                          <a:rPr lang="en-CA" sz="2200" b="0" spc="-45">
                            <a:latin typeface="Cambria Math" panose="02040503050406030204" pitchFamily="18" charset="0"/>
                            <a:cs typeface="Arial"/>
                          </a:rPr>
                          <m:t>,</m:t>
                        </m:r>
                        <m:r>
                          <a:rPr lang="en-CA" sz="2200" b="0" i="1" spc="-45" baseline="-25000">
                            <a:latin typeface="Cambria Math" panose="02040503050406030204" pitchFamily="18" charset="0"/>
                            <a:cs typeface="Arial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2200" i="1" spc="-45" dirty="0">
                            <a:latin typeface="+mj-lt"/>
                            <a:cs typeface="Arial"/>
                          </a:rPr>
                          <m:t>x</m:t>
                        </m:r>
                        <m:r>
                          <a:rPr lang="en-CA" sz="2200" b="0" i="1" spc="-45" baseline="-25000">
                            <a:latin typeface="Cambria Math" panose="02040503050406030204" pitchFamily="18" charset="0"/>
                            <a:cs typeface="Arial"/>
                          </a:rPr>
                          <m:t>2</m:t>
                        </m:r>
                      </m:e>
                    </m:d>
                    <m:r>
                      <a:rPr lang="en-CA" sz="2200" b="0" i="1" spc="-45" baseline="-25000">
                        <a:latin typeface="Cambria Math" panose="02040503050406030204" pitchFamily="18" charset="0"/>
                        <a:cs typeface="Arial"/>
                      </a:rPr>
                      <m:t> </m:t>
                    </m:r>
                  </m:oMath>
                </a14:m>
                <a:r>
                  <a:rPr lang="en-CA" sz="2200" i="1" spc="-105" dirty="0">
                    <a:latin typeface="+mj-lt"/>
                    <a:ea typeface="Meiryo" panose="020B0604030504040204" pitchFamily="34" charset="-128"/>
                    <a:cs typeface="Meiryo"/>
                  </a:rPr>
                  <a:t>←→</a:t>
                </a:r>
                <a:r>
                  <a:rPr lang="en-CA" sz="2200" i="1" spc="-105" baseline="-25000" dirty="0">
                    <a:latin typeface="+mj-lt"/>
                    <a:cs typeface="Meiryo"/>
                  </a:rPr>
                  <a:t>  </a:t>
                </a:r>
                <a:r>
                  <a:rPr lang="en-CA" sz="2200" i="1" spc="-105" dirty="0">
                    <a:latin typeface="+mj-lt"/>
                    <a:cs typeface="Meiryo"/>
                  </a:rPr>
                  <a:t>G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CA" sz="2200" i="1" spc="-50">
                            <a:latin typeface="Cambria Math" panose="02040503050406030204" pitchFamily="18" charset="0"/>
                            <a:cs typeface="Tahoma"/>
                          </a:rPr>
                        </m:ctrlPr>
                      </m:dPr>
                      <m:e>
                        <m:r>
                          <a:rPr lang="en-CA" sz="2200" b="0" i="1" spc="-50">
                            <a:latin typeface="Cambria Math" panose="02040503050406030204" pitchFamily="18" charset="0"/>
                            <a:cs typeface="Tahoma"/>
                          </a:rPr>
                          <m:t>𝑣</m:t>
                        </m:r>
                        <m:r>
                          <a:rPr lang="en-CA" sz="2200" b="0" i="1" spc="-50" baseline="-25000">
                            <a:latin typeface="Cambria Math" panose="02040503050406030204" pitchFamily="18" charset="0"/>
                            <a:cs typeface="Tahoma"/>
                          </a:rPr>
                          <m:t>1</m:t>
                        </m:r>
                        <m:r>
                          <a:rPr lang="en-CA" sz="2200" b="0" i="1" spc="-50">
                            <a:latin typeface="Cambria Math" panose="02040503050406030204" pitchFamily="18" charset="0"/>
                            <a:cs typeface="Tahoma"/>
                          </a:rPr>
                          <m:t> </m:t>
                        </m:r>
                        <m:r>
                          <a:rPr lang="en-CA" sz="2200" b="0" spc="-50">
                            <a:latin typeface="Cambria Math" panose="02040503050406030204" pitchFamily="18" charset="0"/>
                            <a:cs typeface="Tahoma"/>
                          </a:rPr>
                          <m:t>,</m:t>
                        </m:r>
                        <m:r>
                          <a:rPr lang="en-CA" sz="2200" b="0" i="1" spc="-50">
                            <a:latin typeface="Cambria Math" panose="02040503050406030204" pitchFamily="18" charset="0"/>
                            <a:cs typeface="Tahoma"/>
                          </a:rPr>
                          <m:t> </m:t>
                        </m:r>
                        <m:r>
                          <a:rPr lang="en-CA" sz="2200" b="0" i="1" spc="-50">
                            <a:latin typeface="Cambria Math" panose="02040503050406030204" pitchFamily="18" charset="0"/>
                            <a:cs typeface="Tahoma"/>
                          </a:rPr>
                          <m:t>𝑣</m:t>
                        </m:r>
                        <m:r>
                          <a:rPr lang="en-CA" sz="2200" b="0" i="1" spc="-50" baseline="-25000">
                            <a:latin typeface="Cambria Math" panose="02040503050406030204" pitchFamily="18" charset="0"/>
                            <a:cs typeface="Tahoma"/>
                          </a:rPr>
                          <m:t>2</m:t>
                        </m:r>
                      </m:e>
                    </m:d>
                  </m:oMath>
                </a14:m>
                <a:r>
                  <a:rPr lang="en-CA" sz="2200" spc="10" dirty="0">
                    <a:latin typeface="+mj-lt"/>
                    <a:cs typeface="Lucida Sans Unicode"/>
                  </a:rPr>
                  <a:t> </a:t>
                </a:r>
                <a:endParaRPr lang="en-CA" sz="2200" spc="10" dirty="0">
                  <a:latin typeface="+mj-lt"/>
                  <a:cs typeface="Arabic Typesetting" panose="03020402040406030203" pitchFamily="66" charset="-78"/>
                </a:endParaRPr>
              </a:p>
              <a:p>
                <a:pPr marL="482400" indent="-230400">
                  <a:spcBef>
                    <a:spcPts val="1200"/>
                  </a:spcBef>
                  <a:buClr>
                    <a:schemeClr val="tx1"/>
                  </a:buClr>
                  <a:buSzPct val="135000"/>
                </a:pPr>
                <a:r>
                  <a:rPr lang="en-CA" sz="2200" spc="-45" dirty="0">
                    <a:latin typeface="+mj-lt"/>
                    <a:cs typeface="Arial"/>
                  </a:rPr>
                  <a:t>On </a:t>
                </a:r>
                <a:r>
                  <a:rPr lang="en-CA" sz="2200" spc="-45" dirty="0" err="1">
                    <a:latin typeface="+mj-lt"/>
                    <a:cs typeface="Arial"/>
                  </a:rPr>
                  <a:t>montre</a:t>
                </a:r>
                <a:r>
                  <a:rPr lang="en-CA" sz="2200" spc="-45" dirty="0">
                    <a:latin typeface="+mj-lt"/>
                    <a:cs typeface="Arial"/>
                  </a:rPr>
                  <a:t> que </a:t>
                </a:r>
                <a:r>
                  <a:rPr lang="fr-FR" sz="2200" spc="-45" dirty="0">
                    <a:latin typeface="+mj-lt"/>
                    <a:cs typeface="Arial"/>
                  </a:rPr>
                  <a:t>  </a:t>
                </a:r>
              </a:p>
              <a:p>
                <a:pPr marL="482400" indent="-230400">
                  <a:spcBef>
                    <a:spcPts val="1200"/>
                  </a:spcBef>
                  <a:buClr>
                    <a:schemeClr val="tx1"/>
                  </a:buClr>
                  <a:buSzPct val="135000"/>
                </a:pPr>
                <a:r>
                  <a:rPr lang="en-CA" sz="2200" spc="-50" dirty="0">
                    <a:latin typeface="+mj-lt"/>
                    <a:cs typeface="Tahoma"/>
                  </a:rPr>
                  <a:t>Principe de la </a:t>
                </a:r>
                <a:r>
                  <a:rPr lang="en-CA" sz="2200" spc="-50" dirty="0" err="1">
                    <a:latin typeface="+mj-lt"/>
                    <a:cs typeface="Tahoma"/>
                  </a:rPr>
                  <a:t>démonstration</a:t>
                </a:r>
                <a:r>
                  <a:rPr lang="en-CA" sz="2200" spc="-50" dirty="0">
                    <a:latin typeface="+mj-lt"/>
                    <a:cs typeface="Tahoma"/>
                  </a:rPr>
                  <a:t> : </a:t>
                </a:r>
                <a:r>
                  <a:rPr lang="en-CA" sz="2200" spc="-50" dirty="0" err="1">
                    <a:latin typeface="+mj-lt"/>
                    <a:cs typeface="Tahoma"/>
                  </a:rPr>
                  <a:t>changement</a:t>
                </a:r>
                <a:r>
                  <a:rPr lang="en-CA" sz="2200" spc="-50" dirty="0">
                    <a:latin typeface="+mj-lt"/>
                    <a:cs typeface="Tahoma"/>
                  </a:rPr>
                  <a:t> de variable dans </a:t>
                </a:r>
                <a:r>
                  <a:rPr lang="en-CA" sz="2200" spc="-50" dirty="0" err="1">
                    <a:latin typeface="+mj-lt"/>
                    <a:cs typeface="Tahoma"/>
                  </a:rPr>
                  <a:t>l’intégrale</a:t>
                </a:r>
                <a:r>
                  <a:rPr lang="en-CA" sz="2200" spc="-50" dirty="0">
                    <a:latin typeface="+mj-lt"/>
                    <a:cs typeface="Tahoma"/>
                  </a:rPr>
                  <a:t> double de Fourier</a:t>
                </a:r>
              </a:p>
              <a:p>
                <a:pPr marL="0" indent="0">
                  <a:lnSpc>
                    <a:spcPct val="100000"/>
                  </a:lnSpc>
                  <a:spcBef>
                    <a:spcPts val="1800"/>
                  </a:spcBef>
                  <a:buSzPct val="135000"/>
                  <a:buNone/>
                </a:pPr>
                <a:r>
                  <a:rPr lang="fr-FR" sz="2600" b="1" u="sng" spc="-50" dirty="0">
                    <a:solidFill>
                      <a:srgbClr val="0B6B1D"/>
                    </a:solidFill>
                    <a:latin typeface="+mj-lt"/>
                    <a:cs typeface="Tahoma"/>
                  </a:rPr>
                  <a:t>Illustration</a:t>
                </a:r>
              </a:p>
              <a:p>
                <a:pPr marL="0" indent="0">
                  <a:lnSpc>
                    <a:spcPct val="100000"/>
                  </a:lnSpc>
                  <a:buSzPct val="135000"/>
                  <a:buNone/>
                </a:pPr>
                <a:r>
                  <a:rPr lang="fr-FR" sz="2200" spc="-50" dirty="0">
                    <a:latin typeface="+mj-lt"/>
                    <a:cs typeface="Tahoma"/>
                  </a:rPr>
                  <a:t>Voir démonstration </a:t>
                </a:r>
                <a:r>
                  <a:rPr lang="fr-FR" sz="2200" spc="-50" dirty="0" err="1">
                    <a:latin typeface="Cambria Math" panose="02040503050406030204" pitchFamily="18" charset="0"/>
                    <a:ea typeface="Cambria Math" panose="02040503050406030204" pitchFamily="18" charset="0"/>
                    <a:cs typeface="Tahoma"/>
                  </a:rPr>
                  <a:t>demo_rotTF</a:t>
                </a:r>
                <a:endParaRPr lang="fr-FR" sz="2200" spc="-50" dirty="0">
                  <a:latin typeface="Cambria Math" panose="02040503050406030204" pitchFamily="18" charset="0"/>
                  <a:ea typeface="Cambria Math" panose="02040503050406030204" pitchFamily="18" charset="0"/>
                  <a:cs typeface="Tahoma"/>
                </a:endParaRPr>
              </a:p>
              <a:p>
                <a:pPr marL="482400" indent="-230400">
                  <a:spcBef>
                    <a:spcPts val="1200"/>
                  </a:spcBef>
                  <a:buClr>
                    <a:schemeClr val="tx1"/>
                  </a:buClr>
                  <a:buSzPct val="135000"/>
                </a:pPr>
                <a:endParaRPr lang="fr-FR" sz="2200" spc="-45" dirty="0">
                  <a:latin typeface="+mj-lt"/>
                  <a:cs typeface="Arial"/>
                </a:endParaRPr>
              </a:p>
            </p:txBody>
          </p:sp>
        </mc:Choice>
        <mc:Fallback xmlns="">
          <p:sp>
            <p:nvSpPr>
              <p:cNvPr id="20" name="Content Placeholder 5">
                <a:extLst>
                  <a:ext uri="{FF2B5EF4-FFF2-40B4-BE49-F238E27FC236}">
                    <a16:creationId xmlns:a16="http://schemas.microsoft.com/office/drawing/2014/main" id="{3E487F8D-17E3-42F8-BE4C-80FBF11746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721" y="1309508"/>
                <a:ext cx="8506901" cy="5103323"/>
              </a:xfrm>
              <a:prstGeom prst="rect">
                <a:avLst/>
              </a:prstGeom>
              <a:blipFill>
                <a:blip r:embed="rId3"/>
                <a:stretch>
                  <a:fillRect l="-1341" t="-1244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B47FD1A8-8C1E-46A1-9DB6-BB940F5C8AA3}"/>
              </a:ext>
            </a:extLst>
          </p:cNvPr>
          <p:cNvSpPr txBox="1"/>
          <p:nvPr/>
        </p:nvSpPr>
        <p:spPr>
          <a:xfrm>
            <a:off x="1330220" y="-48017"/>
            <a:ext cx="31677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600" b="1" dirty="0">
                <a:solidFill>
                  <a:schemeClr val="bg1"/>
                </a:solidFill>
                <a:latin typeface="+mj-lt"/>
              </a:rPr>
              <a:t>   Cadre 2D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3AB523-2299-49FC-8A70-C1B5281A4B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042" y="2339719"/>
            <a:ext cx="3818082" cy="3209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3A6583D-80CD-4A4D-9E9F-525B45AA98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3314" y="3261340"/>
            <a:ext cx="3091920" cy="37018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10A1117-F1ED-44B9-A48D-ADA57D368680}"/>
              </a:ext>
            </a:extLst>
          </p:cNvPr>
          <p:cNvSpPr txBox="1"/>
          <p:nvPr/>
        </p:nvSpPr>
        <p:spPr>
          <a:xfrm>
            <a:off x="4639172" y="-48017"/>
            <a:ext cx="4504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Extension 2D de la </a:t>
            </a:r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transformée</a:t>
            </a: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de Fourier</a:t>
            </a:r>
          </a:p>
        </p:txBody>
      </p:sp>
    </p:spTree>
    <p:extLst>
      <p:ext uri="{BB962C8B-B14F-4D97-AF65-F5344CB8AC3E}">
        <p14:creationId xmlns:p14="http://schemas.microsoft.com/office/powerpoint/2010/main" val="122040871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3B8085-85D7-4069-BD18-BCA4BA2C62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04730"/>
            <a:ext cx="7886700" cy="4373218"/>
          </a:xfrm>
        </p:spPr>
        <p:txBody>
          <a:bodyPr>
            <a:normAutofit fontScale="70000" lnSpcReduction="20000"/>
          </a:bodyPr>
          <a:lstStyle/>
          <a:p>
            <a:pPr marL="514350" indent="-514350">
              <a:lnSpc>
                <a:spcPct val="150000"/>
              </a:lnSpc>
              <a:buClr>
                <a:schemeClr val="tx1"/>
              </a:buClr>
              <a:buSzPct val="100000"/>
              <a:buAutoNum type="arabicPeriod"/>
            </a:pPr>
            <a:r>
              <a:rPr lang="fr-FR" sz="3100" b="1" spc="-45" dirty="0">
                <a:solidFill>
                  <a:srgbClr val="0070C0"/>
                </a:solidFill>
                <a:latin typeface="+mj-lt"/>
                <a:cs typeface="Tahoma"/>
              </a:rPr>
              <a:t>͏͏</a:t>
            </a:r>
            <a:r>
              <a:rPr lang="fr-FR" sz="3400" b="1" spc="-45" dirty="0">
                <a:solidFill>
                  <a:srgbClr val="0070C0"/>
                </a:solidFill>
                <a:latin typeface="+mj-lt"/>
                <a:cs typeface="Tahoma"/>
              </a:rPr>
              <a:t>Cadre 1D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800" spc="-45" dirty="0">
                <a:latin typeface="+mj-lt"/>
                <a:cs typeface="Tahoma"/>
              </a:rPr>
              <a:t>Révision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800" spc="-45" dirty="0">
                <a:latin typeface="+mj-lt"/>
                <a:cs typeface="Tahoma"/>
              </a:rPr>
              <a:t>Séries de Fourier : interprétation géométrique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800" spc="-45" dirty="0">
                <a:latin typeface="+mj-lt"/>
                <a:cs typeface="Tahoma"/>
              </a:rPr>
              <a:t>Extension : approche géométrique de la transformée de Fourier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800" spc="-45" dirty="0">
                <a:latin typeface="+mj-lt"/>
                <a:cs typeface="Tahoma"/>
              </a:rPr>
              <a:t>Échantillonnage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800" spc="-45" dirty="0">
                <a:latin typeface="+mj-lt"/>
                <a:cs typeface="Tahoma"/>
              </a:rPr>
              <a:t>Transformée de Fourier à temps discret et transformée de Fourier discrète</a:t>
            </a:r>
          </a:p>
          <a:p>
            <a:pPr marL="514350" indent="-514350">
              <a:lnSpc>
                <a:spcPct val="150000"/>
              </a:lnSpc>
              <a:buClr>
                <a:schemeClr val="tx1"/>
              </a:buClr>
              <a:buSzPct val="80000"/>
              <a:buAutoNum type="arabicPeriod"/>
            </a:pPr>
            <a:r>
              <a:rPr lang="fr-FR" sz="4200" b="1" spc="-65" dirty="0">
                <a:solidFill>
                  <a:srgbClr val="0070C0"/>
                </a:solidFill>
                <a:latin typeface="+mj-lt"/>
                <a:cs typeface="Tahoma"/>
              </a:rPr>
              <a:t>͏͏͏</a:t>
            </a:r>
            <a:r>
              <a:rPr lang="fr-FR" sz="3400" b="1" spc="-65" dirty="0">
                <a:solidFill>
                  <a:srgbClr val="0070C0"/>
                </a:solidFill>
                <a:latin typeface="+mj-lt"/>
                <a:cs typeface="Tahoma"/>
              </a:rPr>
              <a:t>Cadre 2D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en-CA" sz="2800" spc="-65" dirty="0">
                <a:latin typeface="+mj-lt"/>
                <a:cs typeface="Tahoma"/>
              </a:rPr>
              <a:t>Extension 2D de la </a:t>
            </a:r>
            <a:r>
              <a:rPr lang="en-CA" sz="2800" spc="-65" dirty="0" err="1">
                <a:latin typeface="+mj-lt"/>
                <a:cs typeface="Tahoma"/>
              </a:rPr>
              <a:t>transformée</a:t>
            </a:r>
            <a:r>
              <a:rPr lang="en-CA" sz="2800" spc="-65" dirty="0">
                <a:latin typeface="+mj-lt"/>
                <a:cs typeface="Tahoma"/>
              </a:rPr>
              <a:t> de Fourier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en-CA" sz="2800" spc="-65" dirty="0" err="1">
                <a:latin typeface="+mj-lt"/>
                <a:cs typeface="Tahoma"/>
              </a:rPr>
              <a:t>Échantillonnage</a:t>
            </a:r>
            <a:r>
              <a:rPr lang="en-CA" sz="2800" spc="-65" dirty="0">
                <a:latin typeface="+mj-lt"/>
                <a:cs typeface="Tahoma"/>
              </a:rPr>
              <a:t> 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en-CA" sz="2800" spc="-65" dirty="0">
                <a:latin typeface="+mj-lt"/>
                <a:cs typeface="Tahoma"/>
              </a:rPr>
              <a:t>Aspects </a:t>
            </a:r>
            <a:r>
              <a:rPr lang="en-CA" sz="2800" spc="-65" dirty="0" err="1">
                <a:latin typeface="+mj-lt"/>
                <a:cs typeface="Tahoma"/>
              </a:rPr>
              <a:t>practiques</a:t>
            </a:r>
            <a:endParaRPr lang="en-CA" sz="2800" spc="-65" dirty="0">
              <a:latin typeface="+mj-lt"/>
              <a:cs typeface="Tahoma"/>
            </a:endParaRPr>
          </a:p>
          <a:p>
            <a:pPr marL="514350" indent="-514350">
              <a:lnSpc>
                <a:spcPct val="150000"/>
              </a:lnSpc>
              <a:buClr>
                <a:schemeClr val="tx1"/>
              </a:buClr>
              <a:buAutoNum type="arabicPeriod" startAt="3"/>
            </a:pPr>
            <a:endParaRPr lang="en-CA" sz="3000" b="1" dirty="0">
              <a:solidFill>
                <a:schemeClr val="accent1"/>
              </a:solidFill>
              <a:latin typeface="+mj-lt"/>
            </a:endParaRPr>
          </a:p>
          <a:p>
            <a:pPr marL="514350" indent="-514350">
              <a:lnSpc>
                <a:spcPct val="150000"/>
              </a:lnSpc>
              <a:buClr>
                <a:schemeClr val="tx1"/>
              </a:buClr>
              <a:buAutoNum type="arabicPeriod" startAt="3"/>
            </a:pPr>
            <a:endParaRPr lang="en-CA" sz="34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690BFE-6991-4211-81F1-F00AC55FE66A}"/>
              </a:ext>
            </a:extLst>
          </p:cNvPr>
          <p:cNvSpPr txBox="1"/>
          <p:nvPr/>
        </p:nvSpPr>
        <p:spPr>
          <a:xfrm>
            <a:off x="355600" y="177601"/>
            <a:ext cx="6306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Plan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C0FCAD5-5009-4266-8DCD-449A3445F144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" name="Rectangle 1">
            <a:hlinkClick r:id="rId3" action="ppaction://hlinksldjump"/>
            <a:extLst>
              <a:ext uri="{FF2B5EF4-FFF2-40B4-BE49-F238E27FC236}">
                <a16:creationId xmlns:a16="http://schemas.microsoft.com/office/drawing/2014/main" id="{238AE38F-6279-47F1-A3B6-EF0060BF7357}"/>
              </a:ext>
            </a:extLst>
          </p:cNvPr>
          <p:cNvSpPr/>
          <p:nvPr/>
        </p:nvSpPr>
        <p:spPr>
          <a:xfrm>
            <a:off x="1203158" y="1588168"/>
            <a:ext cx="1227221" cy="3007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Rectangle 2">
            <a:hlinkClick r:id="rId4" action="ppaction://hlinksldjump"/>
            <a:extLst>
              <a:ext uri="{FF2B5EF4-FFF2-40B4-BE49-F238E27FC236}">
                <a16:creationId xmlns:a16="http://schemas.microsoft.com/office/drawing/2014/main" id="{D80B17CA-EDE3-4934-9CEB-C99EA3CA7FA3}"/>
              </a:ext>
            </a:extLst>
          </p:cNvPr>
          <p:cNvSpPr/>
          <p:nvPr/>
        </p:nvSpPr>
        <p:spPr>
          <a:xfrm>
            <a:off x="1203158" y="4006516"/>
            <a:ext cx="1227221" cy="3007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FACE8AC-2458-1230-E6F0-403A104D0963}"/>
              </a:ext>
            </a:extLst>
          </p:cNvPr>
          <p:cNvSpPr/>
          <p:nvPr/>
        </p:nvSpPr>
        <p:spPr>
          <a:xfrm>
            <a:off x="1203158" y="4767049"/>
            <a:ext cx="7312192" cy="300758"/>
          </a:xfrm>
          <a:prstGeom prst="roundRect">
            <a:avLst/>
          </a:prstGeom>
          <a:noFill/>
          <a:ln w="19050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798232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496957" y="865172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28259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43972A4-2286-487E-87F2-919B9B93CBCC}"/>
              </a:ext>
            </a:extLst>
          </p:cNvPr>
          <p:cNvSpPr txBox="1"/>
          <p:nvPr/>
        </p:nvSpPr>
        <p:spPr>
          <a:xfrm>
            <a:off x="355599" y="265940"/>
            <a:ext cx="7058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TF 2D de </a:t>
            </a:r>
            <a:r>
              <a:rPr lang="en-US" sz="32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signaux</a:t>
            </a:r>
            <a:r>
              <a:rPr lang="en-US" sz="32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CA" sz="32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échantillonnés</a:t>
            </a:r>
            <a:endParaRPr lang="en-US" sz="3200" b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ontent Placeholder 5">
                <a:extLst>
                  <a:ext uri="{FF2B5EF4-FFF2-40B4-BE49-F238E27FC236}">
                    <a16:creationId xmlns:a16="http://schemas.microsoft.com/office/drawing/2014/main" id="{3E487F8D-17E3-42F8-BE4C-80FBF117463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74781" y="1629880"/>
                <a:ext cx="8982698" cy="4050725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00000"/>
                  </a:lnSpc>
                  <a:buSzPct val="135000"/>
                  <a:buNone/>
                </a:pPr>
                <a:r>
                  <a:rPr lang="fr-FR" sz="2600" b="1" u="sng" spc="-50" dirty="0">
                    <a:latin typeface="+mj-lt"/>
                    <a:cs typeface="Tahoma"/>
                  </a:rPr>
                  <a:t>Extension directe des résultats 1D</a:t>
                </a:r>
              </a:p>
              <a:p>
                <a:pPr marL="0" indent="0">
                  <a:lnSpc>
                    <a:spcPct val="100000"/>
                  </a:lnSpc>
                  <a:buSzPct val="135000"/>
                  <a:buNone/>
                </a:pPr>
                <a:endParaRPr lang="fr-FR" sz="1100" b="1" u="sng" spc="-50" dirty="0">
                  <a:latin typeface="+mj-lt"/>
                  <a:cs typeface="Tahoma"/>
                </a:endParaRPr>
              </a:p>
              <a:p>
                <a:pPr marL="482400" indent="-230400">
                  <a:spcBef>
                    <a:spcPts val="1200"/>
                  </a:spcBef>
                  <a:buClr>
                    <a:schemeClr val="tx1"/>
                  </a:buClr>
                  <a:buSzPct val="135000"/>
                </a:pPr>
                <a:r>
                  <a:rPr lang="en-CA" sz="2200" i="1" spc="-45" dirty="0" err="1">
                    <a:latin typeface="+mj-lt"/>
                    <a:cs typeface="Arial"/>
                  </a:rPr>
                  <a:t>f</a:t>
                </a:r>
                <a:r>
                  <a:rPr lang="en-CA" sz="2200" i="1" spc="-45" baseline="-25000" dirty="0" err="1">
                    <a:latin typeface="+mj-lt"/>
                    <a:cs typeface="Arial"/>
                  </a:rPr>
                  <a:t>e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CA" sz="2200" i="1" spc="-45">
                            <a:latin typeface="Cambria Math" panose="02040503050406030204" pitchFamily="18" charset="0"/>
                            <a:cs typeface="Arial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FR" sz="2200" i="1" spc="-45" dirty="0">
                            <a:latin typeface="+mj-lt"/>
                            <a:cs typeface="Arial"/>
                          </a:rPr>
                          <m:t>x</m:t>
                        </m:r>
                        <m:r>
                          <a:rPr lang="en-CA" sz="2200" i="1" spc="-45" baseline="-25000">
                            <a:latin typeface="Cambria Math" charset="0"/>
                            <a:cs typeface="Arial"/>
                          </a:rPr>
                          <m:t>1</m:t>
                        </m:r>
                        <m:r>
                          <a:rPr lang="en-CA" sz="2200" b="0" i="1" spc="-45" baseline="-25000" smtClean="0">
                            <a:latin typeface="Cambria Math" charset="0"/>
                            <a:cs typeface="Arial"/>
                          </a:rPr>
                          <m:t> </m:t>
                        </m:r>
                        <m:r>
                          <a:rPr lang="en-CA" sz="2200" b="0" i="0" spc="-45" smtClean="0">
                            <a:latin typeface="Cambria Math" charset="0"/>
                            <a:cs typeface="Arial"/>
                          </a:rPr>
                          <m:t>,</m:t>
                        </m:r>
                        <m:r>
                          <a:rPr lang="en-CA" sz="2200" i="1" spc="-45" baseline="-25000">
                            <a:latin typeface="Cambria Math" charset="0"/>
                            <a:cs typeface="Arial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2200" i="1" spc="-45" dirty="0">
                            <a:latin typeface="+mj-lt"/>
                            <a:cs typeface="Arial"/>
                          </a:rPr>
                          <m:t>x</m:t>
                        </m:r>
                        <m:r>
                          <a:rPr lang="en-CA" sz="2200" i="1" spc="-45" baseline="-25000">
                            <a:latin typeface="Cambria Math" charset="0"/>
                            <a:cs typeface="Arial"/>
                          </a:rPr>
                          <m:t>2</m:t>
                        </m:r>
                      </m:e>
                    </m:d>
                  </m:oMath>
                </a14:m>
                <a:r>
                  <a:rPr lang="fr-FR" sz="2200" i="1" spc="-45" dirty="0">
                    <a:latin typeface="+mj-lt"/>
                    <a:cs typeface="Arial"/>
                  </a:rPr>
                  <a:t>  </a:t>
                </a:r>
                <a:r>
                  <a:rPr lang="fr-FR" sz="2200" spc="-45" dirty="0">
                    <a:latin typeface="+mj-lt"/>
                    <a:cs typeface="Arial"/>
                  </a:rPr>
                  <a:t>échantillonné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2200" i="1" spc="-45">
                            <a:latin typeface="Cambria Math" panose="02040503050406030204" pitchFamily="18" charset="0"/>
                            <a:cs typeface="Arial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fr-FR" sz="2200" i="1" spc="-45" dirty="0">
                            <a:latin typeface="+mj-lt"/>
                            <a:cs typeface="Arial"/>
                          </a:rPr>
                          <m:t>T</m:t>
                        </m:r>
                        <m:r>
                          <m:rPr>
                            <m:nor/>
                          </m:rPr>
                          <a:rPr lang="fr-FR" sz="2200" i="1" spc="-45" baseline="-25000" dirty="0">
                            <a:latin typeface="+mj-lt"/>
                            <a:cs typeface="Arial"/>
                          </a:rPr>
                          <m:t>e</m:t>
                        </m:r>
                        <m:r>
                          <m:rPr>
                            <m:nor/>
                          </m:rPr>
                          <a:rPr lang="fr-FR" sz="2200" spc="-45" baseline="-25000" dirty="0">
                            <a:latin typeface="+mj-lt"/>
                            <a:cs typeface="Arial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fr-FR" sz="2200" spc="-45" dirty="0">
                            <a:latin typeface="+mj-lt"/>
                            <a:cs typeface="Arial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2200" spc="-45" dirty="0">
                            <a:latin typeface="+mj-lt"/>
                            <a:cs typeface="Arial"/>
                          </a:rPr>
                          <m:t>, </m:t>
                        </m:r>
                        <m:r>
                          <m:rPr>
                            <m:nor/>
                          </m:rPr>
                          <a:rPr lang="fr-FR" sz="2200" i="1" spc="-45" dirty="0">
                            <a:latin typeface="+mj-lt"/>
                            <a:cs typeface="Arial"/>
                          </a:rPr>
                          <m:t>T</m:t>
                        </m:r>
                        <m:r>
                          <m:rPr>
                            <m:nor/>
                          </m:rPr>
                          <a:rPr lang="fr-FR" sz="2200" i="1" spc="-45" baseline="-25000" dirty="0">
                            <a:latin typeface="+mj-lt"/>
                            <a:cs typeface="Arial"/>
                          </a:rPr>
                          <m:t>e</m:t>
                        </m:r>
                        <m:r>
                          <m:rPr>
                            <m:nor/>
                          </m:rPr>
                          <a:rPr lang="fr-FR" sz="2200" spc="-45" baseline="-25000" dirty="0">
                            <a:latin typeface="+mj-lt"/>
                            <a:cs typeface="Arial"/>
                          </a:rPr>
                          <m:t>2</m:t>
                        </m:r>
                      </m:e>
                    </m:d>
                  </m:oMath>
                </a14:m>
                <a:r>
                  <a:rPr lang="fr-FR" sz="2200" spc="-45" dirty="0">
                    <a:latin typeface="+mj-lt"/>
                    <a:cs typeface="Arial"/>
                  </a:rPr>
                  <a:t>  </a:t>
                </a:r>
                <a:r>
                  <a:rPr lang="en-CA" sz="2200" spc="-110" dirty="0">
                    <a:latin typeface="+mj-lt"/>
                    <a:cs typeface="Meiryo"/>
                  </a:rPr>
                  <a:t>⇒</a:t>
                </a:r>
                <a:r>
                  <a:rPr lang="fr-FR" sz="2200" spc="-45" dirty="0">
                    <a:latin typeface="+mj-lt"/>
                    <a:cs typeface="Arial"/>
                    <a:sym typeface="Symbol" panose="05050102010706020507" pitchFamily="18" charset="2"/>
                  </a:rPr>
                  <a:t>   </a:t>
                </a:r>
                <a:r>
                  <a:rPr lang="en-CA" sz="2200" i="1" spc="-50" dirty="0">
                    <a:latin typeface="+mj-lt"/>
                    <a:cs typeface="Tahoma"/>
                  </a:rPr>
                  <a:t>F</a:t>
                </a:r>
                <a:r>
                  <a:rPr lang="en-CA" sz="2200" i="1" spc="-50" baseline="-25000" dirty="0">
                    <a:latin typeface="+mj-lt"/>
                    <a:cs typeface="Tahoma"/>
                  </a:rPr>
                  <a:t>e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CA" sz="2200" i="1" spc="-50">
                            <a:latin typeface="Cambria Math" panose="02040503050406030204" pitchFamily="18" charset="0"/>
                            <a:cs typeface="Tahoma"/>
                          </a:rPr>
                        </m:ctrlPr>
                      </m:dPr>
                      <m:e>
                        <m:r>
                          <a:rPr lang="en-CA" sz="2200" i="1" spc="-50">
                            <a:latin typeface="Cambria Math" charset="0"/>
                            <a:cs typeface="Tahoma"/>
                          </a:rPr>
                          <m:t>𝑣</m:t>
                        </m:r>
                        <m:r>
                          <a:rPr lang="en-CA" sz="2200" i="1" spc="-50" baseline="-25000">
                            <a:latin typeface="Cambria Math" charset="0"/>
                            <a:cs typeface="Tahoma"/>
                          </a:rPr>
                          <m:t>1</m:t>
                        </m:r>
                        <m:r>
                          <a:rPr lang="en-CA" sz="2200" i="1" spc="-50">
                            <a:latin typeface="Cambria Math" charset="0"/>
                            <a:cs typeface="Tahoma"/>
                          </a:rPr>
                          <m:t> </m:t>
                        </m:r>
                        <m:r>
                          <a:rPr lang="en-CA" sz="2200" spc="-50">
                            <a:latin typeface="Cambria Math" charset="0"/>
                            <a:cs typeface="Tahoma"/>
                          </a:rPr>
                          <m:t>,</m:t>
                        </m:r>
                        <m:r>
                          <a:rPr lang="en-CA" sz="2200" i="1" spc="-50">
                            <a:latin typeface="Cambria Math" charset="0"/>
                            <a:cs typeface="Tahoma"/>
                          </a:rPr>
                          <m:t> </m:t>
                        </m:r>
                        <m:r>
                          <a:rPr lang="en-CA" sz="2200" i="1" spc="-50">
                            <a:latin typeface="Cambria Math" charset="0"/>
                            <a:cs typeface="Tahoma"/>
                          </a:rPr>
                          <m:t>𝑣</m:t>
                        </m:r>
                        <m:r>
                          <a:rPr lang="en-CA" sz="2200" i="1" spc="-50" baseline="-25000">
                            <a:latin typeface="Cambria Math" charset="0"/>
                            <a:cs typeface="Tahoma"/>
                          </a:rPr>
                          <m:t>2</m:t>
                        </m:r>
                      </m:e>
                    </m:d>
                  </m:oMath>
                </a14:m>
                <a:r>
                  <a:rPr lang="fr-FR" sz="2200" spc="-45" dirty="0">
                    <a:latin typeface="+mj-lt"/>
                    <a:cs typeface="Arial"/>
                  </a:rPr>
                  <a:t> périodique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2200" i="1" spc="-45" smtClean="0">
                            <a:latin typeface="Cambria Math" panose="02040503050406030204" pitchFamily="18" charset="0"/>
                            <a:cs typeface="Arial"/>
                          </a:rPr>
                        </m:ctrlPr>
                      </m:dPr>
                      <m:e>
                        <m:f>
                          <m:fPr>
                            <m:type m:val="lin"/>
                            <m:ctrlPr>
                              <a:rPr lang="en-CA" sz="2200" i="1" spc="-45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</m:ctrlPr>
                          </m:fPr>
                          <m:num>
                            <m:r>
                              <a:rPr lang="en-CA" sz="2200" i="1" spc="-45">
                                <a:latin typeface="Cambria Math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fr-FR" sz="2200" i="1" spc="-45" dirty="0">
                                <a:latin typeface="+mj-lt"/>
                                <a:cs typeface="Arial"/>
                              </a:rPr>
                              <m:t>T</m:t>
                            </m:r>
                            <m:r>
                              <m:rPr>
                                <m:nor/>
                              </m:rPr>
                              <a:rPr lang="fr-FR" sz="2200" i="1" spc="-45" baseline="-25000" dirty="0">
                                <a:latin typeface="+mj-lt"/>
                                <a:cs typeface="Arial"/>
                              </a:rPr>
                              <m:t>e</m:t>
                            </m:r>
                            <m:r>
                              <m:rPr>
                                <m:nor/>
                              </m:rPr>
                              <a:rPr lang="fr-FR" sz="2200" spc="-45" baseline="-25000" dirty="0">
                                <a:latin typeface="+mj-lt"/>
                                <a:cs typeface="Arial"/>
                              </a:rPr>
                              <m:t>1</m:t>
                            </m:r>
                          </m:den>
                        </m:f>
                        <m:r>
                          <a:rPr lang="en-CA" sz="2200" spc="-45" baseline="-25000" dirty="0">
                            <a:latin typeface="Cambria Math" charset="0"/>
                            <a:cs typeface="Arial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fr-FR" sz="2200" spc="-45" dirty="0">
                            <a:latin typeface="+mj-lt"/>
                            <a:cs typeface="Arial"/>
                          </a:rPr>
                          <m:t>, </m:t>
                        </m:r>
                        <m:f>
                          <m:fPr>
                            <m:type m:val="lin"/>
                            <m:ctrlPr>
                              <a:rPr lang="en-CA" sz="2200" i="1" spc="-45">
                                <a:latin typeface="Cambria Math" panose="02040503050406030204" pitchFamily="18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</m:ctrlPr>
                          </m:fPr>
                          <m:num>
                            <m:r>
                              <a:rPr lang="en-CA" sz="2200" i="1" spc="-45">
                                <a:latin typeface="Cambria Math" charset="0"/>
                                <a:ea typeface="Tahoma" panose="020B0604030504040204" pitchFamily="34" charset="0"/>
                                <a:cs typeface="Tahoma" panose="020B060403050404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fr-FR" sz="2200" i="1" spc="-45" dirty="0">
                                <a:latin typeface="+mj-lt"/>
                                <a:cs typeface="Arial"/>
                              </a:rPr>
                              <m:t>T</m:t>
                            </m:r>
                            <m:r>
                              <m:rPr>
                                <m:nor/>
                              </m:rPr>
                              <a:rPr lang="fr-FR" sz="2200" i="1" spc="-45" baseline="-25000" dirty="0">
                                <a:latin typeface="+mj-lt"/>
                                <a:cs typeface="Arial"/>
                              </a:rPr>
                              <m:t>e</m:t>
                            </m:r>
                            <m:r>
                              <m:rPr>
                                <m:nor/>
                              </m:rPr>
                              <a:rPr lang="fr-FR" sz="2200" spc="-45" baseline="-25000" dirty="0">
                                <a:latin typeface="+mj-lt"/>
                                <a:cs typeface="Arial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fr-FR" sz="2200" spc="-45" dirty="0">
                    <a:latin typeface="+mj-lt"/>
                    <a:cs typeface="Arial"/>
                  </a:rPr>
                  <a:t>  </a:t>
                </a:r>
              </a:p>
              <a:p>
                <a:pPr marL="482400" indent="-230400">
                  <a:spcBef>
                    <a:spcPts val="1200"/>
                  </a:spcBef>
                  <a:buClr>
                    <a:schemeClr val="tx1"/>
                  </a:buClr>
                  <a:buSzPct val="135000"/>
                </a:pPr>
                <a:endParaRPr lang="en-CA" sz="2200" i="1" spc="-50" dirty="0">
                  <a:latin typeface="+mj-lt"/>
                  <a:cs typeface="Tahoma"/>
                </a:endParaRPr>
              </a:p>
              <a:p>
                <a:pPr marL="482400" indent="-230400">
                  <a:spcBef>
                    <a:spcPts val="1200"/>
                  </a:spcBef>
                  <a:buClr>
                    <a:schemeClr val="tx1"/>
                  </a:buClr>
                  <a:buSzPct val="135000"/>
                </a:pPr>
                <a:r>
                  <a:rPr lang="en-CA" sz="2200" i="1" spc="-50" dirty="0">
                    <a:latin typeface="+mj-lt"/>
                    <a:cs typeface="Tahoma"/>
                  </a:rPr>
                  <a:t>F</a:t>
                </a:r>
                <a:r>
                  <a:rPr lang="en-CA" sz="2200" i="1" spc="-50" baseline="-25000" dirty="0">
                    <a:latin typeface="+mj-lt"/>
                    <a:cs typeface="Tahoma"/>
                  </a:rPr>
                  <a:t>e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CA" sz="2200" i="1" spc="-50">
                            <a:latin typeface="Cambria Math" panose="02040503050406030204" pitchFamily="18" charset="0"/>
                            <a:cs typeface="Tahoma"/>
                          </a:rPr>
                        </m:ctrlPr>
                      </m:dPr>
                      <m:e>
                        <m:r>
                          <a:rPr lang="en-CA" sz="2200" i="1" spc="-50">
                            <a:latin typeface="Cambria Math" charset="0"/>
                            <a:cs typeface="Tahoma"/>
                          </a:rPr>
                          <m:t>𝑣</m:t>
                        </m:r>
                        <m:r>
                          <a:rPr lang="en-CA" sz="2200" i="1" spc="-50" baseline="-25000">
                            <a:latin typeface="Cambria Math" charset="0"/>
                            <a:cs typeface="Tahoma"/>
                          </a:rPr>
                          <m:t>1</m:t>
                        </m:r>
                        <m:r>
                          <a:rPr lang="en-CA" sz="2200" i="1" spc="-50">
                            <a:latin typeface="Cambria Math" charset="0"/>
                            <a:cs typeface="Tahoma"/>
                          </a:rPr>
                          <m:t> </m:t>
                        </m:r>
                        <m:r>
                          <a:rPr lang="en-CA" sz="2200" spc="-50">
                            <a:latin typeface="Cambria Math" charset="0"/>
                            <a:cs typeface="Tahoma"/>
                          </a:rPr>
                          <m:t>,</m:t>
                        </m:r>
                        <m:r>
                          <a:rPr lang="en-CA" sz="2200" i="1" spc="-50">
                            <a:latin typeface="Cambria Math" charset="0"/>
                            <a:cs typeface="Tahoma"/>
                          </a:rPr>
                          <m:t> </m:t>
                        </m:r>
                        <m:r>
                          <a:rPr lang="en-CA" sz="2200" i="1" spc="-50">
                            <a:latin typeface="Cambria Math" charset="0"/>
                            <a:cs typeface="Tahoma"/>
                          </a:rPr>
                          <m:t>𝑣</m:t>
                        </m:r>
                        <m:r>
                          <a:rPr lang="en-CA" sz="2200" i="1" spc="-50" baseline="-25000">
                            <a:latin typeface="Cambria Math" charset="0"/>
                            <a:cs typeface="Tahoma"/>
                          </a:rPr>
                          <m:t>2</m:t>
                        </m:r>
                      </m:e>
                    </m:d>
                  </m:oMath>
                </a14:m>
                <a:r>
                  <a:rPr lang="fr-FR" sz="2200" spc="-45" dirty="0">
                    <a:latin typeface="+mj-lt"/>
                    <a:cs typeface="Arial"/>
                  </a:rPr>
                  <a:t> obtenu par périodisation de </a:t>
                </a:r>
                <a:r>
                  <a:rPr lang="en-CA" sz="2200" i="1" spc="-50" dirty="0">
                    <a:latin typeface="+mj-lt"/>
                    <a:cs typeface="Tahoma"/>
                  </a:rPr>
                  <a:t>F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CA" sz="2200" i="1" spc="-50">
                            <a:latin typeface="Cambria Math" panose="02040503050406030204" pitchFamily="18" charset="0"/>
                            <a:cs typeface="Tahoma"/>
                          </a:rPr>
                        </m:ctrlPr>
                      </m:dPr>
                      <m:e>
                        <m:r>
                          <a:rPr lang="en-CA" sz="2200" i="1" spc="-50">
                            <a:latin typeface="Cambria Math" charset="0"/>
                            <a:cs typeface="Tahoma"/>
                          </a:rPr>
                          <m:t>𝑣</m:t>
                        </m:r>
                        <m:r>
                          <a:rPr lang="en-CA" sz="2200" i="1" spc="-50" baseline="-25000">
                            <a:latin typeface="Cambria Math" charset="0"/>
                            <a:cs typeface="Tahoma"/>
                          </a:rPr>
                          <m:t>1</m:t>
                        </m:r>
                        <m:r>
                          <a:rPr lang="en-CA" sz="2200" i="1" spc="-50">
                            <a:latin typeface="Cambria Math" charset="0"/>
                            <a:cs typeface="Tahoma"/>
                          </a:rPr>
                          <m:t> </m:t>
                        </m:r>
                        <m:r>
                          <a:rPr lang="en-CA" sz="2200" spc="-50">
                            <a:latin typeface="Cambria Math" charset="0"/>
                            <a:cs typeface="Tahoma"/>
                          </a:rPr>
                          <m:t>,</m:t>
                        </m:r>
                        <m:r>
                          <a:rPr lang="en-CA" sz="2200" i="1" spc="-50">
                            <a:latin typeface="Cambria Math" charset="0"/>
                            <a:cs typeface="Tahoma"/>
                          </a:rPr>
                          <m:t> </m:t>
                        </m:r>
                        <m:r>
                          <a:rPr lang="en-CA" sz="2200" i="1" spc="-50">
                            <a:latin typeface="Cambria Math" charset="0"/>
                            <a:cs typeface="Tahoma"/>
                          </a:rPr>
                          <m:t>𝑣</m:t>
                        </m:r>
                        <m:r>
                          <a:rPr lang="en-CA" sz="2200" i="1" spc="-50" baseline="-25000">
                            <a:latin typeface="Cambria Math" charset="0"/>
                            <a:cs typeface="Tahoma"/>
                          </a:rPr>
                          <m:t>2</m:t>
                        </m:r>
                      </m:e>
                    </m:d>
                  </m:oMath>
                </a14:m>
                <a:r>
                  <a:rPr lang="fr-FR" sz="2200" spc="-45" dirty="0">
                    <a:latin typeface="+mj-lt"/>
                    <a:cs typeface="Arial"/>
                  </a:rPr>
                  <a:t> </a:t>
                </a:r>
              </a:p>
              <a:p>
                <a:pPr marL="939600" lvl="1" indent="-230400">
                  <a:spcBef>
                    <a:spcPts val="1200"/>
                  </a:spcBef>
                  <a:buClr>
                    <a:schemeClr val="tx1"/>
                  </a:buClr>
                  <a:buSzPct val="135000"/>
                </a:pPr>
                <a:r>
                  <a:rPr lang="fr-FR" sz="2000" spc="-45" dirty="0">
                    <a:latin typeface="+mj-lt"/>
                    <a:cs typeface="Arial"/>
                  </a:rPr>
                  <a:t>période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CA" sz="2000" i="1" spc="-45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fPr>
                      <m:num>
                        <m:r>
                          <a:rPr lang="en-CA" sz="2000" b="0" i="1" spc="-45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fr-FR" sz="2000" i="1" spc="-45" dirty="0">
                            <a:latin typeface="+mj-lt"/>
                            <a:cs typeface="Arial"/>
                          </a:rPr>
                          <m:t>T</m:t>
                        </m:r>
                        <m:r>
                          <m:rPr>
                            <m:nor/>
                          </m:rPr>
                          <a:rPr lang="fr-FR" sz="2000" i="1" spc="-45" baseline="-25000" dirty="0">
                            <a:latin typeface="+mj-lt"/>
                            <a:cs typeface="Arial"/>
                          </a:rPr>
                          <m:t>e</m:t>
                        </m:r>
                        <m:r>
                          <m:rPr>
                            <m:nor/>
                          </m:rPr>
                          <a:rPr lang="fr-FR" sz="2000" spc="-45" baseline="-25000" dirty="0">
                            <a:latin typeface="+mj-lt"/>
                            <a:cs typeface="Arial"/>
                          </a:rPr>
                          <m:t>1</m:t>
                        </m:r>
                      </m:den>
                    </m:f>
                  </m:oMath>
                </a14:m>
                <a:r>
                  <a:rPr lang="fr-FR" sz="2000" spc="-45" dirty="0">
                    <a:latin typeface="+mj-lt"/>
                    <a:cs typeface="Arial"/>
                  </a:rPr>
                  <a:t> dans la direction </a:t>
                </a:r>
                <a14:m>
                  <m:oMath xmlns:m="http://schemas.openxmlformats.org/officeDocument/2006/math">
                    <m:r>
                      <a:rPr lang="en-CA" sz="2000" b="0" i="1" spc="-50">
                        <a:latin typeface="Cambria Math" panose="02040503050406030204" pitchFamily="18" charset="0"/>
                        <a:cs typeface="Tahoma"/>
                      </a:rPr>
                      <m:t>𝑣</m:t>
                    </m:r>
                    <m:r>
                      <a:rPr lang="en-CA" sz="2000" b="0" i="1" spc="-50" baseline="-25000">
                        <a:latin typeface="Cambria Math" panose="02040503050406030204" pitchFamily="18" charset="0"/>
                        <a:cs typeface="Tahoma"/>
                      </a:rPr>
                      <m:t>1</m:t>
                    </m:r>
                  </m:oMath>
                </a14:m>
                <a:r>
                  <a:rPr lang="fr-FR" sz="2000" spc="-45" dirty="0">
                    <a:latin typeface="+mj-lt"/>
                    <a:cs typeface="Arial"/>
                  </a:rPr>
                  <a:t> </a:t>
                </a:r>
              </a:p>
              <a:p>
                <a:pPr marL="939600" lvl="1" indent="-230400">
                  <a:spcBef>
                    <a:spcPts val="1200"/>
                  </a:spcBef>
                  <a:buClr>
                    <a:schemeClr val="tx1"/>
                  </a:buClr>
                  <a:buSzPct val="135000"/>
                </a:pPr>
                <a:r>
                  <a:rPr lang="fr-FR" sz="2000" spc="-45" dirty="0">
                    <a:latin typeface="+mj-lt"/>
                    <a:cs typeface="Arial"/>
                  </a:rPr>
                  <a:t>période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en-CA" sz="2000" i="1" spc="-45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</m:ctrlPr>
                      </m:fPr>
                      <m:num>
                        <m:r>
                          <a:rPr lang="en-CA" sz="2000" b="0" i="1" spc="-45">
                            <a:latin typeface="Cambria Math" panose="02040503050406030204" pitchFamily="18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fr-FR" sz="2000" i="1" spc="-45" dirty="0">
                            <a:latin typeface="+mj-lt"/>
                            <a:cs typeface="Arial"/>
                          </a:rPr>
                          <m:t>T</m:t>
                        </m:r>
                        <m:r>
                          <m:rPr>
                            <m:nor/>
                          </m:rPr>
                          <a:rPr lang="fr-FR" sz="2000" i="1" spc="-45" baseline="-25000" dirty="0">
                            <a:latin typeface="+mj-lt"/>
                            <a:cs typeface="Arial"/>
                          </a:rPr>
                          <m:t>e</m:t>
                        </m:r>
                        <m:r>
                          <m:rPr>
                            <m:nor/>
                          </m:rPr>
                          <a:rPr lang="fr-FR" sz="2000" spc="-45" baseline="-25000" dirty="0">
                            <a:latin typeface="+mj-lt"/>
                            <a:cs typeface="Arial"/>
                          </a:rPr>
                          <m:t>2</m:t>
                        </m:r>
                      </m:den>
                    </m:f>
                  </m:oMath>
                </a14:m>
                <a:r>
                  <a:rPr lang="fr-FR" sz="2000" spc="-45" dirty="0">
                    <a:latin typeface="+mj-lt"/>
                    <a:cs typeface="Arial"/>
                  </a:rPr>
                  <a:t> dans la direction</a:t>
                </a:r>
                <a14:m>
                  <m:oMath xmlns:m="http://schemas.openxmlformats.org/officeDocument/2006/math">
                    <m:r>
                      <a:rPr lang="en-CA" sz="2000" b="0" i="0" spc="-50" smtClean="0">
                        <a:latin typeface="Cambria Math" panose="02040503050406030204" pitchFamily="18" charset="0"/>
                        <a:cs typeface="Tahoma"/>
                      </a:rPr>
                      <m:t> </m:t>
                    </m:r>
                    <m:r>
                      <a:rPr lang="en-CA" sz="2000" b="0" i="1" spc="-50" smtClean="0">
                        <a:latin typeface="Cambria Math" panose="02040503050406030204" pitchFamily="18" charset="0"/>
                        <a:cs typeface="Tahoma"/>
                      </a:rPr>
                      <m:t>𝑣</m:t>
                    </m:r>
                    <m:r>
                      <a:rPr lang="en-CA" sz="2000" b="0" i="1" spc="-50" baseline="-25000">
                        <a:latin typeface="Cambria Math" panose="02040503050406030204" pitchFamily="18" charset="0"/>
                        <a:cs typeface="Tahoma"/>
                      </a:rPr>
                      <m:t>2</m:t>
                    </m:r>
                  </m:oMath>
                </a14:m>
                <a:endParaRPr lang="fr-FR" sz="2000" spc="-45" dirty="0">
                  <a:latin typeface="+mj-lt"/>
                  <a:cs typeface="Arial"/>
                </a:endParaRPr>
              </a:p>
              <a:p>
                <a:pPr marL="482400" indent="-230400">
                  <a:spcBef>
                    <a:spcPts val="1200"/>
                  </a:spcBef>
                  <a:buClr>
                    <a:schemeClr val="tx1"/>
                  </a:buClr>
                  <a:buSzPct val="135000"/>
                </a:pPr>
                <a:endParaRPr lang="fr-FR" sz="2200" spc="-45" dirty="0">
                  <a:latin typeface="+mj-lt"/>
                  <a:cs typeface="Arial"/>
                </a:endParaRPr>
              </a:p>
            </p:txBody>
          </p:sp>
        </mc:Choice>
        <mc:Fallback xmlns="">
          <p:sp>
            <p:nvSpPr>
              <p:cNvPr id="20" name="Content Placeholder 5">
                <a:extLst>
                  <a:ext uri="{FF2B5EF4-FFF2-40B4-BE49-F238E27FC236}">
                    <a16:creationId xmlns:a16="http://schemas.microsoft.com/office/drawing/2014/main" id="{3E487F8D-17E3-42F8-BE4C-80FBF11746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781" y="1629880"/>
                <a:ext cx="8982698" cy="4050725"/>
              </a:xfrm>
              <a:prstGeom prst="rect">
                <a:avLst/>
              </a:prstGeom>
              <a:blipFill>
                <a:blip r:embed="rId3"/>
                <a:stretch>
                  <a:fillRect l="-1130" t="-1563"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B47FD1A8-8C1E-46A1-9DB6-BB940F5C8AA3}"/>
              </a:ext>
            </a:extLst>
          </p:cNvPr>
          <p:cNvSpPr txBox="1"/>
          <p:nvPr/>
        </p:nvSpPr>
        <p:spPr>
          <a:xfrm>
            <a:off x="1330220" y="-48017"/>
            <a:ext cx="31677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600" b="1" dirty="0">
                <a:solidFill>
                  <a:schemeClr val="bg1"/>
                </a:solidFill>
                <a:latin typeface="+mj-lt"/>
              </a:rPr>
              <a:t>   Cadre 2D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8262E4B-F5E0-46DB-8328-4A162EB3B81D}"/>
              </a:ext>
            </a:extLst>
          </p:cNvPr>
          <p:cNvSpPr txBox="1"/>
          <p:nvPr/>
        </p:nvSpPr>
        <p:spPr>
          <a:xfrm>
            <a:off x="4639172" y="-48017"/>
            <a:ext cx="4504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Extension 2D de la </a:t>
            </a:r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transformée</a:t>
            </a:r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de Fourier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49DE74D-89C4-D5D2-67FE-ADA231226DCD}"/>
              </a:ext>
            </a:extLst>
          </p:cNvPr>
          <p:cNvGrpSpPr/>
          <p:nvPr/>
        </p:nvGrpSpPr>
        <p:grpSpPr>
          <a:xfrm>
            <a:off x="6062870" y="3069010"/>
            <a:ext cx="2700129" cy="2385963"/>
            <a:chOff x="6062870" y="2590038"/>
            <a:chExt cx="2700129" cy="2385963"/>
          </a:xfrm>
        </p:grpSpPr>
        <p:pic>
          <p:nvPicPr>
            <p:cNvPr id="3" name="Picture 2" descr="A diagram of a diagram of a diagram&#10;&#10;Description automatically generated">
              <a:extLst>
                <a:ext uri="{FF2B5EF4-FFF2-40B4-BE49-F238E27FC236}">
                  <a16:creationId xmlns:a16="http://schemas.microsoft.com/office/drawing/2014/main" id="{D1A443C7-4204-94A4-841A-0153A114C8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62870" y="2590038"/>
              <a:ext cx="2700129" cy="2385963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497DB44-4A2E-7967-68BD-F27674501652}"/>
                </a:ext>
              </a:extLst>
            </p:cNvPr>
            <p:cNvGrpSpPr/>
            <p:nvPr/>
          </p:nvGrpSpPr>
          <p:grpSpPr>
            <a:xfrm>
              <a:off x="6607794" y="2884714"/>
              <a:ext cx="2144320" cy="2037482"/>
              <a:chOff x="6607794" y="2884714"/>
              <a:chExt cx="2144320" cy="2037482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D75CEEAB-81C0-C901-F229-1BA32D90C6B3}"/>
                  </a:ext>
                </a:extLst>
              </p:cNvPr>
              <p:cNvSpPr/>
              <p:nvPr/>
            </p:nvSpPr>
            <p:spPr>
              <a:xfrm>
                <a:off x="7728857" y="2884714"/>
                <a:ext cx="1023257" cy="54428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CA" sz="1200" dirty="0">
                    <a:solidFill>
                      <a:schemeClr val="tx1"/>
                    </a:solidFill>
                    <a:latin typeface="+mj-lt"/>
                  </a:rPr>
                  <a:t>Une période centrale 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21C75AF-1A22-A318-A8C3-0A96CA790F74}"/>
                  </a:ext>
                </a:extLst>
              </p:cNvPr>
              <p:cNvSpPr txBox="1"/>
              <p:nvPr/>
            </p:nvSpPr>
            <p:spPr>
              <a:xfrm>
                <a:off x="8319094" y="3750985"/>
                <a:ext cx="229550" cy="2000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CA" sz="700" dirty="0"/>
                  <a:t>1</a:t>
                </a:r>
                <a:endParaRPr lang="fr-CA" sz="1600" dirty="0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DCACA25D-7996-9D78-A247-8F679C4099A3}"/>
                  </a:ext>
                </a:extLst>
              </p:cNvPr>
              <p:cNvSpPr/>
              <p:nvPr/>
            </p:nvSpPr>
            <p:spPr>
              <a:xfrm>
                <a:off x="7315200" y="4774335"/>
                <a:ext cx="143969" cy="14786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" name="TextBox 8">
                    <a:extLst>
                      <a:ext uri="{FF2B5EF4-FFF2-40B4-BE49-F238E27FC236}">
                        <a16:creationId xmlns:a16="http://schemas.microsoft.com/office/drawing/2014/main" id="{A2CF1AD9-B006-92F4-75E2-947096D033F9}"/>
                      </a:ext>
                    </a:extLst>
                  </p:cNvPr>
                  <p:cNvSpPr txBox="1"/>
                  <p:nvPr/>
                </p:nvSpPr>
                <p:spPr>
                  <a:xfrm>
                    <a:off x="7244260" y="4694570"/>
                    <a:ext cx="285847" cy="22762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fr-CA" sz="9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oMath>
                    </a14:m>
                    <a:r>
                      <a:rPr lang="fr-CA" sz="900" baseline="-25000" dirty="0"/>
                      <a:t>2</a:t>
                    </a:r>
                    <a:endParaRPr lang="fr-CA" sz="1600" baseline="-25000" dirty="0"/>
                  </a:p>
                </p:txBody>
              </p:sp>
            </mc:Choice>
            <mc:Fallback xmlns="">
              <p:sp>
                <p:nvSpPr>
                  <p:cNvPr id="9" name="TextBox 8">
                    <a:extLst>
                      <a:ext uri="{FF2B5EF4-FFF2-40B4-BE49-F238E27FC236}">
                        <a16:creationId xmlns:a16="http://schemas.microsoft.com/office/drawing/2014/main" id="{A2CF1AD9-B006-92F4-75E2-947096D033F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244260" y="4694570"/>
                    <a:ext cx="285847" cy="227626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b="-5263"/>
                    </a:stretch>
                  </a:blipFill>
                </p:spPr>
                <p:txBody>
                  <a:bodyPr/>
                  <a:lstStyle/>
                  <a:p>
                    <a:r>
                      <a:rPr lang="fr-CA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435A72F6-7AFD-8F0A-D602-D494A17D8902}"/>
                  </a:ext>
                </a:extLst>
              </p:cNvPr>
              <p:cNvSpPr/>
              <p:nvPr/>
            </p:nvSpPr>
            <p:spPr>
              <a:xfrm>
                <a:off x="6696521" y="4190676"/>
                <a:ext cx="85603" cy="12840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7CE94271-6F4D-49C8-BCC8-5852782DC987}"/>
                  </a:ext>
                </a:extLst>
              </p:cNvPr>
              <p:cNvSpPr/>
              <p:nvPr/>
            </p:nvSpPr>
            <p:spPr>
              <a:xfrm>
                <a:off x="7786668" y="4239314"/>
                <a:ext cx="85603" cy="12840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CA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E398A644-1CB6-2515-F389-FD2D9CC97C7A}"/>
                      </a:ext>
                    </a:extLst>
                  </p:cNvPr>
                  <p:cNvSpPr txBox="1"/>
                  <p:nvPr/>
                </p:nvSpPr>
                <p:spPr>
                  <a:xfrm>
                    <a:off x="6607794" y="4117719"/>
                    <a:ext cx="285847" cy="22762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fr-CA" sz="9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oMath>
                    </a14:m>
                    <a:r>
                      <a:rPr lang="fr-CA" sz="900" baseline="-25000" dirty="0"/>
                      <a:t>2</a:t>
                    </a:r>
                    <a:endParaRPr lang="fr-CA" sz="1600" baseline="-25000" dirty="0"/>
                  </a:p>
                </p:txBody>
              </p:sp>
            </mc:Choice>
            <mc:Fallback xmlns=""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E398A644-1CB6-2515-F389-FD2D9CC97C7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07794" y="4117719"/>
                    <a:ext cx="285847" cy="227626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b="-10526"/>
                    </a:stretch>
                  </a:blipFill>
                </p:spPr>
                <p:txBody>
                  <a:bodyPr/>
                  <a:lstStyle/>
                  <a:p>
                    <a:r>
                      <a:rPr lang="fr-CA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BB1B0863-9C3B-2966-906A-81B347FAF076}"/>
                      </a:ext>
                    </a:extLst>
                  </p:cNvPr>
                  <p:cNvSpPr txBox="1"/>
                  <p:nvPr/>
                </p:nvSpPr>
                <p:spPr>
                  <a:xfrm>
                    <a:off x="7673723" y="4169275"/>
                    <a:ext cx="304892" cy="22762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fr-CA" sz="9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  <m:r>
                            <a:rPr lang="en-CA" sz="900" b="0" i="0" baseline="-2500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oMath>
                      </m:oMathPara>
                    </a14:m>
                    <a:endParaRPr lang="fr-CA" sz="1600" baseline="-25000" dirty="0"/>
                  </a:p>
                </p:txBody>
              </p:sp>
            </mc:Choice>
            <mc:Fallback xmlns=""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BB1B0863-9C3B-2966-906A-81B347FAF07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673723" y="4169275"/>
                    <a:ext cx="304892" cy="227626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fr-CA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135231715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496957" y="865172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28259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43972A4-2286-487E-87F2-919B9B93CBCC}"/>
              </a:ext>
            </a:extLst>
          </p:cNvPr>
          <p:cNvSpPr txBox="1"/>
          <p:nvPr/>
        </p:nvSpPr>
        <p:spPr>
          <a:xfrm>
            <a:off x="355599" y="265940"/>
            <a:ext cx="7058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Théorème</a:t>
            </a:r>
            <a:r>
              <a:rPr lang="en-US" sz="32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d’échantillonnage</a:t>
            </a:r>
            <a:r>
              <a:rPr lang="en-US" sz="32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(1)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47FD1A8-8C1E-46A1-9DB6-BB940F5C8AA3}"/>
              </a:ext>
            </a:extLst>
          </p:cNvPr>
          <p:cNvSpPr txBox="1"/>
          <p:nvPr/>
        </p:nvSpPr>
        <p:spPr>
          <a:xfrm>
            <a:off x="1330220" y="-48017"/>
            <a:ext cx="31677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600" b="1" dirty="0">
                <a:solidFill>
                  <a:schemeClr val="bg1"/>
                </a:solidFill>
                <a:latin typeface="+mj-lt"/>
              </a:rPr>
              <a:t>   Cadre 2D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046B5B1-1D94-4CCF-B3B5-6C78E34D05BF}"/>
              </a:ext>
            </a:extLst>
          </p:cNvPr>
          <p:cNvSpPr txBox="1"/>
          <p:nvPr/>
        </p:nvSpPr>
        <p:spPr>
          <a:xfrm>
            <a:off x="4639172" y="-48017"/>
            <a:ext cx="4504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Échantillonnage</a:t>
            </a:r>
            <a:endParaRPr lang="en-CA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ontent Placeholder 5">
                <a:extLst>
                  <a:ext uri="{FF2B5EF4-FFF2-40B4-BE49-F238E27FC236}">
                    <a16:creationId xmlns:a16="http://schemas.microsoft.com/office/drawing/2014/main" id="{3E487F8D-17E3-42F8-BE4C-80FBF117463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85721" y="1802807"/>
                <a:ext cx="8506901" cy="3727660"/>
              </a:xfrm>
              <a:prstGeom prst="rect">
                <a:avLst/>
              </a:prstGeom>
            </p:spPr>
            <p:txBody>
              <a:bodyPr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00000"/>
                  </a:lnSpc>
                  <a:buSzPct val="135000"/>
                  <a:buNone/>
                </a:pPr>
                <a:r>
                  <a:rPr lang="fr-FR" sz="2600" b="1" u="sng" spc="-50" dirty="0">
                    <a:latin typeface="+mj-lt"/>
                    <a:cs typeface="Tahoma"/>
                  </a:rPr>
                  <a:t>Échantillonnage sans perte d’information</a:t>
                </a:r>
              </a:p>
              <a:p>
                <a:pPr marL="482400" indent="-230400">
                  <a:spcBef>
                    <a:spcPts val="1200"/>
                  </a:spcBef>
                  <a:buClr>
                    <a:schemeClr val="tx1"/>
                  </a:buClr>
                  <a:buSzPct val="135000"/>
                </a:pPr>
                <a:r>
                  <a:rPr lang="en-CA" sz="2200" spc="-45" dirty="0">
                    <a:latin typeface="+mj-lt"/>
                    <a:cs typeface="Arial"/>
                  </a:rPr>
                  <a:t>Principe :  </a:t>
                </a:r>
                <a:r>
                  <a:rPr lang="en-CA" sz="2200" spc="-45" dirty="0" err="1">
                    <a:latin typeface="+mj-lt"/>
                    <a:cs typeface="Arial"/>
                  </a:rPr>
                  <a:t>éviter</a:t>
                </a:r>
                <a:r>
                  <a:rPr lang="en-CA" sz="2200" spc="-45" dirty="0">
                    <a:latin typeface="+mj-lt"/>
                    <a:cs typeface="Arial"/>
                  </a:rPr>
                  <a:t> le </a:t>
                </a:r>
                <a:r>
                  <a:rPr lang="en-CA" sz="2200" spc="-45" dirty="0" err="1">
                    <a:latin typeface="+mj-lt"/>
                    <a:cs typeface="Arial"/>
                  </a:rPr>
                  <a:t>recouvrement</a:t>
                </a:r>
                <a:r>
                  <a:rPr lang="en-CA" sz="2200" spc="-45" dirty="0">
                    <a:latin typeface="+mj-lt"/>
                    <a:cs typeface="Arial"/>
                  </a:rPr>
                  <a:t> spectral</a:t>
                </a:r>
              </a:p>
              <a:p>
                <a:pPr marL="482400" indent="-230400">
                  <a:spcBef>
                    <a:spcPts val="1200"/>
                  </a:spcBef>
                  <a:buClr>
                    <a:schemeClr val="tx1"/>
                  </a:buClr>
                  <a:buSzPct val="135000"/>
                </a:pPr>
                <a:r>
                  <a:rPr lang="en-CA" sz="2200" spc="-45" dirty="0">
                    <a:latin typeface="+mj-lt"/>
                    <a:cs typeface="Arial"/>
                  </a:rPr>
                  <a:t>Condition suffisante :  </a:t>
                </a:r>
                <a:r>
                  <a:rPr lang="en-CA" sz="2200" spc="-45" dirty="0" err="1">
                    <a:latin typeface="+mj-lt"/>
                    <a:cs typeface="Arial"/>
                  </a:rPr>
                  <a:t>si</a:t>
                </a:r>
                <a:r>
                  <a:rPr lang="en-CA" sz="2200" spc="-45" dirty="0">
                    <a:latin typeface="+mj-lt"/>
                    <a:cs typeface="Arial"/>
                  </a:rPr>
                  <a:t> </a:t>
                </a:r>
                <a:r>
                  <a:rPr lang="en-CA" sz="2200" i="1" spc="-50" dirty="0">
                    <a:latin typeface="+mj-lt"/>
                    <a:cs typeface="Tahoma"/>
                  </a:rPr>
                  <a:t>F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CA" sz="2200" i="1" spc="-50">
                            <a:latin typeface="Cambria Math" panose="02040503050406030204" pitchFamily="18" charset="0"/>
                            <a:cs typeface="Tahoma"/>
                          </a:rPr>
                        </m:ctrlPr>
                      </m:dPr>
                      <m:e>
                        <m:r>
                          <a:rPr lang="en-CA" sz="2200" i="1" spc="-50">
                            <a:latin typeface="Cambria Math" panose="02040503050406030204" pitchFamily="18" charset="0"/>
                            <a:cs typeface="Tahoma"/>
                          </a:rPr>
                          <m:t>𝑣</m:t>
                        </m:r>
                        <m:r>
                          <a:rPr lang="en-CA" sz="2200" i="1" spc="-50" baseline="-25000">
                            <a:latin typeface="Cambria Math" panose="02040503050406030204" pitchFamily="18" charset="0"/>
                            <a:cs typeface="Tahoma"/>
                          </a:rPr>
                          <m:t>1</m:t>
                        </m:r>
                        <m:r>
                          <a:rPr lang="en-CA" sz="2200" i="1" spc="-50">
                            <a:latin typeface="Cambria Math" panose="02040503050406030204" pitchFamily="18" charset="0"/>
                            <a:cs typeface="Tahoma"/>
                          </a:rPr>
                          <m:t> </m:t>
                        </m:r>
                        <m:r>
                          <a:rPr lang="en-CA" sz="2200" spc="-50">
                            <a:latin typeface="Cambria Math" panose="02040503050406030204" pitchFamily="18" charset="0"/>
                            <a:cs typeface="Tahoma"/>
                          </a:rPr>
                          <m:t>,</m:t>
                        </m:r>
                        <m:r>
                          <a:rPr lang="en-CA" sz="2200" i="1" spc="-50">
                            <a:latin typeface="Cambria Math" panose="02040503050406030204" pitchFamily="18" charset="0"/>
                            <a:cs typeface="Tahoma"/>
                          </a:rPr>
                          <m:t> </m:t>
                        </m:r>
                        <m:r>
                          <a:rPr lang="en-CA" sz="2200" i="1" spc="-50">
                            <a:latin typeface="Cambria Math" panose="02040503050406030204" pitchFamily="18" charset="0"/>
                            <a:cs typeface="Tahoma"/>
                          </a:rPr>
                          <m:t>𝑣</m:t>
                        </m:r>
                        <m:r>
                          <a:rPr lang="en-CA" sz="2200" i="1" spc="-50" baseline="-25000">
                            <a:latin typeface="Cambria Math" panose="02040503050406030204" pitchFamily="18" charset="0"/>
                            <a:cs typeface="Tahoma"/>
                          </a:rPr>
                          <m:t>2</m:t>
                        </m:r>
                      </m:e>
                    </m:d>
                  </m:oMath>
                </a14:m>
                <a:r>
                  <a:rPr lang="en-CA" sz="2200" spc="-45" dirty="0">
                    <a:latin typeface="+mj-lt"/>
                    <a:cs typeface="Arial"/>
                  </a:rPr>
                  <a:t> à </a:t>
                </a:r>
                <a:r>
                  <a:rPr lang="en-CA" sz="2200" spc="-45" dirty="0" err="1">
                    <a:latin typeface="+mj-lt"/>
                    <a:cs typeface="Arial"/>
                  </a:rPr>
                  <a:t>bande</a:t>
                </a:r>
                <a:r>
                  <a:rPr lang="en-CA" sz="2200" spc="-45" dirty="0">
                    <a:latin typeface="+mj-lt"/>
                    <a:cs typeface="Arial"/>
                  </a:rPr>
                  <a:t> </a:t>
                </a:r>
                <a:r>
                  <a:rPr lang="en-CA" sz="2200" spc="-45" dirty="0" err="1">
                    <a:latin typeface="+mj-lt"/>
                    <a:cs typeface="Arial"/>
                  </a:rPr>
                  <a:t>limitée</a:t>
                </a:r>
                <a:r>
                  <a:rPr lang="en-CA" sz="2200" spc="-45" dirty="0">
                    <a:latin typeface="+mj-lt"/>
                    <a:cs typeface="Arial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CA" sz="2200" i="1" spc="-45" smtClean="0">
                            <a:latin typeface="Cambria Math" panose="02040503050406030204" pitchFamily="18" charset="0"/>
                            <a:cs typeface="Arial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CA" sz="2200" b="0" i="0" spc="-45" smtClean="0">
                            <a:latin typeface="Cambria Math" panose="02040503050406030204" pitchFamily="18" charset="0"/>
                            <a:cs typeface="Arial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CA" sz="2200" i="0" spc="-45" smtClean="0">
                            <a:latin typeface="+mj-lt"/>
                            <a:cs typeface="Arial"/>
                          </a:rPr>
                          <m:t>[</m:t>
                        </m:r>
                        <m:r>
                          <m:rPr>
                            <m:nor/>
                          </m:rPr>
                          <a:rPr lang="en-CA" sz="2200" i="0" spc="-45" smtClean="0">
                            <a:latin typeface="+mj-lt"/>
                            <a:cs typeface="Arial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en-CA" sz="2200" spc="-45" dirty="0">
                            <a:latin typeface="+mj-lt"/>
                            <a:cs typeface="Arial"/>
                          </a:rPr>
                          <m:t>B</m:t>
                        </m:r>
                        <m:r>
                          <m:rPr>
                            <m:nor/>
                          </m:rPr>
                          <a:rPr lang="en-CA" sz="2200" spc="-45" baseline="-25000" dirty="0">
                            <a:latin typeface="+mj-lt"/>
                            <a:cs typeface="Arial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en-CA" sz="2200" spc="-45" dirty="0">
                            <a:latin typeface="+mj-lt"/>
                            <a:cs typeface="Arial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en-CA" sz="2200" spc="-45" dirty="0" smtClean="0">
                            <a:latin typeface="+mj-lt"/>
                            <a:cs typeface="Arial"/>
                          </a:rPr>
                          <m:t>B</m:t>
                        </m:r>
                        <m:r>
                          <m:rPr>
                            <m:nor/>
                          </m:rPr>
                          <a:rPr lang="en-CA" sz="2200" spc="-45" baseline="-25000" dirty="0" smtClean="0">
                            <a:latin typeface="+mj-lt"/>
                            <a:cs typeface="Arial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en-CA" sz="2200" i="0" spc="-45" dirty="0" smtClean="0">
                            <a:latin typeface="+mj-lt"/>
                            <a:cs typeface="Arial"/>
                          </a:rPr>
                          <m:t>],</m:t>
                        </m:r>
                        <m:r>
                          <m:rPr>
                            <m:nor/>
                          </m:rPr>
                          <a:rPr lang="en-CA" sz="2200" i="0" spc="-45" baseline="-25000" dirty="0" smtClean="0">
                            <a:latin typeface="+mj-lt"/>
                            <a:cs typeface="Arial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CA" sz="2200" i="0" spc="-45" dirty="0" smtClean="0">
                            <a:latin typeface="+mj-lt"/>
                            <a:cs typeface="Arial"/>
                          </a:rPr>
                          <m:t>[</m:t>
                        </m:r>
                        <m:r>
                          <m:rPr>
                            <m:nor/>
                          </m:rPr>
                          <a:rPr lang="en-CA" sz="2200" i="0" spc="-45" dirty="0" smtClean="0">
                            <a:latin typeface="+mj-lt"/>
                            <a:cs typeface="Arial"/>
                          </a:rPr>
                          <m:t>−</m:t>
                        </m:r>
                        <m:r>
                          <m:rPr>
                            <m:nor/>
                          </m:rPr>
                          <a:rPr lang="en-CA" sz="2200" spc="-45" dirty="0">
                            <a:latin typeface="+mj-lt"/>
                            <a:cs typeface="Arial"/>
                          </a:rPr>
                          <m:t>B</m:t>
                        </m:r>
                        <m:r>
                          <m:rPr>
                            <m:nor/>
                          </m:rPr>
                          <a:rPr lang="en-CA" sz="2200" spc="-45" baseline="-25000" dirty="0">
                            <a:latin typeface="+mj-lt"/>
                            <a:cs typeface="Arial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CA" sz="2200" i="0" spc="-45" dirty="0" smtClean="0">
                            <a:latin typeface="+mj-lt"/>
                            <a:cs typeface="Arial"/>
                          </a:rPr>
                          <m:t>,</m:t>
                        </m:r>
                        <m:r>
                          <m:rPr>
                            <m:nor/>
                          </m:rPr>
                          <a:rPr lang="en-CA" sz="2200" spc="-45" dirty="0">
                            <a:latin typeface="+mj-lt"/>
                            <a:cs typeface="Arial"/>
                          </a:rPr>
                          <m:t>B</m:t>
                        </m:r>
                        <m:r>
                          <m:rPr>
                            <m:nor/>
                          </m:rPr>
                          <a:rPr lang="en-CA" sz="2200" spc="-45" baseline="-25000" dirty="0">
                            <a:latin typeface="+mj-lt"/>
                            <a:cs typeface="Arial"/>
                          </a:rPr>
                          <m:t>2</m:t>
                        </m:r>
                        <m:r>
                          <a:rPr lang="en-CA" sz="2200" b="0" i="1" spc="-45" dirty="0" smtClean="0">
                            <a:latin typeface="Cambria Math" panose="02040503050406030204" pitchFamily="18" charset="0"/>
                            <a:cs typeface="Arial"/>
                          </a:rPr>
                          <m:t>] </m:t>
                        </m:r>
                      </m:e>
                    </m:d>
                    <m:r>
                      <a:rPr lang="en-CA" sz="2200" b="0" i="1" spc="-45" baseline="-25000" dirty="0" smtClean="0">
                        <a:latin typeface="Cambria Math" panose="02040503050406030204" pitchFamily="18" charset="0"/>
                        <a:cs typeface="Arial"/>
                      </a:rPr>
                      <m:t> </m:t>
                    </m:r>
                  </m:oMath>
                </a14:m>
                <a:r>
                  <a:rPr lang="en-CA" sz="2200" spc="-45" dirty="0">
                    <a:latin typeface="+mj-lt"/>
                    <a:cs typeface="Arial"/>
                  </a:rPr>
                  <a:t> </a:t>
                </a:r>
              </a:p>
              <a:p>
                <a:pPr marL="252000" indent="0">
                  <a:spcBef>
                    <a:spcPts val="1200"/>
                  </a:spcBef>
                  <a:buClr>
                    <a:schemeClr val="tx1"/>
                  </a:buClr>
                  <a:buSzPct val="135000"/>
                  <a:buNone/>
                </a:pPr>
                <a:r>
                  <a:rPr lang="en-CA" sz="2200" spc="-45" dirty="0">
                    <a:latin typeface="+mj-lt"/>
                    <a:cs typeface="Arial"/>
                  </a:rPr>
                  <a:t>    </a:t>
                </a:r>
                <a:r>
                  <a:rPr lang="en-CA" sz="2200" spc="-45" dirty="0" err="1">
                    <a:latin typeface="+mj-lt"/>
                    <a:cs typeface="Arial"/>
                  </a:rPr>
                  <a:t>Échantillonnage</a:t>
                </a:r>
                <a:r>
                  <a:rPr lang="en-CA" sz="2200" spc="-45" dirty="0">
                    <a:latin typeface="+mj-lt"/>
                    <a:cs typeface="Arial"/>
                  </a:rPr>
                  <a:t> sans </a:t>
                </a:r>
                <a:r>
                  <a:rPr lang="en-CA" sz="2200" spc="-45" dirty="0" err="1">
                    <a:latin typeface="+mj-lt"/>
                    <a:cs typeface="Arial"/>
                  </a:rPr>
                  <a:t>perte</a:t>
                </a:r>
                <a:r>
                  <a:rPr lang="en-CA" sz="2200" spc="-45" dirty="0">
                    <a:latin typeface="+mj-lt"/>
                    <a:cs typeface="Arial"/>
                  </a:rPr>
                  <a:t> </a:t>
                </a:r>
                <a:r>
                  <a:rPr lang="en-CA" sz="2200" spc="-45" dirty="0" err="1">
                    <a:latin typeface="+mj-lt"/>
                    <a:cs typeface="Arial"/>
                  </a:rPr>
                  <a:t>si</a:t>
                </a:r>
                <a:r>
                  <a:rPr lang="en-CA" sz="2200" spc="-45" dirty="0">
                    <a:latin typeface="+mj-lt"/>
                    <a:cs typeface="Arial"/>
                  </a:rPr>
                  <a:t> les </a:t>
                </a:r>
                <a:r>
                  <a:rPr lang="en-CA" sz="2200" spc="-45" dirty="0" err="1">
                    <a:latin typeface="+mj-lt"/>
                    <a:cs typeface="Arial"/>
                  </a:rPr>
                  <a:t>périodes</a:t>
                </a:r>
                <a:r>
                  <a:rPr lang="en-CA" sz="2200" spc="-45" dirty="0">
                    <a:latin typeface="+mj-lt"/>
                    <a:cs typeface="Arial"/>
                  </a:rPr>
                  <a:t> </a:t>
                </a:r>
                <a:r>
                  <a:rPr lang="en-CA" sz="2200" spc="-45" dirty="0" err="1">
                    <a:latin typeface="+mj-lt"/>
                    <a:cs typeface="Arial"/>
                  </a:rPr>
                  <a:t>d’échantillonnage</a:t>
                </a:r>
                <a:r>
                  <a:rPr lang="en-CA" sz="2200" spc="-45" dirty="0">
                    <a:latin typeface="+mj-lt"/>
                    <a:cs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CA" sz="2200" i="1" spc="-45" dirty="0">
                        <a:latin typeface="+mj-lt"/>
                        <a:cs typeface="Arial"/>
                      </a:rPr>
                      <m:t>T</m:t>
                    </m:r>
                    <m:sSub>
                      <m:sSubPr>
                        <m:ctrlPr>
                          <a:rPr lang="en-CA" sz="2200" i="1" spc="-45" baseline="-25000">
                            <a:latin typeface="Cambria Math" panose="02040503050406030204" pitchFamily="18" charset="0"/>
                            <a:cs typeface="Arial"/>
                          </a:rPr>
                        </m:ctrlPr>
                      </m:sSubPr>
                      <m:e>
                        <m:r>
                          <a:rPr lang="en-CA" sz="2200" i="1" spc="-45" baseline="-25000">
                            <a:latin typeface="Cambria Math" charset="0"/>
                            <a:cs typeface="Arial"/>
                          </a:rPr>
                          <m:t>𝑒</m:t>
                        </m:r>
                      </m:e>
                      <m:sub>
                        <m:r>
                          <a:rPr lang="en-CA" sz="2200" i="1" spc="-45" baseline="-25000">
                            <a:latin typeface="Cambria Math" charset="0"/>
                            <a:cs typeface="Arial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CA" sz="2200" spc="-45" dirty="0">
                    <a:latin typeface="+mj-lt"/>
                    <a:cs typeface="Arial"/>
                  </a:rPr>
                  <a:t> et 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CA" sz="2200" i="1" spc="-45" dirty="0">
                        <a:latin typeface="+mj-lt"/>
                        <a:cs typeface="Arial"/>
                      </a:rPr>
                      <m:t>T</m:t>
                    </m:r>
                    <m:sSub>
                      <m:sSubPr>
                        <m:ctrlPr>
                          <a:rPr lang="en-CA" sz="2200" i="1" spc="-45" baseline="-25000">
                            <a:latin typeface="Cambria Math" panose="02040503050406030204" pitchFamily="18" charset="0"/>
                            <a:cs typeface="Arial"/>
                          </a:rPr>
                        </m:ctrlPr>
                      </m:sSubPr>
                      <m:e>
                        <m:r>
                          <a:rPr lang="en-CA" sz="2200" i="1" spc="-45" baseline="-25000">
                            <a:latin typeface="Cambria Math" charset="0"/>
                            <a:cs typeface="Arial"/>
                          </a:rPr>
                          <m:t>𝑒</m:t>
                        </m:r>
                      </m:e>
                      <m:sub>
                        <m:r>
                          <a:rPr lang="en-CA" sz="2200" b="0" i="1" spc="-45" baseline="-25000" smtClean="0">
                            <a:latin typeface="Cambria Math" charset="0"/>
                            <a:cs typeface="Arial"/>
                          </a:rPr>
                          <m:t>2</m:t>
                        </m:r>
                      </m:sub>
                    </m:sSub>
                    <m:r>
                      <m:rPr>
                        <m:nor/>
                      </m:rPr>
                      <a:rPr lang="en-CA" sz="2200" b="0" i="1" spc="-45" baseline="-25000" smtClean="0">
                        <a:latin typeface="+mj-lt"/>
                        <a:cs typeface="Arial"/>
                      </a:rPr>
                      <m:t>     </m:t>
                    </m:r>
                  </m:oMath>
                </a14:m>
                <a:endParaRPr lang="en-CA" sz="2200" b="0" i="1" spc="-45" baseline="-25000" dirty="0">
                  <a:latin typeface="+mj-lt"/>
                  <a:cs typeface="Arial"/>
                </a:endParaRPr>
              </a:p>
              <a:p>
                <a:pPr marL="252000" indent="0">
                  <a:spcBef>
                    <a:spcPts val="1200"/>
                  </a:spcBef>
                  <a:buClr>
                    <a:schemeClr val="tx1"/>
                  </a:buClr>
                  <a:buSzPct val="135000"/>
                  <a:buNone/>
                </a:pPr>
                <a:r>
                  <a:rPr lang="en-CA" sz="2200" spc="-45" dirty="0">
                    <a:latin typeface="+mj-lt"/>
                    <a:cs typeface="Arial"/>
                  </a:rPr>
                  <a:t>    </a:t>
                </a:r>
                <a:r>
                  <a:rPr lang="en-CA" sz="2200" spc="-45" dirty="0" err="1">
                    <a:latin typeface="+mj-lt"/>
                    <a:cs typeface="Arial"/>
                  </a:rPr>
                  <a:t>selon</a:t>
                </a:r>
                <a:r>
                  <a:rPr lang="en-CA" sz="2200" spc="-45" dirty="0">
                    <a:latin typeface="+mj-lt"/>
                    <a:cs typeface="Arial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fr-FR" sz="2200" i="1" spc="-45" dirty="0">
                        <a:latin typeface="+mj-lt"/>
                        <a:cs typeface="Arial"/>
                      </a:rPr>
                      <m:t>x</m:t>
                    </m:r>
                    <m:r>
                      <a:rPr lang="en-CA" sz="2200" i="1" spc="-45" baseline="-25000">
                        <a:latin typeface="Cambria Math" panose="02040503050406030204" pitchFamily="18" charset="0"/>
                        <a:cs typeface="Arial"/>
                      </a:rPr>
                      <m:t>1</m:t>
                    </m:r>
                    <m:r>
                      <m:rPr>
                        <m:nor/>
                      </m:rPr>
                      <a:rPr lang="en-CA" sz="2200" b="0" i="0" spc="-45" baseline="-25000" smtClean="0">
                        <a:latin typeface="+mj-lt"/>
                        <a:cs typeface="Arial"/>
                      </a:rPr>
                      <m:t> </m:t>
                    </m:r>
                    <m:r>
                      <m:rPr>
                        <m:nor/>
                      </m:rPr>
                      <a:rPr lang="fr-FR" sz="2200" spc="-45" dirty="0">
                        <a:latin typeface="+mj-lt"/>
                        <a:cs typeface="Arial"/>
                      </a:rPr>
                      <m:t>et</m:t>
                    </m:r>
                    <m:r>
                      <m:rPr>
                        <m:nor/>
                      </m:rPr>
                      <a:rPr lang="fr-FR" sz="2200" spc="-45" dirty="0">
                        <a:latin typeface="+mj-lt"/>
                        <a:cs typeface="Arial"/>
                      </a:rPr>
                      <m:t> </m:t>
                    </m:r>
                    <m:r>
                      <m:rPr>
                        <m:nor/>
                      </m:rPr>
                      <a:rPr lang="en-CA" sz="2200" b="0" i="1" spc="-45" dirty="0" smtClean="0">
                        <a:latin typeface="+mj-lt"/>
                        <a:cs typeface="Arial"/>
                      </a:rPr>
                      <m:t> </m:t>
                    </m:r>
                    <m:r>
                      <m:rPr>
                        <m:nor/>
                      </m:rPr>
                      <a:rPr lang="fr-FR" sz="2200" i="1" spc="-45" dirty="0">
                        <a:latin typeface="+mj-lt"/>
                        <a:cs typeface="Arial"/>
                      </a:rPr>
                      <m:t>x</m:t>
                    </m:r>
                    <m:r>
                      <a:rPr lang="en-CA" sz="2200" i="1" spc="-45" baseline="-25000">
                        <a:latin typeface="Cambria Math" panose="02040503050406030204" pitchFamily="18" charset="0"/>
                        <a:cs typeface="Arial"/>
                      </a:rPr>
                      <m:t>2</m:t>
                    </m:r>
                    <m:r>
                      <m:rPr>
                        <m:nor/>
                      </m:rPr>
                      <a:rPr lang="fr-FR" sz="2200" spc="-45" dirty="0">
                        <a:latin typeface="+mj-lt"/>
                        <a:cs typeface="Arial"/>
                      </a:rPr>
                      <m:t> </m:t>
                    </m:r>
                    <m:r>
                      <m:rPr>
                        <m:nor/>
                      </m:rPr>
                      <a:rPr lang="en-CA" sz="2200" spc="10" dirty="0">
                        <a:latin typeface="+mj-lt"/>
                        <a:cs typeface="Lucida Sans Unicode"/>
                      </a:rPr>
                      <m:t>v</m:t>
                    </m:r>
                    <m:r>
                      <m:rPr>
                        <m:nor/>
                      </m:rPr>
                      <a:rPr lang="en-CA" sz="2200" spc="10" dirty="0">
                        <a:latin typeface="+mj-lt"/>
                        <a:cs typeface="Lucida Sans Unicode"/>
                      </a:rPr>
                      <m:t>é</m:t>
                    </m:r>
                    <m:r>
                      <m:rPr>
                        <m:nor/>
                      </m:rPr>
                      <a:rPr lang="en-CA" sz="2200" spc="10" dirty="0">
                        <a:latin typeface="+mj-lt"/>
                        <a:cs typeface="Lucida Sans Unicode"/>
                      </a:rPr>
                      <m:t>rifient</m:t>
                    </m:r>
                    <m:r>
                      <m:rPr>
                        <m:nor/>
                      </m:rPr>
                      <a:rPr lang="en-CA" sz="2200" spc="10" dirty="0">
                        <a:latin typeface="+mj-lt"/>
                        <a:cs typeface="Lucida Sans Unicode"/>
                      </a:rPr>
                      <m:t> </m:t>
                    </m:r>
                    <m:r>
                      <m:rPr>
                        <m:nor/>
                      </m:rPr>
                      <a:rPr lang="en-CA" sz="2200" spc="10" dirty="0">
                        <a:latin typeface="+mj-lt"/>
                        <a:cs typeface="Lucida Sans Unicode"/>
                      </a:rPr>
                      <m:t>respectivement</m:t>
                    </m:r>
                  </m:oMath>
                </a14:m>
                <a:endParaRPr lang="fr-FR" sz="2200" i="1" spc="-45" baseline="-25000" dirty="0">
                  <a:latin typeface="+mj-lt"/>
                  <a:cs typeface="Arial"/>
                </a:endParaRPr>
              </a:p>
              <a:p>
                <a:pPr marL="252000" indent="0">
                  <a:spcBef>
                    <a:spcPts val="1200"/>
                  </a:spcBef>
                  <a:buClr>
                    <a:schemeClr val="tx1"/>
                  </a:buClr>
                  <a:buSzPct val="135000"/>
                  <a:buNone/>
                </a:pPr>
                <a:endParaRPr lang="fr-FR" sz="2200" i="1" spc="-45" dirty="0">
                  <a:latin typeface="+mj-lt"/>
                  <a:cs typeface="Arial"/>
                </a:endParaRPr>
              </a:p>
            </p:txBody>
          </p:sp>
        </mc:Choice>
        <mc:Fallback xmlns="">
          <p:sp>
            <p:nvSpPr>
              <p:cNvPr id="20" name="Content Placeholder 5">
                <a:extLst>
                  <a:ext uri="{FF2B5EF4-FFF2-40B4-BE49-F238E27FC236}">
                    <a16:creationId xmlns:a16="http://schemas.microsoft.com/office/drawing/2014/main" id="{3E487F8D-17E3-42F8-BE4C-80FBF11746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721" y="1802807"/>
                <a:ext cx="8506901" cy="3727660"/>
              </a:xfrm>
              <a:prstGeom prst="rect">
                <a:avLst/>
              </a:prstGeom>
              <a:blipFill>
                <a:blip r:embed="rId3"/>
                <a:stretch>
                  <a:fillRect l="-1341" t="-17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45E1A21D-4889-4EEF-9FC8-8E7666E844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0176" y="4332778"/>
            <a:ext cx="5157992" cy="928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67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496957" y="865172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28259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43972A4-2286-487E-87F2-919B9B93CBCC}"/>
              </a:ext>
            </a:extLst>
          </p:cNvPr>
          <p:cNvSpPr txBox="1"/>
          <p:nvPr/>
        </p:nvSpPr>
        <p:spPr>
          <a:xfrm>
            <a:off x="355599" y="265940"/>
            <a:ext cx="7058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Théorème</a:t>
            </a:r>
            <a:r>
              <a:rPr lang="en-US" sz="32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d’échantillonnage</a:t>
            </a:r>
            <a:r>
              <a:rPr lang="en-US" sz="32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(2)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47FD1A8-8C1E-46A1-9DB6-BB940F5C8AA3}"/>
              </a:ext>
            </a:extLst>
          </p:cNvPr>
          <p:cNvSpPr txBox="1"/>
          <p:nvPr/>
        </p:nvSpPr>
        <p:spPr>
          <a:xfrm>
            <a:off x="1330220" y="-48017"/>
            <a:ext cx="31677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600" b="1" dirty="0">
                <a:solidFill>
                  <a:schemeClr val="bg1"/>
                </a:solidFill>
                <a:latin typeface="+mj-lt"/>
              </a:rPr>
              <a:t>   Cadre 2D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046B5B1-1D94-4CCF-B3B5-6C78E34D05BF}"/>
              </a:ext>
            </a:extLst>
          </p:cNvPr>
          <p:cNvSpPr txBox="1"/>
          <p:nvPr/>
        </p:nvSpPr>
        <p:spPr>
          <a:xfrm>
            <a:off x="4639172" y="-48017"/>
            <a:ext cx="4504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Échantillonnage</a:t>
            </a:r>
            <a:endParaRPr lang="en-CA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35D97D6B-57F1-4F93-8A77-D756CB8A0766}"/>
              </a:ext>
            </a:extLst>
          </p:cNvPr>
          <p:cNvSpPr txBox="1">
            <a:spLocks/>
          </p:cNvSpPr>
          <p:nvPr/>
        </p:nvSpPr>
        <p:spPr>
          <a:xfrm>
            <a:off x="355599" y="5578392"/>
            <a:ext cx="8518756" cy="80482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SzPct val="135000"/>
              <a:buNone/>
            </a:pPr>
            <a:r>
              <a:rPr lang="fr-FR" sz="2600" b="1" u="sng" spc="-50" dirty="0">
                <a:solidFill>
                  <a:srgbClr val="0B6B1D"/>
                </a:solidFill>
                <a:latin typeface="+mj-lt"/>
                <a:cs typeface="Tahoma"/>
              </a:rPr>
              <a:t>Exemple</a:t>
            </a:r>
            <a:endParaRPr lang="fr-FR" sz="2200" b="1" u="sng" spc="-50" dirty="0">
              <a:solidFill>
                <a:srgbClr val="0B6B1D"/>
              </a:solidFill>
              <a:latin typeface="+mj-lt"/>
              <a:cs typeface="Tahoma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SzPct val="135000"/>
              <a:buNone/>
            </a:pPr>
            <a:r>
              <a:rPr lang="fr-FR" sz="2200" spc="-50" dirty="0">
                <a:latin typeface="+mj-lt"/>
                <a:cs typeface="Tahoma"/>
              </a:rPr>
              <a:t>Voir démonstrations </a:t>
            </a:r>
            <a:r>
              <a:rPr lang="fr-FR" sz="2200" spc="-50" dirty="0" err="1">
                <a:latin typeface="Cambria Math" panose="02040503050406030204" pitchFamily="18" charset="0"/>
                <a:ea typeface="Cambria Math" panose="02040503050406030204" pitchFamily="18" charset="0"/>
                <a:cs typeface="Tahoma"/>
              </a:rPr>
              <a:t>demo_alias</a:t>
            </a:r>
            <a:endParaRPr lang="fr-FR" sz="2600" spc="-50" dirty="0">
              <a:latin typeface="Cambria Math" panose="02040503050406030204" pitchFamily="18" charset="0"/>
              <a:ea typeface="Cambria Math" panose="02040503050406030204" pitchFamily="18" charset="0"/>
              <a:cs typeface="Tahoma"/>
            </a:endParaRP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3E487F8D-17E3-42F8-BE4C-80FBF1174637}"/>
              </a:ext>
            </a:extLst>
          </p:cNvPr>
          <p:cNvSpPr txBox="1">
            <a:spLocks/>
          </p:cNvSpPr>
          <p:nvPr/>
        </p:nvSpPr>
        <p:spPr>
          <a:xfrm>
            <a:off x="361526" y="1020747"/>
            <a:ext cx="8506901" cy="440365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SzPct val="135000"/>
              <a:buNone/>
            </a:pPr>
            <a:r>
              <a:rPr lang="fr-FR" sz="2600" b="1" u="sng" spc="-50" dirty="0">
                <a:latin typeface="+mj-lt"/>
                <a:cs typeface="Tahoma"/>
              </a:rPr>
              <a:t>Illustration</a:t>
            </a:r>
          </a:p>
          <a:p>
            <a:pPr marL="0" indent="0">
              <a:lnSpc>
                <a:spcPct val="50000"/>
              </a:lnSpc>
              <a:buSzPct val="135000"/>
              <a:buNone/>
            </a:pPr>
            <a:endParaRPr lang="fr-FR" sz="2600" b="1" u="sng" spc="-50" dirty="0">
              <a:latin typeface="+mj-lt"/>
              <a:cs typeface="Tahoma"/>
            </a:endParaRPr>
          </a:p>
          <a:p>
            <a:pPr marL="0" indent="0">
              <a:lnSpc>
                <a:spcPct val="50000"/>
              </a:lnSpc>
              <a:buSzPct val="135000"/>
              <a:buNone/>
            </a:pPr>
            <a:endParaRPr lang="fr-FR" sz="2600" b="1" u="sng" spc="-50" dirty="0">
              <a:latin typeface="+mj-lt"/>
              <a:cs typeface="Tahoma"/>
            </a:endParaRPr>
          </a:p>
          <a:p>
            <a:pPr marL="0" indent="0">
              <a:lnSpc>
                <a:spcPct val="50000"/>
              </a:lnSpc>
              <a:buSzPct val="135000"/>
              <a:buNone/>
            </a:pPr>
            <a:endParaRPr lang="fr-FR" sz="2600" b="1" u="sng" spc="-50" dirty="0">
              <a:latin typeface="+mj-lt"/>
              <a:cs typeface="Tahoma"/>
            </a:endParaRPr>
          </a:p>
          <a:p>
            <a:pPr marL="0" indent="0">
              <a:lnSpc>
                <a:spcPct val="50000"/>
              </a:lnSpc>
              <a:buSzPct val="135000"/>
              <a:buNone/>
            </a:pPr>
            <a:endParaRPr lang="fr-FR" sz="2600" b="1" u="sng" spc="-50" dirty="0">
              <a:latin typeface="+mj-lt"/>
              <a:cs typeface="Tahoma"/>
            </a:endParaRPr>
          </a:p>
          <a:p>
            <a:pPr marL="0" indent="0">
              <a:lnSpc>
                <a:spcPct val="50000"/>
              </a:lnSpc>
              <a:buSzPct val="135000"/>
              <a:buNone/>
            </a:pPr>
            <a:endParaRPr lang="fr-FR" sz="2600" b="1" u="sng" spc="-50" dirty="0">
              <a:latin typeface="+mj-lt"/>
              <a:cs typeface="Tahoma"/>
            </a:endParaRPr>
          </a:p>
          <a:p>
            <a:pPr marL="0" indent="0">
              <a:lnSpc>
                <a:spcPct val="50000"/>
              </a:lnSpc>
              <a:buSzPct val="135000"/>
              <a:buNone/>
            </a:pPr>
            <a:endParaRPr lang="fr-FR" sz="2600" b="1" u="sng" spc="-50" dirty="0">
              <a:latin typeface="+mj-lt"/>
              <a:cs typeface="Tahoma"/>
            </a:endParaRPr>
          </a:p>
          <a:p>
            <a:pPr marL="0" indent="0">
              <a:lnSpc>
                <a:spcPct val="50000"/>
              </a:lnSpc>
              <a:buSzPct val="135000"/>
              <a:buNone/>
            </a:pPr>
            <a:endParaRPr lang="fr-FR" sz="2600" b="1" u="sng" spc="-50" dirty="0">
              <a:latin typeface="+mj-lt"/>
              <a:cs typeface="Tahoma"/>
            </a:endParaRPr>
          </a:p>
          <a:p>
            <a:pPr marL="0" indent="0">
              <a:lnSpc>
                <a:spcPct val="50000"/>
              </a:lnSpc>
              <a:buSzPct val="135000"/>
              <a:buNone/>
            </a:pPr>
            <a:endParaRPr lang="fr-FR" sz="2600" b="1" u="sng" spc="-50" dirty="0">
              <a:latin typeface="+mj-lt"/>
              <a:cs typeface="Tahoma"/>
            </a:endParaRPr>
          </a:p>
          <a:p>
            <a:pPr marL="0" indent="0">
              <a:lnSpc>
                <a:spcPct val="50000"/>
              </a:lnSpc>
              <a:buSzPct val="135000"/>
              <a:buNone/>
            </a:pPr>
            <a:endParaRPr lang="fr-FR" sz="2600" b="1" u="sng" spc="-50" dirty="0">
              <a:latin typeface="+mj-lt"/>
              <a:cs typeface="Tahoma"/>
            </a:endParaRPr>
          </a:p>
          <a:p>
            <a:pPr marL="0" indent="0">
              <a:lnSpc>
                <a:spcPct val="50000"/>
              </a:lnSpc>
              <a:buSzPct val="135000"/>
              <a:buNone/>
            </a:pPr>
            <a:endParaRPr lang="fr-FR" sz="2600" b="1" u="sng" spc="-50" dirty="0">
              <a:latin typeface="+mj-lt"/>
              <a:cs typeface="Tahoma"/>
            </a:endParaRPr>
          </a:p>
          <a:p>
            <a:pPr marL="0" indent="0">
              <a:lnSpc>
                <a:spcPct val="50000"/>
              </a:lnSpc>
              <a:spcBef>
                <a:spcPts val="0"/>
              </a:spcBef>
              <a:buSzPct val="135000"/>
              <a:buNone/>
            </a:pPr>
            <a:endParaRPr lang="fr-FR" sz="2600" b="1" u="sng" spc="-50" dirty="0">
              <a:latin typeface="+mj-lt"/>
              <a:cs typeface="Tahoma"/>
            </a:endParaRPr>
          </a:p>
          <a:p>
            <a:pPr marL="0" indent="0">
              <a:lnSpc>
                <a:spcPct val="50000"/>
              </a:lnSpc>
              <a:spcBef>
                <a:spcPts val="0"/>
              </a:spcBef>
              <a:buSzPct val="135000"/>
              <a:buNone/>
            </a:pPr>
            <a:endParaRPr lang="fr-FR" sz="2600" b="1" u="sng" spc="-50" dirty="0">
              <a:latin typeface="+mj-lt"/>
              <a:cs typeface="Tahoma"/>
            </a:endParaRPr>
          </a:p>
          <a:p>
            <a:pPr marL="0" indent="0">
              <a:buNone/>
            </a:pPr>
            <a:r>
              <a:rPr lang="es-ES" sz="1200" i="1" spc="-35" dirty="0">
                <a:latin typeface="+mj-lt"/>
                <a:cs typeface="Arial"/>
              </a:rPr>
              <a:t>©</a:t>
            </a:r>
            <a:r>
              <a:rPr lang="es-ES" sz="1200" spc="-3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1992-2008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C. </a:t>
            </a:r>
            <a:r>
              <a:rPr lang="es-ES" sz="1200" spc="4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Gonzalez</a:t>
            </a:r>
            <a:r>
              <a:rPr lang="es-ES" sz="1200" spc="4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12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&amp; </a:t>
            </a:r>
            <a:r>
              <a:rPr lang="es-ES" sz="1200" spc="8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R. E.</a:t>
            </a:r>
            <a:r>
              <a:rPr lang="es-ES" sz="1200" spc="170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200" spc="5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Woods</a:t>
            </a:r>
            <a:endParaRPr lang="en-CA" sz="1200" dirty="0">
              <a:latin typeface="+mj-lt"/>
            </a:endParaRPr>
          </a:p>
          <a:p>
            <a:pPr marL="252000" indent="0">
              <a:spcBef>
                <a:spcPts val="1200"/>
              </a:spcBef>
              <a:buClr>
                <a:schemeClr val="tx1"/>
              </a:buClr>
              <a:buSzPct val="135000"/>
              <a:buNone/>
            </a:pPr>
            <a:endParaRPr lang="fr-FR" sz="2200" i="1" spc="-45" dirty="0">
              <a:latin typeface="+mj-lt"/>
              <a:cs typeface="Arial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E4C9C73-F3BB-4FAF-9397-37C867B7ED46}"/>
              </a:ext>
            </a:extLst>
          </p:cNvPr>
          <p:cNvGrpSpPr/>
          <p:nvPr/>
        </p:nvGrpSpPr>
        <p:grpSpPr>
          <a:xfrm>
            <a:off x="1166932" y="1577388"/>
            <a:ext cx="6688655" cy="3505517"/>
            <a:chOff x="1166932" y="1601452"/>
            <a:chExt cx="6688655" cy="3505517"/>
          </a:xfrm>
        </p:grpSpPr>
        <p:sp>
          <p:nvSpPr>
            <p:cNvPr id="13" name="object 43">
              <a:extLst>
                <a:ext uri="{FF2B5EF4-FFF2-40B4-BE49-F238E27FC236}">
                  <a16:creationId xmlns:a16="http://schemas.microsoft.com/office/drawing/2014/main" id="{5FAD0CE9-0EC3-4164-98A7-938396DA8799}"/>
                </a:ext>
              </a:extLst>
            </p:cNvPr>
            <p:cNvSpPr/>
            <p:nvPr/>
          </p:nvSpPr>
          <p:spPr>
            <a:xfrm>
              <a:off x="1166932" y="1601452"/>
              <a:ext cx="6664460" cy="341779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DD07CA0-E297-401B-A392-F63FD7F1534C}"/>
                </a:ext>
              </a:extLst>
            </p:cNvPr>
            <p:cNvSpPr/>
            <p:nvPr/>
          </p:nvSpPr>
          <p:spPr>
            <a:xfrm>
              <a:off x="1191127" y="1613047"/>
              <a:ext cx="6664460" cy="3493922"/>
            </a:xfrm>
            <a:prstGeom prst="rect">
              <a:avLst/>
            </a:prstGeom>
            <a:noFill/>
            <a:ln w="3175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</p:spTree>
    <p:extLst>
      <p:ext uri="{BB962C8B-B14F-4D97-AF65-F5344CB8AC3E}">
        <p14:creationId xmlns:p14="http://schemas.microsoft.com/office/powerpoint/2010/main" val="29050562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496957" y="865172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28259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43972A4-2286-487E-87F2-919B9B93CBCC}"/>
              </a:ext>
            </a:extLst>
          </p:cNvPr>
          <p:cNvSpPr txBox="1"/>
          <p:nvPr/>
        </p:nvSpPr>
        <p:spPr>
          <a:xfrm>
            <a:off x="355599" y="265940"/>
            <a:ext cx="70589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Question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47FD1A8-8C1E-46A1-9DB6-BB940F5C8AA3}"/>
              </a:ext>
            </a:extLst>
          </p:cNvPr>
          <p:cNvSpPr txBox="1"/>
          <p:nvPr/>
        </p:nvSpPr>
        <p:spPr>
          <a:xfrm>
            <a:off x="1330220" y="-48017"/>
            <a:ext cx="31677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600" b="1" dirty="0">
                <a:solidFill>
                  <a:schemeClr val="bg1"/>
                </a:solidFill>
                <a:latin typeface="+mj-lt"/>
              </a:rPr>
              <a:t>   Cadre 2D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046B5B1-1D94-4CCF-B3B5-6C78E34D05BF}"/>
              </a:ext>
            </a:extLst>
          </p:cNvPr>
          <p:cNvSpPr txBox="1"/>
          <p:nvPr/>
        </p:nvSpPr>
        <p:spPr>
          <a:xfrm>
            <a:off x="4639172" y="-48017"/>
            <a:ext cx="4504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Échantillonnage</a:t>
            </a:r>
            <a:endParaRPr lang="en-CA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9C0AB85E-884C-C41A-9701-F6DF5E99931E}"/>
              </a:ext>
            </a:extLst>
          </p:cNvPr>
          <p:cNvSpPr txBox="1">
            <a:spLocks/>
          </p:cNvSpPr>
          <p:nvPr/>
        </p:nvSpPr>
        <p:spPr>
          <a:xfrm>
            <a:off x="486767" y="1166334"/>
            <a:ext cx="8505746" cy="485956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SzPct val="135000"/>
              <a:buNone/>
            </a:pPr>
            <a:r>
              <a:rPr lang="fr-FR" sz="2600" spc="-50" dirty="0">
                <a:latin typeface="+mj-lt"/>
                <a:cs typeface="Tahoma"/>
              </a:rPr>
              <a:t>Considérons une image en damier dans laquelle chaque carré mesure 1 x 1 </a:t>
            </a:r>
            <a:r>
              <a:rPr lang="fr-FR" sz="2600" spc="-50" dirty="0" err="1">
                <a:latin typeface="+mj-lt"/>
                <a:cs typeface="Tahoma"/>
              </a:rPr>
              <a:t>mm.</a:t>
            </a:r>
            <a:r>
              <a:rPr lang="fr-FR" sz="2600" spc="-50" dirty="0">
                <a:latin typeface="+mj-lt"/>
                <a:cs typeface="Tahoma"/>
              </a:rPr>
              <a:t> En supposant que l'image s'étende à l'infini dans les deux directions de coordonnées, quelle est la fréquence d'échantillonnage minimale (en échantillons/mm) requise pour éviter le repliement ?</a:t>
            </a:r>
            <a:endParaRPr lang="fr-FR" sz="2200" i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9024C8A9-1128-1032-AC41-10887833E0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8879" y="3985748"/>
            <a:ext cx="1409700" cy="533400"/>
          </a:xfrm>
          <a:prstGeom prst="rect">
            <a:avLst/>
          </a:prstGeom>
        </p:spPr>
      </p:pic>
      <p:pic>
        <p:nvPicPr>
          <p:cNvPr id="8" name="Graphic 7" descr="Right pointing backhand index with solid fill">
            <a:extLst>
              <a:ext uri="{FF2B5EF4-FFF2-40B4-BE49-F238E27FC236}">
                <a16:creationId xmlns:a16="http://schemas.microsoft.com/office/drawing/2014/main" id="{AAD7A259-2E6C-F8AB-B1D1-D38385A458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18217" y="3973345"/>
            <a:ext cx="533401" cy="5334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FA296A-66FA-06FD-A497-AAC852165C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3717737"/>
            <a:ext cx="1096610" cy="1069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5095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Footer Placeholder 37"/>
          <p:cNvSpPr>
            <a:spLocks noGrp="1"/>
          </p:cNvSpPr>
          <p:nvPr>
            <p:ph type="ftr" sz="quarter" idx="4294967295"/>
          </p:nvPr>
        </p:nvSpPr>
        <p:spPr>
          <a:xfrm rot="16200000">
            <a:off x="-1168389" y="4616023"/>
            <a:ext cx="2895600" cy="457200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(C) Pierre Savard 2013</a:t>
            </a:r>
          </a:p>
        </p:txBody>
      </p:sp>
      <p:grpSp>
        <p:nvGrpSpPr>
          <p:cNvPr id="109" name="Group 108"/>
          <p:cNvGrpSpPr/>
          <p:nvPr/>
        </p:nvGrpSpPr>
        <p:grpSpPr>
          <a:xfrm>
            <a:off x="4716390" y="820836"/>
            <a:ext cx="3897082" cy="1802266"/>
            <a:chOff x="4716390" y="1519336"/>
            <a:chExt cx="3897082" cy="1802266"/>
          </a:xfrm>
        </p:grpSpPr>
        <p:sp>
          <p:nvSpPr>
            <p:cNvPr id="82" name="Line 37"/>
            <p:cNvSpPr>
              <a:spLocks noChangeShapeType="1"/>
            </p:cNvSpPr>
            <p:nvPr/>
          </p:nvSpPr>
          <p:spPr bwMode="auto">
            <a:xfrm flipV="1">
              <a:off x="4716390" y="2721527"/>
              <a:ext cx="3897082" cy="11596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fr-CA"/>
            </a:p>
          </p:txBody>
        </p:sp>
        <p:sp>
          <p:nvSpPr>
            <p:cNvPr id="83" name="Line 38"/>
            <p:cNvSpPr>
              <a:spLocks noChangeShapeType="1"/>
            </p:cNvSpPr>
            <p:nvPr/>
          </p:nvSpPr>
          <p:spPr bwMode="auto">
            <a:xfrm rot="16200000">
              <a:off x="5355800" y="2661183"/>
              <a:ext cx="1210287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fr-CA"/>
            </a:p>
          </p:txBody>
        </p:sp>
        <p:sp>
          <p:nvSpPr>
            <p:cNvPr id="84" name="Freeform 30"/>
            <p:cNvSpPr>
              <a:spLocks/>
            </p:cNvSpPr>
            <p:nvPr/>
          </p:nvSpPr>
          <p:spPr bwMode="auto">
            <a:xfrm>
              <a:off x="4716390" y="2194388"/>
              <a:ext cx="1224984" cy="1124800"/>
            </a:xfrm>
            <a:custGeom>
              <a:avLst/>
              <a:gdLst/>
              <a:ahLst/>
              <a:cxnLst>
                <a:cxn ang="0">
                  <a:pos x="0" y="336"/>
                </a:cxn>
                <a:cxn ang="0">
                  <a:pos x="336" y="0"/>
                </a:cxn>
                <a:cxn ang="0">
                  <a:pos x="676" y="336"/>
                </a:cxn>
                <a:cxn ang="0">
                  <a:pos x="1012" y="676"/>
                </a:cxn>
                <a:cxn ang="0">
                  <a:pos x="1356" y="340"/>
                </a:cxn>
              </a:cxnLst>
              <a:rect l="0" t="0" r="r" b="b"/>
              <a:pathLst>
                <a:path w="1356" h="677">
                  <a:moveTo>
                    <a:pt x="0" y="336"/>
                  </a:moveTo>
                  <a:cubicBezTo>
                    <a:pt x="111" y="168"/>
                    <a:pt x="223" y="0"/>
                    <a:pt x="336" y="0"/>
                  </a:cubicBezTo>
                  <a:cubicBezTo>
                    <a:pt x="449" y="0"/>
                    <a:pt x="563" y="223"/>
                    <a:pt x="676" y="336"/>
                  </a:cubicBezTo>
                  <a:cubicBezTo>
                    <a:pt x="789" y="449"/>
                    <a:pt x="899" y="675"/>
                    <a:pt x="1012" y="676"/>
                  </a:cubicBezTo>
                  <a:cubicBezTo>
                    <a:pt x="1125" y="677"/>
                    <a:pt x="1240" y="508"/>
                    <a:pt x="1356" y="340"/>
                  </a:cubicBezTo>
                </a:path>
              </a:pathLst>
            </a:custGeom>
            <a:noFill/>
            <a:ln w="19050" cap="flat" cmpd="sng">
              <a:solidFill>
                <a:srgbClr val="C00000"/>
              </a:solidFill>
              <a:prstDash val="dash"/>
              <a:miter lim="800000"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endParaRPr lang="fr-CA"/>
            </a:p>
          </p:txBody>
        </p:sp>
        <p:sp>
          <p:nvSpPr>
            <p:cNvPr id="85" name="Freeform 31"/>
            <p:cNvSpPr>
              <a:spLocks/>
            </p:cNvSpPr>
            <p:nvPr/>
          </p:nvSpPr>
          <p:spPr bwMode="auto">
            <a:xfrm>
              <a:off x="5941374" y="2196802"/>
              <a:ext cx="1222879" cy="1124800"/>
            </a:xfrm>
            <a:custGeom>
              <a:avLst/>
              <a:gdLst/>
              <a:ahLst/>
              <a:cxnLst>
                <a:cxn ang="0">
                  <a:pos x="0" y="336"/>
                </a:cxn>
                <a:cxn ang="0">
                  <a:pos x="336" y="0"/>
                </a:cxn>
                <a:cxn ang="0">
                  <a:pos x="676" y="336"/>
                </a:cxn>
                <a:cxn ang="0">
                  <a:pos x="1012" y="676"/>
                </a:cxn>
                <a:cxn ang="0">
                  <a:pos x="1356" y="340"/>
                </a:cxn>
              </a:cxnLst>
              <a:rect l="0" t="0" r="r" b="b"/>
              <a:pathLst>
                <a:path w="1356" h="677">
                  <a:moveTo>
                    <a:pt x="0" y="336"/>
                  </a:moveTo>
                  <a:cubicBezTo>
                    <a:pt x="111" y="168"/>
                    <a:pt x="223" y="0"/>
                    <a:pt x="336" y="0"/>
                  </a:cubicBezTo>
                  <a:cubicBezTo>
                    <a:pt x="449" y="0"/>
                    <a:pt x="563" y="223"/>
                    <a:pt x="676" y="336"/>
                  </a:cubicBezTo>
                  <a:cubicBezTo>
                    <a:pt x="789" y="449"/>
                    <a:pt x="899" y="675"/>
                    <a:pt x="1012" y="676"/>
                  </a:cubicBezTo>
                  <a:cubicBezTo>
                    <a:pt x="1125" y="677"/>
                    <a:pt x="1240" y="508"/>
                    <a:pt x="1356" y="340"/>
                  </a:cubicBezTo>
                </a:path>
              </a:pathLst>
            </a:custGeom>
            <a:noFill/>
            <a:ln w="28575" cap="flat" cmpd="sng">
              <a:solidFill>
                <a:srgbClr val="C0000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endParaRPr lang="fr-CA"/>
            </a:p>
          </p:txBody>
        </p:sp>
        <p:sp>
          <p:nvSpPr>
            <p:cNvPr id="86" name="Freeform 31"/>
            <p:cNvSpPr>
              <a:spLocks/>
            </p:cNvSpPr>
            <p:nvPr/>
          </p:nvSpPr>
          <p:spPr bwMode="auto">
            <a:xfrm>
              <a:off x="7164253" y="2180899"/>
              <a:ext cx="1222879" cy="1124800"/>
            </a:xfrm>
            <a:custGeom>
              <a:avLst/>
              <a:gdLst/>
              <a:ahLst/>
              <a:cxnLst>
                <a:cxn ang="0">
                  <a:pos x="0" y="336"/>
                </a:cxn>
                <a:cxn ang="0">
                  <a:pos x="336" y="0"/>
                </a:cxn>
                <a:cxn ang="0">
                  <a:pos x="676" y="336"/>
                </a:cxn>
                <a:cxn ang="0">
                  <a:pos x="1012" y="676"/>
                </a:cxn>
                <a:cxn ang="0">
                  <a:pos x="1356" y="340"/>
                </a:cxn>
              </a:cxnLst>
              <a:rect l="0" t="0" r="r" b="b"/>
              <a:pathLst>
                <a:path w="1356" h="677">
                  <a:moveTo>
                    <a:pt x="0" y="336"/>
                  </a:moveTo>
                  <a:cubicBezTo>
                    <a:pt x="111" y="168"/>
                    <a:pt x="223" y="0"/>
                    <a:pt x="336" y="0"/>
                  </a:cubicBezTo>
                  <a:cubicBezTo>
                    <a:pt x="449" y="0"/>
                    <a:pt x="563" y="223"/>
                    <a:pt x="676" y="336"/>
                  </a:cubicBezTo>
                  <a:cubicBezTo>
                    <a:pt x="789" y="449"/>
                    <a:pt x="899" y="675"/>
                    <a:pt x="1012" y="676"/>
                  </a:cubicBezTo>
                  <a:cubicBezTo>
                    <a:pt x="1125" y="677"/>
                    <a:pt x="1240" y="508"/>
                    <a:pt x="1356" y="340"/>
                  </a:cubicBezTo>
                </a:path>
              </a:pathLst>
            </a:custGeom>
            <a:noFill/>
            <a:ln w="19050" cap="flat" cmpd="sng">
              <a:solidFill>
                <a:srgbClr val="C00000"/>
              </a:solidFill>
              <a:prstDash val="dash"/>
              <a:miter lim="800000"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endParaRPr lang="fr-CA"/>
            </a:p>
          </p:txBody>
        </p:sp>
        <p:graphicFrame>
          <p:nvGraphicFramePr>
            <p:cNvPr id="92" name="Object 6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34736301"/>
                </p:ext>
              </p:extLst>
            </p:nvPr>
          </p:nvGraphicFramePr>
          <p:xfrm>
            <a:off x="6455133" y="1519336"/>
            <a:ext cx="1477853" cy="68416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952200" imgH="393480" progId="Equation.3">
                    <p:embed/>
                  </p:oleObj>
                </mc:Choice>
                <mc:Fallback>
                  <p:oleObj name="Equation" r:id="rId4" imgW="952200" imgH="3934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455133" y="1519336"/>
                          <a:ext cx="1477853" cy="68416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10" name="Group 109"/>
          <p:cNvGrpSpPr/>
          <p:nvPr/>
        </p:nvGrpSpPr>
        <p:grpSpPr>
          <a:xfrm>
            <a:off x="4727272" y="3309749"/>
            <a:ext cx="3897082" cy="1265563"/>
            <a:chOff x="4727272" y="3678049"/>
            <a:chExt cx="3897082" cy="1265563"/>
          </a:xfrm>
        </p:grpSpPr>
        <p:graphicFrame>
          <p:nvGraphicFramePr>
            <p:cNvPr id="81" name="Object 53"/>
            <p:cNvGraphicFramePr>
              <a:graphicFrameLocks noChangeAspect="1"/>
            </p:cNvGraphicFramePr>
            <p:nvPr/>
          </p:nvGraphicFramePr>
          <p:xfrm>
            <a:off x="6877737" y="3678910"/>
            <a:ext cx="1735736" cy="67583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1130040" imgH="393480" progId="Equation.3">
                    <p:embed/>
                  </p:oleObj>
                </mc:Choice>
                <mc:Fallback>
                  <p:oleObj name="Equation" r:id="rId6" imgW="1130040" imgH="3934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877737" y="3678910"/>
                          <a:ext cx="1735736" cy="67583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9" name="Line 37"/>
            <p:cNvSpPr>
              <a:spLocks noChangeShapeType="1"/>
            </p:cNvSpPr>
            <p:nvPr/>
          </p:nvSpPr>
          <p:spPr bwMode="auto">
            <a:xfrm flipV="1">
              <a:off x="4727272" y="4343537"/>
              <a:ext cx="3897082" cy="11596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fr-CA"/>
            </a:p>
          </p:txBody>
        </p:sp>
        <p:sp>
          <p:nvSpPr>
            <p:cNvPr id="90" name="Line 38"/>
            <p:cNvSpPr>
              <a:spLocks noChangeShapeType="1"/>
            </p:cNvSpPr>
            <p:nvPr/>
          </p:nvSpPr>
          <p:spPr bwMode="auto">
            <a:xfrm rot="16200000">
              <a:off x="5366682" y="4283193"/>
              <a:ext cx="1210287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fr-CA"/>
            </a:p>
          </p:txBody>
        </p:sp>
        <p:sp>
          <p:nvSpPr>
            <p:cNvPr id="91" name="Freeform 31"/>
            <p:cNvSpPr>
              <a:spLocks/>
            </p:cNvSpPr>
            <p:nvPr/>
          </p:nvSpPr>
          <p:spPr bwMode="auto">
            <a:xfrm>
              <a:off x="5952257" y="3818812"/>
              <a:ext cx="626268" cy="1124800"/>
            </a:xfrm>
            <a:custGeom>
              <a:avLst/>
              <a:gdLst/>
              <a:ahLst/>
              <a:cxnLst>
                <a:cxn ang="0">
                  <a:pos x="0" y="336"/>
                </a:cxn>
                <a:cxn ang="0">
                  <a:pos x="336" y="0"/>
                </a:cxn>
                <a:cxn ang="0">
                  <a:pos x="676" y="336"/>
                </a:cxn>
                <a:cxn ang="0">
                  <a:pos x="1012" y="676"/>
                </a:cxn>
                <a:cxn ang="0">
                  <a:pos x="1356" y="340"/>
                </a:cxn>
              </a:cxnLst>
              <a:rect l="0" t="0" r="r" b="b"/>
              <a:pathLst>
                <a:path w="1356" h="677">
                  <a:moveTo>
                    <a:pt x="0" y="336"/>
                  </a:moveTo>
                  <a:cubicBezTo>
                    <a:pt x="111" y="168"/>
                    <a:pt x="223" y="0"/>
                    <a:pt x="336" y="0"/>
                  </a:cubicBezTo>
                  <a:cubicBezTo>
                    <a:pt x="449" y="0"/>
                    <a:pt x="563" y="223"/>
                    <a:pt x="676" y="336"/>
                  </a:cubicBezTo>
                  <a:cubicBezTo>
                    <a:pt x="789" y="449"/>
                    <a:pt x="899" y="675"/>
                    <a:pt x="1012" y="676"/>
                  </a:cubicBezTo>
                  <a:cubicBezTo>
                    <a:pt x="1125" y="677"/>
                    <a:pt x="1240" y="508"/>
                    <a:pt x="1356" y="340"/>
                  </a:cubicBez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endParaRPr lang="fr-CA"/>
            </a:p>
          </p:txBody>
        </p:sp>
        <p:sp>
          <p:nvSpPr>
            <p:cNvPr id="99" name="Freeform 31"/>
            <p:cNvSpPr>
              <a:spLocks/>
            </p:cNvSpPr>
            <p:nvPr/>
          </p:nvSpPr>
          <p:spPr bwMode="auto">
            <a:xfrm>
              <a:off x="6578524" y="3769335"/>
              <a:ext cx="626268" cy="1124800"/>
            </a:xfrm>
            <a:custGeom>
              <a:avLst/>
              <a:gdLst/>
              <a:ahLst/>
              <a:cxnLst>
                <a:cxn ang="0">
                  <a:pos x="0" y="336"/>
                </a:cxn>
                <a:cxn ang="0">
                  <a:pos x="336" y="0"/>
                </a:cxn>
                <a:cxn ang="0">
                  <a:pos x="676" y="336"/>
                </a:cxn>
                <a:cxn ang="0">
                  <a:pos x="1012" y="676"/>
                </a:cxn>
                <a:cxn ang="0">
                  <a:pos x="1356" y="340"/>
                </a:cxn>
              </a:cxnLst>
              <a:rect l="0" t="0" r="r" b="b"/>
              <a:pathLst>
                <a:path w="1356" h="677">
                  <a:moveTo>
                    <a:pt x="0" y="336"/>
                  </a:moveTo>
                  <a:cubicBezTo>
                    <a:pt x="111" y="168"/>
                    <a:pt x="223" y="0"/>
                    <a:pt x="336" y="0"/>
                  </a:cubicBezTo>
                  <a:cubicBezTo>
                    <a:pt x="449" y="0"/>
                    <a:pt x="563" y="223"/>
                    <a:pt x="676" y="336"/>
                  </a:cubicBezTo>
                  <a:cubicBezTo>
                    <a:pt x="789" y="449"/>
                    <a:pt x="899" y="675"/>
                    <a:pt x="1012" y="676"/>
                  </a:cubicBezTo>
                  <a:cubicBezTo>
                    <a:pt x="1125" y="677"/>
                    <a:pt x="1240" y="508"/>
                    <a:pt x="1356" y="340"/>
                  </a:cubicBezTo>
                </a:path>
              </a:pathLst>
            </a:custGeom>
            <a:noFill/>
            <a:ln w="28575" cap="flat" cmpd="sng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endParaRPr lang="fr-CA"/>
            </a:p>
          </p:txBody>
        </p:sp>
      </p:grpSp>
      <p:grpSp>
        <p:nvGrpSpPr>
          <p:cNvPr id="111" name="Group 110"/>
          <p:cNvGrpSpPr/>
          <p:nvPr/>
        </p:nvGrpSpPr>
        <p:grpSpPr>
          <a:xfrm>
            <a:off x="4738154" y="4907118"/>
            <a:ext cx="3897082" cy="1462659"/>
            <a:chOff x="4738154" y="4907118"/>
            <a:chExt cx="3897082" cy="1462659"/>
          </a:xfrm>
        </p:grpSpPr>
        <p:sp>
          <p:nvSpPr>
            <p:cNvPr id="93" name="Line 37"/>
            <p:cNvSpPr>
              <a:spLocks noChangeShapeType="1"/>
            </p:cNvSpPr>
            <p:nvPr/>
          </p:nvSpPr>
          <p:spPr bwMode="auto">
            <a:xfrm flipV="1">
              <a:off x="4738154" y="5867573"/>
              <a:ext cx="3897082" cy="11596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fr-CA"/>
            </a:p>
          </p:txBody>
        </p:sp>
        <p:sp>
          <p:nvSpPr>
            <p:cNvPr id="94" name="Line 38"/>
            <p:cNvSpPr>
              <a:spLocks noChangeShapeType="1"/>
            </p:cNvSpPr>
            <p:nvPr/>
          </p:nvSpPr>
          <p:spPr bwMode="auto">
            <a:xfrm rot="16200000">
              <a:off x="5586707" y="5504730"/>
              <a:ext cx="792000" cy="0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/>
            <a:lstStyle/>
            <a:p>
              <a:endParaRPr lang="fr-CA"/>
            </a:p>
          </p:txBody>
        </p:sp>
        <p:sp>
          <p:nvSpPr>
            <p:cNvPr id="97" name="Text Box 55"/>
            <p:cNvSpPr txBox="1">
              <a:spLocks noChangeArrowheads="1"/>
            </p:cNvSpPr>
            <p:nvPr/>
          </p:nvSpPr>
          <p:spPr bwMode="auto">
            <a:xfrm>
              <a:off x="5975353" y="5505919"/>
              <a:ext cx="168005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fr-CA" b="1" dirty="0">
                  <a:solidFill>
                    <a:srgbClr val="002060"/>
                  </a:solidFill>
                </a:rPr>
                <a:t>+                +</a:t>
              </a:r>
            </a:p>
          </p:txBody>
        </p:sp>
        <p:sp>
          <p:nvSpPr>
            <p:cNvPr id="100" name="Freeform 31"/>
            <p:cNvSpPr>
              <a:spLocks/>
            </p:cNvSpPr>
            <p:nvPr/>
          </p:nvSpPr>
          <p:spPr bwMode="auto">
            <a:xfrm>
              <a:off x="5982707" y="5404538"/>
              <a:ext cx="626268" cy="965239"/>
            </a:xfrm>
            <a:custGeom>
              <a:avLst/>
              <a:gdLst/>
              <a:ahLst/>
              <a:cxnLst>
                <a:cxn ang="0">
                  <a:pos x="0" y="336"/>
                </a:cxn>
                <a:cxn ang="0">
                  <a:pos x="336" y="0"/>
                </a:cxn>
                <a:cxn ang="0">
                  <a:pos x="676" y="336"/>
                </a:cxn>
                <a:cxn ang="0">
                  <a:pos x="1012" y="676"/>
                </a:cxn>
                <a:cxn ang="0">
                  <a:pos x="1356" y="340"/>
                </a:cxn>
              </a:cxnLst>
              <a:rect l="0" t="0" r="r" b="b"/>
              <a:pathLst>
                <a:path w="1356" h="677">
                  <a:moveTo>
                    <a:pt x="0" y="336"/>
                  </a:moveTo>
                  <a:cubicBezTo>
                    <a:pt x="111" y="168"/>
                    <a:pt x="223" y="0"/>
                    <a:pt x="336" y="0"/>
                  </a:cubicBezTo>
                  <a:cubicBezTo>
                    <a:pt x="449" y="0"/>
                    <a:pt x="563" y="223"/>
                    <a:pt x="676" y="336"/>
                  </a:cubicBezTo>
                  <a:cubicBezTo>
                    <a:pt x="789" y="449"/>
                    <a:pt x="899" y="675"/>
                    <a:pt x="1012" y="676"/>
                  </a:cubicBezTo>
                  <a:cubicBezTo>
                    <a:pt x="1125" y="677"/>
                    <a:pt x="1240" y="508"/>
                    <a:pt x="1356" y="340"/>
                  </a:cubicBezTo>
                </a:path>
              </a:pathLst>
            </a:custGeom>
            <a:noFill/>
            <a:ln w="28575" cap="flat" cmpd="sng">
              <a:solidFill>
                <a:srgbClr val="00206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endParaRPr lang="fr-CA"/>
            </a:p>
          </p:txBody>
        </p:sp>
        <p:sp>
          <p:nvSpPr>
            <p:cNvPr id="102" name="Freeform 31"/>
            <p:cNvSpPr>
              <a:spLocks/>
            </p:cNvSpPr>
            <p:nvPr/>
          </p:nvSpPr>
          <p:spPr bwMode="auto">
            <a:xfrm flipH="1">
              <a:off x="6614095" y="5404538"/>
              <a:ext cx="595817" cy="965239"/>
            </a:xfrm>
            <a:custGeom>
              <a:avLst/>
              <a:gdLst/>
              <a:ahLst/>
              <a:cxnLst>
                <a:cxn ang="0">
                  <a:pos x="0" y="336"/>
                </a:cxn>
                <a:cxn ang="0">
                  <a:pos x="336" y="0"/>
                </a:cxn>
                <a:cxn ang="0">
                  <a:pos x="676" y="336"/>
                </a:cxn>
                <a:cxn ang="0">
                  <a:pos x="1012" y="676"/>
                </a:cxn>
                <a:cxn ang="0">
                  <a:pos x="1356" y="340"/>
                </a:cxn>
              </a:cxnLst>
              <a:rect l="0" t="0" r="r" b="b"/>
              <a:pathLst>
                <a:path w="1356" h="677">
                  <a:moveTo>
                    <a:pt x="0" y="336"/>
                  </a:moveTo>
                  <a:cubicBezTo>
                    <a:pt x="111" y="168"/>
                    <a:pt x="223" y="0"/>
                    <a:pt x="336" y="0"/>
                  </a:cubicBezTo>
                  <a:cubicBezTo>
                    <a:pt x="449" y="0"/>
                    <a:pt x="563" y="223"/>
                    <a:pt x="676" y="336"/>
                  </a:cubicBezTo>
                  <a:cubicBezTo>
                    <a:pt x="789" y="449"/>
                    <a:pt x="899" y="675"/>
                    <a:pt x="1012" y="676"/>
                  </a:cubicBezTo>
                  <a:cubicBezTo>
                    <a:pt x="1125" y="677"/>
                    <a:pt x="1240" y="508"/>
                    <a:pt x="1356" y="340"/>
                  </a:cubicBezTo>
                </a:path>
              </a:pathLst>
            </a:custGeom>
            <a:noFill/>
            <a:ln w="28575" cap="flat" cmpd="sng">
              <a:solidFill>
                <a:srgbClr val="002060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endParaRPr lang="fr-CA"/>
            </a:p>
          </p:txBody>
        </p:sp>
        <p:sp>
          <p:nvSpPr>
            <p:cNvPr id="103" name="Text Box 55"/>
            <p:cNvSpPr txBox="1">
              <a:spLocks noChangeArrowheads="1"/>
            </p:cNvSpPr>
            <p:nvPr/>
          </p:nvSpPr>
          <p:spPr bwMode="auto">
            <a:xfrm>
              <a:off x="6313903" y="5821609"/>
              <a:ext cx="93029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fr-CA" b="1" dirty="0">
                  <a:solidFill>
                    <a:srgbClr val="002060"/>
                  </a:solidFill>
                </a:rPr>
                <a:t>-     -</a:t>
              </a:r>
            </a:p>
          </p:txBody>
        </p:sp>
        <p:graphicFrame>
          <p:nvGraphicFramePr>
            <p:cNvPr id="70727" name="Object 7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04870635"/>
                </p:ext>
              </p:extLst>
            </p:nvPr>
          </p:nvGraphicFramePr>
          <p:xfrm>
            <a:off x="7270222" y="4907118"/>
            <a:ext cx="770380" cy="40720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8" imgW="431640" imgH="228600" progId="Equation.3">
                    <p:embed/>
                  </p:oleObj>
                </mc:Choice>
                <mc:Fallback>
                  <p:oleObj name="Equation" r:id="rId8" imgW="431640" imgH="2286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270222" y="4907118"/>
                          <a:ext cx="770380" cy="407201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" name="Group 3"/>
          <p:cNvGrpSpPr/>
          <p:nvPr/>
        </p:nvGrpSpPr>
        <p:grpSpPr>
          <a:xfrm>
            <a:off x="501414" y="889726"/>
            <a:ext cx="3897082" cy="2037203"/>
            <a:chOff x="501414" y="889726"/>
            <a:chExt cx="3897082" cy="2037203"/>
          </a:xfrm>
        </p:grpSpPr>
        <p:grpSp>
          <p:nvGrpSpPr>
            <p:cNvPr id="106" name="Group 105"/>
            <p:cNvGrpSpPr/>
            <p:nvPr/>
          </p:nvGrpSpPr>
          <p:grpSpPr>
            <a:xfrm>
              <a:off x="501414" y="889726"/>
              <a:ext cx="3897082" cy="2037203"/>
              <a:chOff x="501414" y="1588226"/>
              <a:chExt cx="3897082" cy="2037203"/>
            </a:xfrm>
          </p:grpSpPr>
          <p:sp>
            <p:nvSpPr>
              <p:cNvPr id="61" name="Line 54"/>
              <p:cNvSpPr>
                <a:spLocks noChangeShapeType="1"/>
              </p:cNvSpPr>
              <p:nvPr/>
            </p:nvSpPr>
            <p:spPr bwMode="auto">
              <a:xfrm>
                <a:off x="1725277" y="3427186"/>
                <a:ext cx="1224000" cy="0"/>
              </a:xfrm>
              <a:prstGeom prst="line">
                <a:avLst/>
              </a:prstGeom>
              <a:noFill/>
              <a:ln w="19050">
                <a:solidFill>
                  <a:srgbClr val="C00000"/>
                </a:solidFill>
                <a:miter lim="800000"/>
                <a:headEnd type="triangle" w="med" len="med"/>
                <a:tailEnd type="triangle" w="med" len="med"/>
              </a:ln>
              <a:effectLst/>
            </p:spPr>
            <p:txBody>
              <a:bodyPr wrap="none"/>
              <a:lstStyle/>
              <a:p>
                <a:endParaRPr lang="fr-CA"/>
              </a:p>
            </p:txBody>
          </p:sp>
          <p:sp>
            <p:nvSpPr>
              <p:cNvPr id="62" name="Text Box 55"/>
              <p:cNvSpPr txBox="1">
                <a:spLocks noChangeArrowheads="1"/>
              </p:cNvSpPr>
              <p:nvPr/>
            </p:nvSpPr>
            <p:spPr bwMode="auto">
              <a:xfrm>
                <a:off x="2125837" y="3225319"/>
                <a:ext cx="391884" cy="400110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CA" dirty="0">
                    <a:solidFill>
                      <a:srgbClr val="C00000"/>
                    </a:solidFill>
                  </a:rPr>
                  <a:t>T</a:t>
                </a:r>
              </a:p>
            </p:txBody>
          </p:sp>
          <p:grpSp>
            <p:nvGrpSpPr>
              <p:cNvPr id="105" name="Group 104"/>
              <p:cNvGrpSpPr/>
              <p:nvPr/>
            </p:nvGrpSpPr>
            <p:grpSpPr>
              <a:xfrm>
                <a:off x="501414" y="1588226"/>
                <a:ext cx="3897082" cy="1739174"/>
                <a:chOff x="501414" y="1588226"/>
                <a:chExt cx="3897082" cy="1739174"/>
              </a:xfrm>
            </p:grpSpPr>
            <p:sp>
              <p:nvSpPr>
                <p:cNvPr id="43" name="Line 37"/>
                <p:cNvSpPr>
                  <a:spLocks noChangeShapeType="1"/>
                </p:cNvSpPr>
                <p:nvPr/>
              </p:nvSpPr>
              <p:spPr bwMode="auto">
                <a:xfrm flipV="1">
                  <a:off x="501414" y="2727325"/>
                  <a:ext cx="3897082" cy="11596"/>
                </a:xfrm>
                <a:prstGeom prst="line">
                  <a:avLst/>
                </a:prstGeom>
                <a:noFill/>
                <a:ln w="28575">
                  <a:solidFill>
                    <a:schemeClr val="tx2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fr-CA"/>
                </a:p>
              </p:txBody>
            </p:sp>
            <p:sp>
              <p:nvSpPr>
                <p:cNvPr id="44" name="Line 38"/>
                <p:cNvSpPr>
                  <a:spLocks noChangeShapeType="1"/>
                </p:cNvSpPr>
                <p:nvPr/>
              </p:nvSpPr>
              <p:spPr bwMode="auto">
                <a:xfrm rot="16200000">
                  <a:off x="1140824" y="2666981"/>
                  <a:ext cx="1210287" cy="0"/>
                </a:xfrm>
                <a:prstGeom prst="line">
                  <a:avLst/>
                </a:prstGeom>
                <a:noFill/>
                <a:ln w="28575">
                  <a:solidFill>
                    <a:schemeClr val="tx2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/>
                <a:lstStyle/>
                <a:p>
                  <a:endParaRPr lang="fr-CA"/>
                </a:p>
              </p:txBody>
            </p:sp>
            <p:sp>
              <p:nvSpPr>
                <p:cNvPr id="57" name="Freeform 30"/>
                <p:cNvSpPr>
                  <a:spLocks/>
                </p:cNvSpPr>
                <p:nvPr/>
              </p:nvSpPr>
              <p:spPr bwMode="auto">
                <a:xfrm>
                  <a:off x="501414" y="2200186"/>
                  <a:ext cx="1224984" cy="1124800"/>
                </a:xfrm>
                <a:custGeom>
                  <a:avLst/>
                  <a:gdLst/>
                  <a:ahLst/>
                  <a:cxnLst>
                    <a:cxn ang="0">
                      <a:pos x="0" y="336"/>
                    </a:cxn>
                    <a:cxn ang="0">
                      <a:pos x="336" y="0"/>
                    </a:cxn>
                    <a:cxn ang="0">
                      <a:pos x="676" y="336"/>
                    </a:cxn>
                    <a:cxn ang="0">
                      <a:pos x="1012" y="676"/>
                    </a:cxn>
                    <a:cxn ang="0">
                      <a:pos x="1356" y="340"/>
                    </a:cxn>
                  </a:cxnLst>
                  <a:rect l="0" t="0" r="r" b="b"/>
                  <a:pathLst>
                    <a:path w="1356" h="677">
                      <a:moveTo>
                        <a:pt x="0" y="336"/>
                      </a:moveTo>
                      <a:cubicBezTo>
                        <a:pt x="111" y="168"/>
                        <a:pt x="223" y="0"/>
                        <a:pt x="336" y="0"/>
                      </a:cubicBezTo>
                      <a:cubicBezTo>
                        <a:pt x="449" y="0"/>
                        <a:pt x="563" y="223"/>
                        <a:pt x="676" y="336"/>
                      </a:cubicBezTo>
                      <a:cubicBezTo>
                        <a:pt x="789" y="449"/>
                        <a:pt x="899" y="675"/>
                        <a:pt x="1012" y="676"/>
                      </a:cubicBezTo>
                      <a:cubicBezTo>
                        <a:pt x="1125" y="677"/>
                        <a:pt x="1240" y="508"/>
                        <a:pt x="1356" y="340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C00000"/>
                  </a:solidFill>
                  <a:prstDash val="dash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 wrap="none"/>
                <a:lstStyle/>
                <a:p>
                  <a:endParaRPr lang="fr-CA"/>
                </a:p>
              </p:txBody>
            </p:sp>
            <p:sp>
              <p:nvSpPr>
                <p:cNvPr id="58" name="Freeform 31"/>
                <p:cNvSpPr>
                  <a:spLocks/>
                </p:cNvSpPr>
                <p:nvPr/>
              </p:nvSpPr>
              <p:spPr bwMode="auto">
                <a:xfrm>
                  <a:off x="1726398" y="2202600"/>
                  <a:ext cx="1222879" cy="1124800"/>
                </a:xfrm>
                <a:custGeom>
                  <a:avLst/>
                  <a:gdLst/>
                  <a:ahLst/>
                  <a:cxnLst>
                    <a:cxn ang="0">
                      <a:pos x="0" y="336"/>
                    </a:cxn>
                    <a:cxn ang="0">
                      <a:pos x="336" y="0"/>
                    </a:cxn>
                    <a:cxn ang="0">
                      <a:pos x="676" y="336"/>
                    </a:cxn>
                    <a:cxn ang="0">
                      <a:pos x="1012" y="676"/>
                    </a:cxn>
                    <a:cxn ang="0">
                      <a:pos x="1356" y="340"/>
                    </a:cxn>
                  </a:cxnLst>
                  <a:rect l="0" t="0" r="r" b="b"/>
                  <a:pathLst>
                    <a:path w="1356" h="677">
                      <a:moveTo>
                        <a:pt x="0" y="336"/>
                      </a:moveTo>
                      <a:cubicBezTo>
                        <a:pt x="111" y="168"/>
                        <a:pt x="223" y="0"/>
                        <a:pt x="336" y="0"/>
                      </a:cubicBezTo>
                      <a:cubicBezTo>
                        <a:pt x="449" y="0"/>
                        <a:pt x="563" y="223"/>
                        <a:pt x="676" y="336"/>
                      </a:cubicBezTo>
                      <a:cubicBezTo>
                        <a:pt x="789" y="449"/>
                        <a:pt x="899" y="675"/>
                        <a:pt x="1012" y="676"/>
                      </a:cubicBezTo>
                      <a:cubicBezTo>
                        <a:pt x="1125" y="677"/>
                        <a:pt x="1240" y="508"/>
                        <a:pt x="1356" y="340"/>
                      </a:cubicBezTo>
                    </a:path>
                  </a:pathLst>
                </a:custGeom>
                <a:noFill/>
                <a:ln w="28575" cap="flat" cmpd="sng">
                  <a:solidFill>
                    <a:srgbClr val="C00000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 wrap="none"/>
                <a:lstStyle/>
                <a:p>
                  <a:endParaRPr lang="fr-CA"/>
                </a:p>
              </p:txBody>
            </p:sp>
            <p:sp>
              <p:nvSpPr>
                <p:cNvPr id="59" name="Freeform 31"/>
                <p:cNvSpPr>
                  <a:spLocks/>
                </p:cNvSpPr>
                <p:nvPr/>
              </p:nvSpPr>
              <p:spPr bwMode="auto">
                <a:xfrm>
                  <a:off x="2949277" y="2186697"/>
                  <a:ext cx="1222879" cy="1124800"/>
                </a:xfrm>
                <a:custGeom>
                  <a:avLst/>
                  <a:gdLst/>
                  <a:ahLst/>
                  <a:cxnLst>
                    <a:cxn ang="0">
                      <a:pos x="0" y="336"/>
                    </a:cxn>
                    <a:cxn ang="0">
                      <a:pos x="336" y="0"/>
                    </a:cxn>
                    <a:cxn ang="0">
                      <a:pos x="676" y="336"/>
                    </a:cxn>
                    <a:cxn ang="0">
                      <a:pos x="1012" y="676"/>
                    </a:cxn>
                    <a:cxn ang="0">
                      <a:pos x="1356" y="340"/>
                    </a:cxn>
                  </a:cxnLst>
                  <a:rect l="0" t="0" r="r" b="b"/>
                  <a:pathLst>
                    <a:path w="1356" h="677">
                      <a:moveTo>
                        <a:pt x="0" y="336"/>
                      </a:moveTo>
                      <a:cubicBezTo>
                        <a:pt x="111" y="168"/>
                        <a:pt x="223" y="0"/>
                        <a:pt x="336" y="0"/>
                      </a:cubicBezTo>
                      <a:cubicBezTo>
                        <a:pt x="449" y="0"/>
                        <a:pt x="563" y="223"/>
                        <a:pt x="676" y="336"/>
                      </a:cubicBezTo>
                      <a:cubicBezTo>
                        <a:pt x="789" y="449"/>
                        <a:pt x="899" y="675"/>
                        <a:pt x="1012" y="676"/>
                      </a:cubicBezTo>
                      <a:cubicBezTo>
                        <a:pt x="1125" y="677"/>
                        <a:pt x="1240" y="508"/>
                        <a:pt x="1356" y="340"/>
                      </a:cubicBezTo>
                    </a:path>
                  </a:pathLst>
                </a:custGeom>
                <a:noFill/>
                <a:ln w="19050" cap="flat" cmpd="sng">
                  <a:solidFill>
                    <a:srgbClr val="C00000"/>
                  </a:solidFill>
                  <a:prstDash val="dash"/>
                  <a:miter lim="800000"/>
                  <a:headEnd type="none" w="med" len="med"/>
                  <a:tailEnd type="none" w="med" len="med"/>
                </a:ln>
                <a:effectLst/>
              </p:spPr>
              <p:txBody>
                <a:bodyPr wrap="none"/>
                <a:lstStyle/>
                <a:p>
                  <a:endParaRPr lang="fr-CA"/>
                </a:p>
              </p:txBody>
            </p:sp>
            <p:graphicFrame>
              <p:nvGraphicFramePr>
                <p:cNvPr id="2" name="Object 67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1125994276"/>
                    </p:ext>
                  </p:extLst>
                </p:nvPr>
              </p:nvGraphicFramePr>
              <p:xfrm>
                <a:off x="2877158" y="1588226"/>
                <a:ext cx="1477853" cy="684165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Equation" r:id="rId4" imgW="952200" imgH="393480" progId="Equation.3">
                        <p:embed/>
                      </p:oleObj>
                    </mc:Choice>
                    <mc:Fallback>
                      <p:oleObj name="Equation" r:id="rId4" imgW="952200" imgH="393480" progId="Equation.3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877158" y="1588226"/>
                              <a:ext cx="1477853" cy="684165"/>
                            </a:xfrm>
                            <a:prstGeom prst="rect">
                              <a:avLst/>
                            </a:prstGeom>
                            <a:noFill/>
                            <a:extLst>
                              <a:ext uri="{909E8E84-426E-40dd-AFC4-6F175D3DCCD1}">
                                <a14:hiddenFill xmlns:a14="http://schemas.microsoft.com/office/drawing/2010/main" xmlns="">
                                  <a:solidFill>
                                    <a:srgbClr val="FFFFFF"/>
                                  </a:solidFill>
                                </a14:hiddenFill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</p:grpSp>
        <p:sp>
          <p:nvSpPr>
            <p:cNvPr id="3" name="Rectangle 2"/>
            <p:cNvSpPr/>
            <p:nvPr/>
          </p:nvSpPr>
          <p:spPr>
            <a:xfrm>
              <a:off x="597869" y="894305"/>
              <a:ext cx="277108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800" i="0" dirty="0">
                  <a:solidFill>
                    <a:srgbClr val="C00000"/>
                  </a:solidFill>
                </a:rPr>
                <a:t>Fonction à reproduire:</a:t>
              </a:r>
              <a:endParaRPr lang="fr-CA" sz="1800" i="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12296" y="3009162"/>
            <a:ext cx="3897082" cy="1571948"/>
            <a:chOff x="512296" y="3009162"/>
            <a:chExt cx="3897082" cy="1571948"/>
          </a:xfrm>
        </p:grpSpPr>
        <p:grpSp>
          <p:nvGrpSpPr>
            <p:cNvPr id="107" name="Group 106"/>
            <p:cNvGrpSpPr/>
            <p:nvPr/>
          </p:nvGrpSpPr>
          <p:grpSpPr>
            <a:xfrm>
              <a:off x="512296" y="3309749"/>
              <a:ext cx="3897082" cy="1271361"/>
              <a:chOff x="512296" y="3678049"/>
              <a:chExt cx="3897082" cy="1271361"/>
            </a:xfrm>
          </p:grpSpPr>
          <p:graphicFrame>
            <p:nvGraphicFramePr>
              <p:cNvPr id="70709" name="Object 53"/>
              <p:cNvGraphicFramePr>
                <a:graphicFrameLocks noChangeAspect="1"/>
              </p:cNvGraphicFramePr>
              <p:nvPr/>
            </p:nvGraphicFramePr>
            <p:xfrm>
              <a:off x="2321780" y="3678049"/>
              <a:ext cx="1662392" cy="66466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0" imgW="1104840" imgH="393480" progId="Equation.3">
                      <p:embed/>
                    </p:oleObj>
                  </mc:Choice>
                  <mc:Fallback>
                    <p:oleObj name="Equation" r:id="rId10" imgW="1104840" imgH="39348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321780" y="3678049"/>
                            <a:ext cx="1662392" cy="664664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63" name="Line 37"/>
              <p:cNvSpPr>
                <a:spLocks noChangeShapeType="1"/>
              </p:cNvSpPr>
              <p:nvPr/>
            </p:nvSpPr>
            <p:spPr bwMode="auto">
              <a:xfrm flipV="1">
                <a:off x="512296" y="4349335"/>
                <a:ext cx="3897082" cy="11596"/>
              </a:xfrm>
              <a:prstGeom prst="line">
                <a:avLst/>
              </a:prstGeom>
              <a:noFill/>
              <a:ln w="28575">
                <a:solidFill>
                  <a:schemeClr val="tx2"/>
                </a:solidFill>
                <a:miter lim="800000"/>
                <a:headEnd/>
                <a:tailEnd/>
              </a:ln>
              <a:effectLst/>
            </p:spPr>
            <p:txBody>
              <a:bodyPr wrap="none"/>
              <a:lstStyle/>
              <a:p>
                <a:endParaRPr lang="fr-CA"/>
              </a:p>
            </p:txBody>
          </p:sp>
          <p:sp>
            <p:nvSpPr>
              <p:cNvPr id="64" name="Line 38"/>
              <p:cNvSpPr>
                <a:spLocks noChangeShapeType="1"/>
              </p:cNvSpPr>
              <p:nvPr/>
            </p:nvSpPr>
            <p:spPr bwMode="auto">
              <a:xfrm rot="16200000">
                <a:off x="1151706" y="4288991"/>
                <a:ext cx="1210287" cy="0"/>
              </a:xfrm>
              <a:prstGeom prst="line">
                <a:avLst/>
              </a:prstGeom>
              <a:noFill/>
              <a:ln w="28575">
                <a:solidFill>
                  <a:schemeClr val="tx2"/>
                </a:solidFill>
                <a:miter lim="800000"/>
                <a:headEnd/>
                <a:tailEnd/>
              </a:ln>
              <a:effectLst/>
            </p:spPr>
            <p:txBody>
              <a:bodyPr wrap="none"/>
              <a:lstStyle/>
              <a:p>
                <a:endParaRPr lang="fr-CA"/>
              </a:p>
            </p:txBody>
          </p:sp>
          <p:sp>
            <p:nvSpPr>
              <p:cNvPr id="66" name="Freeform 31"/>
              <p:cNvSpPr>
                <a:spLocks/>
              </p:cNvSpPr>
              <p:nvPr/>
            </p:nvSpPr>
            <p:spPr bwMode="auto">
              <a:xfrm>
                <a:off x="1737280" y="3824610"/>
                <a:ext cx="1222879" cy="1124800"/>
              </a:xfrm>
              <a:custGeom>
                <a:avLst/>
                <a:gdLst/>
                <a:ahLst/>
                <a:cxnLst>
                  <a:cxn ang="0">
                    <a:pos x="0" y="336"/>
                  </a:cxn>
                  <a:cxn ang="0">
                    <a:pos x="336" y="0"/>
                  </a:cxn>
                  <a:cxn ang="0">
                    <a:pos x="676" y="336"/>
                  </a:cxn>
                  <a:cxn ang="0">
                    <a:pos x="1012" y="676"/>
                  </a:cxn>
                  <a:cxn ang="0">
                    <a:pos x="1356" y="340"/>
                  </a:cxn>
                </a:cxnLst>
                <a:rect l="0" t="0" r="r" b="b"/>
                <a:pathLst>
                  <a:path w="1356" h="677">
                    <a:moveTo>
                      <a:pt x="0" y="336"/>
                    </a:moveTo>
                    <a:cubicBezTo>
                      <a:pt x="111" y="168"/>
                      <a:pt x="223" y="0"/>
                      <a:pt x="336" y="0"/>
                    </a:cubicBezTo>
                    <a:cubicBezTo>
                      <a:pt x="449" y="0"/>
                      <a:pt x="563" y="223"/>
                      <a:pt x="676" y="336"/>
                    </a:cubicBezTo>
                    <a:cubicBezTo>
                      <a:pt x="789" y="449"/>
                      <a:pt x="899" y="675"/>
                      <a:pt x="1012" y="676"/>
                    </a:cubicBezTo>
                    <a:cubicBezTo>
                      <a:pt x="1125" y="677"/>
                      <a:pt x="1240" y="508"/>
                      <a:pt x="1356" y="340"/>
                    </a:cubicBezTo>
                  </a:path>
                </a:pathLst>
              </a:custGeom>
              <a:noFill/>
              <a:ln w="2857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wrap="none"/>
              <a:lstStyle/>
              <a:p>
                <a:endParaRPr lang="fr-CA"/>
              </a:p>
            </p:txBody>
          </p:sp>
        </p:grpSp>
        <p:sp>
          <p:nvSpPr>
            <p:cNvPr id="5" name="Rectangle 4"/>
            <p:cNvSpPr/>
            <p:nvPr/>
          </p:nvSpPr>
          <p:spPr>
            <a:xfrm>
              <a:off x="576343" y="3009162"/>
              <a:ext cx="169950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800" i="0" dirty="0">
                  <a:solidFill>
                    <a:schemeClr val="tx1"/>
                  </a:solidFill>
                </a:rPr>
                <a:t>Harmonique:</a:t>
              </a:r>
              <a:endParaRPr lang="fr-CA" sz="1800" i="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23178" y="4693207"/>
            <a:ext cx="4994519" cy="1213321"/>
            <a:chOff x="523178" y="4693207"/>
            <a:chExt cx="4994519" cy="1213321"/>
          </a:xfrm>
        </p:grpSpPr>
        <p:grpSp>
          <p:nvGrpSpPr>
            <p:cNvPr id="108" name="Group 107"/>
            <p:cNvGrpSpPr/>
            <p:nvPr/>
          </p:nvGrpSpPr>
          <p:grpSpPr>
            <a:xfrm>
              <a:off x="523178" y="4693207"/>
              <a:ext cx="4994519" cy="1213321"/>
              <a:chOff x="523178" y="4693207"/>
              <a:chExt cx="4994519" cy="1213321"/>
            </a:xfrm>
          </p:grpSpPr>
          <p:graphicFrame>
            <p:nvGraphicFramePr>
              <p:cNvPr id="70713" name="Object 57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168774052"/>
                  </p:ext>
                </p:extLst>
              </p:nvPr>
            </p:nvGraphicFramePr>
            <p:xfrm>
              <a:off x="2450647" y="4693207"/>
              <a:ext cx="3067050" cy="83502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12" imgW="1866600" imgH="507960" progId="Equation.3">
                      <p:embed/>
                    </p:oleObj>
                  </mc:Choice>
                  <mc:Fallback>
                    <p:oleObj name="Equation" r:id="rId12" imgW="1866600" imgH="50796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450647" y="4693207"/>
                            <a:ext cx="3067050" cy="835025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 xmlns="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75" name="Line 37"/>
              <p:cNvSpPr>
                <a:spLocks noChangeShapeType="1"/>
              </p:cNvSpPr>
              <p:nvPr/>
            </p:nvSpPr>
            <p:spPr bwMode="auto">
              <a:xfrm flipV="1">
                <a:off x="523178" y="5873371"/>
                <a:ext cx="3897082" cy="11596"/>
              </a:xfrm>
              <a:prstGeom prst="line">
                <a:avLst/>
              </a:prstGeom>
              <a:noFill/>
              <a:ln w="28575">
                <a:solidFill>
                  <a:schemeClr val="tx2"/>
                </a:solidFill>
                <a:miter lim="800000"/>
                <a:headEnd/>
                <a:tailEnd/>
              </a:ln>
              <a:effectLst/>
            </p:spPr>
            <p:txBody>
              <a:bodyPr wrap="none"/>
              <a:lstStyle/>
              <a:p>
                <a:endParaRPr lang="fr-CA"/>
              </a:p>
            </p:txBody>
          </p:sp>
          <p:sp>
            <p:nvSpPr>
              <p:cNvPr id="76" name="Line 38"/>
              <p:cNvSpPr>
                <a:spLocks noChangeShapeType="1"/>
              </p:cNvSpPr>
              <p:nvPr/>
            </p:nvSpPr>
            <p:spPr bwMode="auto">
              <a:xfrm rot="16200000">
                <a:off x="1371731" y="5510528"/>
                <a:ext cx="792000" cy="0"/>
              </a:xfrm>
              <a:prstGeom prst="line">
                <a:avLst/>
              </a:prstGeom>
              <a:noFill/>
              <a:ln w="28575">
                <a:solidFill>
                  <a:schemeClr val="tx2"/>
                </a:solidFill>
                <a:miter lim="800000"/>
                <a:headEnd/>
                <a:tailEnd/>
              </a:ln>
              <a:effectLst/>
            </p:spPr>
            <p:txBody>
              <a:bodyPr wrap="none"/>
              <a:lstStyle/>
              <a:p>
                <a:endParaRPr lang="fr-CA"/>
              </a:p>
            </p:txBody>
          </p:sp>
          <p:sp>
            <p:nvSpPr>
              <p:cNvPr id="77" name="Freeform 31"/>
              <p:cNvSpPr>
                <a:spLocks/>
              </p:cNvSpPr>
              <p:nvPr/>
            </p:nvSpPr>
            <p:spPr bwMode="auto">
              <a:xfrm>
                <a:off x="1775460" y="5328336"/>
                <a:ext cx="758707" cy="556126"/>
              </a:xfrm>
              <a:custGeom>
                <a:avLst/>
                <a:gdLst>
                  <a:gd name="connsiteX0" fmla="*/ 62 w 1418"/>
                  <a:gd name="connsiteY0" fmla="*/ 338 h 679"/>
                  <a:gd name="connsiteX1" fmla="*/ 56 w 1418"/>
                  <a:gd name="connsiteY1" fmla="*/ 347 h 679"/>
                  <a:gd name="connsiteX2" fmla="*/ 398 w 1418"/>
                  <a:gd name="connsiteY2" fmla="*/ 2 h 679"/>
                  <a:gd name="connsiteX3" fmla="*/ 738 w 1418"/>
                  <a:gd name="connsiteY3" fmla="*/ 338 h 679"/>
                  <a:gd name="connsiteX4" fmla="*/ 1074 w 1418"/>
                  <a:gd name="connsiteY4" fmla="*/ 678 h 679"/>
                  <a:gd name="connsiteX5" fmla="*/ 1418 w 1418"/>
                  <a:gd name="connsiteY5" fmla="*/ 342 h 679"/>
                  <a:gd name="connsiteX0" fmla="*/ 281 w 1637"/>
                  <a:gd name="connsiteY0" fmla="*/ 338 h 708"/>
                  <a:gd name="connsiteX1" fmla="*/ 275 w 1637"/>
                  <a:gd name="connsiteY1" fmla="*/ 347 h 708"/>
                  <a:gd name="connsiteX2" fmla="*/ 617 w 1637"/>
                  <a:gd name="connsiteY2" fmla="*/ 2 h 708"/>
                  <a:gd name="connsiteX3" fmla="*/ 957 w 1637"/>
                  <a:gd name="connsiteY3" fmla="*/ 338 h 708"/>
                  <a:gd name="connsiteX4" fmla="*/ 1293 w 1637"/>
                  <a:gd name="connsiteY4" fmla="*/ 678 h 708"/>
                  <a:gd name="connsiteX5" fmla="*/ 1637 w 1637"/>
                  <a:gd name="connsiteY5" fmla="*/ 342 h 708"/>
                  <a:gd name="connsiteX0" fmla="*/ 308 w 1664"/>
                  <a:gd name="connsiteY0" fmla="*/ 338 h 722"/>
                  <a:gd name="connsiteX1" fmla="*/ 302 w 1664"/>
                  <a:gd name="connsiteY1" fmla="*/ 347 h 722"/>
                  <a:gd name="connsiteX2" fmla="*/ 644 w 1664"/>
                  <a:gd name="connsiteY2" fmla="*/ 2 h 722"/>
                  <a:gd name="connsiteX3" fmla="*/ 984 w 1664"/>
                  <a:gd name="connsiteY3" fmla="*/ 338 h 722"/>
                  <a:gd name="connsiteX4" fmla="*/ 1320 w 1664"/>
                  <a:gd name="connsiteY4" fmla="*/ 678 h 722"/>
                  <a:gd name="connsiteX5" fmla="*/ 1664 w 1664"/>
                  <a:gd name="connsiteY5" fmla="*/ 342 h 722"/>
                  <a:gd name="connsiteX0" fmla="*/ 308 w 1664"/>
                  <a:gd name="connsiteY0" fmla="*/ 338 h 722"/>
                  <a:gd name="connsiteX1" fmla="*/ 302 w 1664"/>
                  <a:gd name="connsiteY1" fmla="*/ 347 h 722"/>
                  <a:gd name="connsiteX2" fmla="*/ 644 w 1664"/>
                  <a:gd name="connsiteY2" fmla="*/ 2 h 722"/>
                  <a:gd name="connsiteX3" fmla="*/ 984 w 1664"/>
                  <a:gd name="connsiteY3" fmla="*/ 338 h 722"/>
                  <a:gd name="connsiteX4" fmla="*/ 1320 w 1664"/>
                  <a:gd name="connsiteY4" fmla="*/ 678 h 722"/>
                  <a:gd name="connsiteX5" fmla="*/ 1664 w 1664"/>
                  <a:gd name="connsiteY5" fmla="*/ 342 h 722"/>
                  <a:gd name="connsiteX0" fmla="*/ 308 w 1664"/>
                  <a:gd name="connsiteY0" fmla="*/ 338 h 722"/>
                  <a:gd name="connsiteX1" fmla="*/ 302 w 1664"/>
                  <a:gd name="connsiteY1" fmla="*/ 347 h 722"/>
                  <a:gd name="connsiteX2" fmla="*/ 644 w 1664"/>
                  <a:gd name="connsiteY2" fmla="*/ 2 h 722"/>
                  <a:gd name="connsiteX3" fmla="*/ 984 w 1664"/>
                  <a:gd name="connsiteY3" fmla="*/ 338 h 722"/>
                  <a:gd name="connsiteX4" fmla="*/ 1320 w 1664"/>
                  <a:gd name="connsiteY4" fmla="*/ 678 h 722"/>
                  <a:gd name="connsiteX5" fmla="*/ 1664 w 1664"/>
                  <a:gd name="connsiteY5" fmla="*/ 342 h 722"/>
                  <a:gd name="connsiteX0" fmla="*/ 46 w 1402"/>
                  <a:gd name="connsiteY0" fmla="*/ 341 h 687"/>
                  <a:gd name="connsiteX1" fmla="*/ 302 w 1402"/>
                  <a:gd name="connsiteY1" fmla="*/ 312 h 687"/>
                  <a:gd name="connsiteX2" fmla="*/ 382 w 1402"/>
                  <a:gd name="connsiteY2" fmla="*/ 5 h 687"/>
                  <a:gd name="connsiteX3" fmla="*/ 722 w 1402"/>
                  <a:gd name="connsiteY3" fmla="*/ 341 h 687"/>
                  <a:gd name="connsiteX4" fmla="*/ 1058 w 1402"/>
                  <a:gd name="connsiteY4" fmla="*/ 681 h 687"/>
                  <a:gd name="connsiteX5" fmla="*/ 1402 w 1402"/>
                  <a:gd name="connsiteY5" fmla="*/ 345 h 687"/>
                  <a:gd name="connsiteX0" fmla="*/ 1 w 1643"/>
                  <a:gd name="connsiteY0" fmla="*/ 680 h 687"/>
                  <a:gd name="connsiteX1" fmla="*/ 543 w 1643"/>
                  <a:gd name="connsiteY1" fmla="*/ 312 h 687"/>
                  <a:gd name="connsiteX2" fmla="*/ 623 w 1643"/>
                  <a:gd name="connsiteY2" fmla="*/ 5 h 687"/>
                  <a:gd name="connsiteX3" fmla="*/ 963 w 1643"/>
                  <a:gd name="connsiteY3" fmla="*/ 341 h 687"/>
                  <a:gd name="connsiteX4" fmla="*/ 1299 w 1643"/>
                  <a:gd name="connsiteY4" fmla="*/ 681 h 687"/>
                  <a:gd name="connsiteX5" fmla="*/ 1643 w 1643"/>
                  <a:gd name="connsiteY5" fmla="*/ 345 h 687"/>
                  <a:gd name="connsiteX0" fmla="*/ 1 w 1643"/>
                  <a:gd name="connsiteY0" fmla="*/ 686 h 693"/>
                  <a:gd name="connsiteX1" fmla="*/ 543 w 1643"/>
                  <a:gd name="connsiteY1" fmla="*/ 318 h 693"/>
                  <a:gd name="connsiteX2" fmla="*/ 360 w 1643"/>
                  <a:gd name="connsiteY2" fmla="*/ 278 h 693"/>
                  <a:gd name="connsiteX3" fmla="*/ 623 w 1643"/>
                  <a:gd name="connsiteY3" fmla="*/ 11 h 693"/>
                  <a:gd name="connsiteX4" fmla="*/ 963 w 1643"/>
                  <a:gd name="connsiteY4" fmla="*/ 347 h 693"/>
                  <a:gd name="connsiteX5" fmla="*/ 1299 w 1643"/>
                  <a:gd name="connsiteY5" fmla="*/ 687 h 693"/>
                  <a:gd name="connsiteX6" fmla="*/ 1643 w 1643"/>
                  <a:gd name="connsiteY6" fmla="*/ 351 h 693"/>
                  <a:gd name="connsiteX0" fmla="*/ 1 w 1643"/>
                  <a:gd name="connsiteY0" fmla="*/ 686 h 792"/>
                  <a:gd name="connsiteX1" fmla="*/ 395 w 1643"/>
                  <a:gd name="connsiteY1" fmla="*/ 417 h 792"/>
                  <a:gd name="connsiteX2" fmla="*/ 360 w 1643"/>
                  <a:gd name="connsiteY2" fmla="*/ 278 h 792"/>
                  <a:gd name="connsiteX3" fmla="*/ 623 w 1643"/>
                  <a:gd name="connsiteY3" fmla="*/ 11 h 792"/>
                  <a:gd name="connsiteX4" fmla="*/ 963 w 1643"/>
                  <a:gd name="connsiteY4" fmla="*/ 347 h 792"/>
                  <a:gd name="connsiteX5" fmla="*/ 1299 w 1643"/>
                  <a:gd name="connsiteY5" fmla="*/ 687 h 792"/>
                  <a:gd name="connsiteX6" fmla="*/ 1643 w 1643"/>
                  <a:gd name="connsiteY6" fmla="*/ 351 h 792"/>
                  <a:gd name="connsiteX0" fmla="*/ 0 w 1642"/>
                  <a:gd name="connsiteY0" fmla="*/ 686 h 688"/>
                  <a:gd name="connsiteX1" fmla="*/ 359 w 1642"/>
                  <a:gd name="connsiteY1" fmla="*/ 278 h 688"/>
                  <a:gd name="connsiteX2" fmla="*/ 622 w 1642"/>
                  <a:gd name="connsiteY2" fmla="*/ 11 h 688"/>
                  <a:gd name="connsiteX3" fmla="*/ 962 w 1642"/>
                  <a:gd name="connsiteY3" fmla="*/ 347 h 688"/>
                  <a:gd name="connsiteX4" fmla="*/ 1298 w 1642"/>
                  <a:gd name="connsiteY4" fmla="*/ 687 h 688"/>
                  <a:gd name="connsiteX5" fmla="*/ 1642 w 1642"/>
                  <a:gd name="connsiteY5" fmla="*/ 351 h 688"/>
                  <a:gd name="connsiteX0" fmla="*/ 0 w 1642"/>
                  <a:gd name="connsiteY0" fmla="*/ 686 h 688"/>
                  <a:gd name="connsiteX1" fmla="*/ 115 w 1642"/>
                  <a:gd name="connsiteY1" fmla="*/ 619 h 688"/>
                  <a:gd name="connsiteX2" fmla="*/ 359 w 1642"/>
                  <a:gd name="connsiteY2" fmla="*/ 278 h 688"/>
                  <a:gd name="connsiteX3" fmla="*/ 622 w 1642"/>
                  <a:gd name="connsiteY3" fmla="*/ 11 h 688"/>
                  <a:gd name="connsiteX4" fmla="*/ 962 w 1642"/>
                  <a:gd name="connsiteY4" fmla="*/ 347 h 688"/>
                  <a:gd name="connsiteX5" fmla="*/ 1298 w 1642"/>
                  <a:gd name="connsiteY5" fmla="*/ 687 h 688"/>
                  <a:gd name="connsiteX6" fmla="*/ 1642 w 1642"/>
                  <a:gd name="connsiteY6" fmla="*/ 351 h 688"/>
                  <a:gd name="connsiteX0" fmla="*/ 0 w 1642"/>
                  <a:gd name="connsiteY0" fmla="*/ 686 h 702"/>
                  <a:gd name="connsiteX1" fmla="*/ 115 w 1642"/>
                  <a:gd name="connsiteY1" fmla="*/ 619 h 702"/>
                  <a:gd name="connsiteX2" fmla="*/ 359 w 1642"/>
                  <a:gd name="connsiteY2" fmla="*/ 278 h 702"/>
                  <a:gd name="connsiteX3" fmla="*/ 622 w 1642"/>
                  <a:gd name="connsiteY3" fmla="*/ 11 h 702"/>
                  <a:gd name="connsiteX4" fmla="*/ 962 w 1642"/>
                  <a:gd name="connsiteY4" fmla="*/ 347 h 702"/>
                  <a:gd name="connsiteX5" fmla="*/ 1298 w 1642"/>
                  <a:gd name="connsiteY5" fmla="*/ 687 h 702"/>
                  <a:gd name="connsiteX6" fmla="*/ 1642 w 1642"/>
                  <a:gd name="connsiteY6" fmla="*/ 351 h 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2" h="702">
                    <a:moveTo>
                      <a:pt x="0" y="686"/>
                    </a:moveTo>
                    <a:cubicBezTo>
                      <a:pt x="8" y="675"/>
                      <a:pt x="47" y="702"/>
                      <a:pt x="115" y="619"/>
                    </a:cubicBezTo>
                    <a:cubicBezTo>
                      <a:pt x="175" y="551"/>
                      <a:pt x="275" y="379"/>
                      <a:pt x="359" y="278"/>
                    </a:cubicBezTo>
                    <a:cubicBezTo>
                      <a:pt x="443" y="177"/>
                      <a:pt x="522" y="0"/>
                      <a:pt x="622" y="11"/>
                    </a:cubicBezTo>
                    <a:cubicBezTo>
                      <a:pt x="722" y="22"/>
                      <a:pt x="849" y="234"/>
                      <a:pt x="962" y="347"/>
                    </a:cubicBezTo>
                    <a:cubicBezTo>
                      <a:pt x="1075" y="460"/>
                      <a:pt x="1185" y="686"/>
                      <a:pt x="1298" y="687"/>
                    </a:cubicBezTo>
                    <a:cubicBezTo>
                      <a:pt x="1411" y="688"/>
                      <a:pt x="1526" y="519"/>
                      <a:pt x="1642" y="351"/>
                    </a:cubicBezTo>
                  </a:path>
                </a:pathLst>
              </a:custGeom>
              <a:noFill/>
              <a:ln w="28575" cap="flat" cmpd="sng">
                <a:solidFill>
                  <a:srgbClr val="00206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wrap="none"/>
              <a:lstStyle/>
              <a:p>
                <a:endParaRPr lang="fr-CA"/>
              </a:p>
            </p:txBody>
          </p:sp>
          <p:sp>
            <p:nvSpPr>
              <p:cNvPr id="79" name="Freeform 31"/>
              <p:cNvSpPr>
                <a:spLocks/>
              </p:cNvSpPr>
              <p:nvPr/>
            </p:nvSpPr>
            <p:spPr bwMode="auto">
              <a:xfrm>
                <a:off x="2525700" y="5345517"/>
                <a:ext cx="467607" cy="535529"/>
              </a:xfrm>
              <a:custGeom>
                <a:avLst/>
                <a:gdLst>
                  <a:gd name="connsiteX0" fmla="*/ 0 w 1012"/>
                  <a:gd name="connsiteY0" fmla="*/ 336 h 676"/>
                  <a:gd name="connsiteX1" fmla="*/ 336 w 1012"/>
                  <a:gd name="connsiteY1" fmla="*/ 0 h 676"/>
                  <a:gd name="connsiteX2" fmla="*/ 676 w 1012"/>
                  <a:gd name="connsiteY2" fmla="*/ 336 h 676"/>
                  <a:gd name="connsiteX3" fmla="*/ 1012 w 1012"/>
                  <a:gd name="connsiteY3" fmla="*/ 676 h 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12" h="676">
                    <a:moveTo>
                      <a:pt x="0" y="336"/>
                    </a:moveTo>
                    <a:cubicBezTo>
                      <a:pt x="111" y="168"/>
                      <a:pt x="223" y="0"/>
                      <a:pt x="336" y="0"/>
                    </a:cubicBezTo>
                    <a:cubicBezTo>
                      <a:pt x="449" y="0"/>
                      <a:pt x="563" y="223"/>
                      <a:pt x="676" y="336"/>
                    </a:cubicBezTo>
                    <a:cubicBezTo>
                      <a:pt x="789" y="449"/>
                      <a:pt x="899" y="675"/>
                      <a:pt x="1012" y="676"/>
                    </a:cubicBezTo>
                  </a:path>
                </a:pathLst>
              </a:custGeom>
              <a:noFill/>
              <a:ln w="28575" cap="flat" cmpd="sng">
                <a:solidFill>
                  <a:srgbClr val="002060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/>
            </p:spPr>
            <p:txBody>
              <a:bodyPr wrap="none"/>
              <a:lstStyle/>
              <a:p>
                <a:endParaRPr lang="fr-CA"/>
              </a:p>
            </p:txBody>
          </p:sp>
          <p:sp>
            <p:nvSpPr>
              <p:cNvPr id="80" name="Text Box 55"/>
              <p:cNvSpPr txBox="1">
                <a:spLocks noChangeArrowheads="1"/>
              </p:cNvSpPr>
              <p:nvPr/>
            </p:nvSpPr>
            <p:spPr bwMode="auto">
              <a:xfrm>
                <a:off x="1868852" y="5464083"/>
                <a:ext cx="105502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CA" b="1" dirty="0">
                    <a:solidFill>
                      <a:srgbClr val="002060"/>
                    </a:solidFill>
                  </a:rPr>
                  <a:t>+         +</a:t>
                </a:r>
              </a:p>
            </p:txBody>
          </p:sp>
        </p:grpSp>
        <p:sp>
          <p:nvSpPr>
            <p:cNvPr id="51" name="Rectangle 50"/>
            <p:cNvSpPr/>
            <p:nvPr/>
          </p:nvSpPr>
          <p:spPr>
            <a:xfrm>
              <a:off x="555557" y="4798174"/>
              <a:ext cx="111120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800" i="0" dirty="0">
                  <a:solidFill>
                    <a:schemeClr val="tx1"/>
                  </a:solidFill>
                </a:rPr>
                <a:t>Produit:</a:t>
              </a:r>
              <a:endParaRPr lang="fr-CA" sz="1800" i="0" dirty="0">
                <a:solidFill>
                  <a:schemeClr val="tx1"/>
                </a:solidFill>
              </a:endParaRPr>
            </a:p>
          </p:txBody>
        </p:sp>
      </p:grpSp>
      <p:sp>
        <p:nvSpPr>
          <p:cNvPr id="53" name="Rectangle 52">
            <a:extLst>
              <a:ext uri="{FF2B5EF4-FFF2-40B4-BE49-F238E27FC236}">
                <a16:creationId xmlns:a16="http://schemas.microsoft.com/office/drawing/2014/main" id="{2AD0CCA1-873A-4945-9BA9-B073F7AA029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87BDDDB-3EF9-A548-AD25-7017DB5526F8}"/>
              </a:ext>
            </a:extLst>
          </p:cNvPr>
          <p:cNvSpPr txBox="1"/>
          <p:nvPr/>
        </p:nvSpPr>
        <p:spPr>
          <a:xfrm>
            <a:off x="1330220" y="-48017"/>
            <a:ext cx="31677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600" b="1" dirty="0">
                <a:solidFill>
                  <a:schemeClr val="bg1"/>
                </a:solidFill>
                <a:latin typeface="+mj-lt"/>
              </a:rPr>
              <a:t>   Cadre 1D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438F4A4-C5C9-EF43-AF9D-A9816658A4EA}"/>
              </a:ext>
            </a:extLst>
          </p:cNvPr>
          <p:cNvSpPr txBox="1"/>
          <p:nvPr/>
        </p:nvSpPr>
        <p:spPr>
          <a:xfrm>
            <a:off x="4639172" y="-48017"/>
            <a:ext cx="4504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Révision</a:t>
            </a:r>
            <a:endParaRPr lang="en-CA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E41B83D-8A7A-5220-F937-0AB04EF635C5}"/>
              </a:ext>
            </a:extLst>
          </p:cNvPr>
          <p:cNvCxnSpPr>
            <a:cxnSpLocks/>
          </p:cNvCxnSpPr>
          <p:nvPr/>
        </p:nvCxnSpPr>
        <p:spPr>
          <a:xfrm>
            <a:off x="496957" y="844624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F468A012-AA74-B277-5E4E-67851058C850}"/>
              </a:ext>
            </a:extLst>
          </p:cNvPr>
          <p:cNvSpPr txBox="1"/>
          <p:nvPr/>
        </p:nvSpPr>
        <p:spPr>
          <a:xfrm>
            <a:off x="355599" y="248705"/>
            <a:ext cx="8072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200" b="1" dirty="0">
                <a:latin typeface="+mj-lt"/>
                <a:cs typeface="Arial" pitchFamily="34" charset="0"/>
              </a:rPr>
              <a:t>Rappel : Principe du calcul des coefficients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1510278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9AD066E4-D8A6-7B67-63F4-1411B8042B1C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762500" y="365760"/>
            <a:ext cx="4000500" cy="891540"/>
          </a:xfrm>
          <a:prstGeom prst="roundRect">
            <a:avLst/>
          </a:prstGeom>
          <a:solidFill>
            <a:srgbClr val="F4F4F4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17500" rIns="1143000" rtlCol="0" anchor="ctr">
            <a:normAutofit fontScale="92500" lnSpcReduction="20000"/>
          </a:bodyPr>
          <a:lstStyle/>
          <a:p>
            <a:r>
              <a:rPr lang="en-US" sz="2000">
                <a:solidFill>
                  <a:srgbClr val="5B5B5B"/>
                </a:solidFill>
              </a:rPr>
              <a:t>Please download and install the Slido app on all computers you use</a:t>
            </a:r>
            <a:endParaRPr lang="fr-CA" sz="2000">
              <a:solidFill>
                <a:srgbClr val="5B5B5B"/>
              </a:solidFill>
            </a:endParaRPr>
          </a:p>
        </p:txBody>
      </p:sp>
      <p:pic>
        <p:nvPicPr>
          <p:cNvPr id="4" name="Graphique 3">
            <a:extLst>
              <a:ext uri="{FF2B5EF4-FFF2-40B4-BE49-F238E27FC236}">
                <a16:creationId xmlns:a16="http://schemas.microsoft.com/office/drawing/2014/main" id="{F7ECADD4-D48B-1066-998F-4FE976ED4299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778048" y="512864"/>
            <a:ext cx="597332" cy="597332"/>
          </a:xfrm>
          <a:prstGeom prst="rect">
            <a:avLst/>
          </a:prstGeom>
        </p:spPr>
      </p:pic>
      <p:pic>
        <p:nvPicPr>
          <p:cNvPr id="6" name="Graphique 5">
            <a:extLst>
              <a:ext uri="{FF2B5EF4-FFF2-40B4-BE49-F238E27FC236}">
                <a16:creationId xmlns:a16="http://schemas.microsoft.com/office/drawing/2014/main" id="{62C20838-7B57-CE0A-9FBB-EE51E2333373}"/>
              </a:ext>
            </a:extLst>
          </p:cNvPr>
          <p:cNvPicPr>
            <a:picLocks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926080" y="617220"/>
            <a:ext cx="777240" cy="388620"/>
          </a:xfrm>
          <a:prstGeom prst="rect">
            <a:avLst/>
          </a:prstGeom>
        </p:spPr>
      </p:pic>
      <p:pic>
        <p:nvPicPr>
          <p:cNvPr id="8" name="Graphique 7">
            <a:extLst>
              <a:ext uri="{FF2B5EF4-FFF2-40B4-BE49-F238E27FC236}">
                <a16:creationId xmlns:a16="http://schemas.microsoft.com/office/drawing/2014/main" id="{4FBA1CB5-F8D9-8276-DB83-A337C503B26E}"/>
              </a:ext>
            </a:extLst>
          </p:cNvPr>
          <p:cNvPicPr>
            <a:picLocks/>
          </p:cNvPicPr>
          <p:nvPr>
            <p:custDataLst>
              <p:tags r:id="rId5"/>
            </p:custDataLst>
          </p:nvPr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68680" y="2560320"/>
            <a:ext cx="1737360" cy="173736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15281ED-E7B3-4FCA-E3D3-4852CD1F2197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2926080" y="2571750"/>
            <a:ext cx="5486400" cy="1714500"/>
          </a:xfrm>
          <a:prstGeom prst="rect">
            <a:avLst/>
          </a:prstGeom>
          <a:noFill/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CA" sz="2400" b="1">
                <a:solidFill>
                  <a:srgbClr val="5B5B5B"/>
                </a:solidFill>
              </a:rPr>
              <a:t>Considérons une image (infinie)  en damier dans laquelle chaque carré mesure 1 x 1 mm. Quelle est la fréquence d'échantillonnage minimale (en échantillons/mm) requise pour éviter le repliement 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F3095F4-12CF-ED69-FED5-0CEC5080D2A7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2926080" y="6032500"/>
            <a:ext cx="5486400" cy="38862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85000" lnSpcReduction="10000"/>
          </a:bodyPr>
          <a:lstStyle/>
          <a:p>
            <a:r>
              <a:rPr lang="en-US" sz="2200" b="1">
                <a:solidFill>
                  <a:srgbClr val="5B5B5B"/>
                </a:solidFill>
              </a:rPr>
              <a:t>ⓘ</a:t>
            </a:r>
            <a:r>
              <a:rPr lang="en-US" sz="2000">
                <a:solidFill>
                  <a:srgbClr val="5B5B5B"/>
                </a:solidFill>
              </a:rPr>
              <a:t> Start presenting to display the poll results on this slide.</a:t>
            </a:r>
            <a:endParaRPr lang="fr-CA" sz="2000">
              <a:solidFill>
                <a:srgbClr val="5B5B5B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0749941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3B8085-85D7-4069-BD18-BCA4BA2C62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04730"/>
            <a:ext cx="7886700" cy="4373218"/>
          </a:xfrm>
        </p:spPr>
        <p:txBody>
          <a:bodyPr>
            <a:normAutofit fontScale="70000" lnSpcReduction="20000"/>
          </a:bodyPr>
          <a:lstStyle/>
          <a:p>
            <a:pPr marL="514350" indent="-514350">
              <a:lnSpc>
                <a:spcPct val="150000"/>
              </a:lnSpc>
              <a:buClr>
                <a:schemeClr val="tx1"/>
              </a:buClr>
              <a:buSzPct val="100000"/>
              <a:buAutoNum type="arabicPeriod"/>
            </a:pPr>
            <a:r>
              <a:rPr lang="fr-FR" sz="3100" b="1" spc="-45" dirty="0">
                <a:solidFill>
                  <a:srgbClr val="0070C0"/>
                </a:solidFill>
                <a:latin typeface="+mj-lt"/>
                <a:cs typeface="Tahoma"/>
              </a:rPr>
              <a:t>͏͏</a:t>
            </a:r>
            <a:r>
              <a:rPr lang="fr-FR" sz="3400" b="1" spc="-45" dirty="0">
                <a:solidFill>
                  <a:srgbClr val="0070C0"/>
                </a:solidFill>
                <a:latin typeface="+mj-lt"/>
                <a:cs typeface="Tahoma"/>
              </a:rPr>
              <a:t>Cadre 1D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800" spc="-45" dirty="0">
                <a:latin typeface="+mj-lt"/>
                <a:cs typeface="Tahoma"/>
              </a:rPr>
              <a:t>Révision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800" spc="-45" dirty="0">
                <a:latin typeface="+mj-lt"/>
                <a:cs typeface="Tahoma"/>
              </a:rPr>
              <a:t>Séries de Fourier : interprétation géométrique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800" spc="-45" dirty="0">
                <a:latin typeface="+mj-lt"/>
                <a:cs typeface="Tahoma"/>
              </a:rPr>
              <a:t>Extension : approche géométrique de la transformée de Fourier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800" spc="-45" dirty="0">
                <a:latin typeface="+mj-lt"/>
                <a:cs typeface="Tahoma"/>
              </a:rPr>
              <a:t>Échantillonnage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fr-FR" sz="2800" spc="-45" dirty="0">
                <a:latin typeface="+mj-lt"/>
                <a:cs typeface="Tahoma"/>
              </a:rPr>
              <a:t>Transformée de Fourier à temps discret et transformée de Fourier discrète</a:t>
            </a:r>
          </a:p>
          <a:p>
            <a:pPr marL="514350" indent="-514350">
              <a:lnSpc>
                <a:spcPct val="150000"/>
              </a:lnSpc>
              <a:buClr>
                <a:schemeClr val="tx1"/>
              </a:buClr>
              <a:buSzPct val="80000"/>
              <a:buAutoNum type="arabicPeriod"/>
            </a:pPr>
            <a:r>
              <a:rPr lang="fr-FR" sz="4200" b="1" spc="-65" dirty="0">
                <a:solidFill>
                  <a:srgbClr val="0070C0"/>
                </a:solidFill>
                <a:latin typeface="+mj-lt"/>
                <a:cs typeface="Tahoma"/>
              </a:rPr>
              <a:t>͏͏͏</a:t>
            </a:r>
            <a:r>
              <a:rPr lang="fr-FR" sz="3400" b="1" spc="-65" dirty="0">
                <a:solidFill>
                  <a:srgbClr val="0070C0"/>
                </a:solidFill>
                <a:latin typeface="+mj-lt"/>
                <a:cs typeface="Tahoma"/>
              </a:rPr>
              <a:t>Cadre 2D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en-CA" sz="2800" spc="-65" dirty="0">
                <a:latin typeface="+mj-lt"/>
                <a:cs typeface="Tahoma"/>
              </a:rPr>
              <a:t>Extension 2D de la </a:t>
            </a:r>
            <a:r>
              <a:rPr lang="en-CA" sz="2800" spc="-65" dirty="0" err="1">
                <a:latin typeface="+mj-lt"/>
                <a:cs typeface="Tahoma"/>
              </a:rPr>
              <a:t>transformée</a:t>
            </a:r>
            <a:r>
              <a:rPr lang="en-CA" sz="2800" spc="-65" dirty="0">
                <a:latin typeface="+mj-lt"/>
                <a:cs typeface="Tahoma"/>
              </a:rPr>
              <a:t> de Fourier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en-CA" sz="2800" spc="-65" dirty="0" err="1">
                <a:latin typeface="+mj-lt"/>
                <a:cs typeface="Tahoma"/>
              </a:rPr>
              <a:t>Échantillonnage</a:t>
            </a:r>
            <a:r>
              <a:rPr lang="en-CA" sz="2800" spc="-65" dirty="0">
                <a:latin typeface="+mj-lt"/>
                <a:cs typeface="Tahoma"/>
              </a:rPr>
              <a:t> </a:t>
            </a:r>
          </a:p>
          <a:p>
            <a:pPr marL="756000" lvl="1" indent="-216000">
              <a:lnSpc>
                <a:spcPct val="120000"/>
              </a:lnSpc>
              <a:spcBef>
                <a:spcPts val="0"/>
              </a:spcBef>
              <a:buClr>
                <a:schemeClr val="tx1"/>
              </a:buClr>
              <a:buSzPct val="135000"/>
            </a:pPr>
            <a:r>
              <a:rPr lang="en-CA" sz="2800" spc="-65" dirty="0">
                <a:latin typeface="+mj-lt"/>
                <a:cs typeface="Tahoma"/>
              </a:rPr>
              <a:t>Aspects pratiques</a:t>
            </a:r>
          </a:p>
          <a:p>
            <a:pPr marL="514350" indent="-514350">
              <a:lnSpc>
                <a:spcPct val="150000"/>
              </a:lnSpc>
              <a:buClr>
                <a:schemeClr val="tx1"/>
              </a:buClr>
              <a:buAutoNum type="arabicPeriod" startAt="3"/>
            </a:pPr>
            <a:endParaRPr lang="en-CA" sz="3000" b="1" dirty="0">
              <a:solidFill>
                <a:schemeClr val="accent1"/>
              </a:solidFill>
              <a:latin typeface="+mj-lt"/>
            </a:endParaRPr>
          </a:p>
          <a:p>
            <a:pPr marL="514350" indent="-514350">
              <a:lnSpc>
                <a:spcPct val="150000"/>
              </a:lnSpc>
              <a:buClr>
                <a:schemeClr val="tx1"/>
              </a:buClr>
              <a:buAutoNum type="arabicPeriod" startAt="3"/>
            </a:pPr>
            <a:endParaRPr lang="en-CA" sz="34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690BFE-6991-4211-81F1-F00AC55FE66A}"/>
              </a:ext>
            </a:extLst>
          </p:cNvPr>
          <p:cNvSpPr txBox="1"/>
          <p:nvPr/>
        </p:nvSpPr>
        <p:spPr>
          <a:xfrm>
            <a:off x="355600" y="177601"/>
            <a:ext cx="6306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0" dirty="0">
                <a:latin typeface="+mj-lt"/>
                <a:ea typeface="Century Gothic" charset="0"/>
                <a:cs typeface="Century Gothic" charset="0"/>
              </a:rPr>
              <a:t>Plan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C0FCAD5-5009-4266-8DCD-449A3445F144}"/>
              </a:ext>
            </a:extLst>
          </p:cNvPr>
          <p:cNvCxnSpPr>
            <a:cxnSpLocks/>
          </p:cNvCxnSpPr>
          <p:nvPr/>
        </p:nvCxnSpPr>
        <p:spPr>
          <a:xfrm>
            <a:off x="496957" y="833871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" name="Rectangle 1">
            <a:hlinkClick r:id="rId3" action="ppaction://hlinksldjump"/>
            <a:extLst>
              <a:ext uri="{FF2B5EF4-FFF2-40B4-BE49-F238E27FC236}">
                <a16:creationId xmlns:a16="http://schemas.microsoft.com/office/drawing/2014/main" id="{238AE38F-6279-47F1-A3B6-EF0060BF7357}"/>
              </a:ext>
            </a:extLst>
          </p:cNvPr>
          <p:cNvSpPr/>
          <p:nvPr/>
        </p:nvSpPr>
        <p:spPr>
          <a:xfrm>
            <a:off x="1203158" y="1588168"/>
            <a:ext cx="1227221" cy="3007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Rectangle 2">
            <a:hlinkClick r:id="rId4" action="ppaction://hlinksldjump"/>
            <a:extLst>
              <a:ext uri="{FF2B5EF4-FFF2-40B4-BE49-F238E27FC236}">
                <a16:creationId xmlns:a16="http://schemas.microsoft.com/office/drawing/2014/main" id="{D80B17CA-EDE3-4934-9CEB-C99EA3CA7FA3}"/>
              </a:ext>
            </a:extLst>
          </p:cNvPr>
          <p:cNvSpPr/>
          <p:nvPr/>
        </p:nvSpPr>
        <p:spPr>
          <a:xfrm>
            <a:off x="1203158" y="4006516"/>
            <a:ext cx="1227221" cy="3007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FACE8AC-2458-1230-E6F0-403A104D0963}"/>
              </a:ext>
            </a:extLst>
          </p:cNvPr>
          <p:cNvSpPr/>
          <p:nvPr/>
        </p:nvSpPr>
        <p:spPr>
          <a:xfrm>
            <a:off x="1203158" y="5067673"/>
            <a:ext cx="7312192" cy="300758"/>
          </a:xfrm>
          <a:prstGeom prst="roundRect">
            <a:avLst/>
          </a:prstGeom>
          <a:noFill/>
          <a:ln w="19050">
            <a:solidFill>
              <a:schemeClr val="accent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35856312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28259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47FD1A8-8C1E-46A1-9DB6-BB940F5C8AA3}"/>
              </a:ext>
            </a:extLst>
          </p:cNvPr>
          <p:cNvSpPr txBox="1"/>
          <p:nvPr/>
        </p:nvSpPr>
        <p:spPr>
          <a:xfrm>
            <a:off x="1330220" y="-48017"/>
            <a:ext cx="31677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600" b="1" dirty="0">
                <a:solidFill>
                  <a:schemeClr val="bg1"/>
                </a:solidFill>
                <a:latin typeface="+mj-lt"/>
              </a:rPr>
              <a:t>   Cadre 2D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046B5B1-1D94-4CCF-B3B5-6C78E34D05BF}"/>
              </a:ext>
            </a:extLst>
          </p:cNvPr>
          <p:cNvSpPr txBox="1"/>
          <p:nvPr/>
        </p:nvSpPr>
        <p:spPr>
          <a:xfrm>
            <a:off x="4639172" y="-48017"/>
            <a:ext cx="4504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Aspects </a:t>
            </a:r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pratiques</a:t>
            </a:r>
            <a:endParaRPr lang="en-CA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27698AE-6DE2-4100-A96A-1475EF9E261B}"/>
              </a:ext>
            </a:extLst>
          </p:cNvPr>
          <p:cNvSpPr txBox="1"/>
          <p:nvPr/>
        </p:nvSpPr>
        <p:spPr>
          <a:xfrm>
            <a:off x="355598" y="263530"/>
            <a:ext cx="87884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1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Représentation</a:t>
            </a:r>
            <a:r>
              <a:rPr lang="en-CA" sz="3200" b="1" spc="-1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CA" sz="3200" b="1" spc="-1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fréquentielle</a:t>
            </a:r>
            <a:r>
              <a:rPr lang="en-CA" sz="3200" b="1" spc="-1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, TF </a:t>
            </a:r>
            <a:r>
              <a:rPr lang="en-CA" sz="3200" b="1" spc="-1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discrète</a:t>
            </a:r>
            <a:r>
              <a:rPr lang="en-CA" sz="3200" b="1" spc="-1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et </a:t>
            </a:r>
            <a:r>
              <a:rPr lang="en-CA" sz="3200" b="1" spc="-15" dirty="0" err="1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problèmes</a:t>
            </a:r>
            <a:r>
              <a:rPr lang="en-CA" sz="3200" b="1" spc="-15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 pratiques  </a:t>
            </a:r>
            <a:endParaRPr lang="en-US" sz="3200" b="1" dirty="0"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0BCFF2B-1C67-415C-9567-DC96C3B16DBD}"/>
              </a:ext>
            </a:extLst>
          </p:cNvPr>
          <p:cNvCxnSpPr>
            <a:cxnSpLocks/>
          </p:cNvCxnSpPr>
          <p:nvPr/>
        </p:nvCxnSpPr>
        <p:spPr>
          <a:xfrm>
            <a:off x="496957" y="1337104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8D4EFDAB-DC42-43E2-B263-1BDE699772BE}"/>
              </a:ext>
            </a:extLst>
          </p:cNvPr>
          <p:cNvGrpSpPr/>
          <p:nvPr/>
        </p:nvGrpSpPr>
        <p:grpSpPr>
          <a:xfrm>
            <a:off x="361526" y="1429821"/>
            <a:ext cx="8506901" cy="5019103"/>
            <a:chOff x="361526" y="1429821"/>
            <a:chExt cx="8506901" cy="5019103"/>
          </a:xfrm>
        </p:grpSpPr>
        <p:sp>
          <p:nvSpPr>
            <p:cNvPr id="11" name="Content Placeholder 5">
              <a:extLst>
                <a:ext uri="{FF2B5EF4-FFF2-40B4-BE49-F238E27FC236}">
                  <a16:creationId xmlns:a16="http://schemas.microsoft.com/office/drawing/2014/main" id="{28F6DC20-BACF-48BA-ACE8-B58FC6802A01}"/>
                </a:ext>
              </a:extLst>
            </p:cNvPr>
            <p:cNvSpPr txBox="1">
              <a:spLocks/>
            </p:cNvSpPr>
            <p:nvPr/>
          </p:nvSpPr>
          <p:spPr>
            <a:xfrm>
              <a:off x="361526" y="1429821"/>
              <a:ext cx="8506901" cy="5019103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buSzPct val="135000"/>
                <a:buNone/>
              </a:pPr>
              <a:r>
                <a:rPr lang="fr-FR" sz="2600" b="1" u="sng" spc="-50" dirty="0">
                  <a:latin typeface="+mj-lt"/>
                  <a:cs typeface="Tahoma"/>
                </a:rPr>
                <a:t>Indexation de la TFD</a:t>
              </a:r>
            </a:p>
            <a:p>
              <a:pPr marL="0" indent="0">
                <a:lnSpc>
                  <a:spcPct val="50000"/>
                </a:lnSpc>
                <a:buSzPct val="135000"/>
                <a:buNone/>
              </a:pPr>
              <a:endParaRPr lang="fr-FR" sz="2600" b="1" u="sng" spc="-50" dirty="0">
                <a:latin typeface="+mj-lt"/>
                <a:cs typeface="Tahoma"/>
              </a:endParaRPr>
            </a:p>
            <a:p>
              <a:pPr marL="0" indent="0">
                <a:lnSpc>
                  <a:spcPct val="50000"/>
                </a:lnSpc>
                <a:buSzPct val="135000"/>
                <a:buNone/>
              </a:pPr>
              <a:endParaRPr lang="fr-FR" sz="2600" b="1" u="sng" spc="-50" dirty="0">
                <a:latin typeface="+mj-lt"/>
                <a:cs typeface="Tahoma"/>
              </a:endParaRPr>
            </a:p>
            <a:p>
              <a:pPr marL="0" indent="0">
                <a:lnSpc>
                  <a:spcPct val="50000"/>
                </a:lnSpc>
                <a:buSzPct val="135000"/>
                <a:buNone/>
              </a:pPr>
              <a:endParaRPr lang="fr-FR" sz="2600" b="1" u="sng" spc="-50" dirty="0">
                <a:latin typeface="+mj-lt"/>
                <a:cs typeface="Tahoma"/>
              </a:endParaRPr>
            </a:p>
            <a:p>
              <a:pPr marL="0" indent="0">
                <a:lnSpc>
                  <a:spcPct val="50000"/>
                </a:lnSpc>
                <a:buSzPct val="135000"/>
                <a:buNone/>
              </a:pPr>
              <a:endParaRPr lang="fr-FR" sz="2600" b="1" u="sng" spc="-50" dirty="0">
                <a:latin typeface="+mj-lt"/>
                <a:cs typeface="Tahoma"/>
              </a:endParaRPr>
            </a:p>
            <a:p>
              <a:pPr marL="0" indent="0">
                <a:lnSpc>
                  <a:spcPct val="50000"/>
                </a:lnSpc>
                <a:buSzPct val="135000"/>
                <a:buNone/>
              </a:pPr>
              <a:endParaRPr lang="fr-FR" sz="2600" b="1" u="sng" spc="-50" dirty="0">
                <a:latin typeface="+mj-lt"/>
                <a:cs typeface="Tahoma"/>
              </a:endParaRPr>
            </a:p>
            <a:p>
              <a:pPr marL="0" indent="0">
                <a:lnSpc>
                  <a:spcPct val="50000"/>
                </a:lnSpc>
                <a:buSzPct val="135000"/>
                <a:buNone/>
              </a:pPr>
              <a:endParaRPr lang="fr-FR" sz="2600" b="1" u="sng" spc="-50" dirty="0">
                <a:latin typeface="+mj-lt"/>
                <a:cs typeface="Tahoma"/>
              </a:endParaRPr>
            </a:p>
            <a:p>
              <a:pPr marL="0" indent="0">
                <a:lnSpc>
                  <a:spcPct val="50000"/>
                </a:lnSpc>
                <a:buSzPct val="135000"/>
                <a:buNone/>
              </a:pPr>
              <a:endParaRPr lang="fr-FR" sz="2600" b="1" u="sng" spc="-50" dirty="0">
                <a:latin typeface="+mj-lt"/>
                <a:cs typeface="Tahoma"/>
              </a:endParaRPr>
            </a:p>
            <a:p>
              <a:pPr marL="0" indent="0">
                <a:lnSpc>
                  <a:spcPct val="50000"/>
                </a:lnSpc>
                <a:buSzPct val="135000"/>
                <a:buNone/>
              </a:pPr>
              <a:endParaRPr lang="fr-FR" sz="2600" b="1" u="sng" spc="-50" dirty="0">
                <a:latin typeface="+mj-lt"/>
                <a:cs typeface="Tahoma"/>
              </a:endParaRPr>
            </a:p>
            <a:p>
              <a:pPr marL="0" indent="0">
                <a:lnSpc>
                  <a:spcPct val="50000"/>
                </a:lnSpc>
                <a:buSzPct val="135000"/>
                <a:buNone/>
              </a:pPr>
              <a:endParaRPr lang="fr-FR" sz="2600" b="1" u="sng" spc="-50" dirty="0">
                <a:latin typeface="+mj-lt"/>
                <a:cs typeface="Tahoma"/>
              </a:endParaRPr>
            </a:p>
            <a:p>
              <a:pPr marL="0" indent="0">
                <a:lnSpc>
                  <a:spcPct val="50000"/>
                </a:lnSpc>
                <a:buSzPct val="135000"/>
                <a:buNone/>
              </a:pPr>
              <a:endParaRPr lang="fr-FR" sz="2600" b="1" u="sng" spc="-50" dirty="0">
                <a:latin typeface="+mj-lt"/>
                <a:cs typeface="Tahoma"/>
              </a:endParaRPr>
            </a:p>
            <a:p>
              <a:pPr marL="0" indent="0">
                <a:lnSpc>
                  <a:spcPct val="50000"/>
                </a:lnSpc>
                <a:spcBef>
                  <a:spcPts val="0"/>
                </a:spcBef>
                <a:buSzPct val="135000"/>
                <a:buNone/>
              </a:pPr>
              <a:endParaRPr lang="fr-FR" sz="2600" b="1" u="sng" spc="-50" dirty="0">
                <a:latin typeface="+mj-lt"/>
                <a:cs typeface="Tahoma"/>
              </a:endParaRPr>
            </a:p>
            <a:p>
              <a:pPr marL="0" indent="0">
                <a:lnSpc>
                  <a:spcPct val="50000"/>
                </a:lnSpc>
                <a:spcBef>
                  <a:spcPts val="0"/>
                </a:spcBef>
                <a:buSzPct val="135000"/>
                <a:buNone/>
              </a:pPr>
              <a:endParaRPr lang="fr-FR" sz="2600" b="1" u="sng" spc="-50" dirty="0">
                <a:latin typeface="+mj-lt"/>
                <a:cs typeface="Tahoma"/>
              </a:endParaRPr>
            </a:p>
            <a:p>
              <a:pPr marL="0" indent="0">
                <a:lnSpc>
                  <a:spcPct val="50000"/>
                </a:lnSpc>
                <a:spcBef>
                  <a:spcPts val="0"/>
                </a:spcBef>
                <a:buSzPct val="135000"/>
                <a:buNone/>
              </a:pPr>
              <a:endParaRPr lang="fr-FR" sz="2600" b="1" u="sng" spc="-50" dirty="0">
                <a:latin typeface="+mj-lt"/>
                <a:cs typeface="Tahoma"/>
              </a:endParaRPr>
            </a:p>
            <a:p>
              <a:pPr marL="0" indent="0">
                <a:lnSpc>
                  <a:spcPct val="50000"/>
                </a:lnSpc>
                <a:spcBef>
                  <a:spcPts val="0"/>
                </a:spcBef>
                <a:buSzPct val="135000"/>
                <a:buNone/>
              </a:pPr>
              <a:endParaRPr lang="fr-FR" sz="2600" b="1" u="sng" spc="-50" dirty="0">
                <a:latin typeface="+mj-lt"/>
                <a:cs typeface="Tahoma"/>
              </a:endParaRPr>
            </a:p>
            <a:p>
              <a:pPr marL="0" indent="0">
                <a:lnSpc>
                  <a:spcPct val="50000"/>
                </a:lnSpc>
                <a:spcBef>
                  <a:spcPts val="0"/>
                </a:spcBef>
                <a:buSzPct val="135000"/>
                <a:buNone/>
              </a:pPr>
              <a:endParaRPr lang="fr-FR" sz="2600" b="1" u="sng" spc="-50" dirty="0">
                <a:latin typeface="+mj-lt"/>
                <a:cs typeface="Tahoma"/>
              </a:endParaRPr>
            </a:p>
            <a:p>
              <a:pPr marL="0" indent="0">
                <a:buNone/>
              </a:pPr>
              <a:r>
                <a:rPr lang="es-ES" sz="1200" i="1" spc="-35" dirty="0">
                  <a:latin typeface="+mj-lt"/>
                  <a:cs typeface="Arial"/>
                </a:rPr>
                <a:t>©</a:t>
              </a:r>
              <a:r>
                <a:rPr lang="es-ES" sz="1200" spc="-35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s-ES" sz="1200" spc="45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1992-2008 </a:t>
              </a:r>
              <a:r>
                <a:rPr lang="es-ES" sz="1200" spc="85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R. C. </a:t>
              </a:r>
              <a:r>
                <a:rPr lang="es-ES" sz="1200" spc="45" dirty="0" err="1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Gonzalez</a:t>
              </a:r>
              <a:r>
                <a:rPr lang="es-ES" sz="1200" spc="45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s-ES" sz="1200" spc="12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&amp; </a:t>
              </a:r>
              <a:r>
                <a:rPr lang="es-ES" sz="1200" spc="85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R. E.</a:t>
              </a:r>
              <a:r>
                <a:rPr lang="es-ES" sz="1200" spc="170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s-ES" sz="1200" spc="55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Woods</a:t>
              </a:r>
              <a:endParaRPr lang="en-CA" sz="1200" dirty="0">
                <a:latin typeface="+mj-lt"/>
              </a:endParaRPr>
            </a:p>
            <a:p>
              <a:pPr marL="252000" indent="0">
                <a:spcBef>
                  <a:spcPts val="1200"/>
                </a:spcBef>
                <a:buClr>
                  <a:schemeClr val="tx1"/>
                </a:buClr>
                <a:buSzPct val="135000"/>
                <a:buNone/>
              </a:pPr>
              <a:endParaRPr lang="fr-FR" sz="2200" i="1" spc="-45" dirty="0">
                <a:latin typeface="+mj-lt"/>
                <a:cs typeface="Arial"/>
              </a:endParaRP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57BBF76-EA98-4A11-B21E-2E6894892913}"/>
                </a:ext>
              </a:extLst>
            </p:cNvPr>
            <p:cNvGrpSpPr/>
            <p:nvPr/>
          </p:nvGrpSpPr>
          <p:grpSpPr>
            <a:xfrm>
              <a:off x="496957" y="1925057"/>
              <a:ext cx="7254538" cy="4150526"/>
              <a:chOff x="496957" y="1925057"/>
              <a:chExt cx="7254538" cy="4150526"/>
            </a:xfrm>
          </p:grpSpPr>
          <p:sp>
            <p:nvSpPr>
              <p:cNvPr id="19" name="object 18">
                <a:extLst>
                  <a:ext uri="{FF2B5EF4-FFF2-40B4-BE49-F238E27FC236}">
                    <a16:creationId xmlns:a16="http://schemas.microsoft.com/office/drawing/2014/main" id="{5C03C220-E3B7-49E6-B8A8-4A09F954EE68}"/>
                  </a:ext>
                </a:extLst>
              </p:cNvPr>
              <p:cNvSpPr/>
              <p:nvPr/>
            </p:nvSpPr>
            <p:spPr>
              <a:xfrm>
                <a:off x="496957" y="1957121"/>
                <a:ext cx="6367864" cy="4118462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CF907457-886B-4DAD-9413-ED106BE50CAB}"/>
                  </a:ext>
                </a:extLst>
              </p:cNvPr>
              <p:cNvSpPr/>
              <p:nvPr/>
            </p:nvSpPr>
            <p:spPr>
              <a:xfrm>
                <a:off x="1392505" y="1925057"/>
                <a:ext cx="6358990" cy="4118462"/>
              </a:xfrm>
              <a:prstGeom prst="rect">
                <a:avLst/>
              </a:prstGeom>
              <a:noFill/>
              <a:ln w="3175">
                <a:solidFill>
                  <a:schemeClr val="bg2">
                    <a:lumMod val="9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</p:grpSp>
      <p:sp>
        <p:nvSpPr>
          <p:cNvPr id="5" name="object 18">
            <a:extLst>
              <a:ext uri="{FF2B5EF4-FFF2-40B4-BE49-F238E27FC236}">
                <a16:creationId xmlns:a16="http://schemas.microsoft.com/office/drawing/2014/main" id="{C3F3A99D-1C1A-D33D-E0EE-4FEB50365D77}"/>
              </a:ext>
            </a:extLst>
          </p:cNvPr>
          <p:cNvSpPr/>
          <p:nvPr/>
        </p:nvSpPr>
        <p:spPr>
          <a:xfrm>
            <a:off x="6718837" y="1429821"/>
            <a:ext cx="2262035" cy="107721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127322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A6BC721-B0A9-BBA1-D051-85E1A73ADFB4}"/>
              </a:ext>
            </a:extLst>
          </p:cNvPr>
          <p:cNvSpPr/>
          <p:nvPr/>
        </p:nvSpPr>
        <p:spPr>
          <a:xfrm>
            <a:off x="248476" y="-1"/>
            <a:ext cx="4353087" cy="228259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780" y="606009"/>
            <a:ext cx="7160440" cy="52692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DFB4DF3-4B36-604D-8D4A-9E339A958668}"/>
              </a:ext>
            </a:extLst>
          </p:cNvPr>
          <p:cNvSpPr txBox="1"/>
          <p:nvPr/>
        </p:nvSpPr>
        <p:spPr>
          <a:xfrm>
            <a:off x="3689033" y="5875284"/>
            <a:ext cx="28146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82400" lvl="1" indent="-230400">
              <a:lnSpc>
                <a:spcPct val="100000"/>
              </a:lnSpc>
              <a:spcBef>
                <a:spcPts val="600"/>
              </a:spcBef>
              <a:buSzPct val="135000"/>
            </a:pPr>
            <a:r>
              <a:rPr lang="en-CA" sz="2400" dirty="0">
                <a:latin typeface="Cambria Math" panose="02040503050406030204" pitchFamily="18" charset="0"/>
                <a:ea typeface="Cambria Math" panose="02040503050406030204" pitchFamily="18" charset="0"/>
                <a:cs typeface="Tahoma" panose="020B0604030504040204" pitchFamily="34" charset="0"/>
              </a:rPr>
              <a:t>👉</a:t>
            </a:r>
            <a:r>
              <a:rPr lang="en-CA" sz="2400" dirty="0" err="1">
                <a:latin typeface="Cambria Math" panose="02040503050406030204" pitchFamily="18" charset="0"/>
                <a:ea typeface="Cambria Math" panose="02040503050406030204" pitchFamily="18" charset="0"/>
                <a:cs typeface="Tahoma" panose="020B0604030504040204" pitchFamily="34" charset="0"/>
              </a:rPr>
              <a:t>demo_shift</a:t>
            </a:r>
            <a:endParaRPr lang="en-CA" sz="2400" dirty="0">
              <a:latin typeface="Cambria Math" panose="02040503050406030204" pitchFamily="18" charset="0"/>
              <a:ea typeface="Cambria Math" panose="02040503050406030204" pitchFamily="18" charset="0"/>
              <a:cs typeface="Tahoma" panose="020B060403050404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B76901-751C-7065-BF57-5ECB2370EC99}"/>
              </a:ext>
            </a:extLst>
          </p:cNvPr>
          <p:cNvSpPr txBox="1"/>
          <p:nvPr/>
        </p:nvSpPr>
        <p:spPr>
          <a:xfrm>
            <a:off x="1330220" y="-48017"/>
            <a:ext cx="31677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600" b="1" dirty="0">
                <a:solidFill>
                  <a:schemeClr val="bg1"/>
                </a:solidFill>
                <a:latin typeface="+mj-lt"/>
              </a:rPr>
              <a:t>   Cadre 2D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C1842D-137E-97AE-515A-AD7F5509495E}"/>
              </a:ext>
            </a:extLst>
          </p:cNvPr>
          <p:cNvSpPr txBox="1"/>
          <p:nvPr/>
        </p:nvSpPr>
        <p:spPr>
          <a:xfrm>
            <a:off x="4639172" y="-48017"/>
            <a:ext cx="4504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Aspects </a:t>
            </a:r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pratiques</a:t>
            </a:r>
            <a:endParaRPr lang="en-CA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763741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167C549-A090-4661-B662-B92C924570A3}"/>
              </a:ext>
            </a:extLst>
          </p:cNvPr>
          <p:cNvCxnSpPr>
            <a:cxnSpLocks/>
          </p:cNvCxnSpPr>
          <p:nvPr/>
        </p:nvCxnSpPr>
        <p:spPr>
          <a:xfrm>
            <a:off x="496957" y="844624"/>
            <a:ext cx="5565913" cy="0"/>
          </a:xfrm>
          <a:prstGeom prst="line">
            <a:avLst/>
          </a:prstGeom>
          <a:ln w="38100"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659C4FCD-C93C-49CC-9863-25C9AD7F5157}"/>
              </a:ext>
            </a:extLst>
          </p:cNvPr>
          <p:cNvSpPr/>
          <p:nvPr/>
        </p:nvSpPr>
        <p:spPr>
          <a:xfrm>
            <a:off x="248476" y="-1"/>
            <a:ext cx="4353087" cy="248706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5162F-895D-4701-91E3-AA95C6B82A1B}"/>
              </a:ext>
            </a:extLst>
          </p:cNvPr>
          <p:cNvSpPr txBox="1"/>
          <p:nvPr/>
        </p:nvSpPr>
        <p:spPr>
          <a:xfrm>
            <a:off x="2572994" y="-45129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sz="15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4C1983E-F9A5-4DFB-A402-505B77CEA8D0}"/>
              </a:ext>
            </a:extLst>
          </p:cNvPr>
          <p:cNvSpPr txBox="1"/>
          <p:nvPr/>
        </p:nvSpPr>
        <p:spPr>
          <a:xfrm>
            <a:off x="355599" y="248705"/>
            <a:ext cx="8072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spc="-35" dirty="0">
                <a:latin typeface="+mj-lt"/>
                <a:ea typeface="Century Gothic" charset="0"/>
                <a:cs typeface="Century Gothic" charset="0"/>
              </a:rPr>
              <a:t>Rappel : </a:t>
            </a:r>
            <a:r>
              <a:rPr lang="en-CA" sz="3200" b="1" spc="-35" dirty="0" err="1">
                <a:latin typeface="+mj-lt"/>
                <a:ea typeface="Century Gothic" charset="0"/>
                <a:cs typeface="Century Gothic" charset="0"/>
              </a:rPr>
              <a:t>développement</a:t>
            </a:r>
            <a:r>
              <a:rPr lang="en-CA" sz="3200" b="1" spc="-35" dirty="0">
                <a:latin typeface="+mj-lt"/>
                <a:ea typeface="Century Gothic" charset="0"/>
                <a:cs typeface="Century Gothic" charset="0"/>
              </a:rPr>
              <a:t> </a:t>
            </a:r>
            <a:r>
              <a:rPr lang="en-CA" sz="3200" b="1" spc="-35" dirty="0" err="1">
                <a:latin typeface="+mj-lt"/>
                <a:ea typeface="Century Gothic" charset="0"/>
                <a:cs typeface="Century Gothic" charset="0"/>
              </a:rPr>
              <a:t>en</a:t>
            </a:r>
            <a:r>
              <a:rPr lang="en-CA" sz="3200" b="1" spc="-35" dirty="0">
                <a:latin typeface="+mj-lt"/>
                <a:ea typeface="Century Gothic" charset="0"/>
                <a:cs typeface="Century Gothic" charset="0"/>
              </a:rPr>
              <a:t> </a:t>
            </a:r>
            <a:r>
              <a:rPr lang="en-CA" sz="3200" b="1" spc="-35" dirty="0" err="1">
                <a:latin typeface="+mj-lt"/>
                <a:ea typeface="Century Gothic" charset="0"/>
                <a:cs typeface="Century Gothic" charset="0"/>
              </a:rPr>
              <a:t>série</a:t>
            </a:r>
            <a:r>
              <a:rPr lang="en-CA" sz="3200" b="1" spc="-35" dirty="0">
                <a:latin typeface="+mj-lt"/>
                <a:ea typeface="Century Gothic" charset="0"/>
                <a:cs typeface="Century Gothic" charset="0"/>
              </a:rPr>
              <a:t> de Fourier</a:t>
            </a:r>
            <a:endParaRPr lang="en-US" sz="3200" b="1" dirty="0">
              <a:latin typeface="+mj-lt"/>
              <a:ea typeface="Century Gothic" charset="0"/>
              <a:cs typeface="Century Gothic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8BFD6DA-C23F-4AE6-88AA-9AA4EDFC249E}"/>
              </a:ext>
            </a:extLst>
          </p:cNvPr>
          <p:cNvSpPr txBox="1"/>
          <p:nvPr/>
        </p:nvSpPr>
        <p:spPr>
          <a:xfrm>
            <a:off x="1330220" y="-48017"/>
            <a:ext cx="31677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1600" b="1" dirty="0">
                <a:solidFill>
                  <a:schemeClr val="bg1"/>
                </a:solidFill>
                <a:latin typeface="+mj-lt"/>
              </a:rPr>
              <a:t>   Cadre 1D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44D8860-6DFD-4815-8548-A8A5894B0225}"/>
              </a:ext>
            </a:extLst>
          </p:cNvPr>
          <p:cNvSpPr txBox="1"/>
          <p:nvPr/>
        </p:nvSpPr>
        <p:spPr>
          <a:xfrm>
            <a:off x="4639172" y="-48017"/>
            <a:ext cx="45048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Révision</a:t>
            </a:r>
            <a:endParaRPr lang="en-CA" sz="16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ontent Placeholder 5">
                <a:extLst>
                  <a:ext uri="{FF2B5EF4-FFF2-40B4-BE49-F238E27FC236}">
                    <a16:creationId xmlns:a16="http://schemas.microsoft.com/office/drawing/2014/main" id="{68D8CA7F-D094-4DE1-8730-493E148574C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5599" y="1238584"/>
                <a:ext cx="8633792" cy="5012493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SzPct val="135000"/>
                  <a:buNone/>
                </a:pPr>
                <a:r>
                  <a:rPr lang="en-CA" sz="2600" b="1" u="sng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Resumé</a:t>
                </a: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r>
                  <a:rPr lang="en-CA" sz="2200" i="1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f </a:t>
                </a:r>
                <a:r>
                  <a:rPr lang="en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: </a:t>
                </a:r>
                <a:r>
                  <a:rPr lang="en-CA" sz="220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fonction</a:t>
                </a:r>
                <a:r>
                  <a:rPr lang="en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à </a:t>
                </a:r>
                <a:r>
                  <a:rPr lang="en-CA" sz="220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valeurs</a:t>
                </a:r>
                <a:r>
                  <a:rPr lang="en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CA" sz="220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réelles</a:t>
                </a:r>
                <a:r>
                  <a:rPr lang="en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CA" sz="220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ou</a:t>
                </a:r>
                <a:r>
                  <a:rPr lang="en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complexes </a:t>
                </a:r>
                <a:r>
                  <a:rPr lang="en-CA" sz="220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définie</a:t>
                </a:r>
                <a:r>
                  <a:rPr lang="en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sur un </a:t>
                </a:r>
                <a:r>
                  <a:rPr lang="en-CA" sz="220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intervalle</a:t>
                </a:r>
                <a:r>
                  <a:rPr lang="en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CA" sz="2200" i="1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I</a:t>
                </a:r>
                <a:r>
                  <a:rPr lang="en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de longueur </a:t>
                </a:r>
                <a:r>
                  <a:rPr lang="en-CA" sz="2200" i="1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T</a:t>
                </a: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r>
                  <a:rPr lang="en-CA" sz="220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Développement</a:t>
                </a:r>
                <a:r>
                  <a:rPr lang="en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de </a:t>
                </a:r>
                <a:r>
                  <a:rPr lang="en-CA" sz="2200" i="1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f </a:t>
                </a:r>
                <a:r>
                  <a:rPr lang="en-CA" sz="220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en</a:t>
                </a:r>
                <a:r>
                  <a:rPr lang="en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CA" sz="220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série</a:t>
                </a:r>
                <a:r>
                  <a:rPr lang="en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de Fourier: </a:t>
                </a: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endParaRPr lang="en-CA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252000" lvl="1" indent="0">
                  <a:lnSpc>
                    <a:spcPct val="100000"/>
                  </a:lnSpc>
                  <a:spcBef>
                    <a:spcPts val="600"/>
                  </a:spcBef>
                  <a:buSzPct val="135000"/>
                  <a:buNone/>
                </a:pPr>
                <a:endParaRPr lang="en-CA" i="1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r>
                  <a:rPr lang="en-CA" sz="220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Calcul</a:t>
                </a:r>
                <a:r>
                  <a:rPr lang="en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des </a:t>
                </a:r>
                <a:r>
                  <a:rPr lang="en-CA" sz="2200" i="1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F</a:t>
                </a:r>
                <a:r>
                  <a:rPr lang="en-CA" sz="2200" i="1" baseline="-2500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k</a:t>
                </a:r>
                <a:r>
                  <a:rPr lang="en-CA" sz="2200" i="1" baseline="-250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, coefficients de la </a:t>
                </a:r>
                <a:r>
                  <a:rPr lang="en-CA" sz="220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série</a:t>
                </a:r>
                <a:r>
                  <a:rPr lang="en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de Fourier : </a:t>
                </a: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endParaRPr lang="en-CA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252000" lvl="1" indent="0">
                  <a:lnSpc>
                    <a:spcPct val="100000"/>
                  </a:lnSpc>
                  <a:spcBef>
                    <a:spcPts val="600"/>
                  </a:spcBef>
                  <a:buSzPct val="135000"/>
                  <a:buNone/>
                </a:pPr>
                <a:endParaRPr lang="en-CA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endParaRPr lang="en-CA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482400" lvl="1" indent="-230400">
                  <a:lnSpc>
                    <a:spcPct val="100000"/>
                  </a:lnSpc>
                  <a:spcBef>
                    <a:spcPts val="600"/>
                  </a:spcBef>
                  <a:buSzPct val="135000"/>
                </a:pPr>
                <a:r>
                  <a:rPr lang="en-CA" sz="2200" i="1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F</a:t>
                </a:r>
                <a:r>
                  <a:rPr lang="en-CA" sz="2200" i="1" baseline="-2500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k</a:t>
                </a:r>
                <a:r>
                  <a:rPr lang="en-CA" sz="2200" i="1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: </a:t>
                </a:r>
                <a:r>
                  <a:rPr lang="en-CA" sz="2200" i="1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composante</a:t>
                </a:r>
                <a:r>
                  <a:rPr lang="en-CA" sz="2200" i="1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CA" sz="2200" i="1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fréquentielle</a:t>
                </a:r>
                <a:r>
                  <a:rPr lang="en-CA" sz="2200" i="1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de </a:t>
                </a:r>
                <a:r>
                  <a:rPr lang="en-CA" sz="2200" i="1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f  </a:t>
                </a:r>
                <a:r>
                  <a:rPr lang="en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à la </a:t>
                </a:r>
                <a:r>
                  <a:rPr lang="en-CA" sz="2200" dirty="0" err="1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fréquence</a:t>
                </a:r>
                <a:r>
                  <a:rPr lang="en-CA" sz="2200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CA" sz="2200" i="1" spc="-50">
                        <a:latin typeface="Cambria Math" panose="02040503050406030204" pitchFamily="18" charset="0"/>
                        <a:cs typeface="Tahoma"/>
                      </a:rPr>
                      <m:t>𝑣</m:t>
                    </m:r>
                  </m:oMath>
                </a14:m>
                <a:r>
                  <a:rPr lang="en-CA" sz="2200" i="1" dirty="0">
                    <a:latin typeface="+mj-lt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CA" sz="2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=</m:t>
                    </m:r>
                    <m:r>
                      <a:rPr lang="en-CA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𝑘</m:t>
                    </m:r>
                    <m:r>
                      <a:rPr lang="en-CA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ahoma" panose="020B0604030504040204" pitchFamily="34" charset="0"/>
                      </a:rPr>
                      <m:t> /</m:t>
                    </m:r>
                    <m:r>
                      <m:rPr>
                        <m:nor/>
                      </m:rPr>
                      <a:rPr lang="en-CA" sz="2200" i="1" dirty="0"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T</m:t>
                    </m:r>
                  </m:oMath>
                </a14:m>
                <a:endParaRPr lang="en-CA" sz="2200" i="1" dirty="0">
                  <a:latin typeface="+mj-lt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18" name="Content Placeholder 5">
                <a:extLst>
                  <a:ext uri="{FF2B5EF4-FFF2-40B4-BE49-F238E27FC236}">
                    <a16:creationId xmlns:a16="http://schemas.microsoft.com/office/drawing/2014/main" id="{68D8CA7F-D094-4DE1-8730-493E148574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599" y="1238584"/>
                <a:ext cx="8633792" cy="5012493"/>
              </a:xfrm>
              <a:prstGeom prst="rect">
                <a:avLst/>
              </a:prstGeom>
              <a:blipFill>
                <a:blip r:embed="rId3"/>
                <a:stretch>
                  <a:fillRect l="-1175" t="-1768" r="-1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586ECCB1-934B-E386-72F1-3B59FD929B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7724" y="4357808"/>
            <a:ext cx="3305145" cy="8088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76E90B-87C6-1555-7D84-B8DF750F75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1010" y="2899477"/>
            <a:ext cx="2561318" cy="74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748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APP_VERSION" val="1.14.0.5919"/>
  <p:tag name="SLIDO_PRESENTATION_ID" val="35013e8b-dc43-4f6a-8acf-8117b524da4d"/>
  <p:tag name="SLIDO_EVENT_UUID" val="ce33c727-5290-4a88-851f-78bd32d3ad67"/>
  <p:tag name="SLIDO_EVENT_SECTION_UUID" val="404b2411-f717-488d-b2a4-0a8ed7bec0db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METADATA" val="eyJUaW1lc3RhbXAiOjE3Mzc2MTU1Njd9"/>
  <p:tag name="SLIDO_TYPE" val="SlidoPoll"/>
  <p:tag name="SLIDO_POLL_UUID" val="e1c3e1ed-45d0-4c57-9637-ffa1d193904b"/>
  <p:tag name="SLIDO_TIMELINE" val="W3sicG9sbFF1ZXN0aW9uVXVpZCI6IjQyZTMyNzE0LWU1ZjktNDdhNy04NDQwLWZkOWNhNDljNDliZiIsInNob3dSZXN1bHRzIjpmYWxzZSwic2hvd0NvcnJlY3RBbnN3ZXJzIjpmYWxzZSwidm90aW5nTG9ja2VkIjpmYWxzZX0seyJwb2xsUXVlc3Rpb25VdWlkIjoiNDJlMzI3MTQtZTVmOS00N2E3LTg0NDAtZmQ5Y2E0OWM0OWJmIiwic2hvd1Jlc3VsdHMiOnRydWUsInNob3dDb3JyZWN0QW5zd2VycyI6dHJ1ZSwidm90aW5nTG9ja2VkIjpmYWxzZX1d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reminder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dotty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logo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interaction_image"/>
  <p:tag name="INTERACTION_TYPE" val="MultipleChoic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footer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METADATA" val="eyJUaW1lc3RhbXAiOjE3Mzc2NTAxNjN9"/>
  <p:tag name="SLIDO_TYPE" val="SlidoPoll"/>
  <p:tag name="SLIDO_POLL_UUID" val="5e2db6a3-8f52-4fa9-9731-06525cc985d7"/>
  <p:tag name="SLIDO_TIMELINE" val="W3sicG9sbFF1ZXN0aW9uVXVpZCI6IjU0YjdlNzRhLThiZGItNDI5Yy1hMGJkLTBhNzJkOGQ4NmJiNSIsInNob3dSZXN1bHRzIjpmYWxzZSwic2hvd0NvcnJlY3RBbnN3ZXJzIjpmYWxzZSwidm90aW5nTG9ja2VkIjpmYWxzZX0seyJwb2xsUXVlc3Rpb25VdWlkIjoiNTRiN2U3NGEtOGJkYi00MjljLWEwYmQtMGE3MmQ4ZDg2YmI1Iiwic2hvd1Jlc3VsdHMiOnRydWUsInNob3dDb3JyZWN0QW5zd2VycyI6dHJ1ZSwidm90aW5nTG9ja2VkIjpmYWxzZX1d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reminder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dotty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logo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interaction_image"/>
  <p:tag name="INTERACTION_TYPE" val="MultipleChoic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footer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METADATA" val="eyJUaW1lc3RhbXAiOjE3Mzc2NTMxMTB9"/>
  <p:tag name="SLIDO_TYPE" val="SlidoPoll"/>
  <p:tag name="SLIDO_POLL_UUID" val="7a73287e-b04a-4222-b6ac-0b970cfb3983"/>
  <p:tag name="SLIDO_TIMELINE" val="W3sicG9sbFF1ZXN0aW9uVXVpZCI6ImVmMjBiOWNlLTVlOTQtNGFmMS1hMTc1LTU1M2M1NTlhYzQ4NCIsInNob3dSZXN1bHRzIjp0cnVlLCJzaG93Q29ycmVjdEFuc3dlcnMiOmZhbHNlLCJ2b3RpbmdMb2NrZWQiOmZhbHNlfV0=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reminder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dotty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logo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interaction_image"/>
  <p:tag name="INTERACTION_TYPE" val="OpenText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footer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METADATA" val="eyJUaW1lc3RhbXAiOjE3Mzc2NTM2NTl9"/>
  <p:tag name="SLIDO_TYPE" val="SlidoPoll"/>
  <p:tag name="SLIDO_POLL_UUID" val="14da6fa3-957c-40f1-8698-859bc3dbaa9a"/>
  <p:tag name="SLIDO_TIMELINE" val="W3sicG9sbFF1ZXN0aW9uVXVpZCI6ImU4OTIzNTU0LWY1NWUtNGEzZC1iZmIwLWYyMjM5MTA5YjYzYiIsInNob3dSZXN1bHRzIjp0cnVlLCJzaG93Q29ycmVjdEFuc3dlcnMiOmZhbHNlLCJ2b3RpbmdMb2NrZWQiOmZhbHNlfV0=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reminder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dotty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logo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interaction_image"/>
  <p:tag name="INTERACTION_TYPE" val="MultipleChoic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footer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METADATA" val="eyJUaW1lc3RhbXAiOjE3Mzc2NTM4MTV9"/>
  <p:tag name="SLIDO_TYPE" val="SlidoPoll"/>
  <p:tag name="SLIDO_POLL_UUID" val="700334a2-9b81-4a2d-86dd-825079a1b7a3"/>
  <p:tag name="SLIDO_TIMELINE" val="W3sicG9sbFF1ZXN0aW9uVXVpZCI6IjU2YjNjZjg5LWI1MDUtNGM0My1iMjA2LTM4Y2U1OWY3YWRkOCIsInNob3dSZXN1bHRzIjp0cnVlLCJzaG93Q29ycmVjdEFuc3dlcnMiOmZhbHNlLCJ2b3RpbmdMb2NrZWQiOmZhbHNlfV0=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reminder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dotty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logo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interaction_image"/>
  <p:tag name="INTERACTION_TYPE" val="OpenText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footer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METADATA" val="eyJUaW1lc3RhbXAiOjE3Mzc2NTUyNjJ9"/>
  <p:tag name="SLIDO_TYPE" val="SlidoPoll"/>
  <p:tag name="SLIDO_POLL_UUID" val="9b971fe9-7490-425c-8035-18a79b5663fa"/>
  <p:tag name="SLIDO_TIMELINE" val="W3sicG9sbFF1ZXN0aW9uVXVpZCI6ImFhYWYzN2VmLWNkMGUtNDVlYS05M2UyLWU4NzMyM2IxYmEyMCIsInNob3dSZXN1bHRzIjp0cnVlLCJzaG93Q29ycmVjdEFuc3dlcnMiOmZhbHNlLCJ2b3RpbmdMb2NrZWQiOmZhbHNlfV0=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reminder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dotty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logo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interaction_image"/>
  <p:tag name="INTERACTION_TYPE" val="MultipleChoic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footer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97684</TotalTime>
  <Words>4127</Words>
  <Application>Microsoft Office PowerPoint</Application>
  <PresentationFormat>Affichage à l'écran (4:3)</PresentationFormat>
  <Paragraphs>999</Paragraphs>
  <Slides>83</Slides>
  <Notes>77</Notes>
  <HiddenSlides>0</HiddenSlides>
  <MMClips>1</MMClips>
  <ScaleCrop>false</ScaleCrop>
  <HeadingPairs>
    <vt:vector size="8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5</vt:i4>
      </vt:variant>
      <vt:variant>
        <vt:lpstr>Titres des diapositives</vt:lpstr>
      </vt:variant>
      <vt:variant>
        <vt:i4>83</vt:i4>
      </vt:variant>
    </vt:vector>
  </HeadingPairs>
  <TitlesOfParts>
    <vt:vector size="101" baseType="lpstr">
      <vt:lpstr>Meiryo</vt:lpstr>
      <vt:lpstr>Arial</vt:lpstr>
      <vt:lpstr>Calibri</vt:lpstr>
      <vt:lpstr>Calibri Light</vt:lpstr>
      <vt:lpstr>Cambria Math</vt:lpstr>
      <vt:lpstr>Comic Sans MS</vt:lpstr>
      <vt:lpstr>Edwardian Script ITC</vt:lpstr>
      <vt:lpstr>Symbol</vt:lpstr>
      <vt:lpstr>Tahoma</vt:lpstr>
      <vt:lpstr>Times</vt:lpstr>
      <vt:lpstr>Verdana</vt:lpstr>
      <vt:lpstr>Wingdings</vt:lpstr>
      <vt:lpstr>Office Theme</vt:lpstr>
      <vt:lpstr>Graphique Microsoft Excel</vt:lpstr>
      <vt:lpstr>Chart</vt:lpstr>
      <vt:lpstr>Equation</vt:lpstr>
      <vt:lpstr>Équation</vt:lpstr>
      <vt:lpstr>Worksheet</vt:lpstr>
      <vt:lpstr>Représentation des images dans le domaine fréquentiel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Agah Karakuzu</dc:creator>
  <cp:lastModifiedBy>Doha Zrouki</cp:lastModifiedBy>
  <cp:revision>1471</cp:revision>
  <cp:lastPrinted>2022-02-02T02:15:50Z</cp:lastPrinted>
  <dcterms:created xsi:type="dcterms:W3CDTF">2018-08-02T13:49:06Z</dcterms:created>
  <dcterms:modified xsi:type="dcterms:W3CDTF">2025-01-23T18:12:51Z</dcterms:modified>
</cp:coreProperties>
</file>