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3.xml" ContentType="application/inkml+xml"/>
  <Override PartName="/ppt/notesSlides/notesSlide9.xml" ContentType="application/vnd.openxmlformats-officedocument.presentationml.notesSlide+xml"/>
  <Override PartName="/ppt/ink/ink4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5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6.xml" ContentType="application/inkml+xml"/>
  <Override PartName="/ppt/notesSlides/notesSlide19.xml" ContentType="application/vnd.openxmlformats-officedocument.presentationml.notesSlide+xml"/>
  <Override PartName="/ppt/ink/ink7.xml" ContentType="application/inkml+xml"/>
  <Override PartName="/ppt/notesSlides/notesSlide20.xml" ContentType="application/vnd.openxmlformats-officedocument.presentationml.notesSlide+xml"/>
  <Override PartName="/ppt/ink/ink8.xml" ContentType="application/inkml+xml"/>
  <Override PartName="/ppt/notesSlides/notesSlide21.xml" ContentType="application/vnd.openxmlformats-officedocument.presentationml.notesSlide+xml"/>
  <Override PartName="/ppt/ink/ink9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10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11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ink/ink12.xml" ContentType="application/inkml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58"/>
  </p:notesMasterIdLst>
  <p:sldIdLst>
    <p:sldId id="260" r:id="rId2"/>
    <p:sldId id="533" r:id="rId3"/>
    <p:sldId id="590" r:id="rId4"/>
    <p:sldId id="534" r:id="rId5"/>
    <p:sldId id="537" r:id="rId6"/>
    <p:sldId id="577" r:id="rId7"/>
    <p:sldId id="607" r:id="rId8"/>
    <p:sldId id="578" r:id="rId9"/>
    <p:sldId id="539" r:id="rId10"/>
    <p:sldId id="604" r:id="rId11"/>
    <p:sldId id="605" r:id="rId12"/>
    <p:sldId id="540" r:id="rId13"/>
    <p:sldId id="542" r:id="rId14"/>
    <p:sldId id="544" r:id="rId15"/>
    <p:sldId id="549" r:id="rId16"/>
    <p:sldId id="579" r:id="rId17"/>
    <p:sldId id="508" r:id="rId18"/>
    <p:sldId id="550" r:id="rId19"/>
    <p:sldId id="552" r:id="rId20"/>
    <p:sldId id="553" r:id="rId21"/>
    <p:sldId id="580" r:id="rId22"/>
    <p:sldId id="581" r:id="rId23"/>
    <p:sldId id="582" r:id="rId24"/>
    <p:sldId id="583" r:id="rId25"/>
    <p:sldId id="584" r:id="rId26"/>
    <p:sldId id="586" r:id="rId27"/>
    <p:sldId id="585" r:id="rId28"/>
    <p:sldId id="562" r:id="rId29"/>
    <p:sldId id="588" r:id="rId30"/>
    <p:sldId id="587" r:id="rId31"/>
    <p:sldId id="554" r:id="rId32"/>
    <p:sldId id="591" r:id="rId33"/>
    <p:sldId id="589" r:id="rId34"/>
    <p:sldId id="594" r:id="rId35"/>
    <p:sldId id="595" r:id="rId36"/>
    <p:sldId id="596" r:id="rId37"/>
    <p:sldId id="597" r:id="rId38"/>
    <p:sldId id="606" r:id="rId39"/>
    <p:sldId id="592" r:id="rId40"/>
    <p:sldId id="556" r:id="rId41"/>
    <p:sldId id="598" r:id="rId42"/>
    <p:sldId id="558" r:id="rId43"/>
    <p:sldId id="601" r:id="rId44"/>
    <p:sldId id="561" r:id="rId45"/>
    <p:sldId id="557" r:id="rId46"/>
    <p:sldId id="600" r:id="rId47"/>
    <p:sldId id="563" r:id="rId48"/>
    <p:sldId id="564" r:id="rId49"/>
    <p:sldId id="565" r:id="rId50"/>
    <p:sldId id="566" r:id="rId51"/>
    <p:sldId id="593" r:id="rId52"/>
    <p:sldId id="569" r:id="rId53"/>
    <p:sldId id="576" r:id="rId54"/>
    <p:sldId id="571" r:id="rId55"/>
    <p:sldId id="602" r:id="rId56"/>
    <p:sldId id="603" r:id="rId57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DA6E93-9B52-4D4B-93E1-95DA7539C2B2}">
          <p14:sldIdLst>
            <p14:sldId id="260"/>
            <p14:sldId id="533"/>
            <p14:sldId id="590"/>
            <p14:sldId id="534"/>
            <p14:sldId id="537"/>
            <p14:sldId id="577"/>
            <p14:sldId id="607"/>
            <p14:sldId id="578"/>
            <p14:sldId id="539"/>
            <p14:sldId id="604"/>
            <p14:sldId id="605"/>
            <p14:sldId id="540"/>
            <p14:sldId id="542"/>
            <p14:sldId id="544"/>
            <p14:sldId id="549"/>
            <p14:sldId id="579"/>
            <p14:sldId id="508"/>
            <p14:sldId id="550"/>
            <p14:sldId id="552"/>
            <p14:sldId id="553"/>
            <p14:sldId id="580"/>
            <p14:sldId id="581"/>
            <p14:sldId id="582"/>
            <p14:sldId id="583"/>
            <p14:sldId id="584"/>
            <p14:sldId id="586"/>
            <p14:sldId id="585"/>
            <p14:sldId id="562"/>
            <p14:sldId id="588"/>
            <p14:sldId id="587"/>
            <p14:sldId id="554"/>
            <p14:sldId id="591"/>
            <p14:sldId id="589"/>
            <p14:sldId id="594"/>
            <p14:sldId id="595"/>
            <p14:sldId id="596"/>
            <p14:sldId id="597"/>
            <p14:sldId id="606"/>
            <p14:sldId id="592"/>
            <p14:sldId id="556"/>
            <p14:sldId id="598"/>
            <p14:sldId id="558"/>
            <p14:sldId id="601"/>
            <p14:sldId id="561"/>
            <p14:sldId id="557"/>
            <p14:sldId id="600"/>
            <p14:sldId id="563"/>
            <p14:sldId id="564"/>
            <p14:sldId id="565"/>
            <p14:sldId id="566"/>
            <p14:sldId id="593"/>
            <p14:sldId id="569"/>
            <p14:sldId id="576"/>
            <p14:sldId id="571"/>
            <p14:sldId id="602"/>
            <p14:sldId id="6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uad El Bassam" initials="SEB" lastIdx="1" clrIdx="0">
    <p:extLst>
      <p:ext uri="{19B8F6BF-5375-455C-9EA6-DF929625EA0E}">
        <p15:presenceInfo xmlns:p15="http://schemas.microsoft.com/office/powerpoint/2012/main" userId="1dbdc8a1c90dd8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6B1D"/>
    <a:srgbClr val="FFE1E1"/>
    <a:srgbClr val="D5FBDC"/>
    <a:srgbClr val="E6D2DC"/>
    <a:srgbClr val="F5E3E8"/>
    <a:srgbClr val="E60000"/>
    <a:srgbClr val="D9E3D9"/>
    <a:srgbClr val="336B40"/>
    <a:srgbClr val="FFF7F9"/>
    <a:srgbClr val="FFE0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63673" autoAdjust="0"/>
  </p:normalViewPr>
  <p:slideViewPr>
    <p:cSldViewPr snapToGrid="0" snapToObjects="1" showGuides="1">
      <p:cViewPr varScale="1">
        <p:scale>
          <a:sx n="79" d="100"/>
          <a:sy n="79" d="100"/>
        </p:scale>
        <p:origin x="244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4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54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31T18:03:00.7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16936 955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31T18:44:31.18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6167 2898 9604,'-4'-1'2733,"0"0"543,4 1 0,27-71-312,2 37-4057,-8 4 1,5-5 0,0 8 899,1 13 0,1 6 667,0-2 1,-2 2-391,7 7 40,-7 4-12,2 1-2325,14 5 2236,-3 3-35,3 6 35,-9 1-18,-9-1 18,-3 4 10,-2-3-5,5 5 17,9 7-22,-7-2-1,-8-8 0,-1 1 12,-2 1 0,-2-1-18,7 12 7,3 6-1,-12-19 1,1 5 27,1 10 3,-8-10 0,-1 3 84,1 9 1,-1 3 80,0 2 1,-1 1-886,0-1 1,-1-3 674,-2-13 1,0-3 14,-2 12-7,-4-21 1541,-1 7-1501,-6 9-23,0 4 3,-1-5 1,-1 0-43,-9 8 0,2-7 1,-1-3 11,-2-5-15,2-4 1,-1-1 36,-10 4-37,11-8 1,-1-1-6,-7-2 0,1-3 9,-3 0-1,-7-6 2263,27-5-2260,-20-3 1,-3-1-4,9 0 3,-10-2 0,0-3-2254,11-9 2291,-8-12 10,14 8 1,1 0-28,-5-10 2263,5-3-2263,16 23 5,-4-19 56,1-7-1067,2 8 1,-1-1 1108,1 1 1,0-2-59,-2-3 0,0 1-46,2 9 1,0 3 0,-6-18 154,3 16 0,0-1-73,5 3 0,0-1-82,-4-2 1,2 0 11,4-15 62,1 13-45,0 5 22,3-1 0,1 1 786,2-2-831,5-8-5,-4 21-17,4-5-1775,8-10 1775,-4 3 0,1-1 1582,-8 9-1588,-3 0 1,-2 7-1,-1-1 1402,-3 12-3059,0 0 1663,3 8 0,-2-6 0,2 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31T18:48:31.338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18181 3840 14250,'37'-14'-410,"0"0"0,0 0 1,-3 0-1,-2 2 1,3 2-1,-8 3 0,-18 5 1</inkml:trace>
  <inkml:trace contextRef="#ctx0" brushRef="#br0" timeOffset="463">18705 3424 21735,'21'43'-160,"-1"-1"0,1 0 0,0 1 0,-1 1 1,0-2-1,-2-8 0,10-1 0,-22-30 0</inkml:trace>
  <inkml:trace contextRef="#ctx0" brushRef="#br0" timeOffset="1099">18951 3369 15844,'42'-26'1092,"-1"1"0,10 9 0,-6 10 2184,-17 18-2699,-5 1 1,-4 4-231,-13 28-3624,-9 2 3120,-5-9 0,-3 7 0,1-4-97,6-3 1,-1-2 247,-8 12 1,6-7-18,21-20 12,4-26-11,4-4 5,1-3 11,1-3 1,3-3-105,7-5 1,1-2-984,-6 7 1,1 0 0,-2 1 879,7-6 0,-3 3 1,8 0-1,-31 17 1</inkml:trace>
  <inkml:trace contextRef="#ctx0" brushRef="#br0" timeOffset="2690">19610 2997 17865,'-44'5'819,"0"0"0,1 0 0,-5 4 0,6 4 819,6 5 0,11 4-1244,22 13-2033,22-25 1,10-2 1346,4 2 1,5 0 0,-1 0 296,4 1 1,1 1 288,-6-4 0,1 1 0,-6 0-266,4 7 173,-40 14 1,-15 12 0,-3-12-252,-11-17-1082,-6 3 1,4-11 1131,25-30 0,9-15 0,2 0 754,1 4 1,3-1-1,2 1-763,5-13 1,2 2-99,-2 6 1,0 5-902,4-3 440,3-7 1,-12 42 0,-4 8 0</inkml:trace>
  <inkml:trace contextRef="#ctx0" brushRef="#br0" timeOffset="3364">20055 3104 22649,'40'-26'302,"0"0"0,0 0 1,3 1-1,1 1 1,-4 3-1942,-2 5 1,-3 2 258,-1 2 1,-5 4 2687,-11 10-1588,-8 6-2064,-3 13 705,-2 3 1,-2 5 944,0 7 1,-1 1 1642,-2-2 0,0-2 98,0-4 0,0-4-593,-3-8 571,1-14-628,1-6 1311,-1-39-1265,-3 1 0,-2-4-402,2 12 0,-2-2 0,1 1-30,-4-15 0,-1 4 1134,3 15 1,-6 3-1225,-27-2 1,-3 5-2660,8 3 2738,-10-3 0,5 5 0,27 18 0,7-3 0</inkml:trace>
  <inkml:trace contextRef="#ctx0" brushRef="#br0" timeOffset="3972">20841 2355 13933,'-2'-3'3276,"1"1"0,1 2 0,33 90-3554,-21-59 1,0-1 0,1 3 93,1 4 1,2 4-1,0 0 1,-1-4-393,5 11 1,-1-6-341,-4-12 0,-2-7-2361,-2-13 2457,-1-4 1,-6-4 0,-1-1 0</inkml:trace>
  <inkml:trace contextRef="#ctx0" brushRef="#br0" timeOffset="4424">21125 2396 20352,'47'-12'1092,"0"1"0,-12-10 0,-7 11-232,-13 38 0,-8 11-804,-7-13 1,-2 0-24,-1 2 1,0 3-1673,-2 15 1,1 0 1162,4-15 0,1-3 448,-1 2 0,4-7 826,16-12-849,2-16-112,18-17 1,5-7 100,-12 5 1,0-1-1032,5-2 1,4-2 0,-7 2 921,-9 3 1,-5 3 0,13-7 0,-32 22 0</inkml:trace>
  <inkml:trace contextRef="#ctx0" brushRef="#br0" timeOffset="4705">21539 2084 17140,'46'-4'236,"0"0"0,1 1 1,-10-4-1,-2 0 1,-5 10-162,-1 30 1,-9 13-26,-11-14 1,-3 2-1,0-2 671,5 11 1,-1-2-747,-4 7 0,-1-3-598,-2-9 0,1-5-1159,4 5 1120,2 13-2615,-2-40 2457,-2-9 1,-2 0 0,-2 0 0</inkml:trace>
  <inkml:trace contextRef="#ctx0" brushRef="#br0" timeOffset="4792">22102 2184 24038,'-44'12'-134,"1"-1"0,-1 1 0,0 0 0,1-1 0,-5-2 0,3-1 0,3 3 0,3 8 0,2 3 0,11-5 0,11-6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31T19:27:49.191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7327 9600 5739,'0'0'0</inkml:trace>
  <inkml:trace contextRef="#ctx0" brushRef="#br0" timeOffset="1195">7781 9405 4698,'6'8'0,"-2"-2"0</inkml:trace>
  <inkml:trace contextRef="#ctx0" brushRef="#br0" timeOffset="1287">7922 9582 68,'8'8'-17,"-1"-3"0,-7-5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31T19:33:47.781"/>
    </inkml:context>
    <inkml:brush xml:id="br0">
      <inkml:brushProperty name="width" value="0.09071" units="cm"/>
      <inkml:brushProperty name="height" value="0.09071" units="cm"/>
      <inkml:brushProperty name="color" value="#FF0000"/>
    </inkml:brush>
    <inkml:brush xml:id="br1">
      <inkml:brushProperty name="width" value="0.12095" units="cm"/>
      <inkml:brushProperty name="height" value="0.12095" units="cm"/>
      <inkml:brushProperty name="color" value="#FF0000"/>
    </inkml:brush>
  </inkml:definitions>
  <inkml:trace contextRef="#ctx0" brushRef="#br0">8917 8221 919,'-39'9'57,"-1"-1"0,1 0 0,2-1 1,1 1-1,3-3 16,-3-3 0,5-1-57,-14 0 581,17 1 0,1 0-597,-1-1 12,-2 2-170,-1 1 1,-5 1 162,3-1 1,-3-1 0,2 1 16,-11 1 1,1 0-10,9-1 0,-1-1 0,4 0 947,-15-1-898,2 1-6,-1-1-563,15 1 1,-2-1 528,1 0 1,-3 1-10,-6-1 0,-4 1 0,3-1-8,1 0 1,2 0 165,2 0 0,-1-1 1,4 0-158,6-1 0,3 0 226,-1 0 1,-2-1-202,-12-1 0,-3-1 22,6 0 1,-2 0 0,-2-1 61,-5 0 0,-2-1 0,2 1-69,6 0 0,1 0 1,1 0 23,-11-1 1,5 0 1006,-1 0-962,4-1-809,14 2 1,-1-1 760,-12-4 1,0-2-43,5 1 1,0 0-20,-2-2 0,2 0 1105,-4-6-1097,13 4 6,-12-6-36,15 6 0,0 0-23,-1-4 0,0 0 3,-13-11 0,13 4 2034,16 11-2012,3 0 1,2 0 650,1-2-499,6-15-2203,12-4 2091,-2 0 0,10 5 1932,-8 14-1971,1 1-12,1 1-2159,12-9 2184,-7 8 0,3-2-554,7-7 0,2 0 594,-5 4 0,0 0 444,1-1 1,-2 0-319,6-3 137,-10 8 0,2-2-112,0 1 0,4 0-145,5-2 0,4 0 0,-2 2-85,-2 1 1,-1 1 160,-2 2 0,2 1 1,-4 2-249,15 0-16,2 0 69,-24 6 1,3 0-349,3 0 0,5-1 1,3 2 435,4-1 1,4 1 0,2 1 0,-4-1-411,3 0 1,-2 0-1,2 0 401,-3 1 0,3 0 0,-1 1 0,-8 0 622,-3 0 0,-3 2-622,16 1 0,2 1-44,-15 0 0,-1 1 0,3 0-184,2 2 1,3 2 0,0 0 0,-1 0 140,6 3 0,0 0 1,-1 1 71,-2 0 1,0 0 0,-2 0-45,7 5 1,-5-1 189,-11-4 0,-2 0-176,-1 0 0,2 2-62,4 2 0,3 4 0,-2-1 85,-5-2 1,-2 0-1,2 2 9,0-2 1,2 2-1,0 2 1,-1 1-28,3 7 1,0 4 0,-3-1 0,-2-2 57,5 5 0,-3 0-44,-3 1 1,1 3 0,-11-5 611,-13 6-640,-9-1-575,-15-4 1,-14-1 502,-1-16 0,-10-2 0,-5-1 0,-1-1 0,6 1 33,3 1 1,3 1-1,0-1 1,-5-1 17,-1-4 0,-4 0 1,-2-1-1,0-2 1,2-1-1,5-1-121,-9-1 1,6-4-1,-1 0-319,-5 1 1,0-1 0,1 0 101,2 0 0,1 0 0,1-1 399,3 0 0,0 0 0,5 1 0,4-1 0,3 0 0,-6 0 0</inkml:trace>
  <inkml:trace contextRef="#ctx0" brushRef="#br0" timeOffset="44438">10229 15746 3451,'-39'-19'0,"0"0"0,9 4 0,-1-1 0</inkml:trace>
  <inkml:trace contextRef="#ctx0" brushRef="#br0" timeOffset="45695">9736 15292 10276,'1'-7'1030,"0"1"-890,10 7 12,-1-1 16,1 0 16,0-2 978,25-1 1,5 1-950,1 4-734,-9 0 1,9 1 0,0 1 0,-7-1 696,-7 2 1,-2 0 13,24 4 0,-2-2-548,-11-4 790,1-1-63,-12-1 1,4-1 33,4 0 0,8 0 1,0-1-1,-6 1-384,0-1 1,-1 1-680,15-1 0,5 1 0,-17-1 649,-27 2 1958,7 1-2015,-12 0 791,0 1-785,-2-1-375,1 9 616,-24-2-162,1 2 19,-26-6 1,-7-4-37,2-1-601,2 0 0,2 0 596,6 0-334,-3 1 1,-10 0 0,1 1 211,8-1 0,1 0 0,-1 1-266,2-1 0,-1 0 0,-1 0 1,3 0 410,-4 0 1,3 0 0,6 0-19,-4-1 0,13 0 0,1 0 582,8-1-616,-6 1 604,9 0-1180,-3 0-2667,7-2 0,2 1 2457,7-1 1,3 1 0,-1 0 0</inkml:trace>
  <inkml:trace contextRef="#ctx0" brushRef="#br0" timeOffset="49867">8126 15649 10365,'-31'0'431,"-4"1"-263,-3 2-729,1-2 869,14-1 1009,-13-2-337,-13-2-818,13 1 1,-4 0-1130,4 2 0,-3 0 0,-1 0 924,-9 2 0,-1 0 0,0 1-625,6-1 0,0 1 1,2 0 663,3 1 0,0 0 1,4-1-142,4 1 1,3-1 167,-9 1-1309,2-1 1460,-10 0 978,19-1-1130,-7-1 1796,23 0-1902,-1-1 765,-1-1-1751,-26-3 482,-2 3 476,6 2 0,0 0-1583,-6 4 2748,12 0-935,26-1-29,11-3-5,1-1-11,1-1 2257,-1-1-2330,34-7-28,-13 6 33,2 2 1,8 0 0,-3 1-1124,-2 1 1,0 2 1134,13 0 0,-2-1-343,-16 0 1,-4 0 364,10 0-6,-1 0 1,0 1-6,-2-1 0,1 1-207,-9-1 0,0 1 787,6 0 0,-2 0-1044,3 1 508,-19 0-72,0 1 0,-6-2 0,-1 0 0</inkml:trace>
  <inkml:trace contextRef="#ctx0" brushRef="#br0" timeOffset="61435">13606 8065 9442,'-1'4'319,"0"0"-1958,-17 26 1,-9 6 547,0-18 0,-1-2 1080,5 8 0,0 3 1,-1-5 38,-9-10 0,2-5 1062,-6-6-1034,-2 0-927,8-3 1,-5-1 888,1 1 0,-7-1 1,0 1-1,4-1-7,4 1 0,2-1 1,-2 1-5,-5 0 0,-4-1 0,2 2 0,6 0 25,5 3 1,4 0-19,-3 1 0,1 0-12,1 0 1,-2 2 8,-3 0 1,-4 0-1,-1 1-56,0 0 0,-1-1 1,-4 0 29,2-1 0,-5 0 1,-2-1-1,2-1 1,4 1 27,-5 0 0,4-1 0,-1 0-2,3-2 0,-3 0 0,3-1 1,5-1 81,5-1 0,3-1-79,-2 0 0,1 0 2,-1-1 1,1-1-9,1 1 1,-1-1 2,-9-2 1,-3-3-36,5 0 0,-5-3 0,0-1 0,2 0 7,-2-1 1,1-1-1,-1 0 14,5 2 0,-3-1 1,2 0-1,5 1 76,-1-5 0,6 2-73,2-4 22,3 0 18,3-1 27,4 1 45,3-1 145,5-3 1,3-3-112,5-13-34,-1 13 0,1 0-89,11-6 5,1 11-1389,14-8 1411,10 1 331,-19 15 1,2 1-374,1 2 1,0 1 1755,13-4-1792,2 2-752,-1 1 1,5 0 734,4 0 0,4 0 35,-11 3 1,3-1 0,-2 2 5,-5 1 1,-1 0-1,-2 2-142,10-2 0,-4 2 137,-8 2 1,-1 0-133,0 0 0,2 0 171,11-2 1,4-1 19,2 0 1,1 1-23,0-1 0,-1 0 14,0 0 0,-2 1 839,-12 2 1,-1 1-776,0 0 1,2-1-1,0 2-233,2 0 0,1 1 0,0 0 176,-1-1 0,0 1 0,3 2 7,-3 1 0,4 1 0,1 2 0,1 1 0,-1 0-342,1 2 0,1 2 1,0 1-1,0 0 0,2 1 265,-1-1 1,1 1-1,2 0 1,-1 1 0,-2 0-1,-1 0 28,0-1 1,-1 1 0,-2 0 0,-1 0 0,-2 1 16,10 4 1,-2 0-1,-6 0 81,-6 0 0,-2 1 239,6 7 0,-2 5-19,-11 0 0,-2 4 0,-2-2-241,5 5 0,-7-1 5,-8 9 1,-10-2 884,-18-1-907,6-21 1,-3 1 685,-7 8 0,-13 3-1081,8-17 0,-9 1 0,-6 2 1,-6 0-1,-2 1 0,-1-1 1,0 0-1,3 0 0,5-2 1,6-2 108,-9 7 1,8-3-1,-1-1 1,-6 3-1,4-5 1,-7 3-1,-6 2 1,-2 0-1,1 0 1,2-2 0,7-3-1,10-4 1,10-5-1,1-5 1</inkml:trace>
  <inkml:trace contextRef="#ctx0" brushRef="#br1" timeOffset="91335">18299 8125 8976,'-37'15'40,"0"0"1,0 1 0,3-2 0,1 0-1,5-4 1438,-7 0-1213,-2-1-237,11-4 0,-6-1 527,-8 0 1,-6 0-1,1 0-583,8-2 0,2 0 0,-2 0 23,-10 1 0,-2-1 0,4 0 481,5-1 0,5-1-493,9 0 1,-2 0 33,-10-1 1,-6-1 0,-1 0-366,-2-1 1,-2 0 0,0 0 309,1-1 1,-1 1 0,1-1 279,4 0 0,0 0 1,7-1-286,10 1 1,2-1 946,-11-2 1,-3-1-853,7 1 0,-1 0 0,-2-1-489,-2-1 0,-3 0 0,-1 0 0,4 0 386,0 1 1,3 0 0,0 0 27,-5-1 0,-1-1 1,7 2 1812,0-3-1875,1 1-572,7-2 0,1-3 597,2-2 0,3-3-653,-5-11 0,5-3 670,9 5 1,6 0 481,3 1 0,5 1-588,14-8 18,3 10 131,9 3 0,12-4 1,5-2-1,-2 4 19,-7 4 1,-1 3 0,1 0 0,2-2-15,-2-1 1,2-2 0,1-1 0,1 2-1,2 1-19,-1 4 0,2 2 0,1 0 0,0 1 1,-3 2-1,-4 1-7,6 0 0,-5 3 1,4-1 18,-6 0 0,3-1 1,1 0-1,-1 1 1,-5 2-113,1 2 0,-3 1 1,-3 2 85,4-1 0,-1 1-16,0 1 0,0-1-647,-2 2 0,3 0 653,11 4 1,7 3 0,-4-1 330,-7-1 1,-1 2-300,7 0 1,4 3-1,-7-1-5,-15-2 0,0 2-22,3 1 1,4 2 0,3 1 0,-2 1 400,-1 1 1,-1 1 0,1 2 0,1 1-364,-3-1 1,1 2 0,0 1-1,-1 0 1,-3-1-301,10 5 0,-4 0 0,-9 5 300,-9 12 1,-9 5 0,-6-5 106,-5-14 0,-4 0-120,-1 5 1,-2 3 0,-3-6 35,-4-8 1,-4-4-49,-2 2 1,-3-1-13,-1-2 0,-3 0 0,-9-1 32,1-7 0,-8-1 0,-7-1 0,-4-1 0,-3-1 0,1 0 0,3 0 0,5 1 0,7 0 0,-4 4 0,9 0 0,-1-1 0,-7 0 0,-5-5 0,-1 0 0,0 0 0,1 0 0,-1 1 0,0-1 0,1 0 0,-1 0 0</inkml:trace>
  <inkml:trace contextRef="#ctx0" brushRef="#br0" timeOffset="102105">8306 15977 10433,'10'-15'207,"-2"7"-162,-6 12 16,-1 3 1,-4 0 0,-3-1 52,-23 2 1,-21 0 0,-6-1 0,10-2-93,9 0 1,-2 0-492,3-2 1,-10 1 0,-5 1 0,-3-1 0,0 1 0,4-2 0,6 0 386,0 0 0,5-1 0,1 0 0,-3 0-383,1 0 0,-3 0 0,-1-1 0,2 1 0,3 0 446,-11 2 1,3-1-1,5 1-3,3 0 0,4 0-4,1-1 1,-6 0 69,4-3 0,-11-1 0,-6-2 0,-2 1 0,1-1 0,4 0 0,8 1-189,-3 1 0,8 0 0,-7-1 121,4 0 0,-9-1 0,-5 0 0,1-1 0,5 1 0,10 1 0,13 0 1388,10 2-4641,34 9 2929,-4-3 1,8 2-1,-18-6 1</inkml:trace>
  <inkml:trace contextRef="#ctx0" brushRef="#br1" timeOffset="103591">8700 13321 15248,'-46'8'32,"1"0"0,11 0 1,-4 2-1,0 1 1,1 0-853,1 1 1,1 0 0,-1 1 0,-4-1 292,-1 0 1,-4 1 0,-3-1-1,0 1 1,1-1 0,4-1 132,-7 3 1,3-1 0,2-1 0,-3 0 330,6-3 1,-2 0 0,-1-1-1,4-1 1,5-2 501,-8 1 1,5-3-499,-2 1 0,-3 0-35,6-2 1,-3 0-1,-2 0-264,4-1 1,-3 0 0,0 0-1,-2 0 396,4-1 1,-1 0-1,-1 0 1,0 0 0,2-1-13,-4 1 1,2-1-1,0 1 1,1-2 1,-9 0 0,2 0 0,4-1 757,7-1 1,2 0-768,2 0 0,-3-2 17,-3-2 0,-4-1 1,1-3-499,1-1 1,0-2 0,0 0 497,6 1 0,-2 0 0,2 0 0,1-1 140,0-2 0,1-1 0,5 1-104,-2-5 1,6 1 1793,-6-10-1740,7-1-2,11 10 1,2-2-107,3 0 1,3-2-88,2-4 0,6-3-56,9 5 0,6 0 0,5 1-127,8 3 0,6 3 0,2 1 0,-3 0 232,2-4 1,-2 1 0,3 3-366,-1 4 0,4 1 1,-1 3-1,-5 2 379,2 2 0,-4 3 4,3-1 0,1 1 5,-3-1 0,10 4 25,-18 3 0,8 1 1,5 1-1,6 2 1,2 0-1,4 1 1,1 1-1,0-1 1,0 1-1,-2 0 1,-3 0-1,-3-1 1,-5 0-5,12 1 0,-7 0 0,-2 0 0,0 1 0,4 1 0,8 2-31,-19-3 0,4 0 1,4 2-1,2 0 1,3 1-1,2 1 0,1 0 1,1 1-1,0-1 1,0 1-1,-1 0 1,-1 0-1,-2 0 0,-2 0 1,-3-1-1,-4 0 1,-3-1-1,-5 0-9,17 6 1,-9 0 0,-4-1 0,0 1-1,3 3 6,1 0 1,4 2 0,3 2 0,-2 0 0,-3-1 0,-7-1 0,-8-3 354,0 7 1,-9-2-385,-1 0 0,-3 0 0,5 22 7,-14-3-13,-26-14 1,-15 2 0,-6-2 44,6-8 0,-4-2 0,-3-1 0,0 0 0,4 1 0,2 2 0,2 0 0,0-1 0,-2-1 0,-6-4 0,0 0 0,0 0 0,0 0 0</inkml:trace>
  <inkml:trace contextRef="#ctx0" brushRef="#br0" timeOffset="113339">12371 15982 3361,'45'15'2470,"-10"-3"-28,-35-12-2459,-1 0 1449,0 3-660,-3 17 68,-3-14-5,-10 6-683,5-17-18,-3-5 843,8 7-893,0 1 3192,-5-2-3110,-8 1-3443,-9 0 3078,-13 1-2063,4 3 2222,-1 0-1577,10 3 1594,10-1 12,4 2-17,8-3 1517,-1 0-1623,-8 3 55,2-1-10,-16 4 139,6 0 934,-3-2-855,10-3 16,6-2 12,6-2 67,-4-1-185,-18-7 0,-4 0-61,-6 2 75,-11-2 0,1 2-36,13 6 1265,-12 1-1271,30 0-6,-1-2 230,-13 0 0,-11-2 1,4 0-1219,7 1 0,-1-1 1011,-16-2 0,-7 0 0,7-1 157,15 2 0,3 0-196,-2-1 0,2 1-54,-8-1 65,11 0 0,1 2 6,-11-2 425,3 2 0,-1 1-414,-7-1-6,10 1 0,4 1 1966,11 2-2000,-6 0 213,-16 5 1,-2 0-180,-3-2-879,7 1 0,-6 2 1,8-1 861,4-3-5,3 2 0,3-1 1596,6-2-1552,-24 1 1,-6-1-9,21-2 1,-1-1-781,-5 2 1,-3 0 0,3-1 745,6-2 1,2 1-1520,-17-2 1528,8 2 1517,4 1-1500,14 1-12,0 0 1,0-1 1749,-15-1-1749,14 2-6,-12-2 3107,19 2-3107,-1 0-3130,-8 0 3102,-3 2-1125,-22 6 1147,16-2 341,-9 4-347,22-7 1,-1 1 28,-3 1 11,6-2 34,-6 1 1177,-3-2-1307,-13-3-10,7 1 11,0-2 1443,19 2-1421,4 0 6,0 1 22,3 0 62,-3 2 140,-4 0-2339,-2 0 2154,-10 0-2000,6 1 1994,-1-1 908,6 1-913,4-2 22,0 0 79,-9 1-34,-13-2 1024,6 0-1069,-6-1-22,18 0 2938,-1-1-2944,2 1-101,-12 1-44,-1 4 123,1-1 11,6 2-11,11-4-17,1 0 1230,-1-1-1627,-2 0-219,0 0-148,-7-2 1,8 1 0,-4-1 0</inkml:trace>
  <inkml:trace contextRef="#ctx0" brushRef="#br0" timeOffset="119986">13652 13430 10483,'-36'14'-30,"1"0"0,-6 2 1,4-1-2211,-4 4 2245,-3 1 1,26-12 705,-11 3-689,7-4-1257,-7 4 1,-3 0 1430,-10 3-154,13-4 0,-1 0-568,-10 3 565,8-2 713,-2-1-730,4 0 1,-5 1-1032,-8 2 0,-2-1 1020,7-1 1,0 0 10,-3-1 0,3-1 1541,4-4-1519,2-1 682,-15-1-656,22-3 0,-1 1-979,-14-2 1,-1 0 1006,4-1 0,1 0 484,0 0 0,1-1-523,7 0 0,2 0 537,-14-1-506,0-2-984,13 3 0,-4 0 955,-16-3 1,-2-1-6,6 0 0,0 0-28,-5 0 0,2-1 139,18 2 0,4-1-88,-10-4 216,2-7 0,-6-7 0,2 1-155,-1-2 0,0-1-430,9 6 0,-4-1 0,1-2 1,4-1 524,2-5 0,4-2 0,3 5-182,3 5 1,3 0 668,-1-9 0,6 2-660,11 12 2065,13-17-2094,-4 11-768,0 2 1,3-2 770,4-1 0,4-1 0,5-1 0,6-2 0,-3 2-36,1-2 0,0 1 5,-2 4 1,2 1-1,-4 5 18,2 3-776,-7 4 0,4 0 705,18-3 1,4 1 4,-3 2 1,0 0 17,-11 3 1,1 0 0,-2 2 303,4 2 0,-3 1-307,-9 1 0,2 0-18,13 0 0,3 1 35,2 0 0,5 0 41,-9 1 1,6 0 0,2 1 0,-2 0 15,-3 0 1,-1 1-1,0 0 1,3 1-32,-2 1 1,3-1 0,1 2-1,-3-1 1,-2 1-16,7 1 0,-4 0 0,-2 1-113,-1 0 1,-2 1-1,-5 0 104,-6 0 1,-2 1 12,-2-1 0,2 1-63,8 6 0,2 5-23,-9-2 0,0 5 0,-1 0-25,0 2 1,-1 2-1,-1 0 128,-2 1 1,-2 1 0,-3-1-201,-2 11 0,-6-2 188,-7-8 1,-4 0-450,-1 0 1,-3 2-1200,-8 12 1,-3 0 1091,4-14 1,-1-2 0,-2 3 0,1-5 0,3-11 0</inkml:trace>
  <inkml:trace contextRef="#ctx0" brushRef="#br0" timeOffset="136253">18193 13598 6552,'-43'8'175,"0"-1"1,3 1 0,2-2-3304,-11 1 3433,13-2 0,-1 0-201,8-1 0,0 0 2,-9 1 1,-1 0 517,11-2 0,0 0-524,-12 2 1,-4 1-489,5-2 1,-3 1-1,2-1 403,7 0 0,1-1 0,-5 1 44,-4-1 1,-7 0-1,-2 0 1,-1-1 0,1-2 43,5-1 0,0-2 0,-1-1 0,0-1 0,-4-1-29,8 0 1,-2-2 0,-2 0 0,-1-1 0,-1 0 0,2 0 0,2 0 0,2 1-161,-7-2 0,1 1 1,3 0-1,1-1 1,0-2 91,2-3 1,-1-1 0,2-1 0,4 0 0,8 3 9,5 1 1,4 0 16,-7-6 1,1-2 8,3-1 0,2-3 47,2-5 1,1-5 0,4-1 44,5-2 1,4-2-1,7-1 1,9 1 1,8-2 0,4 1 0,0 2-95,5-2 0,3 3 1,6 4-11,-5 11 0,4 2 1,3 1-1,-1 3 0,-3 2-338,8 1 1,-3 5 0,1 1 343,4 0 1,0 1-1,-2 1-2,-7 3 1,-2 0 0,0 1-4,2-1 0,-1 1 0,5 0 95,1 1 1,4 1 0,3-1 0,0 1 0,-2 1-137,-5 0 0,-1 0 0,0 1 0,3 0 1,3 2-6,-5-1 0,4 1 0,2 1 1,1 0-1,2 1 0,0 0 1,0 1-1,-3 0 0,-1 0 6,4 3 1,-2-1 0,-1 2 0,0 0 0,0 1 0,0 0-1,2 2 1,-5-2 1,2 1 0,0 0 0,0 1 0,1 0 0,-1 2 0,-1 0-1,-1 1 1,-1 2-31,0 2 1,-1 2 0,0 1-1,-1 2 1,-2-1 0,0 1-1,-3-2 1,-1 0 9,6 3 0,-3-1 0,-2 0 1,-1 0-1,-2 3 0,-2 1 0,0 3 0,-2 1 0,-4-2 0,-8-4 211,-4 9 1,-8-3-241,-1-1 0,-6 1 31,-5-4 1,-7 1 0,-9-2 28,-4-7 1,-9-1 0,-5 0 0,-5-1 0,-1-1 0,0 0 0,4 0-93,3-2 0,1-1 0,0 0 0,0 0 0,-2-1 0,0 1 0,-2-1-67,0 0 0,-1 0 0,-3 0 0,0 1 0,-1-2 0,1 1 0,1-2 1,1 0-1,3-2-392,-7 1 1,1-2 0,2-1 0,2-1 0,1 0 0,3 0 308,-6 1 0,3 0 0,2-1 0,4 0 0,-10 1 0,7-1 0,14-2 0,0-1 1</inkml:trace>
  <inkml:trace contextRef="#ctx0" brushRef="#br0" timeOffset="146355">14945 16187 15199,'1'-5'3276,"0"1"0,-1 4-2568,-60 0-293,21-2 1,-8-2 0,-3 0 0,-1 1-362,6 0 1,-3 1 0,0 0 0,0 1 0,0-2-711,2 0 1,-1 0-1,1 0 1,-1 0 0,0 0 268,4 1 0,-1 1 0,-1-1 0,2 1 0,2 0 0,4 0 5,-7 1 1,6 1 0,-2-1 364,-9 0 0,-1 0 0,4 1 342,0-1 1,7 1-466,6 0-139,3-1 0,2 0 0,5 0 1,-17-2-1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31T18:09:04.600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12319 4933 22537,'-10'-33'259,"-1"0"0,0 1 0,-2-9 0,1 3-2275,-6-6 2122,5 14 18,0 5 699,1 5-398,-4 8-1313,-3 37 1,-1 13 1089,-4 2-681,10-8 0,0 5 0,3-2 549,2-7 0,3 4-207,0 3 1,0 7 0,0 5 0,1 0 0,1-4 145,1-1 1,0-3 0,1 1 0,0 2-270,-1 3 0,-1 5 1,1 0-1,0-3 1,2-6-186,0-1 1,2-5-1,2-8-2832,3 0 0,-4-25 2457,1-10 1,-2 4 0,0 2 0</inkml:trace>
  <inkml:trace contextRef="#ctx0" brushRef="#br0" timeOffset="170">12263 5302 22470,'-38'11'-47,"0"-1"1,0 0-1,1 1 1,-11 0 0,-3 0-1,2 0 1,7-3-501,3-2 1,3-1 0,-16 4 0,10-5 0,30-7 0</inkml:trace>
  <inkml:trace contextRef="#ctx0" brushRef="#br0" timeOffset="669">12751 4783 24239,'-20'39'205,"1"0"1,-1-1 0,1 1 0,-1 0 0,1-1 0,-1 1 0,1 4 0,0 1 0,0-1 0,3 0 0,3 0 0,3-2-1026,6 11 1,5-1 0,3-1 0,0-5-274,-1 1 1,2-3 0,6-8 610,14-5 0,3-11-767,1-15 159,-1-7-2187,-3-3 3225,0-5 0,-13 4 0,0 0 1</inkml:trace>
  <inkml:trace contextRef="#ctx0" brushRef="#br0" timeOffset="960">12869 5166 18193,'34'36'-76,"-1"-1"0,1 0 1,-1 1-1,0-1 1,2 1-1,-1-1 1,0-3-1,0-4-1017,7 0 1,1-6 0,-5-4-547,-5-3 1,-6-8 818,-12-11 1,-14 1 0,0 0 0</inkml:trace>
  <inkml:trace contextRef="#ctx0" brushRef="#br0" timeOffset="1155">13179 5194 24984,'-26'33'300,"0"0"0,1 0 1,-4 4-1,1 1 1,2-3-1394,5-6 1,2-2 0,1-1 436,-5 7 1,3-4-1,-8 12 1,26-37 0</inkml:trace>
  <inkml:trace contextRef="#ctx0" brushRef="#br0" timeOffset="1554">13608 5609 21875,'0'5'2633,"0"-2"-4272,-15 24 1,-10 10 968,0-6 1,-4 1 0,2 1-424,1 0 1,1 1 0,-1-2 545,-1 0 1,-1-1 0,6-8 0,4-7 0,17-15 0</inkml:trace>
  <inkml:trace contextRef="#ctx0" brushRef="#br0" timeOffset="2237">13740 5339 15044,'-1'37'441,"0"0"0,0 1 0,-1 12 0,4-9-413,17-14-59,10-27 0,5-7-25,6 7 750,-4-13 0,-4-6-766,-9-5-267,-5-1 0,1-3 300,-5 6 0,1-2 85,7-12 0,0 3 256,10 2 1144,0 25-1379,-9 24 17,-4 19 17,-6 0-22,0 8-19,-17-10 1,-6 12 0,-5 7 0,0 1-1,0-4 1,3-10-84,0 7 1,-3-1-9,1-5 0,-4 11 1,-1 4-1,-2-5 0,2-14 1,4-22-13,-1-34 1,1-11 2200,-14-7-2155,20-2 0,8-4 163,6 7 0,3 2-163,2 0 1,6 0-809,5 5 0,7 1 0,0 3 452,12 2 0,1 6 340,3 2 0,-1 6-466,-14 9 0,-3 3-2798,-4 4 0,-13-5 2457,0-1 1,-7-1 0,0-1 0</inkml:trace>
  <inkml:trace contextRef="#ctx0" brushRef="#br0" timeOffset="2462">14485 4995 17823,'22'39'162,"0"0"1,0 0-1,0-1 1,0 1-1,3 6 1,2 0-1,-5-3 1,-10-6 1085,-11-7 1,-8 0-1715,-3 3 0,-3 5 0,-3 1 0,2-4-1173,-8 7 1,0-2 1091,2 2 1,-1 3 0,2-11 0,-7-5 0,22-25 0</inkml:trace>
  <inkml:trace contextRef="#ctx0" brushRef="#br0" timeOffset="2873">15553 5590 21646,'-3'-3'2873,"1"0"-4512,-40-3 1,-13 2 286,17 1 1331,3 0 1,-7-1-1,5 2-3078,-11-1 3099,22-1 0,-7 2 0,29-2 0</inkml:trace>
  <inkml:trace contextRef="#ctx0" brushRef="#br0" timeOffset="3010">15425 5409 20945,'-43'-8'-52,"0"0"1,-1 0 0,6-11 0,3 7 0,8 22 0,-1 1 0</inkml:trace>
  <inkml:trace contextRef="#ctx0" brushRef="#br0" timeOffset="4643">16401 5308 18711,'-3'-2'3276,"1"0"-6553,2 2 3829,-91-60-696,63 61 1,-1 4 307,-10-9 0,-4-3 1,7 11-67,10 19 0,8 10 455,3 4 0,4 6-384,3-4 1,0 3 0,1 1-109,1-7 1,0 1 0,-1 0 0,1 4-389,-1 3 1,-1 3 0,0 2 0,0-1-1,1-4 71,0-3 0,0-2 0,0-2 0,0-1 229,0 8 1,-1-2-1,1-9-1966,-4-10 2458,6-28 1,2 2-1,0-4 1</inkml:trace>
  <inkml:trace contextRef="#ctx0" brushRef="#br0" timeOffset="4820">16253 5764 23058,'-46'3'-410,"-1"0"0,1 0 1,-1 0-1,0 0 1,-1-1-1,0 0 0,4 0 1,4 3-247,-9 7 1,10 2-1,1-3 1,38-11 0</inkml:trace>
  <inkml:trace contextRef="#ctx0" brushRef="#br0" timeOffset="5142">16664 5253 17919,'-18'40'-63,"-1"0"0,1 1 1,0-1-1,-1 0 0,1 0 1,-1 1-1,4 3 1,0-1-1,3-1 0,3 0 1,4-2-758,4 5 1,5 0 0,4-3 0,4-7-820,12 4 1,7-13 1534,-1-15 1,-2-8-1,-12-3 1,-1-1 0</inkml:trace>
  <inkml:trace contextRef="#ctx0" brushRef="#br0" timeOffset="5434">16775 5471 16932,'35'32'-31,"-1"0"1,1 0 0,0 0-1,-3-2 1,-1 0 0,-1 0 0,-3-3-36,-2-1 1,-1-1 0,-4-2-1439,1 0 0,-3-2 1856,14 15 0,-26-31 1,-2-1-1</inkml:trace>
  <inkml:trace contextRef="#ctx0" brushRef="#br0" timeOffset="5538">17178 5554 22638,'-5'0'2710,"0"0"-3257,-14 14 1,-15 15 0,-8 10 0,-3 3 0,4-3 0,11-9-1093,4-1 1,0 0 1273,-4 0 1,-12 8 0,-3 2 0,2-1 0,11-7 0,17-11 0,17-11 0,2-11 0</inkml:trace>
  <inkml:trace contextRef="#ctx0" brushRef="#br0" timeOffset="5985">17505 5232 22470,'1'-5'2733,"-1"2"-6010,0 3 3296,80 93-281,-71-54 0,-8 3 0,5 1 270,11-9 1,6 1-1,-3 1 1,-10 3-230,-16 0 0,-9 5 0,-6 1 1,-3 0-1,0-4 0,3-8-872,0-4 1,-1-6 0,-1 3 737,-6 11 1,-3 6-1,0-4 1,6-11 0,-6-11-1,24-16 1</inkml:trace>
  <inkml:trace contextRef="#ctx0" brushRef="#br0" timeOffset="6444">18059 5807 23780,'0'0'0</inkml:trace>
  <inkml:trace contextRef="#ctx0" brushRef="#br0" timeOffset="6795">18892 5478 17832,'3'-4'3276,"1"1"-4037,-19-26 1,-8-7 929,6 13 599,-6-13 1,-2 0-533,-8 14-1578,12 11 1423,-3 5 0,-2 8-477,6 17 1,2 11 0,1 6 550,2 0 1,1 7 0,1 3-1,0-1 1,0-3-144,-1-1 1,-1-3 0,2 1-1,1 2-6,2 2 1,2 5 0,0-1 0,1-3 0,2-8-18,-1-2 0,2-5 5,-1 0 0,0 3-149,-2 3 0,-2 4 1,1-3-1048,-2-3 1,1-1 1201,-3 8 0,0-5 0,1-17 0,9-25 0</inkml:trace>
  <inkml:trace contextRef="#ctx0" brushRef="#br0" timeOffset="6962">18760 5857 24177,'-49'-1'33,"0"1"0,-1 0 0,1-1 0,-1 1 0,0 0 1,0 0-1,3 1 0,6 2 0,-9 3 0,10 2 0,5 3 0</inkml:trace>
  <inkml:trace contextRef="#ctx0" brushRef="#br0" timeOffset="7308">19155 5393 22559,'-5'0'819,"-14"19"0,-12 21 0,-2 8 0,7-3-1639,12-10 1,4-1 0,2 3 0,-2 1 409,-5 7 1,-3 3 0,1 3 0,4-3 0,6-4-373,7 5 1,8-3 0,8-7-312,10-10 1,7-5 0,-2-6-547,-5-7 1,-1-5 982,3 1 1,-4-3-1,-13-3 1,-5-1 0</inkml:trace>
  <inkml:trace contextRef="#ctx0" brushRef="#br0" timeOffset="7986">19350 5686 17213,'13'41'162,"1"0"1,4-8-1,3-9 2346,21-23-2584,-16-8 0,0-6-917,-4-10 1,-3-4 813,10-8 351,-12 8 1,-3 0-291,-6 3 1781,-1 1-1658,-2 0 230,3-9 163,-4 15-6,3 3 152,1 59-382,-3-7 1,0 8-1,-2 4-437,-3-9 1,-2 3 0,-1 2 0,0 0 0,1-2 274,1 2 0,1-1 0,-2 0 0,-1-1-359,-3 4 0,-2 0 0,-1-2 1,-2-9 355,-2-6 0,-1-5-2,0 0 0,-3 0-26,-13 9 1,-6-6-110,4-15 0,-2-9 36,-6-11 1,3-11 376,12-5 1,6-6-274,6-16 0,7-3 751,6 16 0,5 0-716,3-4 1,3-2-1,5 2-561,8 3 0,6 3 0,-2 0 528,-5-1 0,-2 0 0,4 5-6,9 5 0,4 4 1,-2 10-188,4 14 1,-3 6-285,-10-8 1,-1 1 104,5 8 1,-6 2-1046,-16-5-1862,-2-2 2457,-5-5 1,-1-1 0,-1-4 0</inkml:trace>
  <inkml:trace contextRef="#ctx0" brushRef="#br0" timeOffset="8206">20116 5400 27046,'19'41'73,"0"0"1,1 0 0,-1 0 0,0 0 0,1 0 0,-9 6 0,-3 0 0,-4 1 0,-4-1 0,-5 0-621,-4-6 1,-6 1 0,-3 0 0,-2-1 0,-1-2 0,-1-3-274,-7 6 1,-2-3 0,-1-3 0,1-4 272,-4-1 1,1-3 0,5-8 0,0-4 0,22-13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31T18:14:56.621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1406 3400 18942,'-12'36'318,"-1"1"0,1-1 0,-1 6 1,0 0-1,2-5-259,5-10 0,1 1-611,-2 7 0,-1 5 1,0-2-430,1 11 1,-1-3-659,1-3 1,0-3-1,3-6 1,2-10 818,3-17 1,0-7 0,0 0 0</inkml:trace>
  <inkml:trace contextRef="#ctx0" brushRef="#br0" timeOffset="225">1710 3402 23119,'-2'-3'2739,"0"-1"-3395,-19-4 1,-21-6-1,-10 0 1,1 2 0,13 6 290,10 9 1,0 0 0,-10-11 0,-11-7 0,-3-1 0,9 5 0,19 11 0,19 19 0</inkml:trace>
  <inkml:trace contextRef="#ctx0" brushRef="#br0" timeOffset="473">1685 3755 23198,'3'0'2341,"0"0"-1893,-3 0 62,-84 4-2149,43 5 1,-1 0 979,5-5 0,-3-1 0,3 2 82,-5 6 0,6-2-1986,8-4-714,4-2 2457,6-1 1,8-1 0,5-1 0</inkml:trace>
  <inkml:trace contextRef="#ctx0" brushRef="#br0" timeOffset="978">2075 3828 25394,'43'2'126,"0"-1"1,1 0-1,4 3 1,0 0-1,-2 1-1219,-8-1 1,-2 1 0,-1 1-547,16 3 1,-5 2 982,-14-2 1,-5 0-1,-4 0 1,-15-5 0</inkml:trace>
  <inkml:trace contextRef="#ctx0" brushRef="#br0" timeOffset="1236">2572 4204 18143,'11'-35'96,"1"-1"1,0 1-1,1-8 1,1 4-80,1 10 0,-1 4 2553,5-8-2486,6-10 91,-33 13 1,-9-4 0,0 3-213,2 0 1,-5 0-358,-2 4 1,-6-5-1,-3-2 1,1 4-1,3 5 55,-5 0 0,1 3-82,1-5 1,-1-3-1,8 6-2856,10 3 0,6 6 2457,4 6 1,3 5 0,0 2 0</inkml:trace>
  <inkml:trace contextRef="#ctx0" brushRef="#br0" timeOffset="1826">3791 3384 19109,'-4'-4'3276,"1"0"-4692,-33-14 0,-9 5 1803,15 30-342,-14-27 0,4 6 1186,31 42-1119,13-12 91,10 1 1,8 6 0,0 3-45,-1 1 1,2 5-1,-2 1 1,-3 0-484,-2 0 1,-2 1 0,-3 0 0,-4 1 309,-4-4 1,-1 2-1,-3 1 1,-4-5-1,-5-5-415,-9-4 0,-7-5 1,-2-4 383,-16 8 0,1-12 1191,1-28-1191,20-15 177,6-6-152,9-7 1,9-6 86,12 1 0,9-3 1,-3 2-59,-8 9 0,-2 1 1,4 1 76,11-9 1,4 0-1,-1 10-47,9 3-659,-13 14 0,1-1 611,-2 2 1,0 0-65,15-9-33,-13 7-68,-20 13-3103,-8 1 2617,-2 1 1,-2 0 0,3 2-1</inkml:trace>
  <inkml:trace contextRef="#ctx0" brushRef="#br0" timeOffset="2182">4269 3629 26295,'38'28'304,"-1"-1"1,1 0 0,-3-1 0,-1-1-1,-6-2-276,7 12-11,-13-12 0,-1 2-84,-1-4 0,0 2-1572,7 10 1,-1-1-1639,1 6 0,-2-4 2457,-23-26 1,-1-8 0,-1 0 0</inkml:trace>
  <inkml:trace contextRef="#ctx0" brushRef="#br0" timeOffset="2343">4700 3623 23822,'-30'32'-83,"0"1"1,-1-1 0,1 0-1,0 0 1,-1 0 0,-1 4-1,-2 0 1,2-1 0,4-4-1,7-6 1,-1 10 0,10-10-1</inkml:trace>
  <inkml:trace contextRef="#ctx0" brushRef="#br0" timeOffset="2926">5508 3421 20873,'-47'5'819,"0"0"0,0 0 0,-6-10 0,9 9-472,24 21 1,9 3-213,11-6 184,12 5 1,8 5-24,-3 0 1,3 4 0,-1 2 0,-1-2-1390,-3 0 1,-2 0 0,0 1 869,1 3 0,3 4 1,-6-1-1,-11-6-350,-20-5 1,-11-4 0,1-4 513,6 0 1,-1-4-183,-17 3 1,4-12 168,16-26 11,6-9 233,20-9 0,12-15 1,4-2-1,0 6-92,-1 10 0,1 3 1,2-3-67,-4 0 0,3-5 0,1-2 0,0 0 0,-1 5 0,-1 6-37,13-7 1,-3 7-20,-4-1 0,-7 3 1801,-14 6-2252,-15 5 159,-14 8 1,-4 3 0,5-1-1,-26 5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31T18:17:37.64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1376 2773 20884,'-7'36'819,"0"-1"0,1 1 0,-3 8 0,2-4-2458,3-13 1,0-3 1394,0 11 272,-1 2 460,2-7 0,0 0-661,-1 7 330,2-10 0,0-2-1417,0 1-2017,2-6 2457,-1-5 1,2-7 0,-1-7 0</inkml:trace>
  <inkml:trace contextRef="#ctx0" brushRef="#br0" timeOffset="167">1803 2814 25797,'-46'-10'-21,"0"-1"1,0 0-1,0 0 1,-4 2-1,2 0 1,1 1-1073,3 0 1,1-1 0,5 4 436,8 2 1,5 4-1,0 9 1,22-6 0</inkml:trace>
  <inkml:trace contextRef="#ctx0" brushRef="#br0" timeOffset="325">1682 3087 22554,'-40'11'142,"-1"0"0,-3-1 1,1-3-1782,18-6 1,0-2 677,-19 1 1,1 0-329,18 0 1,0 0-351,-5 0 1,4 1 818,14 1 1,6-1 0,4 0 0</inkml:trace>
  <inkml:trace contextRef="#ctx0" brushRef="#br0" timeOffset="733">2599 3015 24312,'-45'3'112,"1"0"0,-1-1 0,0 1 0,1 0 0,-1 0 0,-4 2 0,5-1 0,-3-1-932,-4 0 1,-5-2 0,4 1 0,15-1-1,10 2 1,16 0 0,11 0 0</inkml:trace>
  <inkml:trace contextRef="#ctx0" brushRef="#br0" timeOffset="1049">2611 3337 17812,'-2'-48'71,"-1"1"1,1-1 0,-2 8 0,0 1 0,6 6 1018,9 8 1,3 4-1080,1-9 1458,-2 3-1441,-4-7-1054,-24-8 1110,-13 7 556,8 17 0,-3 4-640,-1 4 0,0 4 207,-15-4-269,-2 1-61,0 0-227,15 3 0,-1 1-2927,-21-2 2457,10 1 1,14 4 0,22 2 0</inkml:trace>
  <inkml:trace contextRef="#ctx0" brushRef="#br0" timeOffset="1441">3226 2641 16501,'-14'31'372,"0"-1"1,0 1 0,-6 13-1,6-6 2429,12-1-2575,1-12 1,3 2-519,3 2 0,5 0 384,8 1 0,3-3-89,-5-5 0,3-5 332,5-5 1,1-6-336,4-9 2039,2-2-2190,-1-3 0,4-1-1488,11 1 1,0 0-1,-8 0 1,-1 0-1,3 2 1,-6 3 818,-18 3 1,-7 0 0,-4 0 0</inkml:trace>
  <inkml:trace contextRef="#ctx0" brushRef="#br0" timeOffset="1633">3522 2789 24525,'-2'4'1638,"-9"34"0,-1 15-1470,5-12 1,1 4-825,0-5 1,-1 6-1,0 3 1,2-1 0,2-6-438,3-2 1,2-3 0,2-1 545,-1 5 1,1-1 0,3-12 0,13-13 0,-4-31 0</inkml:trace>
  <inkml:trace contextRef="#ctx0" brushRef="#br0" timeOffset="2015">4039 2812 25466,'31'36'63,"1"1"0,0-1 0,0 0 0,0 0 0,0 0 0,0 0 1,0 1-1,3 6 0,2 5 0,-2-2 0,-2-4 0,-4-10 1,-7-14-1,1-14 0</inkml:trace>
  <inkml:trace contextRef="#ctx0" brushRef="#br0" timeOffset="2197">4277 2979 17930,'-29'29'-254,"0"-1"1,0 1-1,0 0 1,0-1-1,-2 2 1,0-1-1,4-2 1,7-6 1076,4 1-4100,15-18 0,3-2 2457,1-2 1,0 0 0,-1 0 0</inkml:trace>
  <inkml:trace contextRef="#ctx0" brushRef="#br0" timeOffset="2660">4674 2709 17711,'-7'49'392,"0"0"0,1-1 0,4-3 0,4-1 0,9-10-272,14-9 0,7-9-120,-4-3 0,1-5 488,2-7 1,-2-5-466,6-5 1045,0 0-1107,-8 1 0,1 1-85,-3 1 1,0 1-1516,14-1 1,-1 1-1639,0 1 0,-1 4 2457,-32 0 1,-2 0 0,-2 0 0</inkml:trace>
  <inkml:trace contextRef="#ctx0" brushRef="#br0" timeOffset="2915">5063 2696 25975,'-3'45'92,"1"0"1,0 0 0,-1 0-1,1 0 1,0 0 0,0 0-1,-2 2 1,0-1 0,1-3-1,0-1 1,2-3-1186,4 10 1,1-3 0,1-8 778,2 6-113,7-3 0,-8-21 0,4-3 1</inkml:trace>
  <inkml:trace contextRef="#ctx0" brushRef="#br0" timeOffset="3351">4417 2980 25287,'-35'25'-469,"0"0"1,1-1 0,-1 1 0,0 0 0,-3 5 0,3-1 0,1 1-79,-2 4 1,0 1 0,10-4 0,7 7 0,18-34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31T18:33:47.22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21524 3444 8501,'15'19'1646,"-5"-6"900,-16-24-1739,-8-10-399,-12-10 1,-10-9 0,2 3-2048,6 7 1,-2 0 1591,3 2 1,-5-4 0,2 2 0,6 6 0,-6 1 0,13 13 0</inkml:trace>
  <inkml:trace contextRef="#ctx0" brushRef="#br0" timeOffset="377">21541 3732 10578,'-28'-33'327,"0"1"1,0 0 0,0 0-1,0 0 1,-1 0 0,-3-3-1,0 1 1,1 0 0,3 5-1,4 4-1966,-4-4 1,2 4 545,-3-3 1,-2-2 0,5 4-2185,-3-5 2457,14 16 1,8 7 0,4 4 0</inkml:trace>
  <inkml:trace contextRef="#ctx0" brushRef="#br0" timeOffset="883">21434 3946 8914,'4'2'1900,"-2"0"-1446,-19-20 1,-14-15-560,5 4 1,-3-3 0,-1-3-573,0 4 0,-1-3 0,-1 1 0,1 0 73,2 2 1,1 0 0,1 2-1,1 1 147,0 1 1,1 2 0,3 4-2821,-13-8 1635,16 15 1642,4 2 0,8 6 0,3 3 0</inkml:trace>
  <inkml:trace contextRef="#ctx0" brushRef="#br0" timeOffset="1186">21133 3849 11332,'-32'-28'-298,"0"0"0,0 1 0,0-1 0,0 0 0,-6-6 0,2 1 0,5 6 0,1 6 1,9 7-1,17 11 0</inkml:trace>
  <inkml:trace contextRef="#ctx0" brushRef="#br0" timeOffset="1432">20939 3886 13329,'3'2'3276,"-1"0"-3461,-23-19 1,-10-10-3093,10 6 1638,-10-6 1,2 1 818,15 10 1,8 8 0,2 3 0</inkml:trace>
  <inkml:trace contextRef="#ctx0" brushRef="#br0" timeOffset="5169">18458 2142 12214,'-3'-1'1638,"-3"-31"0,5-9 1638,22 4-2476,8 4 0,6 8-452,-9 20 1,1 9-310,17 12 0,-5 8 462,-19-5 0,-3 2-454,11 16 1,2 3-709,-10-10 1,1 1 0,2 3 670,-3-2 0,2 3 0,1 2 1,1-2-1,1-2-120,7 3 1,2-3 0,1-2 0,1-6-984,7-2 1,0-6 0,0-9 826,-6-9 1,0-6 0,-7-7 0,-4-23 0,-10-4 0,-4-4-1</inkml:trace>
  <inkml:trace contextRef="#ctx0" brushRef="#br0" timeOffset="5336">19208 1997 20643,'-40'23'158,"0"-1"0,0 0 1,0 0-1,0 1 0,0-1 1,6 7-1,-1 3 0,1 2 1,1 1-1,3 1 0,2-1 1,3-3-487,0 7 0,4-1 0,3-1 1,1 2-1,-2 7 0,1 3 1,3-4-1,5-9 0,7 6 1</inkml:trace>
  <inkml:trace contextRef="#ctx0" brushRef="#br0" timeOffset="5770">19467 1927 15482,'-1'49'349,"0"1"1,0-1 0,0 0 0,0 0-1,0-1 1,-1-5 0,3 3-345,2-6 1,0 5 0,2 0-1,0-4 1,1-6-15,4 1 1,1-5 701,0-1 1,1-1-890,3 4 0,6-6-897,10-19 1,7-8 0,-5 1 545,-6 9 1,0-3 0,21-15 0,-9-5 0,-30 8 0</inkml:trace>
  <inkml:trace contextRef="#ctx0" brushRef="#br0" timeOffset="6061">19806 2183 24850,'43'25'101,"-1"0"1,0 0 0,-3-1 0,1 0 0,0 1 0,-3-2-1195,-3-1 1,-3-1 0,1 0-1,3 1 1,0 1 0,-6-5-2185,1 0 2457,-16-12 1,-8-4 0,-3-1 0</inkml:trace>
  <inkml:trace contextRef="#ctx0" brushRef="#br0" timeOffset="6217">20122 2231 16591,'-20'31'288,"1"-1"1,0 1-1,-8 12 1,2-4 965,12-16 1,0-1-1303,0-1 1,-1 3-556,-7 12 1,-2 1 422,3-8 1,1-1-1,1 1 1,1-3-1,-1-1 1</inkml:trace>
  <inkml:trace contextRef="#ctx0" brushRef="#br0" timeOffset="6635">20642 2407 25875,'-12'42'-59,"1"-1"1,0 1 0,-1-1-1,1-3 1,0 0 0,0-2-1,0-1-410,-3 3 1,0-3 0,1-3 0,1 3 0,0-9 0,2-17 0</inkml:trace>
  <inkml:trace contextRef="#ctx0" brushRef="#br0" timeOffset="7167">20814 2264 23892,'0'41'564,"1"0"1,-1 0-1,-1 6 1,3-4-537,5-10 0,3-5 0,6 3-17,2-6-226,17-40 0,12-22 1,-6 5 188,-18 13 1,-1 0-795,8-8 1,5-7 0,0 0 0,-9 9 91,0 1 779,-7 14 847,1 22-858,-11 7-12,-3 5 16,-2 8 1,-4 5-1163,-6 8 1,-5 5 1108,0-8 1,-2 4 0,-2 0 0,-1-3-56,-3-2 1,0-3-1,-3-4 25,-2-3 0,-2-3 0,3-15-344,-8-36 402,22-6 1,8-4-6,5 6 0,4 2 3,9-11-6,6 3-28,-3 11 0,3 0 0,9-2 1,5 0-280,-1 5 1,4 0 0,-3 1-464,8-3 0,-1 2-397,2 3 0,-6 3-2121,-9 4 0,-15 3 2457,-4 1 1,-7 3 0,-2 0 0</inkml:trace>
  <inkml:trace contextRef="#ctx0" brushRef="#br0" timeOffset="7317">21606 1992 25903,'21'39'58,"0"0"0,1 1 0,-1-1 0,0 0 0,0 1 0,-9 5 0,-3 4 0,-2 3 0,-3 0 0,-1-1 0,0-3 0,-1-4 0,-1 7 0,0-5 1,-3 0-1,-3 1 0,-7-2 0,1 0 0,0 0 0,-1 0 0,1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31T18:37:44.378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17979 8428 22582,'22'-38'145,"-1"1"0,1-1 0,-1 0 0,0 0 0,1 0 0,-1 0 0,2-2 0,-2 2 1,0 1-1,3 3 0,3 3-801,6 2 1,5 3-1,1 2 1,-1 4 0,-5 4-984,10 0 1,-5 7 29,-6 3 0,-5 3-18,-11 1-1650,-4 2 2457,-3-1 1,-5 1 0,-1 0 0</inkml:trace>
  <inkml:trace contextRef="#ctx0" brushRef="#br0" timeOffset="366">18674 8207 22537,'-4'5'1512,"1"-1"-3151,3-36 1,3-21 1590,2 13 1,1-2-1,-1-1-270,-1-3 0,-2-1 0,2 0 351,2-2 1,0 0 0,-1 6 49,-2 9 1,-2 4-70,1-1 0,-2 0-585,1-14 1,-6 2 637,-10 18 1,-2 3 353,6-6 0,-2 5-421,-31 21 1298,20 13-1315,-1 1 1193,0-1-1299,-9 2-835,-14-6 313,16-2-497,-6-7-523,27-4-1612,-1-1 0,1 2 2457,2-2 1,3 5 0,3 0 0</inkml:trace>
  <inkml:trace contextRef="#ctx0" brushRef="#br0" timeOffset="985">18989 7199 26631,'39'17'274,"-1"-1"1,0 0-1,0 0 1,6 5-1,-6 10-930,-16-1 1,-1 9-1,-2 4 1,-3-1 0,-5-6-517,-4 9 0,-4-5 1169,4 7 0,1-9 1233,1-20-1242,3-3 875,0-4-875,2-4-27,16-16 0,3-5-945,-2 0 978,4-4 1,-2-2 5,-9 1 2805,-2 0-2934,8-7 214,-9 6-829,11-15-2533,-19 15 2730,-1 1 0,-9 10 0,-5 9 0</inkml:trace>
  <inkml:trace contextRef="#ctx0" brushRef="#br0" timeOffset="1183">19505 7351 25566,'-34'16'81,"-1"-1"1,1 1 0,1-1 0,1 1 0,0 3-1175,-1 5 1,0 2 0,3-1-547,4-4 1,2-1 1100,-11 9 1,7-5-2740,20-18 0,5-3 2457,2-3 1,1 0 0,0 0 0</inkml:trace>
  <inkml:trace contextRef="#ctx0" brushRef="#br0" timeOffset="1518">19614 6799 21780,'-4'0'3276,"1"0"-4915,-8 22 1,0 11 1796,8-8 1,2 4-408,-1 14 0,0 7 0,4-5 269,4-2 0,4-2 20,0-6 1,2 0-1,0-3-34,1-5 0,1-3-18,-2 0 1,8-2-645,10-6 1,11-1-1,6-1 1,-2-2 0,-9-1-984,-3 1 1,1-1 1169,12 1 1,11 2 0,-5-4 0,-21-8 0,-25-8 0,-3 2 0</inkml:trace>
  <inkml:trace contextRef="#ctx0" brushRef="#br0" timeOffset="1766">19898 6907 26150,'43'20'35,"0"-1"1,0 0 0,-1 1-1,1-1 1,-3-2 0,-2-1-1,0 0 1,-2-2-1129,11 4 1,-1-2 0,-7-4-547,-11-5 1,-7-4-454,-12-2-643,-3-4-542,-4 0 2457,-2-3 1,0 3 0,0 1 0</inkml:trace>
  <inkml:trace contextRef="#ctx0" brushRef="#br0" timeOffset="1966">20244 6868 26038,'-8'41'-53,"0"0"0,0 0 0,0 0 0,0-1 1,-2 10-1,1-3 0,2-5-774,-1-1 1,3-10-2451,4-15 0,1-5 2457,1-4 1,-1-4 0,0-1 0</inkml:trace>
  <inkml:trace contextRef="#ctx0" brushRef="#br0" timeOffset="2116">20576 7095 25141,'2'5'1356,"0"-1"-1110,-2-4 253,26 99-2138,-22-62 1,-1 1 1223,5 1 1,2 3-1,-4-4 250,-6-6 0,-4-7 442,-2-13-3554,-6-5 2817,2-4 1,1-1 0,4-2 0</inkml:trace>
  <inkml:trace contextRef="#ctx0" brushRef="#br0" timeOffset="2313">20530 6732 19442,'30'18'102,"-1"-1"0,1 1 0,11 6 1,-5-4 1515,-6-8-1640,0-3 1412,13-1-1665,-16-5 1,1-5-1365,0-10 1,-1-4-250,12-7-1389,-20-22 0,-22 19 2457,-2 4 1,1 9 0,1 7 0</inkml:trace>
  <inkml:trace contextRef="#ctx0" brushRef="#br0" timeOffset="2469">20813 6486 21162,'22'40'104,"-1"1"0,1-1 0,-1 0 1,-2-4-1,0 0 0,1 0 1,-1 0-1,-1-2-484,7 9 1,-1-2 0,0 0 360,-1 1 1,1-1-1,-4-5-23,-5-12 0,-2-2 612,4 5 0,1-1-3500,13 12 2743,-6-8 0,-9-18 0,-14-14 1</inkml:trace>
  <inkml:trace contextRef="#ctx0" brushRef="#br0" timeOffset="2703">20882 6224 24035,'41'24'197,"0"1"0,-1 0 0,1 0 0,0-1 0,0 1 0,-1 0 1,1-1-1,0 1 0,0 3 0,2 0 0,1 2 0,-1-1 0,-4 0 1,-4 0-1,-7-2 0,-9-1-1836,-7 23 1,-13-3 982,6 1 1,-5-9-1,-18-14 1,15-22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31T18:38:36.94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3936 2796 12388,'3'-4'3276,"-1"0"0,-2 4 0,-125-9-3287,91 5 0,2 0 1,-3 0 11,-3 1 0,-2 0 1,-1 0-1,5 0-44,-11-3 0,9 2 43,12 3-28,2 1 11,-5 3-78,1 8-459,17 1-2723,20 3 2507,14-7 0,1-5 0,-14-3 1</inkml:trace>
  <inkml:trace contextRef="#ctx0" brushRef="#br0" timeOffset="598">3947 2872 15404,'-37'33'161,"0"1"1,0-1 0,1 0 0,-1 0-1,5-4 1,0 0 0,2-1 0,2 0 0,3-2-136,2 4 0,3-1 0,3-3 44,1 0 0,1-5 1474,-2 6-1437,9-20 1093,5-3-909,-6 7-89,-2 17 1071,1-6-1239,1 11 5,8-18 2908,0-1-2903,4-1 52,7 2-24,11-6-1366,4-8 0,6-4 1448,11-7 0,1-3 4,-7 5 0,-2-1-125,6-4 1,-4 1 0,-6 8 11,15 1-1081,-6 5 0,1 1 1013,-12 0 1,-1 1-12,8 0 1,-5 1 1914,-16 3-2105,-10-4-889,-4-1-2164,-6-1 2457,0-1 1,-1-1 0,5 0 0</inkml:trace>
  <inkml:trace contextRef="#ctx0" brushRef="#br0" timeOffset="866">4033 3190 22380,'-1'-4'2907,"0"2"-4000,-24-2 1,-20 2 0,6 1 596,-3-3 498,1 1 0,-7-1 0,9 1 1379,5-3-1482,-14 0-973,18 2 0,-1 2-565,-1 2 1,1 0 818,-15 1 1,21 3 0,24-2 0</inkml:trace>
  <inkml:trace contextRef="#ctx0" brushRef="#br0" timeOffset="1533">4471 2831 18582,'-13'38'409,"-1"1"1,0 0-1,0 0 1,1 0-1,-1 1 1,2 0 0,0-1-1,3 0-380,0 12 0,2-1 1,3-4-14,2 2 1,3-3 682,1-5 0,4-2-752,2 0 0,4-2-847,1-3 1,4-5-653,6-11 1,1-6 1168,7-11 0,-4-13 1,-22 7-1</inkml:trace>
  <inkml:trace contextRef="#ctx0" brushRef="#br0" timeOffset="2398">4815 3091 18075,'35'23'273,"-1"1"0,1 0 1,7 2-1,2 1 1,-3-2-165,-11-7 1,-2-1-1,1-1-124,3 1 0,1 0 1,-6-3 1444,4-1-1525,-3-2 1031,-5-1-1434,2-2-2779,-9-7 3131,-11-7 1,-2 1-1,-10-4 1</inkml:trace>
  <inkml:trace contextRef="#ctx0" brushRef="#br0" timeOffset="2564">5235 3017 24532,'-32'37'158,"0"1"1,-1-1-1,1 1 1,2-4-1,0 1 1,3-3-1,7-6-29,-1 11-409,2-3-2997,-3 10 2492,10-16 0,-1 1 0,9-21 1</inkml:trace>
  <inkml:trace contextRef="#ctx0" brushRef="#br0" timeOffset="3033">5732 3308 22761,'-5'-3'2397,"1"0"-1837,-17 31 0,-6 15-498,10-12 0,-2 3-718,0-3 1,-3 5-1,-1 2 1,1-2 0,3-4-984,-5 10 1,3-5 982,-3 7 1,5-11-1,14-27 1,16-21 0</inkml:trace>
  <inkml:trace contextRef="#ctx0" brushRef="#br0" timeOffset="3593">5872 3063 17423,'-5'-4'3276,"1"1"-4360,4 3 1443,15 78-839,7-55 0,5 0 483,-5 6 1,1 3 0,2-7 287,8-9 1,0-8-278,-3-8 0,-4-5-26,-6-6-4,2-9-40,-4-5 25,-8 1 0,-1-3 1769,3-19-1716,-3 5 23,-3 18 704,0 24-654,8 12-940,3 23 0,1 8 932,-4-5 0,-1 1-58,0-4 1,0 3 0,-3-2 1095,-1 5 0,-4-3-1075,-2-9 1,-1 0 2,1-1 0,-3 4 27,-6 8 0,-4 5 1,-3-3-1026,-3 4 0,-9-6 915,-4-14 0,-6-4 0,3-12-737,1-20 0,2-12 764,-6-12 1,8-8 763,21 4 0,7 2-755,9 2 8,11 10 0,7 1-9,-2 6 1,4 3-16,10-1 1,7 2 0,-2 2-64,-1 3 0,0 4-241,-2 2 1,1 2 0,-6 1-1166,8 2-491,-10 4-1307,-29-7 2457,-6-1 1,0 0 0,0 0 0</inkml:trace>
  <inkml:trace contextRef="#ctx0" brushRef="#br0" timeOffset="3899">6692 2710 24094,'20'43'357,"0"0"1,0 1 0,0-1 0,-1 0 0,-3-4 0,-2-1 0,-1 0 0,-2 0-1,-3 1-1177,-3 8 1,-4 1 0,-3-1 0,-1-2 179,-3 5 0,-4-3 1,1-3 989,1-10 0,-1-2 0,-1 1-429,-3 7 1,-3 0 0,-1 0-1015,-4-4 1,-3-1 0,-1-1 1080,0-3 0,-2-2 0,2-3 0,-4 3 0,1-7 0,-6-12 0</inkml:trace>
  <inkml:trace contextRef="#ctx0" brushRef="#br0" timeOffset="36985">14449 5453 13715,'-1'3'2397,"0"0"-1859,1-3 2738,1-43-6553,15 10 3204,-6 1 1,2 0 441,15 1-268,-1 7 11,-9 9 5,0 1 107,9-8-2013,11-7 1915,-6 7 0,2-2 328,-2 3 1,0 0-452,-2 3 0,-2 1 467,11-5-470,-11 6 28,3-2 2,-8 6 1,3 0-6,12-4 1,2 0-34,-2 0 0,2 1-179,9-1 1,-2 1 183,-17 6 0,-3 1 3,19-2 6,-26 7-1696,28 2 1690,-12 0-18,4 3 1,2 2 6,-1 0 813,8 5-797,-30-4 7,-5 3-12,6 12-1030,1 1 1036,-3 1 11,-6-6 1575,-6-6-1587,-1 0 2387,0 9-2370,0 2-2013,0 26 1997,-2-3 164,-5-5 0,-2 0-165,1 1 3,-1-14 1,-1-3 8,2-7-1750,-3 11 1851,1-2 0,-1 2-82,0 0 0,-1 1-33,0 4 0,-1-1 115,0-5 1,0-4-114,-3 5-5,-1-2 6,4-10 1939,-5 7-1945,-3 1 6,-5 6 10,3-2 1,-2 1-1298,-6 11 1281,5-7 0,0 0-1523,-6 9 1503,9-16 1,0-1-296,-13 11 310,3-6 1366,11-13-1339,2-1 2030,4-4-2047,-4 5-10,-13 17 16,6-5 17,-5 3 0,0 2-629,10-13 1,0 0 602,-2 2 1,1-1 8,-3 2 6,11-11 11,-5 5-17,0 3 23,-7 5 11,4-3 0,-1 3-202,0 0 1,-1 1 187,-3 5 0,-1 1-506,3-2 0,2-3 486,-3 6 0,4-6 0,10-16 1779,-3 3-1790,-2 3 0,-12 11 14,10-7 0,-1 1-381,-5 11 1,-1 1 383,1 4 0,2-1-355,4-6 1,1-2 339,3-4 1,1-2 3,-3 4-17,-3 3 27,-7 9-5,11-16 1,-2 1 7,-8 16 1,-1 3-20,3-4 0,1 1-277,2-7 0,-1 1 0,2-2 277,2-3 0,1-2 0,-10 16 6,12-25 1516,-5 6-1510,4-6-12,-3 2 0,-4 4 8,-5 16 0,-2 3 3,9-15 0,0 0 1,1 1-7,-3 4 1,0 2 0,2-2-692,-2 5 1,3-3 696,-3 3-6,-1 2-21,9-20 1577,-13 19-1570,9-17 1,-1 4 11,-4 3 1,-1 4 0,0 1-15,2-2 0,0 0 0,0 1 7,-3 6 0,-1 2 1,2-3 193,0 4 0,2-3-190,5-9 0,1-2 5,-2 2-5,6-9-1700,-12 19 1733,7-9 1,-1 3 262,0 0 0,0 1-299,0 0 0,2-1 1318,-3 12-1315,2-1-22,0 1 22,3-8 0,1 4-23,1-1 1,2 2-3,1 1 0,1 0-246,3 3 1,3-4 264,2 4 1,4-4-63,1-27-44,2-7 51,16-8 63,0-6 1,1-1-14,22-3 337,-18 2 0,-2 2-337,-1 3-17,-7-1 11,-9-1-5,8-8 16,-5 2 14,5-6 1,3-1 13,16-13-522,-8 7 1,0 0 499,-4 4 0,0 1-637,1-2 0,-1 2 637,7-7 11,-2 2-5,-4 2 1642,0-1-1637,-7 6 0,1-1-22,7-7 0,1-1 5,-3 2 1,1 0-169,7-7 1,-2 1 184,6-3-377,-2 3 383,-17 14-11,0 0-18,8-5 4,-5 3 0,0-2 5,-2 4 0,-1-1 6,3-2 0,-2 1 1831,5-4-1829,-9 5 545,1-1-544,8-8-1093,-9 6 1,1-1 1089,3-5 0,1-2-3,9-12 0,0-2 3,-5 10 0,0-1-657,6-6 1,-1 2 656,-12 15 0,-2 3-204,17-15 201,-16 13 0,0 1 5,2-3 1,1-4 0,2-1 0,0-2-6,-1 2 0,0 1-3,-1 0 0,-3 4 1409,-4 5-1400,1 0 707,9-12 0,7-9 1,-3 3-712,-9 11 1,1-1 1,3-3 0,4-6 1,-1 0-1,-3 5-4,-3 2 0,-3 4-272,0 2 1,-2 0 283,12-13-228,-13 17 221,1 1 7,0 0-12,13-15 0,-4 3 5,-1 2 1,1-2-608,-3 2 0,-2 0 560,5-7 0,-1 0-622,-2 1 1,-1 2 663,-5 7 0,-2 1-149,11-15 149,-10 16 1446,7-9-1441,-7 10 1,1-2 2,2-2 1,1-2 13,5-7 1,0 0-15,-3 5 1,0 2-7,1-4 1,0 2-882,6-7 879,-3 5-165,-8 11 159,0-1 1654,2-1-1643,6-9-10,5-8 5,-12 15 0,0 1-605,9-14 602,-10 15 1,-1 1 59,-1 3-52,7-10-16,-9 11 6,2-1-7,8-12 1104,-6 8 1,1-2-1093,0 0 0,2-3-21,4-5 1,3-5-1,-1 3 21,0 3 0,0 0-679,-4 2 0,2 0 0,-3 3 679,11-6-200,-11 11 194,-6 6-19,6-10 0,2-5 13,-5 7 1,1-1 1083,8-11 0,-1 1-1078,-7 9 1,-1 3 16,8-8-6,-2 7 1,0 0-17,1-2 11,-2 5 0,-2 0 127,-6 3-127,1-2 43,0-1-57,6-7 0,0-2-2198,0 2 2220,4-6 1,0 1 2,4 3-19,-9 7 0,0 1-132,9-8 106,-1 0 17,-14 13 17,8-10 0,7-8 0,-4 6 6,3-3-6,0 0 0,5-4 0,-4 6-22,4 0 10,0 3 123,0-5-105,-14 13-6,-1-2 2,12-7 0,10-7 0,-4 4-5,-12 11 0,1 0-3,5-5 1,7-4-1,0-1 1,-6 7 5,11-7 686,-16 13 1,-2-1-665,6-7 152,-9 7-169,-1 1 12,9-4 16,-7 9 1,4 0-9,2 0 1,3 2-12,13-1 0,0 2-189,-12 2 0,0 1 177,-1 2 1,-2 0 3,2-3 11,-9 2 27,5-1 85,6 2-34,3 8-53,-11 2 0,-1 3 686,16 14-706,-7-1 6,-11-4 6,-11-8 10,-3 3-2119,0 5 2031,-12 11 21,-6 0 23,-1-2 350,0-8-350,7-12 12,0 0-18,-1 1 2260,-10 15-2243,3-2 0,-9 15 3,10-10 0,2 0-2211,-5 18 2202,7-21 1,1-1-13,2 6 29,3-17-1504,-2 7 1538,-5 10-40,1-4 1419,-4 7-1418,3-13 2216,-1 3-2194,-3 4 1,0 5-1083,-1 2 0,0 2 1079,-2 7 1,0 1-12,3-8 0,2-1 14,-1-1 0,2-2-291,-2 1 263,-6 11 6,3-15-6,2-6-3,-1 1 1,-1 1 7,-7 9-10,3-4 0,-1 1 5,1-3 0,1-2-17,-9 15 17,1-5-5,12-16 5,-1 5 0,-2 5 6,-4 5 0,-1 2-17,-1 3 0,0-1-3,0-1 0,0-3 31,-6 5 346,5-11-374,6-6-1489,0 1 1540,-8 16-46,4-6 1512,-3 7-1511,6-9-6,5-8-14,-4 4 0,0 0-1421,3-7 1430,-14 19 1448,21-31-1443,0 1-1516,-2 2 1524,-5 8 1,0 2-4,-3 6-2,1-3 0,1 0 2,2 2 1392,0-1-1403,-6 9 123,6-9-117,-8 12 0,-1 0 0,1-5 253,-5 7 0,-2 1-242,4-5-14,1-2 1,1-2-4,7-7 1,-8 8-18,-1 0 42,5-7 1,-2 0-17,5-5 0,-1 0-214,-8 9 0,2-1 211,-4 3-422,-1 7 427,14-18-5,1 1-11,-8 9 1054,-1-1 1,-1 0-1038,-6 9-12,1-5 1,3-3 5,7-8 0,-3 3 631,10-9-626,4-4-5,0-1 79,-11 17-480,6-8 412,-5 7 3183,10-14-3206,4-8 1,-7 9 17,-2 2-3177,-16 17 3165,12-14 12,-6 4-12,15-14-11,1-2 474,-17 23-440,13-16-2285,-19 23 2245,15-22 23,2 0 2274,2-3-2274,6-8 0,2-1-11,-1 0 17,3-2 10,-1 0-38,-2 0 22,1 0 6,-3 2-6,1-1 3276,-2 2-3155,1 0-115,-1 1-29,2-2 1,2-1-2899,-2-2 2949,-11 11 6,-3 5-23,-3 4 0,4 2 6,3-1-17,0-1-11,-5 6-2421,-2-5 2443,-6 4-154,4-3 1,0 1 147,5-4 1,1-1-246,-4 5 0,1 0 246,0 4 11,7-9-1,-10 11-4,-4 5-18,6-11 0,-1 2 6,0 0 0,-1 0 17,-5 5 0,0-1-391,10-9 0,2-1 377,-2 1 0,2-1 2,3-2-5,-1 0 12,-10 15-7,3-7-16,2-1 0,-3 2 13,-2 1 1,0 1-156,-1 2 0,-1-1 156,3-3 0,2-1-228,-9 9 220,14-17 1416,0 0-1411,-13 12 388,8-7 1,-1 1-395,6-6 1,-1 0 10,-3 5 1,2-2 2498,3-3-2493,-7 11-24,-5 3 0,-7 9 0,3-4-1038,7-7 1,-2 0 1053,3-2 0,-4 5 0,0-2 0,4-5-898,1-2 0,2-4 898,2-1 0,0-1 525,-16 15-534,9-7-5,7-6 0,1 1 16,-11 12 3,0 2 1,-2 1-4,11-13 1,1 0-6,-11 13 0,2-3 1468,8-11-1463,3-1-1479,-16 15 1452,13-14 0,-2 1-665,3-3 1,1 1 686,-3 1 0,1-1 1051,1 1-1057,-3 3 12,1 2 214,6-8 0,-3 4-223,-8 10 0,-7 7 0,-1 1 1,5-5 10,2-3 1,0 0-8,2-3 0,-4 6 0,-3 1 0,3-1 0,5-6-4,-3 3 1,4-4 412,-1 2 1,0-1-411,0 1 0,3-2 419,4-5-413,-10 18-1818,7-10 1800,6-9 1,0 1 0,-1 12 2,8-11 1,0 3-287,-2 11 0,1 1 300,2-10 1,0 0-168,-1 6 1,1-3 166,2-5 1344,1 4-1624,24 7 275,-14-14-17,33 4 1504,-9-30-1487,0 1 6,3-10 671,-15-1-677,2-2 0,1-2-2075,11-6 2078,-9 6 0,0 0 885,7-2-888,-10 6 413,-3-1-413,-3 3-11,0-2 26,16-14 0,9-9 0,-4 5-12,-17 13 0,1 1-2,9-8 0,6-6 1,0 1-1,-8 6-955,2-1 957,-5 4 0,0-1-430,3-8 427,2-2 11,-8 7 0,3-1-14,5-8 0,2-1 15,3-3 1,-5 6 0,4-5 0,-5 5-19,2-1 0,1 0 1,-1 2 22,-7 8-6,7-7 17,2-2-22,-7 6-9,8-9 0,4-4 3,-8 4 0,-1 0 305,6-4 1,-1 1-306,-8 5 0,-2 4 494,1 0-488,-2 3 2,4 1 1,9-5-1,1-2 1,-6 5-9,-6 4 0,1-1-353,4-4 1,8-6 0,2-3 0,-2 2 0,-9 7 360,-6 4 1,-3 1-6,14-14 0,-2 2 1329,-4 6-1326,-10 12 1474,-1 1-1475,4-3-2121,13-9 2133,-3 1-17,4-3 5,-17 8 1,-1 2 75,3-4-81,9-15 11,-12 16-6,-1 1 1,13-12 2111,-6 8-2114,-1 3 0,2 0 11,0 0 0,0 0-17,2-2 0,-1-1-912,5-5 1,-1 0 909,4-8-395,-2 0 394,-15 18-5,1 1 17,4-5 10,2-1 1,-3 3 0,3-2-59,0-3 0,2-2 33,4-4 1,1-3-545,-1-1 0,1-1 561,-3 3 1,-2 1-204,-5 9 1,-3 1 211,13-14 0,-14 20-17,13-12 987,-9 9-987,11-9 5,-14 12-10,1-1 1823,1 0-1818,1-3-649,3-3 1,2-5 639,-3 4 1,0-1 536,3-4 0,0 0-526,-6 7 1,-4 3 459,2-2-462,-1 3 0,0 0 0,0 1-28,14-13 45,-7 7 0,3-4-389,-3 2 1,1-2 0,0 0 368,8-8 0,-2 1 0,-3 1 0,-3 3-2,0 0-18,-9 11 97,6-5 12,4-5-37,-4 5 0,2-1-33,1-3 0,2-1-7,-3 3 0,1 0 0,-1 0 23,5-6 1,-2 2-340,-1 3 1,-2 1 376,4-7-63,-9 12 10,-1 1-18,0 2 1,1-2 0,2-3-6,-2 3 0,2-2 2,2-4 0,4-2 0,-3 1-258,-1 2 1,-1 1 258,5-6 0,-2 1 9,0 0 4,1-2-10,1-1-66,1-3 0,4-5 38,-6 12 1,1 0 0,0-1 27,1-2 0,0 0 0,0 1 94,-2 3 1,1 2-1,-3 4-91,-2 1 0,-2 4 6,12-10 8,-1-1-51,5-7 0,2-2 31,-16 16 0,-1 1 3,16-17 0,-1 1 1735,-6 5-1797,-2 1-877,0 0 909,-6 6 0,3-3 1,-1 1-790,-1 2 1,1-1 816,-1-1 0,2-1 1,-2 3 989,10-11-988,-9 9 6,-1 2-6,11-12 2001,-7 8-2004,-5 4 0,3-2 3,-2 1 0,3-2 0,-1 0-6,7-7 1,1 0-484,-4 3 0,1-1 0,-1 2 494,1 1 1,-2 2-395,-4 4 1,-1 1 394,11-9-6,-9 7-6,-7 9 1926,12-14-1931,-9 10 5,-2 2 1,1-2 7,0 0 1,0-1-530,3-2 1,1 0 529,-2 1 0,-1 0-164,10-8 161,-16 16-11,-4 4 16,5-6 2187,-3 3-2203,4-4 22,9-15 0,3-7-1024,-7 10 1,0 1 1023,6-10-21,-2 6 16,-14 20 0,1-1 5,0 0 0,17-18 536,-11 9 0,0 0-545,0 1 1,0 1 3,-1-2 0,-1 2 2782,-2 4-2726,9-8-2789,4-3 2744,-3 3 0,0-1-641,8-7 618,-12 10 1,-2 2 1051,0-1-1063,8-9 1,3-3 44,-2 6 0,1-1-1023,7-9 0,2 1 1031,1 3 0,0 4 306,-9 8 0,1 2-342,-1 0 0,-1 1-115,-3 4 1,-2 2 97,4-1-1459,12-5 1487,0 2 0,0 1 3,-13 4 0,-1 1-6,13-5 1,-3 3 753,-11 6-734,-3 1-726,11 3 732,-8 1-17,4 2 1460,-10 2-1471,-6-1 2191,4 2-2191,1 0-1994,8 4 2011,-4 4-12,12 21 6,-10 7-682,-10-15 0,-1-1 665,-1 16 0,-6-13 23,-3-10-12,-1 5 28,-5 19 880,1-7-913,-4 7 0,2-17 2043,-5 7-2029,-4 6 1,-6 10 0,1-1-21,4-14 0,1-2 0,-1 4-92,-1 3 0,-2 3 0,0 1 0,0-4 92,-1-1 0,-1-4 0,3-3 0,3-4 0,0-2 0,-4 6 0,1-3-5,3-6 940,-6 9-974,-2 2-1096,4-5 1,0-1 1123,-2 5 25,5-8 0,3-4-59,8-10 39,0 2 6,6-11-5,2 1-1,2 0 6,-1 1-45,7 1-5,11-5 44,11-14 1,3-6 21,-9 8 1,0-1-391,3-5 1,3-3 0,-5 4 379,7-5 5,-1 2 11,-18 14 1703,-6 2-1663,0 3-107,-20 18 56,-11 2 0,-9 5 0,1 0 0,-6 5 1,-2 1-27,2-3 0,-3 0 1,4-2 16,2-4 1,4-4-3,-10 4 0,4-4-1684,3-5 1695,-13-7 96,23-33-46,13 3 1,6-2 344,5-1 0,5 0-384,6-5 1,1 2 10,2-7 9,-5 11 0,-1-1-11,0-1 0,-1-2-7,-1 1 0,-1-3 1,-1 3 403,0 5 1,-1 1-412,0-6 0,-4 9 491,-3 21-486,-1 5-22,0 2-123,-1 4-1054,4-1-2100,8-2 2457,-3-4 1,5-3 0,-9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31T18:39:53.366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7779 2919 21511,'-2'36'926,"1"2"0,0-4 1,-4-6-759,-10-9-39,-3 1-1768,-9 0 1,-6-3 1287,-6-7 1,0-4 344,1 5 1,0-3 437,1-9 1,5-9-427,13-8 0,5-5 22,-8-16 2,7 0 1,3-7 36,6 11 0,3 0 1,3 0-608,4-1 1,5 1 0,2 4 628,7-3 1,7 13-87,4 24 1,7 12 0,-3 4-594,-4 0 0,-3 3 0,-2 0-497,13 16 1,-2-6-2191,1-14 2784,-21-25 1,-7 2-1,-1-1 1</inkml:trace>
  <inkml:trace contextRef="#ctx0" brushRef="#br0" timeOffset="650">8044 3017 17560,'47'-8'-278,"-2"0"0,0-1 0,-3 2 1,-2-1-1,-8 3 1510,-2 2-1232,12 3 0,-23-1 0,6 1 0</inkml:trace>
  <inkml:trace contextRef="#ctx0" brushRef="#br0" timeOffset="1145">8710 2841 16936,'-2'-4'3276,"1"2"-6553,1 2 3258,25-57-1103,-3 37 1116,-5-11 0,2 2 1009,8 23-986,-9 5 17,0 4 285,-11 23 0,-5 16 0,-2 5 1,1-10-290,1-9 1,-2-1 20,-1 15 1,-2 12 0,-2-2 0,-1-12 296,-5 2-253,11-5 2156,7-21-2245,17-23 96,-5-1-102,0-1-2274,10-5 2196,-2 4 0,1 0-152,14-4-327,-12 5 0,-3 2-560,-7 3-1437,-3 0-723,-12 2 2457,-1-1 1,-3 2 0,0 0 0</inkml:trace>
  <inkml:trace contextRef="#ctx0" brushRef="#br0" timeOffset="1483">9162 2716 16619,'10'49'504,"-1"-2"0,-7-7 0,6-8 84,17-15 0,4-6-510,5 3 1505,-1 0-1521,3 10 0,-4 8-549,-25-2 1,-5 1 374,11 8 0,-7-1 293,-27-5 0,-10-7-411,9-12 0,0-4 567,-21 3-1166,16-9-2448,-10-25 2457,20 11 1,-6-13 0,22 18 0</inkml:trace>
  <inkml:trace contextRef="#ctx0" brushRef="#br0" timeOffset="1616">9415 2675 20061,'-5'-2'2750,"1"-1"-4389,-21-2 1,-11 1 1327,5 9 1,-1 1 0,-4-9-1,-1 0 1,-11 17 0</inkml:trace>
  <inkml:trace contextRef="#ctx0" brushRef="#br0" timeOffset="1986">9676 2656 21450,'-46'17'1092,"1"0"0,20 6 0,13 4-2731,23-3 1,10 0 895,5 1 0,2-3 785,-4-4 0,-2-3 1479,8 9-1426,-2-1 463,-9 0 1,-2 1-441,1 21-111,-21-8 1,-9 5-1,-7-6-1595,-12-12 0,-7-7-51,-6 5 1,-1-9 1006,10-20 0,6-10 1,10-24-1,18 28 1</inkml:trace>
  <inkml:trace contextRef="#ctx0" brushRef="#br0" timeOffset="2184">9934 2523 23959,'-45'17'74,"2"0"1,-1-1-1,0 2 1,1-2-1,-4 0 1,-1 0-1,6-2 1,14-2 0,10 4-1</inkml:trace>
  <inkml:trace contextRef="#ctx0" brushRef="#br0" timeOffset="3716">7789 10017 17613,'4'-1'3276,"-1"0"-6553,-3 1 5482,-109 8-3209,64-4 1015,4 0 0,-8 0 0,9-1 1072,6 3-1128,3-1-319,-5 0-2913,7 2 2457,7-4 1,9 2 0,13-5 0</inkml:trace>
  <inkml:trace contextRef="#ctx0" brushRef="#br0" timeOffset="5314">8167 9742 16860,'0'41'169,"0"-1"1,0 0 0,0-1 0,-1 15 0,0-2 0,0-7 1181,-1 5-1407,-3-2 1465,3-30-4686,-3 11 2457,3-18 1,-2 7 0,4-18 0</inkml:trace>
  <inkml:trace contextRef="#ctx0" brushRef="#br0" timeOffset="6037">8552 9844 13729,'40'-5'1045,"-1"-1"1,-18 30-1,-8 8-592,-6 2 1,-6 2-432,-7-2 0,-4 1 1,-1-3 776,-2-6 1,0-4-772,-5 9-33,-5 7-7,21-26-735,34-11 755,-7-3 1,1-2-14,24-2 1776,-1-2-1810,-31 7 1040,10-2-1645,-5 0-2633,13-3 3212,2-5 1,-19 6 0,4-3 0</inkml:trace>
  <inkml:trace contextRef="#ctx0" brushRef="#br0" timeOffset="6418">9292 9818 19199,'-4'-4'1638,"-28"-16"0,-11-2-3029,16 18 0,-1 0 1540,-17-13 0,0 7-548,20 19 0,8 9 458,17 5 0,8 4-69,14 14 0,5 0 15,-7-10 1,2-1 8,8 2 0,-2 1 59,-10-7 0,-4-2 11,2 16-42,-13-4 0,-10-7-65,-38-38 46,8-6 208,12-13 0,5-5-226,16 5 1,5-1 0,4 0 0,1 1 10,7-12 23,4 6 1,6 3-57,0 8 0,5 4-566,9-3 1,1 3-1057,-7 4 1,-3 5 818,18 2 1,-33 7 0,-11 1 0</inkml:trace>
  <inkml:trace contextRef="#ctx0" brushRef="#br0" timeOffset="6800">10107 10044 24592,'-44'4'-19,"-2"0"1,2-1 0,-1 1 0,0-1 0,3 0 0,2 0-1,2-1 1,5 0 0,-9 3 0,12-2 0,18-3 0</inkml:trace>
  <inkml:trace contextRef="#ctx0" brushRef="#br0" timeOffset="7666">10084 10364 18462,'5'-26'409,"1"0"0,0-3 0,2 1-1230,10-7 1,0 0 856,-7 10 1,0 1 63,-1-19 1523,-9 21-1399,-9-8-31,-20 2 1,-4 1-1071,-3-8 770,-5 5 1,2 3 250,18 16-687,1-1 1471,15 11-4205,2 1 3118,0 0 1,0 0 0,1 0 0</inkml:trace>
  <inkml:trace contextRef="#ctx0" brushRef="#br0" timeOffset="8635">8341 3307 15784,'15'-37'132,"0"0"1,0 0 0,0 0-1,1-5 1,-1 0 0,-2 8 1918,2-9-1950,-12 18 1489,-7 11-1361,-21-3 739,-9 6-968,7 4 0,-4-1-180,-1-3 1,-2-3 0,4-2-1185,4-2 0,1-4 1000,-10-5 0,8 0 0,23-3 0,7 18 1</inkml:trace>
  <inkml:trace contextRef="#ctx0" brushRef="#br0" timeOffset="11118">10674 9878 17711,'-2'39'220,"0"-1"0,0 1 1,0-1-1,0 10 1,-1-2-1,1-8 2328,-1 3-2553,-2-3-697,2-10 1,1-2-144,-1 10-2432,3 5 2457,3-29 1,1-8 0,-2-4 0</inkml:trace>
  <inkml:trace contextRef="#ctx0" brushRef="#br0" timeOffset="11568">10938 9985 14681,'42'-14'429,"-2"-1"1,-3 1-1,-6 9 2562,-20 29-2728,-5 9-1139,-5 17 1089,-13-4 0,-4 1-293,3-8 1,0-3 138,-6 5 0,5-5 1469,12-8-1528,11-29 5,14-11-5,-6 0 2257,8-2-2307,1 3-281,-1 4 1,3 2-2947,17 1 2457,4 2 1,-25 4 0,-14-2 0</inkml:trace>
  <inkml:trace contextRef="#ctx0" brushRef="#br0" timeOffset="12000">11372 9931 19025,'-2'-2'3276,"0"0"-6472,2 2 3644,71-35-636,-34 43 0,2 8 385,-1-13 1,4-1 0,-5 11-177,-12 13 1,-4 10 0,-3 4 0,-2-4-8,5 6 0,-8 2-283,-9-5 0,-4 4 0,-2-1 0,-2-7-36,-2-7 0,-2-4 475,-3 10 0,2-4-809,-1-9 997,8-19-3635,4-9 2457,0 3 1,0-3 0,0 4 0</inkml:trace>
  <inkml:trace contextRef="#ctx0" brushRef="#br0" timeOffset="12134">11885 10180 24721,'-42'0'-4,"2"-1"1,-1 1 0,0-1-1,-6 1 1,2 0 0,4 2-1,6 2 1,5 2 0,-3 1-1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31T18:41:11.367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2339 5482 10497,'-8'22'2033,"7"-9"-1193,15-27-633,0 3 1458,-3 4-1469,-4 4 67,3-1-156,2 1 601,18-9-697,-14 4 1,10-6 1732,-15 6-1733,-1-1-1207,7-8 1235,3-5-1017,4-3 0,4-4 1076,4 2 0,0 0-390,-3 1 1,-2 1 296,0 5 1,-3 3-1,-3 2-21,3-4-1,-6 3 0,3-3 11,11-12 1,3-2 44,-2 4 0,0 0-34,5-4 1,-1 2-367,-14 13 0,-2 4 361,7-3 0,-11 6-11,11-5 1500,12-13-1481,-15 10 0,1-1 28,8-6 1,3 1-40,2 4 1,0 3 581,1-1 1,-2 4-591,-7 7 0,-3 2-6,13-5-6,-14 1-1894,11-5 1928,-7 6 0,2 0 6,-2 3 0,1 1-26,1 1 1,-1 3 72,-2 8 1,-4 1-59,2 3-1,1 10-5,-19-9-101,9 12-27,-2 9 178,-6-9 0,-1 1 12,4 16-50,-5-14 0,0-2 16,1-2 5,7 9 23,-10-16 993,-4 31 0,-3 3-1032,-4-14-2,0-1 0,-3 7 0,-1-10-4,-7-9-6,-5 7 956,10-12-955,4-5 5,-6 9 11,-10 6-2239,-2 4 2275,6-13 1,0 0 1486,-11 8-1495,5-4-5,8-6 1,7-8-1922,-6 8 1943,0-2 39,-12 11 90,-3 6-956,-4-1 799,7-5-66,6-9 50,12-12 1486,-1 0-1476,-7 4 1131,-15 13-1130,8-5 5,-7 10 106,1 6-134,12-16 1,-1-1-900,-2 2 0,0 0 938,-21 8-220,6-3 238,12-7 727,-4 9-644,10-2-11,-9 7-112,5-4 0,-2 1 2020,12-14-2020,-3 0 190,-15 11 0,-4 3-1661,-1 7 1471,7-7 0,-4 4 0,5-3-787,6-5 1,3 0 758,-1 1 0,1-2 1347,-8 2-1347,15-15-6,0-1 6,0-2 11,-3 3 17,-8 5 0,4 1 0,-2 3-11,-4 5 0,-1 0-23,0 2 1,1-1 24,1-1 1,1-3-123,-2 1 126,5-9-18,11-6 7,-1-2 2124,-3 5-2148,-3 1 52,-18 19-32,13-9 0,-2 1-30,-9 8 0,0 0 10,10-9 1,1-1 216,0-1 1,1-4-223,0-2 56,-16 13-27,4-2-852,-4 13 1,1 1 833,8-8-2,4 0 0,0-4 2518,10-14-2505,-19 4-2560,15-4 2539,-22 10-769,28-14 779,-4 3 1426,10-9-1420,2-1-28,0 0 73,-10 1-28,-5 7 11,-14 9-1365,4 2 1331,-1 6-260,9-8 272,2-4-6,5-2 28,1 0-23,-12 10-22,5-3-5,-15 16 1507,14-13-1485,-1 1 367,9-7-350,3 1-1234,0 1 1200,-4 16 17,5-15 2415,-2 9-2426,6-19 849,-1 0-866,0 1-44,-2 5 21,2-3-2694,-1 8 2700,5-4-905,9 8 889,7 3-1394,-2-6 1438,2-1 6,-9-11-29,6 6-128,13-2 146,-7-1 0,7-4 1569,-16-6-1564,3-1 2264,31-2-2247,-22-1-83,17-8 0,0-2 105,-14 1-19,-1-1 0,-2 1 8,-7 6-5,-6 3 11,1 0-29,-2 0-2262,20-10 2280,7-7 19,-4 2 0,4-1-3,-4 2 1,-1 0-215,-4 3 0,-3 0 220,8 0-1392,-21 9 1367,17-13 0,5-4 11,-11 8 0,0-1 17,19-13 0,-1 1 274,-16 12 1,-2 2-289,7-2 321,-9 6-316,-5 4 883,21-17 0,3-2-900,-7 4-2,7-4 0,-2-1 42,-11 8-866,-6 4 821,10-7-187,-14 9 187,-1 0 5,-7 4 1,2-1 2170,1-1-2171,12-11 1,-2 1 72,16-12-2005,-15 15 1922,0 0-67,-12 10 78,-4 1-6,1-1 11,-1 0-11,11-10 11,3-2 260,2-1-226,-5 6-40,-11 10 2309,-2 3-2325,-2 0 85,0-1-74,0-1 0,2 0 0,3-5 6,15-12 39,0 3-331,10-3 286,-16 11-16,-3 6 4,-10 1-16,3-3-5,5-6 33,13-12-1126,-4 6 0,3-3 1154,11-4 0,2-1 481,-4 4 1,0 1-519,-2 2 1,-2 3-14,4-2 0,-14 6 10,5-4 1,2-3 16,-1 1 1,2-3 16,3-2 1,4-3 0,-1 0-23,8-4 0,1 0-338,-9 5 0,1 0 0,-2 2 338,-2 2 0,-1 2-17,-2 0 0,-2 1 17,-1 1-1506,10-8 1517,4-2-11,1 1 0,1-1 6,3-2 478,-10 7 1,-2 2-480,-11 6 7,4-2 1,3-1-13,-2 0 0,0-1 0,3 1 0,0-3-6,12-9 1,-3 0 160,1 1-155,-8 5 0,-1 1 566,0 1-566,-9 8-5,5-2-7,-1-2 1,10-6 6,7-11-74,-12 8 0,2-1 81,2-1 1,0 1-280,-2 2 1,-1 2 276,12-6 6,-20 16-18,6-8 1,1-1 11,7-6 11,0 1 1,0 0-7,0 2 1,-7 8 569,-8 6-569,-7 5 11,9-1-40,15-9-311,-9 5 334,7-7-6,-20 6 2026,6-6-2004,14-6 1,4-1-20,-16 10 1,1 0-2,8-5 0,4-2 1,-6 4-1708,0 2 1705,9-7 163,-22 11-169,1-1 65,1-1-70,1 0 11,21-8 12,2 5 623,-12 4 1,-1-1-635,8 1 256,-2-3-256,-9-1-2090,4-1 2100,-4 3 1,1 0 5,17-1-6,-10 6 1,0 2-1161,13 2 1144,-6 4 11,-17 0 0,-3-2 1517,10-4-1495,11-1-10,5 1-18,3 5-11,-6 4-5,-10 0-230,-8 0 252,-13-2 11,-3 0 11,0 2 2138,2 3-2160,3 6-33,8 17 35,-12-6 1,0 0-1866,7 16 1863,-2 4-240,-12-30 234,-1-4 6,-2-5 11,-1-2 2130,1 3-2146,-4 5-6,-10 27-12,-7 8-927,5-15 0,-1 0 958,-1-3 0,0-3-279,-8 6 271,4-11 0,9-11 0,-13 4 22,-11 6 6,6 3 0,-1 2-22,6-5 0,0 2-4,-6 10 1,-1 1-493,6-5 1,2-1 489,5-6 0,0-1 3,1-1 0,-2-1-6,-14-1 0,2-2 1683,3 0-1672,-10 5 0,-2 4 6,16 2 0,3 2-14,4-8 0,-1 0 0,-4 9 0,2-2 1862,6-7-1873,-12 8-635,-11-4 635,10-3 11,-3-8 0,24-10 11,0 0 3104,-32 26-3127,22-17-1540,-8 7 1,0-1 1551,11-12 0,-3 1 640,8-5-640,6 0-5,0 0 27,-4 0-2229,-6 5 2230,-7 5-12,1 4 0,-2 2 710,-15 15-721,-2 2 0,13-11 0,12-10 0,-5 2 11,0-2 20,-2 2 0,-1 3-23,-1 2 1,-2 3-356,-6 4 1,-1 3 347,7-5 1,-1 1 0,3-3-749,-1 1 0,2-2 758,-3 2 0,2-3 6,4-6 11,-7 4 722,-4-1 0,-3 2-733,4-1 0,-1 1-15,-1 1 0,-1 1 0,2-2-2,5-1 0,2-1 0,0 2 0,2-3 2268,2-1-2273,1-2 5,-18 7 0,-3 3 22,-4 3-784,9-5 1,-5 3-1,6-3 768,-1 4 895,10-7 1,3-2-902,6-5 0,0 0-5,2-2-2115,-4 2 2142,-6 1 987,4-1-998,-1 0 391,9-5-391,2 1-1856,-13 11 1850,-3 0 1,-2 1-6,-7 6 651,8-6 0,2-3-651,10-8 1059,-3 1-1075,-3 1-1999,-5 5 2040,4-2 0,-2 2-19,-17 11-6,13-8 0,-1-1-1062,-17 8 1056,15-9 6,5-5 0,13-7-5,-3 1 27,-1 0 34,-14 10-45,-12 12 401,7-5-412,-3 6 1718,19-16-1724,1 1 9,-16 8 0,-4 0-9,-2-2 9,-1 3 0,1-2 8,6-8-11,8-2 1661,4 1-1672,-2 4 22,-18 14-11,6-4-1126,6-4 1,0 0 1119,4-5 0,2-1 6,2-2 0,-1 2 6,-12 6 0,2 1-1506,-4 2 1500,12-7 0,1-1-12,-2 3 6,-7 1 1,0 1 1522,-1 0-1512,-2 1 1,0 0 17,-6 4-26,18-10 0,0 1-3,-18 11 2275,2 2-2280,10-6 11,-2 0 0,10-7 0,-3-1-1123,-4 1 0,-2 0 1117,3 0 0,-1 0-8,-7 3 0,1-1 9,-6 7 10,0 3 7,19-12-15,1 0 0,0 1-3,-5 4 14,-4 3 1,-1 1-20,9-10 0,1-2 5,-9 8 1,-1 1 19,-2 3 0,3-1-581,-9 7 567,19-13 0,0 1-1339,-9 13 1328,9-8 0,1 0 11,-11 11 1034,0 4-1034,24-33 1853,1-1-1879,-10 24 1,-3 4-1280,4-5 1268,-5 10 1,2-3 2073,10-21-2048,4-2 491,5-12-508,0 1 11,3 1 28,1 4 39,3 9-83,4 7-74,5-4 84,-5-4 26,2-11-3,-8-4 0,3-2-2240,3 0 2251,-3 0-11,1 1 0,-7 1-6,1 0 2269,0 0-2285,5 0 38,16-15 1,3-5-17,-1 5-20,7-9 1,-3 1 36,-16 8-17,1 1 0,-9 5 34,14-10-46,-5 2 1,2 0 22,14-14-2268,2-2 2280,-26 23-18,-5 7 2275,-3 2-2291,6-4-23,8-7 34,-3 3 6,4-5 10,-11 9 35,2-2-67,4-1 16,1-2-18,16-5 24,-15 6-12,10-1 29,-17 7 22,5-2-2341,10-4 2296,0-2-762,5-2 1,0 0 767,1-1 593,-4 2 0,-2 2-594,-4 2 20,5-1 1,3-1-46,-3 0 0,2 0 20,1-1 0,2 0 6,13-11 0,-1 0 5,1-1-11,-9 4 0,0 0 330,3-1-305,-7 5 0,4-1-14,9-3 1,1-1-12,-3 1 0,1-1-489,-2 1 0,2-2 0,-4 2 492,-9 3 0,-3 1 0,9-6 0,-1-1 758,-8 4 0,-1 1-758,-2 2 0,0 1-6,-2 0 0,3-1 8,19-10 1,1 1-779,-13 9 1,1 0 766,2-3 1,4-1 0,-2 0 2,8-5 0,-2 0 0,-4 3 0,-2-1-228,-5 1 0,-2 1 236,8-7 1286,-9 8-1275,2 0 1,4-2-14,1 3 0,2-1-11,-4 2 1,2-2-1,-1 2 2,9-5 1,-1 0 5,-2 1 0,-2-1 11,-2 0 1,-3 0 2,-7 5 0,-1 1-3,0-1 1,-1 1 10,2-2 0,12-6-33,-12 10 0,2 0 14,2-1 0,3-2 5,11-6 0,1-1-28,-3 2 1,0-2-265,-11 5 1,1-2 0,-3 2 283,3-2 0,-2 0-165,-5 2 1,-3 2 170,2-4 1348,1 3-1354,9-6 0,9-3 5,-16 11 1,0 0 1468,16-9-1474,-6 4 0,-16 8 656,0-1-656,18-18-1028,-11 10 0,2-2 1031,9-8 0,2-1 4,-7 9 0,1-2 1,-2 3-8,1-1 0,-2 2-45,1 2 1,-3 2 38,-8 7-5,-1-1 6,8-4 5,12-10-20,-13 9 0,0 0 3,0-2 1,0 0 38,5-5 1,-1 1-124,6-6 98,-16 12 0,0 1-1305,11-7 1308,3 1 0,2 0-3,-12 6 0,0 1 3,6-5 0,4-2 0,-5 3 0,-7 4 0,-2 0 0,5-3 0,-2 0 226,8-6-220,-9 6 1417,-1 2-1425,13-5 0,12-5 1,-5 3 3,-12 4 1,1 0-3,4-2 0,7-3 0,-2 0 0,-6 3 3,-8 4 0,-4 1-1,1-1 1,-1 1 126,2 0-135,-9 6-1463,21-11 1418,-10 4 7,15-9 44,-3-6 0,-3 2 2,-10 10 1,-1 0-11,5-3 14,-1 6 1451,-19 11-1479,9-5 22,-3 1-11,18-16 1085,-3 0-1074,0 0 224,-4 3-218,-10 11-1888,-3 1 1882,1 1 6,7-5-12,10-7-742,5-3 748,-6 5 0,2 0 3,-7 3 0,-1 1-1,2 0 1,-1 0-3,8-6 0,-16 12 1528,-2 1-1528,11-3 6,1 2-1,11-3 1,10-2-12,-22 6 1,-1-1-359,19-7 364,-7 1 16,-11 7 1,0 4-6,-1 5-5,21-4-57,-31 15 23,-1-7 23,-4 0 2095,1-5-2079,-7 0 572,-5 22-583,1-9 17,-2 14-17,1-10 4,4-7-4,0 2 3276,1-5-3143,-1-2-133,3 3 11,4 4-2179,4 1 2145,5 6-2615,-1 3 2638,-6-6 0,-6 1 6,-5-10 5,-3 6-6,-1 3-1799,-5 7 1783,-5 2-333,-4 2 344,3-6 1595,-1-2-1595,5-5-1590,-11 16 1596,3-4-15,5-4 1,-2 0 47,-10 11-170,-1 1 137,5-11-113,1-1 112,6-6 1448,-17 17-1450,2-2 0,-1 2 5,6-6 1,-1-1-9,-3 5 0,3-4 0,7-7 2186,10-11-2186,-3 3 264,-3 2-264,-18 18-1126,11-10 1,0 1 1141,0 0 1,1 1-14,-2 0 0,2-2-42,-8 1-946,5-11 991,7-7-6,6-3 11,3 1 17,-16 24-45,8-12 12,-17 18 786,20-20-776,-1-2 2155,6-2-2166,1-3 1820,-1 4-1797,-7 7-2768,-3 5 2745,-10 13-973,1-2 979,7-7 0,1-5 0,6-8 11,-2 2 6,-9 8-20,6-3 0,-1 1 3,-1 1 0,-1 0-6,-1 3 1,0-1 7,1-4 1,2-1-121,-4 1 118,2-4 6,12-8-6,-28 24 5,22-18-5,-9 8 0,1 0-5,5-4-1,-4 2 124,8-7-106,7-7-29,-5 1 17,2 0-1189,-9 5 1212,-8 13-23,8-8-6,-6 7 1686,17-16-1719,-6 2 22,2-3 45,-3 2-22,1-2-12,3-1-1657,-3 3 1646,5-4 1222,0 3-1210,2-3-12,2 1 0,0-2 2286,1-1-2269,0-1 11,1-1 259,-7 1-253,-3 4-2373,-2 0 2367,-2 3-5,6-3-6,1 0-17,1-1 17,1 0 22,-3 4-5,-1 1-144,-7 8 111,-10 8 10,1-2 6,2-1 0,8-10-6,10-6 29,-5 1-23,3-1 0,-9 5 11,2 0 11,-4 6 6,-6 7-28,0 0 0,4-4-16,2-1 10,9-9 17,-7 7 0,-5 3-16,-7 7-1,2-2-5,-8 6 5,21-17 18,-6 2-18,16-12-67,-3-1 107,2-1 873,-1 0-879,-2 2-45,2 1 2724,2-1-2729,1-1-6,5-3 50,0 1-27,-3-1 5,2 0 0,-3 0-12,3 0 2075,0 0-2057,-2 0 0,-1 0-6,-3 1 0,0 0-28,3 1 33,2-2 34,2 0-27,-2 0-7,1 1-5,-2-1-11,1 1 28,1-1-62,-7 5 45,2-2 0,-4 2-11,2-2 33,2-1-22,0 1 0,-2-1 0,5 0-5,0-1-29,-2 0 40,3 0 16,-2-1-11,3 1-11,-1-1 0,-1 1 0,1-1-22,1 1 33,-4 0 6,-1 2-1079,-7 4 1067,3-1-3021,-17 17 2994,6-3-942,-10 9 958,11-10 6,5-7 6,-5 0 309,-2 2 0,-2 3-326,2-2 0,-1 3 236,-4 3 1,-3 3-1,4-2-225,5-4 0,2-1 0,-7 7 0,2-3-1344,6-6 1344,-3 0 0,-1 0 0,-1 2-3,1-3 0,1-2-2,4-1-1,-20 13 1,-5 4-837,19-13 0,-1 0 838,-10 7 1,-4 4-1,3-3-184,5-4 1,2-2 178,-2 1 1,2-1 1079,-15 8-1076,12-9-675,-6 4 0,-2 1 680,18-8 0,-2 0-10,-10 7 1,-5 3 0,1-1-11,-3 4 0,3-2 361,6-4 0,1 0-341,0-2 0,-1 1 158,-7 3 1,-2 2-1252,9 0 1,0 2 0,-1-1 623,2-4 1,-1-2 0,3 1 0,-13 14 0,12-7 0,22-22 0</inkml:trace>
  <inkml:trace contextRef="#ctx0" brushRef="#br0" timeOffset="1308">4217 8821 16448,'0'3'3276,"0"0"-3854,-24 6 0,-11 1 1031,11-5 1,-2 0-658,-11 3 0,-7 1 0,2-3 246,-7-9 0,3-6-169,0-6 0,3-3 127,13 1 0,5-3 8,10-3 0,6-1 9,5-8 784,5 8 1,3-2-819,7-8 1,5-1 6,0 6 1,2-1 0,1 1-59,5-8 1,1 2-296,0 7 1,-3 6-2915,-8 11 0,-14 12 2457,-4 5 1,1-3 0,1-1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>
              <a:defRPr sz="1200"/>
            </a:lvl1pPr>
          </a:lstStyle>
          <a:p>
            <a:fld id="{BF4BFC4E-5778-6944-91E5-378E1EDD675E}" type="datetimeFigureOut">
              <a:rPr lang="en-US" smtClean="0"/>
              <a:t>3/28/24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9" rIns="92437" bIns="462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7"/>
          </a:xfrm>
          <a:prstGeom prst="rect">
            <a:avLst/>
          </a:prstGeom>
        </p:spPr>
        <p:txBody>
          <a:bodyPr vert="horz" lIns="92437" tIns="46219" rIns="92437" bIns="462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>
              <a:defRPr sz="1200"/>
            </a:lvl1pPr>
          </a:lstStyle>
          <a:p>
            <a:fld id="{F6F31F40-96DD-8944-ADD2-7A6DB72EE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07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50963" y="1162050"/>
            <a:ext cx="4179887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5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fr-CA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50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fr-CA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4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68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14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75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242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47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37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29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77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365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34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761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06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436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031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126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995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153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190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14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9623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215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357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9425012-9B7B-8A48-AAC7-225DAFFFCF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11522685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b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646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100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155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981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699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685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76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33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50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i="0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noProof="0" dirty="0"/>
                  <a:t>m : l’ordre du prédicteur</a:t>
                </a:r>
              </a:p>
              <a:p>
                <a:endParaRPr lang="fr-CA" noProof="0" dirty="0"/>
              </a:p>
              <a:p>
                <a:r>
                  <a:rPr lang="en-CA" b="0" i="0" noProof="0">
                    <a:latin typeface="Cambria Math" panose="02040503050406030204" pitchFamily="18" charset="0"/>
                  </a:rPr>
                  <a:t>𝑓</a:t>
                </a:r>
                <a:r>
                  <a:rPr lang="fr-CA" b="0" i="0" noProof="0">
                    <a:latin typeface="Cambria Math" panose="02040503050406030204" pitchFamily="18" charset="0"/>
                  </a:rPr>
                  <a:t> ̂</a:t>
                </a:r>
                <a:r>
                  <a:rPr lang="fr-CA" noProof="0" dirty="0"/>
                  <a:t> ne sera pas égale a </a:t>
                </a:r>
                <a:r>
                  <a:rPr lang="fr-CA" i="1" noProof="0" dirty="0"/>
                  <a:t>f</a:t>
                </a:r>
                <a:r>
                  <a:rPr lang="fr-CA" i="0" noProof="0" dirty="0"/>
                  <a:t> : la différence entre les deux c’est l’erreur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017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253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709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105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637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014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165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710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45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931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173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ED9F966-E8EF-BC29-45C6-3F295565F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8219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460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122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TCD inverse: le tatouage ne devrait pas être visible, vu qu’il est distribué de façon uniforme a plusieurs différentes fréquences spatiales, et il est composé de valeurs qui n’ont pas de structure.    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0" indent="0">
                  <a:buFontTx/>
                  <a:buNone/>
                </a:pPr>
                <a:r>
                  <a:rPr lang="fr-CA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𝜔 ̂_𝑖</a:t>
                </a:r>
                <a:r>
                  <a:rPr lang="fr-CA" noProof="0" dirty="0"/>
                  <a:t> = c’-c (c’ coefficients de la TCD qu’on vient d’obtenir, c coefficients de la TDC de l’image originale</a:t>
                </a:r>
                <a:r>
                  <a:rPr lang="fr-CA" baseline="0" noProof="0" dirty="0"/>
                  <a:t> (non tatouée)</a:t>
                </a: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Si </a:t>
                </a:r>
                <a:r>
                  <a:rPr lang="fr-CA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𝜔 ̂_𝑖</a:t>
                </a:r>
                <a:r>
                  <a:rPr lang="fr-CA" noProof="0" dirty="0"/>
                  <a:t> sont proches de ceux qu’on avait calculé pour faire le codage, l’image n’as pas été modifié.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-----------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0" indent="0">
                  <a:buFontTx/>
                  <a:buNone/>
                </a:pPr>
                <a:r>
                  <a:rPr lang="fr-CA" b="1" noProof="0" dirty="0"/>
                  <a:t>VIDEO </a:t>
                </a:r>
                <a:r>
                  <a:rPr lang="fr-CA" b="0" noProof="0" dirty="0"/>
                  <a:t>: présente une étude récente qui a été fait pour montrer comment l’intelligence artificielle peut être utilisé pour éliminer des tatouages numériques, et ils présentes une solution a ce problème. </a:t>
                </a:r>
              </a:p>
              <a:p>
                <a:pPr marL="0" indent="0">
                  <a:buFontTx/>
                  <a:buNone/>
                </a:pPr>
                <a:r>
                  <a:rPr lang="fr-CA" b="1" noProof="0" dirty="0"/>
                  <a:t>https://</a:t>
                </a:r>
                <a:r>
                  <a:rPr lang="fr-CA" b="1" noProof="0" dirty="0" err="1"/>
                  <a:t>www.youtube.com</a:t>
                </a:r>
                <a:r>
                  <a:rPr lang="fr-CA" b="1" noProof="0" dirty="0"/>
                  <a:t>/</a:t>
                </a:r>
                <a:r>
                  <a:rPr lang="fr-CA" b="1" noProof="0" dirty="0" err="1"/>
                  <a:t>watch?v</a:t>
                </a:r>
                <a:r>
                  <a:rPr lang="fr-CA" b="1" noProof="0" dirty="0"/>
                  <a:t>=02Ywt87OpS4&amp;t=194s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690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TCD inverse: le tatouage ne devrait pas être visible, vu qu’il est distribué de façon uniforme a plusieurs différentes fréquences spatiales, et il est composé de valeurs qui n’ont pas de structure.    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0" indent="0">
                  <a:buFontTx/>
                  <a:buNone/>
                </a:pPr>
                <a:r>
                  <a:rPr lang="fr-CA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𝜔 ̂_𝑖</a:t>
                </a:r>
                <a:r>
                  <a:rPr lang="fr-CA" noProof="0" dirty="0"/>
                  <a:t> = c’-c (c’ coefficients de la TCD qu’on vient d’obtenir, c coefficients de la TDC de l’image originale</a:t>
                </a:r>
                <a:r>
                  <a:rPr lang="fr-CA" baseline="0" noProof="0" dirty="0"/>
                  <a:t> (non tatouée)</a:t>
                </a: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Si </a:t>
                </a:r>
                <a:r>
                  <a:rPr lang="fr-CA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𝜔 ̂_𝑖</a:t>
                </a:r>
                <a:r>
                  <a:rPr lang="fr-CA" noProof="0" dirty="0"/>
                  <a:t> sont proches de ceux qu’on avait calculé pour faire le codage, l’image n’as pas été modifié.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-----------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0" indent="0">
                  <a:buFontTx/>
                  <a:buNone/>
                </a:pPr>
                <a:r>
                  <a:rPr lang="fr-CA" b="1" noProof="0" dirty="0"/>
                  <a:t>VIDEO </a:t>
                </a:r>
                <a:r>
                  <a:rPr lang="fr-CA" b="0" noProof="0" dirty="0"/>
                  <a:t>: présente une étude récente qui a été fait pour montrer comment l’intelligence artificielle peut être utilisé pour éliminer des tatouages numériques, et ils présentes une solution a ce problème. </a:t>
                </a:r>
              </a:p>
              <a:p>
                <a:pPr marL="0" indent="0">
                  <a:buFontTx/>
                  <a:buNone/>
                </a:pPr>
                <a:r>
                  <a:rPr lang="fr-CA" b="1" noProof="0" dirty="0"/>
                  <a:t>https://</a:t>
                </a:r>
                <a:r>
                  <a:rPr lang="fr-CA" b="1" noProof="0" dirty="0" err="1"/>
                  <a:t>www.youtube.com</a:t>
                </a:r>
                <a:r>
                  <a:rPr lang="fr-CA" b="1" noProof="0" dirty="0"/>
                  <a:t>/</a:t>
                </a:r>
                <a:r>
                  <a:rPr lang="fr-CA" b="1" noProof="0" dirty="0" err="1"/>
                  <a:t>watch?v</a:t>
                </a:r>
                <a:r>
                  <a:rPr lang="fr-CA" b="1" noProof="0" dirty="0"/>
                  <a:t>=02Ywt87OpS4&amp;t=194s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734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endParaRPr lang="fr-CA" b="1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TCD inverse: le tatouage ne devrait pas être visible, vu qu’il est distribué de façon uniforme a plusieurs différentes fréquences spatiales, et il est composé de valeurs qui n’ont pas de structure.    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0" indent="0">
                  <a:buFontTx/>
                  <a:buNone/>
                </a:pPr>
                <a:r>
                  <a:rPr lang="fr-CA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𝜔 ̂_𝑖</a:t>
                </a:r>
                <a:r>
                  <a:rPr lang="fr-CA" noProof="0" dirty="0"/>
                  <a:t> = c’-c (c’ coefficients de la TCD qu’on vient d’obtenir, c coefficients de la TDC de l’image originale</a:t>
                </a:r>
                <a:r>
                  <a:rPr lang="fr-CA" baseline="0" noProof="0" dirty="0"/>
                  <a:t> (non tatouée)</a:t>
                </a: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Si </a:t>
                </a:r>
                <a:r>
                  <a:rPr lang="fr-CA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𝜔 ̂_𝑖</a:t>
                </a:r>
                <a:r>
                  <a:rPr lang="fr-CA" noProof="0" dirty="0"/>
                  <a:t> sont proches de ceux qu’on avait calculé pour faire le codage, l’image n’as pas été modifié.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-----------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0" indent="0">
                  <a:buFontTx/>
                  <a:buNone/>
                </a:pPr>
                <a:r>
                  <a:rPr lang="fr-CA" b="1" noProof="0" dirty="0"/>
                  <a:t>VIDEO </a:t>
                </a:r>
                <a:r>
                  <a:rPr lang="fr-CA" b="0" noProof="0" dirty="0"/>
                  <a:t>: présente une étude récente qui a été fait pour montrer comment l’intelligence artificielle peut être utilisé pour éliminer des tatouages numériques, et ils présentes une solution a ce problème. </a:t>
                </a:r>
              </a:p>
              <a:p>
                <a:pPr marL="0" indent="0">
                  <a:buFontTx/>
                  <a:buNone/>
                </a:pPr>
                <a:r>
                  <a:rPr lang="fr-CA" b="1" noProof="0" dirty="0"/>
                  <a:t>https://</a:t>
                </a:r>
                <a:r>
                  <a:rPr lang="fr-CA" b="1" noProof="0" dirty="0" err="1"/>
                  <a:t>www.youtube.com</a:t>
                </a:r>
                <a:r>
                  <a:rPr lang="fr-CA" b="1" noProof="0" dirty="0"/>
                  <a:t>/</a:t>
                </a:r>
                <a:r>
                  <a:rPr lang="fr-CA" b="1" noProof="0" dirty="0" err="1"/>
                  <a:t>watch?v</a:t>
                </a:r>
                <a:r>
                  <a:rPr lang="fr-CA" b="1" noProof="0" dirty="0"/>
                  <a:t>=02Ywt87OpS4&amp;t=194s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1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02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16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82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23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925F35-454D-0849-BD02-5394302C9887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D2CE2D-E1B7-43BF-B792-FFDBD76D4C5F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D5755A1-CBC7-1142-9071-7287B67B7067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41F1DB-0928-47F7-BDE0-86B18C14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754CE6-2312-40E9-BD04-5968F1B22D5B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92EB1D-1263-4AD2-A028-5B92C3B3857B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C7D925-C68B-4EF6-8FAE-A692C7C907F2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15E3B6-CC01-4147-8B46-A3AB59941677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0C1B7D-9E92-4580-BC43-A12547DDE722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4904AC-8F51-4D32-9A6C-A5EDC9915E19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6B2CA9-618D-4CB4-8617-1595B2610C1A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5B7FFA-7077-4720-84C2-B7C6E467A6D5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755591" y="6553570"/>
            <a:ext cx="14926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C3D5E5A-39B0-1646-9B01-BF9D79D807E3}" type="slidenum">
              <a:rPr lang="en-US" sz="1300" b="1" smtClean="0">
                <a:latin typeface="+mn-lt"/>
              </a:rPr>
              <a:t>‹#›</a:t>
            </a:fld>
            <a:r>
              <a:rPr lang="en-US" sz="1300" b="1" dirty="0">
                <a:latin typeface="+mn-lt"/>
              </a:rPr>
              <a:t> </a:t>
            </a:r>
            <a:r>
              <a:rPr lang="en-US" sz="1300" b="1">
                <a:latin typeface="+mn-lt"/>
              </a:rPr>
              <a:t>/ 54</a:t>
            </a:r>
            <a:endParaRPr lang="en-US" sz="1300" b="1" dirty="0">
              <a:latin typeface="+mn-lt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082704" y="6551467"/>
            <a:ext cx="1935044" cy="290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baseline="0" dirty="0">
                <a:latin typeface="+mn-lt"/>
              </a:rPr>
              <a:t>Compression et </a:t>
            </a:r>
            <a:r>
              <a:rPr lang="en-US" sz="1300" b="1" baseline="0" dirty="0" err="1">
                <a:latin typeface="+mn-lt"/>
              </a:rPr>
              <a:t>codage</a:t>
            </a:r>
            <a:r>
              <a:rPr lang="en-US" sz="1300" b="1" baseline="0" dirty="0">
                <a:latin typeface="+mn-lt"/>
              </a:rPr>
              <a:t> II</a:t>
            </a:r>
            <a:endParaRPr lang="en-US" sz="1300" b="1" dirty="0">
              <a:latin typeface="+mn-l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97587" y="6549363"/>
            <a:ext cx="208537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+mn-lt"/>
              </a:rPr>
              <a:t>Eva Alonso Ortiz (ELE8812)</a:t>
            </a:r>
          </a:p>
        </p:txBody>
      </p:sp>
    </p:spTree>
    <p:extLst>
      <p:ext uri="{BB962C8B-B14F-4D97-AF65-F5344CB8AC3E}">
        <p14:creationId xmlns:p14="http://schemas.microsoft.com/office/powerpoint/2010/main" val="94654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0.png"/><Relationship Id="rId5" Type="http://schemas.openxmlformats.org/officeDocument/2006/relationships/customXml" Target="../ink/ink5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customXml" Target="../ink/ink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customXml" Target="../ink/ink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customXml" Target="../ink/ink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customXml" Target="../ink/ink10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0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0.png"/><Relationship Id="rId5" Type="http://schemas.openxmlformats.org/officeDocument/2006/relationships/image" Target="../media/image71.png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customXml" Target="../ink/ink12.xml"/><Relationship Id="rId4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customXml" Target="../ink/ink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29110" y="0"/>
            <a:ext cx="7689618" cy="6862761"/>
            <a:chOff x="-21880" y="-24126"/>
            <a:chExt cx="10252824" cy="6858000"/>
          </a:xfrm>
          <a:blipFill>
            <a:blip r:embed="rId3"/>
            <a:stretch>
              <a:fillRect/>
            </a:stretch>
          </a:blipFill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880" y="-24126"/>
              <a:ext cx="10252824" cy="6858000"/>
            </a:xfrm>
            <a:prstGeom prst="rect">
              <a:avLst/>
            </a:prstGeom>
            <a:grpFill/>
          </p:spPr>
        </p:pic>
        <p:sp>
          <p:nvSpPr>
            <p:cNvPr id="23" name="Rectangle 22"/>
            <p:cNvSpPr/>
            <p:nvPr/>
          </p:nvSpPr>
          <p:spPr>
            <a:xfrm rot="1080000">
              <a:off x="4270984" y="-24126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080000">
              <a:off x="3823791" y="1005269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080000">
              <a:off x="3378576" y="205443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080000">
              <a:off x="2960239" y="305225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98"/>
          <a:stretch/>
        </p:blipFill>
        <p:spPr>
          <a:xfrm>
            <a:off x="6970319" y="-216933"/>
            <a:ext cx="2065427" cy="20091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502" y="231127"/>
            <a:ext cx="1866102" cy="103217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15699" y="5762473"/>
            <a:ext cx="5195960" cy="235193"/>
            <a:chOff x="5087599" y="6540296"/>
            <a:chExt cx="6927946" cy="3135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7599" y="6540296"/>
              <a:ext cx="3912966" cy="3135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2579" y="6540296"/>
              <a:ext cx="3912966" cy="31359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3684" y="6468161"/>
            <a:ext cx="3930316" cy="370396"/>
          </a:xfrm>
          <a:prstGeom prst="rect">
            <a:avLst/>
          </a:prstGeom>
        </p:spPr>
      </p:pic>
      <p:sp>
        <p:nvSpPr>
          <p:cNvPr id="21" name="Triangle 20">
            <a:extLst>
              <a:ext uri="{FF2B5EF4-FFF2-40B4-BE49-F238E27FC236}">
                <a16:creationId xmlns:a16="http://schemas.microsoft.com/office/drawing/2014/main" id="{CA1E4C1E-6823-854C-89F6-DF85A9F3B77B}"/>
              </a:ext>
            </a:extLst>
          </p:cNvPr>
          <p:cNvSpPr/>
          <p:nvPr/>
        </p:nvSpPr>
        <p:spPr>
          <a:xfrm>
            <a:off x="4455043" y="3090695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D905BB1B-83B9-F34B-9414-E85702520A8C}"/>
              </a:ext>
            </a:extLst>
          </p:cNvPr>
          <p:cNvSpPr/>
          <p:nvPr/>
        </p:nvSpPr>
        <p:spPr>
          <a:xfrm>
            <a:off x="4617540" y="3090695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7DF91A5D-507C-7A45-AB7B-A19E6B2770C8}"/>
              </a:ext>
            </a:extLst>
          </p:cNvPr>
          <p:cNvSpPr/>
          <p:nvPr/>
        </p:nvSpPr>
        <p:spPr>
          <a:xfrm>
            <a:off x="4780706" y="3090694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5C6A998B-62F3-7248-BC05-0078345C9A43}"/>
              </a:ext>
            </a:extLst>
          </p:cNvPr>
          <p:cNvSpPr/>
          <p:nvPr/>
        </p:nvSpPr>
        <p:spPr>
          <a:xfrm>
            <a:off x="4942159" y="3085932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CE46B777-CEC5-984C-BD10-FB698538D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9905" y="4081230"/>
            <a:ext cx="6858000" cy="24006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600" b="1" spc="-30" dirty="0">
                <a:latin typeface="+mj-lt"/>
                <a:cs typeface="Tahoma"/>
              </a:rPr>
              <a:t>Eva Alonso </a:t>
            </a:r>
            <a:r>
              <a:rPr lang="fi-FI" sz="2600" b="1" spc="-30" dirty="0" err="1">
                <a:latin typeface="+mj-lt"/>
                <a:cs typeface="Tahoma"/>
              </a:rPr>
              <a:t>Ortiz</a:t>
            </a:r>
            <a:endParaRPr lang="fi-FI" sz="26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200" b="1" spc="-20" dirty="0">
                <a:latin typeface="+mj-lt"/>
                <a:cs typeface="Microsoft Sans Serif"/>
              </a:rPr>
              <a:t>ELE8812</a:t>
            </a:r>
            <a:endParaRPr lang="fi-FI" sz="22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200" b="1" spc="-65" dirty="0">
                <a:latin typeface="+mj-lt"/>
                <a:cs typeface="Tahoma"/>
              </a:rPr>
              <a:t>30 </a:t>
            </a:r>
            <a:r>
              <a:rPr lang="fi-FI" sz="2200" b="1" spc="-45" dirty="0">
                <a:latin typeface="+mj-lt"/>
                <a:cs typeface="Tahoma"/>
              </a:rPr>
              <a:t>mars</a:t>
            </a:r>
            <a:r>
              <a:rPr lang="fi-FI" sz="2200" b="1" spc="15" dirty="0">
                <a:latin typeface="+mj-lt"/>
                <a:cs typeface="Tahoma"/>
              </a:rPr>
              <a:t> </a:t>
            </a:r>
            <a:r>
              <a:rPr lang="fi-FI" sz="2200" b="1" spc="-65" dirty="0">
                <a:latin typeface="+mj-lt"/>
                <a:cs typeface="Tahoma"/>
              </a:rPr>
              <a:t>2023</a:t>
            </a:r>
            <a:endParaRPr lang="fi-FI" sz="2200" b="1" dirty="0">
              <a:latin typeface="+mj-lt"/>
              <a:cs typeface="Tahoma"/>
            </a:endParaRPr>
          </a:p>
          <a:p>
            <a:endParaRPr lang="en-CA" sz="2900" b="1" dirty="0">
              <a:latin typeface="+mj-lt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25FFC0DF-79C9-CF46-BC87-7C7D45993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244" y="2088773"/>
            <a:ext cx="8017565" cy="1309209"/>
          </a:xfrm>
        </p:spPr>
        <p:txBody>
          <a:bodyPr>
            <a:noAutofit/>
          </a:bodyPr>
          <a:lstStyle/>
          <a:p>
            <a:r>
              <a:rPr lang="en-CA" sz="3400" b="1" spc="-10" dirty="0"/>
              <a:t>Compression et </a:t>
            </a:r>
            <a:r>
              <a:rPr lang="en-CA" sz="3400" b="1" spc="-10" dirty="0" err="1"/>
              <a:t>codage</a:t>
            </a:r>
            <a:r>
              <a:rPr lang="en-CA" sz="3400" b="1" spc="-10" dirty="0"/>
              <a:t> II</a:t>
            </a:r>
            <a:endParaRPr lang="en-CA" sz="3400" b="1" dirty="0"/>
          </a:p>
        </p:txBody>
      </p:sp>
      <p:sp>
        <p:nvSpPr>
          <p:cNvPr id="34" name="Rectangle: Rounded Corners 1">
            <a:extLst>
              <a:ext uri="{FF2B5EF4-FFF2-40B4-BE49-F238E27FC236}">
                <a16:creationId xmlns:a16="http://schemas.microsoft.com/office/drawing/2014/main" id="{22B1633D-E98A-9E4F-97F8-90A8B1919AFB}"/>
              </a:ext>
            </a:extLst>
          </p:cNvPr>
          <p:cNvSpPr/>
          <p:nvPr/>
        </p:nvSpPr>
        <p:spPr>
          <a:xfrm>
            <a:off x="360903" y="2052329"/>
            <a:ext cx="8422194" cy="1541123"/>
          </a:xfrm>
          <a:prstGeom prst="round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1FD6680-14C3-E34B-AE0B-360512268E8A}"/>
                  </a:ext>
                </a:extLst>
              </p14:cNvPr>
              <p14:cNvContentPartPr/>
              <p14:nvPr/>
            </p14:nvContentPartPr>
            <p14:xfrm>
              <a:off x="6096960" y="343800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1FD6680-14C3-E34B-AE0B-360512268E8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87600" y="3344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1713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Choix de la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CD131-928C-47B8-9A61-5CF411EEAD84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TCD - Question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1" name="Picture 10" descr="A picture containing text, person, outdoor, tripod&#10;&#10;Description automatically generated">
            <a:extLst>
              <a:ext uri="{FF2B5EF4-FFF2-40B4-BE49-F238E27FC236}">
                <a16:creationId xmlns:a16="http://schemas.microsoft.com/office/drawing/2014/main" id="{DE78D7BF-FDC4-BC24-EEED-873993E95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63" y="1085850"/>
            <a:ext cx="3073538" cy="3194748"/>
          </a:xfrm>
          <a:prstGeom prst="rect">
            <a:avLst/>
          </a:prstGeom>
        </p:spPr>
      </p:pic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626EB4-343D-D2B2-9FD3-9AF027125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155" y="1085851"/>
            <a:ext cx="3104500" cy="31947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518494-0EBA-A88B-977F-9AE2ABB3F1DA}"/>
              </a:ext>
            </a:extLst>
          </p:cNvPr>
          <p:cNvSpPr txBox="1"/>
          <p:nvPr/>
        </p:nvSpPr>
        <p:spPr>
          <a:xfrm>
            <a:off x="591491" y="4411888"/>
            <a:ext cx="802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latin typeface="+mj-lt"/>
              </a:rPr>
              <a:t>Pourquoi est-ce que on voit plus de structure/intensités dans les bloques centrales?</a:t>
            </a:r>
          </a:p>
        </p:txBody>
      </p:sp>
      <p:pic>
        <p:nvPicPr>
          <p:cNvPr id="25" name="Picture 24" descr="Qr code&#10;&#10;Description automatically generated">
            <a:extLst>
              <a:ext uri="{FF2B5EF4-FFF2-40B4-BE49-F238E27FC236}">
                <a16:creationId xmlns:a16="http://schemas.microsoft.com/office/drawing/2014/main" id="{0F418D9A-32E7-3D9C-77D7-CF41A3896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301" y="4811364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11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Choix de la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CD131-928C-47B8-9A61-5CF411EEAD84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TCD - Question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1" name="Picture 10" descr="A picture containing text, person, outdoor, tripod&#10;&#10;Description automatically generated">
            <a:extLst>
              <a:ext uri="{FF2B5EF4-FFF2-40B4-BE49-F238E27FC236}">
                <a16:creationId xmlns:a16="http://schemas.microsoft.com/office/drawing/2014/main" id="{DE78D7BF-FDC4-BC24-EEED-873993E95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84" y="1269881"/>
            <a:ext cx="2604000" cy="2706693"/>
          </a:xfrm>
          <a:prstGeom prst="rect">
            <a:avLst/>
          </a:prstGeom>
        </p:spPr>
      </p:pic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626EB4-343D-D2B2-9FD3-9AF027125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103" y="1271953"/>
            <a:ext cx="2614838" cy="2690851"/>
          </a:xfrm>
          <a:prstGeom prst="rect">
            <a:avLst/>
          </a:prstGeom>
        </p:spPr>
      </p:pic>
      <p:pic>
        <p:nvPicPr>
          <p:cNvPr id="25" name="Picture 24" descr="Qr code&#10;&#10;Description automatically generated">
            <a:extLst>
              <a:ext uri="{FF2B5EF4-FFF2-40B4-BE49-F238E27FC236}">
                <a16:creationId xmlns:a16="http://schemas.microsoft.com/office/drawing/2014/main" id="{0F418D9A-32E7-3D9C-77D7-CF41A3896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146" y="4812038"/>
            <a:ext cx="1625600" cy="1625600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B3EC063E-4B2E-8336-F253-45BAC00DCB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7562" y="1355263"/>
            <a:ext cx="2522263" cy="2463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4B39F2-E546-2B44-A085-D30BD657EC01}"/>
              </a:ext>
            </a:extLst>
          </p:cNvPr>
          <p:cNvSpPr txBox="1"/>
          <p:nvPr/>
        </p:nvSpPr>
        <p:spPr>
          <a:xfrm>
            <a:off x="3269937" y="985235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latin typeface="+mj-lt"/>
              </a:rPr>
              <a:t>TCD sur l’image complète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73C10D-E056-E8E2-E404-6FA691304D90}"/>
              </a:ext>
            </a:extLst>
          </p:cNvPr>
          <p:cNvSpPr txBox="1"/>
          <p:nvPr/>
        </p:nvSpPr>
        <p:spPr>
          <a:xfrm>
            <a:off x="6047345" y="985235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latin typeface="+mj-lt"/>
              </a:rPr>
              <a:t>TCD sur bloques </a:t>
            </a:r>
            <a:r>
              <a:rPr lang="fr-CA">
                <a:latin typeface="+mj-lt"/>
              </a:rPr>
              <a:t>de 16 x 16 </a:t>
            </a:r>
            <a:endParaRPr lang="fr-CA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C331AB-0E67-1E62-90A4-4B2E4D2A7D4D}"/>
              </a:ext>
            </a:extLst>
          </p:cNvPr>
          <p:cNvSpPr txBox="1"/>
          <p:nvPr/>
        </p:nvSpPr>
        <p:spPr>
          <a:xfrm>
            <a:off x="779159" y="4042875"/>
            <a:ext cx="7482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+mj-lt"/>
              </a:rPr>
              <a:t>Quel pourrait être un avantage de faire du codage des coefficients de la TCD sur bloques vs. codage des coefficients de la TCD sur l’image complète?</a:t>
            </a:r>
          </a:p>
        </p:txBody>
      </p:sp>
    </p:spTree>
    <p:extLst>
      <p:ext uri="{BB962C8B-B14F-4D97-AF65-F5344CB8AC3E}">
        <p14:creationId xmlns:p14="http://schemas.microsoft.com/office/powerpoint/2010/main" val="3649737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cosinus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discrète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61824A-C50D-49F9-A724-6EC712553BD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A4047B-A3E5-4389-B8CE-A3384278AF28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Choix de la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58D6F4-8F41-4814-86AD-5CA0EAE582B3}"/>
              </a:ext>
            </a:extLst>
          </p:cNvPr>
          <p:cNvGrpSpPr/>
          <p:nvPr/>
        </p:nvGrpSpPr>
        <p:grpSpPr>
          <a:xfrm>
            <a:off x="483894" y="1076036"/>
            <a:ext cx="8633792" cy="5259450"/>
            <a:chOff x="487948" y="1437617"/>
            <a:chExt cx="8633792" cy="5259450"/>
          </a:xfrm>
        </p:grpSpPr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3FA9A4E8-2F42-4E44-AB37-82390ABC83E0}"/>
                </a:ext>
              </a:extLst>
            </p:cNvPr>
            <p:cNvSpPr txBox="1">
              <a:spLocks/>
            </p:cNvSpPr>
            <p:nvPr/>
          </p:nvSpPr>
          <p:spPr>
            <a:xfrm>
              <a:off x="487948" y="1437617"/>
              <a:ext cx="8633792" cy="525945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sz="2600" b="1" u="sng" spc="-50" dirty="0" err="1">
                  <a:latin typeface="+mj-lt"/>
                  <a:cs typeface="Tahoma"/>
                </a:rPr>
                <a:t>Définition</a:t>
              </a:r>
              <a:endParaRPr lang="en-CA" sz="2600" b="1" u="sng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0"/>
                </a:spcBef>
                <a:buSzPct val="135000"/>
              </a:pP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Cadre 1D :</a:t>
              </a:r>
            </a:p>
            <a:p>
              <a:pPr marL="252000" lvl="1" indent="0">
                <a:lnSpc>
                  <a:spcPct val="100000"/>
                </a:lnSpc>
                <a:spcBef>
                  <a:spcPts val="0"/>
                </a:spcBef>
                <a:buSzPct val="135000"/>
                <a:buNone/>
              </a:pPr>
              <a:endPara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1200"/>
                </a:spcBef>
                <a:buSzPct val="135000"/>
              </a:pP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Cadre 2D :</a:t>
              </a: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600"/>
                </a:spcBef>
                <a:buSzPct val="135000"/>
                <a:buNone/>
              </a:pPr>
              <a:endParaRPr lang="en-CA" sz="2600" b="1" u="sng" spc="-50" dirty="0">
                <a:solidFill>
                  <a:srgbClr val="FF0000"/>
                </a:solidFill>
                <a:latin typeface="+mj-lt"/>
                <a:cs typeface="Tahoma"/>
              </a:endParaRPr>
            </a:p>
            <a:p>
              <a:pPr marL="0" indent="0">
                <a:spcBef>
                  <a:spcPts val="600"/>
                </a:spcBef>
                <a:buSzPct val="135000"/>
                <a:buNone/>
              </a:pPr>
              <a:r>
                <a:rPr lang="en-CA" sz="2600" b="1" u="sng" spc="-50" dirty="0" err="1">
                  <a:solidFill>
                    <a:srgbClr val="FF0000"/>
                  </a:solidFill>
                  <a:latin typeface="+mj-lt"/>
                  <a:cs typeface="Tahoma"/>
                </a:rPr>
                <a:t>Caractéristiques</a:t>
              </a:r>
              <a:r>
                <a:rPr lang="en-CA" sz="2600" b="1" u="sng" spc="-50" dirty="0">
                  <a:solidFill>
                    <a:srgbClr val="FF0000"/>
                  </a:solidFill>
                  <a:latin typeface="+mj-lt"/>
                  <a:cs typeface="Tahoma"/>
                </a:rPr>
                <a:t> de la TCD 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r>
                <a:rPr lang="en-CA" sz="2200" spc="-50" dirty="0" err="1">
                  <a:latin typeface="+mj-lt"/>
                  <a:cs typeface="Tahoma"/>
                </a:rPr>
                <a:t>Orthogonalité</a:t>
              </a:r>
              <a:r>
                <a:rPr lang="en-CA" sz="2200" spc="-50" dirty="0">
                  <a:latin typeface="+mj-lt"/>
                  <a:cs typeface="Tahoma"/>
                </a:rPr>
                <a:t> 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r>
                <a:rPr lang="en-CA" sz="2200" spc="-50" dirty="0" err="1">
                  <a:latin typeface="+mj-lt"/>
                  <a:cs typeface="Tahoma"/>
                </a:rPr>
                <a:t>Simplicité</a:t>
              </a:r>
              <a:r>
                <a:rPr lang="en-CA" sz="2200" spc="-50" dirty="0">
                  <a:latin typeface="+mj-lt"/>
                  <a:cs typeface="Tahoma"/>
                </a:rPr>
                <a:t> des </a:t>
              </a:r>
              <a:r>
                <a:rPr lang="en-CA" sz="2200" spc="-50" dirty="0" err="1">
                  <a:latin typeface="+mj-lt"/>
                  <a:cs typeface="Tahoma"/>
                </a:rPr>
                <a:t>calculs</a:t>
              </a:r>
              <a:endParaRPr lang="en-CA" sz="2200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r>
                <a:rPr lang="en-CA" sz="2200" spc="-50" dirty="0">
                  <a:latin typeface="+mj-lt"/>
                  <a:cs typeface="Tahoma"/>
                </a:rPr>
                <a:t>Coefficients reels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r>
                <a:rPr lang="en-CA" sz="2200" b="0" spc="-50" dirty="0" err="1">
                  <a:latin typeface="+mj-lt"/>
                  <a:cs typeface="Tahoma"/>
                </a:rPr>
                <a:t>Effets</a:t>
              </a:r>
              <a:r>
                <a:rPr lang="en-CA" sz="2200" b="0" spc="-50" dirty="0">
                  <a:latin typeface="+mj-lt"/>
                  <a:cs typeface="Tahoma"/>
                </a:rPr>
                <a:t> de bord </a:t>
              </a:r>
              <a:r>
                <a:rPr lang="en-CA" sz="2200" b="0" spc="-50" dirty="0" err="1">
                  <a:latin typeface="+mj-lt"/>
                  <a:cs typeface="Tahoma"/>
                </a:rPr>
                <a:t>réduits</a:t>
              </a:r>
              <a:r>
                <a:rPr lang="en-CA" sz="2200" b="0" spc="-50" dirty="0">
                  <a:latin typeface="+mj-lt"/>
                  <a:cs typeface="Tahoma"/>
                </a:rPr>
                <a:t> 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r>
                <a:rPr lang="en-CA" sz="2200" spc="-50" dirty="0" err="1">
                  <a:latin typeface="+mj-lt"/>
                  <a:cs typeface="Tahoma"/>
                </a:rPr>
                <a:t>Amélioration</a:t>
              </a:r>
              <a:r>
                <a:rPr lang="en-CA" sz="2200" spc="-50" dirty="0">
                  <a:latin typeface="+mj-lt"/>
                  <a:cs typeface="Tahoma"/>
                </a:rPr>
                <a:t> de la </a:t>
              </a:r>
              <a:r>
                <a:rPr lang="en-CA" sz="2200" spc="-50" dirty="0" err="1">
                  <a:latin typeface="+mj-lt"/>
                  <a:cs typeface="Tahoma"/>
                </a:rPr>
                <a:t>robustesse</a:t>
              </a:r>
              <a:r>
                <a:rPr lang="en-CA" sz="2200" spc="-50" dirty="0">
                  <a:latin typeface="+mj-lt"/>
                  <a:cs typeface="Tahoma"/>
                </a:rPr>
                <a:t> </a:t>
              </a:r>
              <a:r>
                <a:rPr lang="en-CA" sz="2200" spc="-50" dirty="0" err="1">
                  <a:latin typeface="+mj-lt"/>
                  <a:cs typeface="Tahoma"/>
                </a:rPr>
                <a:t>à</a:t>
              </a:r>
              <a:r>
                <a:rPr lang="en-CA" sz="2200" spc="-50" dirty="0">
                  <a:latin typeface="+mj-lt"/>
                  <a:cs typeface="Tahoma"/>
                </a:rPr>
                <a:t> la </a:t>
              </a:r>
              <a:r>
                <a:rPr lang="en-CA" sz="2200" spc="-50" dirty="0" err="1">
                  <a:latin typeface="+mj-lt"/>
                  <a:cs typeface="Tahoma"/>
                </a:rPr>
                <a:t>troncature</a:t>
              </a:r>
              <a:r>
                <a:rPr lang="en-CA" sz="2200" spc="-50" dirty="0">
                  <a:latin typeface="+mj-lt"/>
                  <a:cs typeface="Tahoma"/>
                </a:rPr>
                <a:t> et </a:t>
              </a:r>
              <a:r>
                <a:rPr lang="en-CA" sz="2200" spc="-50" dirty="0" err="1">
                  <a:latin typeface="+mj-lt"/>
                  <a:cs typeface="Tahoma"/>
                </a:rPr>
                <a:t>à</a:t>
              </a:r>
              <a:r>
                <a:rPr lang="en-CA" sz="2200" spc="-50" dirty="0">
                  <a:latin typeface="+mj-lt"/>
                  <a:cs typeface="Tahoma"/>
                </a:rPr>
                <a:t> la quantification 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endParaRPr lang="en-CA" sz="2200" b="0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endParaRPr lang="en-CA" sz="2200" spc="-50" dirty="0">
                <a:latin typeface="+mj-lt"/>
                <a:cs typeface="Tahoma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8CA69E4-2424-4AAB-9CD2-90561A12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2088" y="1603469"/>
              <a:ext cx="3657092" cy="85732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4F70B0-041D-49DA-9BAD-2489BBAFB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0213" y="2621696"/>
              <a:ext cx="3257396" cy="43286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65E3E90-96A3-9640-92A6-C8E444B0A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1155" y="3205070"/>
            <a:ext cx="4733787" cy="202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32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87948" y="1067503"/>
            <a:ext cx="8633792" cy="4682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Exemple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: </a:t>
            </a: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troncature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de 50 %</a:t>
            </a:r>
            <a:endParaRPr lang="en-CA" sz="2200" i="1" dirty="0">
              <a:latin typeface="+mj-lt"/>
              <a:cs typeface="Arial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2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spc="-50" dirty="0">
              <a:latin typeface="+mj-lt"/>
              <a:cs typeface="Tahom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23C64D-FEB7-4D31-AA19-3D45CF597036}"/>
              </a:ext>
            </a:extLst>
          </p:cNvPr>
          <p:cNvSpPr txBox="1"/>
          <p:nvPr/>
        </p:nvSpPr>
        <p:spPr>
          <a:xfrm>
            <a:off x="5789648" y="6204092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EDCB0E-A408-48AD-9436-8B979F39D143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Comparaison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845510-5F34-4C8E-9047-816200460346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A33A54-1576-459E-B9F4-8BACAF6F2CD6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Choix de la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58EE2B16-DF2A-4517-9E82-96275CCE20A0}"/>
              </a:ext>
            </a:extLst>
          </p:cNvPr>
          <p:cNvSpPr/>
          <p:nvPr/>
        </p:nvSpPr>
        <p:spPr>
          <a:xfrm>
            <a:off x="1767302" y="2169611"/>
            <a:ext cx="5461288" cy="34006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BF4204-A5DB-425E-7F5B-4A484313F49C}"/>
              </a:ext>
            </a:extLst>
          </p:cNvPr>
          <p:cNvSpPr txBox="1"/>
          <p:nvPr/>
        </p:nvSpPr>
        <p:spPr>
          <a:xfrm>
            <a:off x="2052171" y="1671703"/>
            <a:ext cx="122637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Fourier</a:t>
            </a:r>
            <a:endParaRPr lang="en-CA" sz="2200" dirty="0">
              <a:latin typeface="+mj-lt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A9328D-A136-C4B1-E60E-273A8B695CDE}"/>
              </a:ext>
            </a:extLst>
          </p:cNvPr>
          <p:cNvSpPr txBox="1"/>
          <p:nvPr/>
        </p:nvSpPr>
        <p:spPr>
          <a:xfrm>
            <a:off x="4041011" y="1671702"/>
            <a:ext cx="106197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Walsh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4D0414-4799-3E62-FE33-4A356D058D5D}"/>
              </a:ext>
            </a:extLst>
          </p:cNvPr>
          <p:cNvSpPr txBox="1"/>
          <p:nvPr/>
        </p:nvSpPr>
        <p:spPr>
          <a:xfrm>
            <a:off x="5694431" y="1671702"/>
            <a:ext cx="139739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Cosinus</a:t>
            </a:r>
            <a:endParaRPr lang="fr-CA" sz="2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054F12-FABE-85DC-BAB0-C90A62DA5FC7}"/>
              </a:ext>
            </a:extLst>
          </p:cNvPr>
          <p:cNvSpPr txBox="1"/>
          <p:nvPr/>
        </p:nvSpPr>
        <p:spPr>
          <a:xfrm>
            <a:off x="2075617" y="5448720"/>
            <a:ext cx="15819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000" spc="-50" dirty="0">
                <a:latin typeface="+mj-lt"/>
                <a:cs typeface="Tahoma"/>
              </a:rPr>
              <a:t>rms = 2.32</a:t>
            </a:r>
            <a:endParaRPr lang="en-CA" dirty="0">
              <a:latin typeface="+mj-lt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4EFADD-373D-3723-D862-51D980ECA835}"/>
              </a:ext>
            </a:extLst>
          </p:cNvPr>
          <p:cNvSpPr txBox="1"/>
          <p:nvPr/>
        </p:nvSpPr>
        <p:spPr>
          <a:xfrm>
            <a:off x="5638799" y="5448720"/>
            <a:ext cx="15819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000" spc="-50" dirty="0">
                <a:latin typeface="+mj-lt"/>
                <a:cs typeface="Tahoma"/>
              </a:rPr>
              <a:t>rms = 1.13</a:t>
            </a:r>
            <a:endParaRPr lang="en-CA" dirty="0">
              <a:latin typeface="+mj-lt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7A06B9-6386-D34D-612C-5ABE215D81E7}"/>
              </a:ext>
            </a:extLst>
          </p:cNvPr>
          <p:cNvSpPr txBox="1"/>
          <p:nvPr/>
        </p:nvSpPr>
        <p:spPr>
          <a:xfrm>
            <a:off x="3857208" y="5446209"/>
            <a:ext cx="15819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000" spc="-50" dirty="0">
                <a:latin typeface="+mj-lt"/>
                <a:cs typeface="Tahoma"/>
              </a:rPr>
              <a:t>rms = 1.78</a:t>
            </a:r>
            <a:endParaRPr lang="en-CA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7389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Sélection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des coefficients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61824A-C50D-49F9-A724-6EC712553BD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A4047B-A3E5-4389-B8CE-A3384278AF28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Sélection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quantification des coefficients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B10E921-7B1B-43D3-BC5C-F3B0AD2394C8}"/>
              </a:ext>
            </a:extLst>
          </p:cNvPr>
          <p:cNvGrpSpPr/>
          <p:nvPr/>
        </p:nvGrpSpPr>
        <p:grpSpPr>
          <a:xfrm>
            <a:off x="496957" y="1270883"/>
            <a:ext cx="8408161" cy="3953779"/>
            <a:chOff x="555531" y="1510201"/>
            <a:chExt cx="8408161" cy="3953779"/>
          </a:xfrm>
        </p:grpSpPr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3FA9A4E8-2F42-4E44-AB37-82390ABC83E0}"/>
                </a:ext>
              </a:extLst>
            </p:cNvPr>
            <p:cNvSpPr txBox="1">
              <a:spLocks/>
            </p:cNvSpPr>
            <p:nvPr/>
          </p:nvSpPr>
          <p:spPr>
            <a:xfrm>
              <a:off x="555531" y="1510201"/>
              <a:ext cx="8408161" cy="3953779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600"/>
                </a:spcBef>
                <a:buSzPct val="135000"/>
                <a:buNone/>
              </a:pPr>
              <a:r>
                <a:rPr lang="en-CA" sz="2600" b="1" u="sng" spc="-50" dirty="0">
                  <a:latin typeface="+mj-lt"/>
                  <a:cs typeface="Tahoma"/>
                </a:rPr>
                <a:t>Cadre </a:t>
              </a:r>
              <a:r>
                <a:rPr lang="en-CA" sz="2600" b="1" u="sng" spc="-50" dirty="0" err="1">
                  <a:latin typeface="+mj-lt"/>
                  <a:cs typeface="Tahoma"/>
                </a:rPr>
                <a:t>général</a:t>
              </a:r>
              <a:endParaRPr lang="en-CA" sz="2200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2400"/>
                </a:spcBef>
                <a:buClr>
                  <a:schemeClr val="tx1"/>
                </a:buClr>
                <a:buSzPct val="135000"/>
              </a:pPr>
              <a:r>
                <a:rPr lang="en-CA" sz="2200" spc="-50" dirty="0" err="1">
                  <a:latin typeface="+mj-lt"/>
                  <a:cs typeface="Tahoma"/>
                </a:rPr>
                <a:t>Décomposition</a:t>
              </a:r>
              <a:r>
                <a:rPr lang="en-CA" sz="2200" spc="-50" dirty="0">
                  <a:latin typeface="+mj-lt"/>
                  <a:cs typeface="Tahoma"/>
                </a:rPr>
                <a:t> : 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1800"/>
                </a:spcBef>
                <a:buClr>
                  <a:schemeClr val="tx1"/>
                </a:buClr>
                <a:buSzPct val="135000"/>
              </a:pPr>
              <a:endParaRPr lang="en-CA" sz="2200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r>
                <a:rPr lang="en-CA" sz="2200" spc="-50" dirty="0" err="1">
                  <a:latin typeface="+mj-lt"/>
                  <a:cs typeface="Tahoma"/>
                </a:rPr>
                <a:t>Décomposition</a:t>
              </a:r>
              <a:r>
                <a:rPr lang="en-CA" sz="2200" spc="-50" dirty="0">
                  <a:latin typeface="+mj-lt"/>
                  <a:cs typeface="Tahoma"/>
                </a:rPr>
                <a:t> </a:t>
              </a:r>
              <a:r>
                <a:rPr lang="en-CA" sz="2200" spc="-50" dirty="0" err="1">
                  <a:latin typeface="+mj-lt"/>
                  <a:cs typeface="Tahoma"/>
                </a:rPr>
                <a:t>tronquée</a:t>
              </a:r>
              <a:r>
                <a:rPr lang="en-CA" sz="2200" spc="-50" dirty="0">
                  <a:latin typeface="+mj-lt"/>
                  <a:cs typeface="Tahoma"/>
                </a:rPr>
                <a:t> : </a:t>
              </a:r>
            </a:p>
            <a:p>
              <a:pPr marL="482400" lvl="1" indent="-230400">
                <a:lnSpc>
                  <a:spcPct val="160000"/>
                </a:lnSpc>
                <a:spcBef>
                  <a:spcPts val="3000"/>
                </a:spcBef>
                <a:buClr>
                  <a:schemeClr val="tx1"/>
                </a:buClr>
                <a:buSzPct val="135000"/>
              </a:pPr>
              <a:r>
                <a:rPr lang="en-CA" sz="2200" spc="-50" dirty="0">
                  <a:latin typeface="+mj-lt"/>
                  <a:cs typeface="Tahoma"/>
                </a:rPr>
                <a:t>Masque                   : compose de </a:t>
              </a:r>
              <a:r>
                <a:rPr lang="en-CA" sz="2200" spc="-50" dirty="0" err="1">
                  <a:latin typeface="+mj-lt"/>
                  <a:cs typeface="Tahoma"/>
                </a:rPr>
                <a:t>zéros</a:t>
              </a:r>
              <a:r>
                <a:rPr lang="en-CA" sz="2200" spc="-50" dirty="0">
                  <a:latin typeface="+mj-lt"/>
                  <a:cs typeface="Tahoma"/>
                </a:rPr>
                <a:t> (coefficients </a:t>
              </a:r>
              <a:r>
                <a:rPr lang="en-CA" sz="2200" spc="-50" dirty="0" err="1">
                  <a:latin typeface="+mj-lt"/>
                  <a:cs typeface="Tahoma"/>
                </a:rPr>
                <a:t>tronqués</a:t>
              </a:r>
              <a:r>
                <a:rPr lang="en-CA" sz="2200" spc="-50" dirty="0">
                  <a:latin typeface="+mj-lt"/>
                  <a:cs typeface="Tahoma"/>
                </a:rPr>
                <a:t>) et de </a:t>
              </a:r>
              <a:r>
                <a:rPr lang="en-CA" sz="2200" spc="-50" dirty="0" err="1">
                  <a:latin typeface="+mj-lt"/>
                  <a:cs typeface="Tahoma"/>
                </a:rPr>
                <a:t>uns</a:t>
              </a:r>
              <a:r>
                <a:rPr lang="en-CA" sz="2200" spc="-50" dirty="0">
                  <a:latin typeface="+mj-lt"/>
                  <a:cs typeface="Tahoma"/>
                </a:rPr>
                <a:t> (coefficients </a:t>
              </a:r>
              <a:r>
                <a:rPr lang="en-CA" sz="2200" spc="-50" dirty="0" err="1">
                  <a:latin typeface="+mj-lt"/>
                  <a:cs typeface="Tahoma"/>
                </a:rPr>
                <a:t>sélectionnés</a:t>
              </a:r>
              <a:r>
                <a:rPr lang="en-CA" sz="2200" spc="-50" dirty="0">
                  <a:latin typeface="+mj-lt"/>
                  <a:cs typeface="Tahoma"/>
                </a:rPr>
                <a:t>)</a:t>
              </a:r>
            </a:p>
            <a:p>
              <a:pPr marL="252000" lvl="1" indent="0">
                <a:lnSpc>
                  <a:spcPct val="100000"/>
                </a:lnSpc>
                <a:spcBef>
                  <a:spcPts val="1200"/>
                </a:spcBef>
                <a:buClr>
                  <a:srgbClr val="FF0000"/>
                </a:buClr>
                <a:buSzPct val="135000"/>
                <a:buNone/>
              </a:pPr>
              <a:endParaRPr lang="en-CA" sz="2200" spc="-50" dirty="0">
                <a:latin typeface="+mj-lt"/>
                <a:cs typeface="Tahoma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926D287-9B99-4CE4-967A-80BDFA08C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7726" y="2074961"/>
              <a:ext cx="3277588" cy="76689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D33A865-F8AB-49C2-9D94-893E963C7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3041" y="2969596"/>
              <a:ext cx="4153528" cy="84964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18E9B04-CA1C-463A-9AAF-9B80D4F61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4696" y="4098760"/>
              <a:ext cx="968424" cy="34125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E9A4230-B898-49F4-98A1-CDFB080CBA04}"/>
              </a:ext>
            </a:extLst>
          </p:cNvPr>
          <p:cNvGrpSpPr/>
          <p:nvPr/>
        </p:nvGrpSpPr>
        <p:grpSpPr>
          <a:xfrm>
            <a:off x="496957" y="5440880"/>
            <a:ext cx="8362838" cy="559816"/>
            <a:chOff x="496957" y="5456750"/>
            <a:chExt cx="8362838" cy="55981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D9E2D9D-5441-487E-AA7D-BE0E2E3D2508}"/>
                </a:ext>
              </a:extLst>
            </p:cNvPr>
            <p:cNvSpPr/>
            <p:nvPr/>
          </p:nvSpPr>
          <p:spPr>
            <a:xfrm>
              <a:off x="496957" y="5456750"/>
              <a:ext cx="8362838" cy="559816"/>
            </a:xfrm>
            <a:prstGeom prst="roundRect">
              <a:avLst/>
            </a:prstGeom>
            <a:solidFill>
              <a:srgbClr val="FFE1E1"/>
            </a:solidFill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200" b="1" dirty="0">
                  <a:solidFill>
                    <a:srgbClr val="FF0000"/>
                  </a:solidFill>
                  <a:latin typeface="+mj-lt"/>
                </a:rPr>
                <a:t>Comment </a:t>
              </a:r>
              <a:r>
                <a:rPr lang="en-CA" sz="2200" b="1" dirty="0" err="1">
                  <a:solidFill>
                    <a:srgbClr val="FF0000"/>
                  </a:solidFill>
                  <a:latin typeface="+mj-lt"/>
                </a:rPr>
                <a:t>choisir</a:t>
              </a:r>
              <a:r>
                <a:rPr lang="en-CA" sz="2200" b="1" dirty="0">
                  <a:solidFill>
                    <a:srgbClr val="FF0000"/>
                  </a:solidFill>
                  <a:latin typeface="+mj-lt"/>
                </a:rPr>
                <a:t>                  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84EBEC-DF32-4005-A48F-F7F0FDCFA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3787" y="5584491"/>
              <a:ext cx="997444" cy="3645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0772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CD131-928C-47B8-9A61-5CF411EEAD84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Aspects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pratiques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9586E26-39C6-4B5D-BAB8-DB694541C98F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Sélection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quantification des coefficients</a:t>
            </a:r>
          </a:p>
        </p:txBody>
      </p:sp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11BFBE29-634A-8E43-AC1E-5C5330FBE7D2}"/>
              </a:ext>
            </a:extLst>
          </p:cNvPr>
          <p:cNvSpPr/>
          <p:nvPr/>
        </p:nvSpPr>
        <p:spPr>
          <a:xfrm>
            <a:off x="355600" y="1113860"/>
            <a:ext cx="5707270" cy="1086101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>
                <a:solidFill>
                  <a:srgbClr val="FF0000"/>
                </a:solidFill>
                <a:latin typeface="+mj-lt"/>
              </a:rPr>
              <a:t>conservation des coefficients de plus forte amplitude (selection par </a:t>
            </a:r>
            <a:r>
              <a:rPr lang="en-CA" sz="2200" b="1" dirty="0" err="1">
                <a:solidFill>
                  <a:srgbClr val="FF0000"/>
                </a:solidFill>
                <a:latin typeface="+mj-lt"/>
              </a:rPr>
              <a:t>seuil</a:t>
            </a:r>
            <a:r>
              <a:rPr lang="en-CA" sz="2200" b="1" dirty="0">
                <a:solidFill>
                  <a:srgbClr val="FF0000"/>
                </a:solidFill>
                <a:latin typeface="+mj-lt"/>
              </a:rPr>
              <a:t>) </a:t>
            </a:r>
          </a:p>
        </p:txBody>
      </p:sp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1239638B-EC93-C545-B17F-046829538F49}"/>
              </a:ext>
            </a:extLst>
          </p:cNvPr>
          <p:cNvSpPr/>
          <p:nvPr/>
        </p:nvSpPr>
        <p:spPr>
          <a:xfrm>
            <a:off x="248476" y="3827748"/>
            <a:ext cx="5814394" cy="1086100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>
                <a:solidFill>
                  <a:srgbClr val="FF0000"/>
                </a:solidFill>
                <a:latin typeface="+mj-lt"/>
              </a:rPr>
              <a:t>conservation des coefficients de plus forte variance (selection par zone)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6EFBB3C-7A29-334D-88F7-6B90A0F0D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838" y="1080208"/>
            <a:ext cx="2514600" cy="2501900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43F42148-D806-C545-9566-B41BDF121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838" y="3643848"/>
            <a:ext cx="2514600" cy="254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8D8690-00B6-5746-B4F3-8C9B7AC4CD0F}"/>
              </a:ext>
            </a:extLst>
          </p:cNvPr>
          <p:cNvSpPr txBox="1"/>
          <p:nvPr/>
        </p:nvSpPr>
        <p:spPr>
          <a:xfrm>
            <a:off x="5881378" y="6183848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FFFD82-AE16-E747-819E-FA0E4AD7472F}"/>
              </a:ext>
            </a:extLst>
          </p:cNvPr>
          <p:cNvSpPr txBox="1"/>
          <p:nvPr/>
        </p:nvSpPr>
        <p:spPr>
          <a:xfrm>
            <a:off x="301407" y="2523235"/>
            <a:ext cx="557997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7750" lvl="1" indent="-28575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000" spc="-50" dirty="0">
                <a:latin typeface="+mj-lt"/>
                <a:cs typeface="Tahoma"/>
              </a:rPr>
              <a:t>Adaptatif (masque varie pour chaque sous-image)</a:t>
            </a:r>
          </a:p>
          <a:p>
            <a:pPr marL="537750" lvl="1" indent="-28575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000" spc="-50" dirty="0">
                <a:latin typeface="+mj-lt"/>
                <a:cs typeface="Tahoma"/>
              </a:rPr>
              <a:t>simple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0FD9124-814E-FF4C-962D-573058DA1B10}"/>
                  </a:ext>
                </a:extLst>
              </p14:cNvPr>
              <p14:cNvContentPartPr/>
              <p14:nvPr/>
            </p14:nvContentPartPr>
            <p14:xfrm>
              <a:off x="6641280" y="693720"/>
              <a:ext cx="1198080" cy="728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0FD9124-814E-FF4C-962D-573058DA1B1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25080" y="677520"/>
                <a:ext cx="1230480" cy="76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7536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CD131-928C-47B8-9A61-5CF411EEAD84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Aspects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pratiques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9586E26-39C6-4B5D-BAB8-DB694541C98F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Sélection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quantification des coefficients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76B5D307-B1C8-467C-9402-1C3D1A684F8F}"/>
              </a:ext>
            </a:extLst>
          </p:cNvPr>
          <p:cNvSpPr txBox="1">
            <a:spLocks/>
          </p:cNvSpPr>
          <p:nvPr/>
        </p:nvSpPr>
        <p:spPr>
          <a:xfrm>
            <a:off x="2956270" y="1012325"/>
            <a:ext cx="4674256" cy="38727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Exemple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: </a:t>
            </a: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seuil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vs. zone</a:t>
            </a:r>
            <a:endParaRPr lang="en-CA" sz="22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i="1" dirty="0">
              <a:latin typeface="+mj-lt"/>
              <a:cs typeface="Arial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2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spc="-50" dirty="0">
              <a:latin typeface="+mj-lt"/>
              <a:cs typeface="Tahoma"/>
            </a:endParaRPr>
          </a:p>
        </p:txBody>
      </p:sp>
      <p:sp>
        <p:nvSpPr>
          <p:cNvPr id="15" name="object 30">
            <a:extLst>
              <a:ext uri="{FF2B5EF4-FFF2-40B4-BE49-F238E27FC236}">
                <a16:creationId xmlns:a16="http://schemas.microsoft.com/office/drawing/2014/main" id="{E3B81A8A-0791-4652-AADE-BA8A7479F232}"/>
              </a:ext>
            </a:extLst>
          </p:cNvPr>
          <p:cNvSpPr/>
          <p:nvPr/>
        </p:nvSpPr>
        <p:spPr>
          <a:xfrm>
            <a:off x="2245532" y="1496568"/>
            <a:ext cx="5141696" cy="42499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EC3457-2E71-4E00-9E3C-854D12E8F9FD}"/>
              </a:ext>
            </a:extLst>
          </p:cNvPr>
          <p:cNvSpPr txBox="1"/>
          <p:nvPr/>
        </p:nvSpPr>
        <p:spPr>
          <a:xfrm>
            <a:off x="3021803" y="5885629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A00FD6-BCDD-1164-4CE0-6C702F7949DD}"/>
              </a:ext>
            </a:extLst>
          </p:cNvPr>
          <p:cNvSpPr txBox="1"/>
          <p:nvPr/>
        </p:nvSpPr>
        <p:spPr>
          <a:xfrm>
            <a:off x="7397497" y="1649457"/>
            <a:ext cx="15819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000" spc="-50" dirty="0">
                <a:latin typeface="+mj-lt"/>
                <a:cs typeface="Tahoma"/>
              </a:rPr>
              <a:t>rms = 4.5</a:t>
            </a:r>
            <a:endParaRPr lang="en-CA" dirty="0">
              <a:latin typeface="+mj-lt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5F3785-1FE9-F61A-A571-DEB03BF60130}"/>
              </a:ext>
            </a:extLst>
          </p:cNvPr>
          <p:cNvSpPr txBox="1"/>
          <p:nvPr/>
        </p:nvSpPr>
        <p:spPr>
          <a:xfrm>
            <a:off x="7397497" y="3831853"/>
            <a:ext cx="15819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000" spc="-50" dirty="0">
                <a:latin typeface="+mj-lt"/>
                <a:cs typeface="Tahoma"/>
              </a:rPr>
              <a:t>rms = 6.5</a:t>
            </a:r>
            <a:endParaRPr lang="en-CA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2578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Sélection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et quantification des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symboles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Redondance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structurelle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des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symboles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948" y="915103"/>
                <a:ext cx="8633792" cy="5331318"/>
              </a:xfrm>
              <a:prstGeom prst="rect">
                <a:avLst/>
              </a:prstGeom>
            </p:spPr>
            <p:txBody>
              <a:bodyPr>
                <a:normAutofit/>
                <a:scene3d>
                  <a:camera prst="orthographicFront">
                    <a:rot lat="0" lon="0" rev="0"/>
                  </a:camera>
                  <a:lightRig rig="threePt" dir="t"/>
                </a:scene3d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Approche 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mixte</a:t>
                </a: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2200" i="1" spc="-10" dirty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T</m:t>
                        </m:r>
                      </m:e>
                    </m:acc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spc="-5" dirty="0">
                            <a:latin typeface="+mj-lt"/>
                            <a:cs typeface="Times New Roman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i="1" spc="-210" dirty="0">
                            <a:latin typeface="+mj-lt"/>
                            <a:cs typeface="Verdana"/>
                          </a:rPr>
                          <m:t>v</m:t>
                        </m:r>
                        <m:r>
                          <a:rPr lang="en-CA" sz="2200" i="1" spc="-210" dirty="0">
                            <a:latin typeface="Cambria Math" panose="02040503050406030204" pitchFamily="18" charset="0"/>
                            <a:cs typeface="Verdana"/>
                          </a:rPr>
                          <m:t> </m:t>
                        </m:r>
                      </m:e>
                    </m:d>
                    <m:r>
                      <a:rPr lang="en-CA" sz="2200" i="1" spc="5" dirty="0">
                        <a:latin typeface="Cambria Math" panose="02040503050406030204" pitchFamily="18" charset="0"/>
                        <a:cs typeface="Times New Roman"/>
                      </a:rPr>
                      <m:t>  </m:t>
                    </m:r>
                    <m:r>
                      <a:rPr lang="en-CA" sz="2200" i="1" spc="5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m:rPr>
                        <m:sty m:val="p"/>
                      </m:rPr>
                      <a:rPr lang="en-CA" sz="2200" b="0" i="0" spc="5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round</m:t>
                    </m:r>
                    <m:d>
                      <m:dPr>
                        <m:ctrlPr>
                          <a:rPr lang="en-CA" sz="2200" i="1" spc="5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CA" sz="2200" i="1" spc="5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T</m:t>
                            </m:r>
                            <m:d>
                              <m:dPr>
                                <m:ctrlPr>
                                  <a:rPr lang="fr-FR" sz="2200" i="1" spc="-35">
                                    <a:latin typeface="Cambria Math" panose="02040503050406030204" pitchFamily="18" charset="0"/>
                                    <a:cs typeface="Times New Roman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CA" sz="2200" i="1" spc="-5" dirty="0">
                                    <a:latin typeface="+mj-lt"/>
                                    <a:cs typeface="Times New Roman"/>
                                  </a:rPr>
                                  <m:t>u</m:t>
                                </m:r>
                                <m:r>
                                  <m:rPr>
                                    <m:nor/>
                                  </m:rPr>
                                  <a:rPr lang="fr-FR" sz="2200" i="1" spc="-175" dirty="0">
                                    <a:latin typeface="+mj-lt"/>
                                    <a:cs typeface="Times New Roman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fr-FR" sz="2200" spc="-100" dirty="0">
                                    <a:latin typeface="+mj-lt"/>
                                    <a:cs typeface="Verdana"/>
                                  </a:rPr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fr-FR" sz="2200" i="1" spc="-210" dirty="0">
                                    <a:latin typeface="+mj-lt"/>
                                    <a:cs typeface="Verdana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CA" sz="2200" i="1" spc="-210" dirty="0">
                                    <a:latin typeface="+mj-lt"/>
                                    <a:cs typeface="Verdana"/>
                                  </a:rPr>
                                  <m:t>v</m:t>
                                </m:r>
                                <m:r>
                                  <m:rPr>
                                    <m:nor/>
                                  </m:rPr>
                                  <a:rPr lang="en-CA" sz="2200" i="1" spc="-210" dirty="0">
                                    <a:latin typeface="+mj-lt"/>
                                    <a:cs typeface="Verdana"/>
                                  </a:rPr>
                                  <m:t> </m:t>
                                </m:r>
                              </m:e>
                            </m:d>
                          </m:num>
                          <m:den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Z</m:t>
                            </m:r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fr-FR" sz="2200" i="1" spc="-35">
                                    <a:latin typeface="Cambria Math" panose="02040503050406030204" pitchFamily="18" charset="0"/>
                                    <a:cs typeface="Times New Roman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CA" sz="2200" i="1" spc="-5" dirty="0">
                                    <a:latin typeface="+mj-lt"/>
                                    <a:cs typeface="Times New Roman"/>
                                  </a:rPr>
                                  <m:t>u</m:t>
                                </m:r>
                                <m:r>
                                  <m:rPr>
                                    <m:nor/>
                                  </m:rPr>
                                  <a:rPr lang="fr-FR" sz="2200" i="1" spc="-175" dirty="0">
                                    <a:latin typeface="+mj-lt"/>
                                    <a:cs typeface="Times New Roman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fr-FR" sz="2200" spc="-100" dirty="0">
                                    <a:latin typeface="+mj-lt"/>
                                    <a:cs typeface="Verdana"/>
                                  </a:rPr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fr-FR" sz="2200" i="1" spc="-210" dirty="0">
                                    <a:latin typeface="+mj-lt"/>
                                    <a:cs typeface="Verdana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CA" sz="2200" i="1" spc="-210" dirty="0">
                                    <a:latin typeface="+mj-lt"/>
                                    <a:cs typeface="Verdana"/>
                                  </a:rPr>
                                  <m:t>v</m:t>
                                </m:r>
                                <m:r>
                                  <a:rPr lang="en-CA" sz="2200" i="1" spc="-210" dirty="0">
                                    <a:latin typeface="Cambria Math" panose="02040503050406030204" pitchFamily="18" charset="0"/>
                                    <a:cs typeface="Verdana"/>
                                  </a:rPr>
                                  <m:t> </m:t>
                                </m:r>
                              </m:e>
                            </m:d>
                          </m:den>
                        </m:f>
                      </m:e>
                    </m:d>
                  </m:oMath>
                </a14:m>
                <a:endParaRPr lang="en-CA" sz="2200" i="1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2200" i="1" dirty="0">
                        <a:latin typeface="+mj-lt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Z</m:t>
                    </m:r>
                    <m:r>
                      <m:rPr>
                        <m:nor/>
                      </m:rPr>
                      <a:rPr lang="en-CA" sz="2200" i="1" dirty="0">
                        <a:latin typeface="+mj-lt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spc="-5" dirty="0">
                            <a:latin typeface="+mj-lt"/>
                            <a:cs typeface="Times New Roman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i="1" spc="-210" dirty="0">
                            <a:latin typeface="+mj-lt"/>
                            <a:cs typeface="Verdana"/>
                          </a:rPr>
                          <m:t>v</m:t>
                        </m:r>
                        <m:r>
                          <a:rPr lang="en-CA" sz="2200" i="1" spc="-210" dirty="0">
                            <a:latin typeface="Cambria Math" panose="02040503050406030204" pitchFamily="18" charset="0"/>
                            <a:cs typeface="Verdana"/>
                          </a:rPr>
                          <m:t> </m:t>
                        </m:r>
                      </m:e>
                    </m:d>
                    <m:r>
                      <a:rPr lang="en-CA" sz="2200" i="1" spc="-210" dirty="0">
                        <a:latin typeface="Cambria Math" panose="02040503050406030204" pitchFamily="18" charset="0"/>
                        <a:cs typeface="Verdana"/>
                      </a:rPr>
                      <m:t> </m:t>
                    </m:r>
                  </m:oMath>
                </a14:m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déterminé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à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l’avance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en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fonction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l’impact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visuel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moyen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des coefficients 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2200" i="1" dirty="0">
                        <a:latin typeface="+mj-lt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Z</m:t>
                    </m:r>
                    <m:r>
                      <m:rPr>
                        <m:nor/>
                      </m:rPr>
                      <a:rPr lang="en-CA" sz="2200" i="1" dirty="0">
                        <a:latin typeface="+mj-lt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spc="-5" dirty="0">
                            <a:latin typeface="+mj-lt"/>
                            <a:cs typeface="Times New Roman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i="1" spc="-210" dirty="0">
                            <a:latin typeface="+mj-lt"/>
                            <a:cs typeface="Verdana"/>
                          </a:rPr>
                          <m:t>v</m:t>
                        </m:r>
                        <m:r>
                          <a:rPr lang="en-CA" sz="2200" i="1" spc="-210" dirty="0">
                            <a:latin typeface="Cambria Math" panose="02040503050406030204" pitchFamily="18" charset="0"/>
                            <a:cs typeface="Verdana"/>
                          </a:rPr>
                          <m:t> </m:t>
                        </m:r>
                      </m:e>
                    </m:d>
                    <m:r>
                      <a:rPr lang="en-CA" sz="2200" i="1" spc="-210" dirty="0">
                        <a:latin typeface="Cambria Math" panose="02040503050406030204" pitchFamily="18" charset="0"/>
                        <a:cs typeface="Verdana"/>
                      </a:rPr>
                      <m:t> </m:t>
                    </m:r>
                  </m:oMath>
                </a14:m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peut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être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multiplié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par un coefficient de normalisation pour faire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varier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le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taux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 compression </a:t>
                </a: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r>
                  <a:rPr lang="en-CA" sz="2600" b="1" u="sng" spc="-50" dirty="0" err="1">
                    <a:latin typeface="+mj-lt"/>
                    <a:cs typeface="Tahoma"/>
                  </a:rPr>
                  <a:t>Autres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points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en-CA" sz="2200" dirty="0" err="1">
                    <a:latin typeface="+mj-lt"/>
                    <a:cs typeface="Arial"/>
                  </a:rPr>
                  <a:t>Taille</a:t>
                </a:r>
                <a:r>
                  <a:rPr lang="en-CA" sz="2200" dirty="0">
                    <a:latin typeface="+mj-lt"/>
                    <a:cs typeface="Arial"/>
                  </a:rPr>
                  <a:t> des blocs : 8 </a:t>
                </a:r>
                <a:r>
                  <a:rPr lang="en-CA" sz="2200" dirty="0" err="1">
                    <a:latin typeface="+mj-lt"/>
                    <a:cs typeface="Arial"/>
                  </a:rPr>
                  <a:t>ou</a:t>
                </a:r>
                <a:r>
                  <a:rPr lang="en-CA" sz="2200" dirty="0">
                    <a:latin typeface="+mj-lt"/>
                    <a:cs typeface="Arial"/>
                  </a:rPr>
                  <a:t> 16 (</a:t>
                </a:r>
                <a:r>
                  <a:rPr lang="en-CA" sz="2200" dirty="0" err="1">
                    <a:latin typeface="+mj-lt"/>
                    <a:cs typeface="Arial"/>
                  </a:rPr>
                  <a:t>voir</a:t>
                </a:r>
                <a:r>
                  <a:rPr lang="en-CA" sz="2200" dirty="0">
                    <a:latin typeface="+mj-lt"/>
                    <a:cs typeface="Arial"/>
                  </a:rPr>
                  <a:t> </a:t>
                </a:r>
                <a:r>
                  <a:rPr lang="en-CA" sz="2200" dirty="0" err="1">
                    <a:latin typeface="+mj-lt"/>
                    <a:cs typeface="Arial"/>
                  </a:rPr>
                  <a:t>manuel</a:t>
                </a:r>
                <a:r>
                  <a:rPr lang="en-CA" sz="2200" dirty="0">
                    <a:latin typeface="+mj-lt"/>
                    <a:cs typeface="Arial"/>
                  </a:rPr>
                  <a:t>)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en-CA" sz="2200" dirty="0" err="1">
                    <a:latin typeface="+mj-lt"/>
                    <a:cs typeface="Arial"/>
                  </a:rPr>
                  <a:t>Ordonnancement</a:t>
                </a:r>
                <a:r>
                  <a:rPr lang="en-CA" sz="2200" dirty="0">
                    <a:latin typeface="+mj-lt"/>
                    <a:cs typeface="Arial"/>
                  </a:rPr>
                  <a:t> 1D des coefficients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en-CA" sz="2200" dirty="0" err="1">
                    <a:latin typeface="+mj-lt"/>
                    <a:cs typeface="Arial"/>
                  </a:rPr>
                  <a:t>Codage</a:t>
                </a:r>
                <a:r>
                  <a:rPr lang="en-CA" sz="2200" dirty="0">
                    <a:latin typeface="+mj-lt"/>
                    <a:cs typeface="Arial"/>
                  </a:rPr>
                  <a:t> des </a:t>
                </a:r>
                <a:r>
                  <a:rPr lang="en-CA" sz="2200" dirty="0" err="1">
                    <a:latin typeface="+mj-lt"/>
                    <a:cs typeface="Arial"/>
                  </a:rPr>
                  <a:t>symboles</a:t>
                </a:r>
                <a:endParaRPr lang="en-CA" sz="2200" dirty="0">
                  <a:latin typeface="+mj-lt"/>
                  <a:cs typeface="Arial"/>
                </a:endParaRPr>
              </a:p>
            </p:txBody>
          </p:sp>
        </mc:Choice>
        <mc:Fallback xmlns="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48" y="915103"/>
                <a:ext cx="8633792" cy="5331318"/>
              </a:xfrm>
              <a:prstGeom prst="rect">
                <a:avLst/>
              </a:prstGeom>
              <a:blipFill>
                <a:blip r:embed="rId3"/>
                <a:stretch>
                  <a:fillRect l="-1322" t="-1900" r="-44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</p:spTree>
    <p:extLst>
      <p:ext uri="{BB962C8B-B14F-4D97-AF65-F5344CB8AC3E}">
        <p14:creationId xmlns:p14="http://schemas.microsoft.com/office/powerpoint/2010/main" val="2600274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Exemple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JPEG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8476" y="1389707"/>
                <a:ext cx="8633792" cy="3336264"/>
              </a:xfrm>
              <a:prstGeom prst="rect">
                <a:avLst/>
              </a:prstGeom>
            </p:spPr>
            <p:txBody>
              <a:bodyPr>
                <a:normAutofit/>
                <a:scene3d>
                  <a:camera prst="orthographicFront">
                    <a:rot lat="0" lon="0" rev="0"/>
                  </a:camera>
                  <a:lightRig rig="threePt" dir="t"/>
                </a:scene3d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r>
                  <a:rPr lang="en-CA" sz="2600" b="1" u="sng" spc="-50" dirty="0" err="1">
                    <a:latin typeface="+mj-lt"/>
                    <a:cs typeface="Tahoma"/>
                  </a:rPr>
                  <a:t>Principales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caractéristiques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(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codage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de base)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cs typeface="Arial"/>
                  </a:rPr>
                  <a:t>256 </a:t>
                </a:r>
                <a:r>
                  <a:rPr lang="en-CA" sz="2200" dirty="0" err="1">
                    <a:latin typeface="+mj-lt"/>
                    <a:cs typeface="Arial"/>
                  </a:rPr>
                  <a:t>niveaux</a:t>
                </a:r>
                <a:r>
                  <a:rPr lang="en-CA" sz="2200" dirty="0">
                    <a:latin typeface="+mj-lt"/>
                    <a:cs typeface="Arial"/>
                  </a:rPr>
                  <a:t> de </a:t>
                </a:r>
                <a:r>
                  <a:rPr lang="en-CA" sz="2200" dirty="0" err="1">
                    <a:latin typeface="+mj-lt"/>
                    <a:cs typeface="Arial"/>
                  </a:rPr>
                  <a:t>gris</a:t>
                </a:r>
                <a:endParaRPr lang="en-CA" sz="2200" dirty="0">
                  <a:latin typeface="+mj-lt"/>
                  <a:cs typeface="Arial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cs typeface="Arial"/>
                  </a:rPr>
                  <a:t>Taille</a:t>
                </a:r>
                <a:r>
                  <a:rPr lang="en-CA" sz="2200" dirty="0">
                    <a:latin typeface="+mj-lt"/>
                    <a:cs typeface="Arial"/>
                  </a:rPr>
                  <a:t> des blocs : </a:t>
                </a:r>
                <a:r>
                  <a:rPr lang="en-CA" sz="2200" i="1" dirty="0">
                    <a:latin typeface="+mj-lt"/>
                    <a:cs typeface="Arial"/>
                  </a:rPr>
                  <a:t>n</a:t>
                </a:r>
                <a:r>
                  <a:rPr lang="en-CA" sz="2200" dirty="0">
                    <a:latin typeface="+mj-lt"/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i="1" spc="5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=</m:t>
                    </m:r>
                  </m:oMath>
                </a14:m>
                <a:r>
                  <a:rPr lang="en-CA" sz="2200" dirty="0">
                    <a:latin typeface="+mj-lt"/>
                    <a:cs typeface="Arial"/>
                  </a:rPr>
                  <a:t> 8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cs typeface="Arial"/>
                  </a:rPr>
                  <a:t>Utilisation de la TCD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cs typeface="Arial"/>
                  </a:rPr>
                  <a:t>Quantification des coefficients avec </a:t>
                </a:r>
                <a:r>
                  <a:rPr lang="en-CA" sz="2200" dirty="0" err="1">
                    <a:latin typeface="+mj-lt"/>
                    <a:cs typeface="Arial"/>
                  </a:rPr>
                  <a:t>une</a:t>
                </a:r>
                <a:r>
                  <a:rPr lang="en-CA" sz="2200" dirty="0">
                    <a:latin typeface="+mj-lt"/>
                    <a:cs typeface="Arial"/>
                  </a:rPr>
                  <a:t> table de normalisation. 11 bits maximum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cs typeface="Arial"/>
                  </a:rPr>
                  <a:t>Codage</a:t>
                </a:r>
                <a:r>
                  <a:rPr lang="en-CA" sz="2200" dirty="0">
                    <a:latin typeface="+mj-lt"/>
                    <a:cs typeface="Arial"/>
                  </a:rPr>
                  <a:t> </a:t>
                </a:r>
                <a:r>
                  <a:rPr lang="en-CA" sz="2200" dirty="0" err="1">
                    <a:latin typeface="+mj-lt"/>
                    <a:cs typeface="Arial"/>
                  </a:rPr>
                  <a:t>mixte</a:t>
                </a:r>
                <a:r>
                  <a:rPr lang="en-CA" sz="2200" dirty="0">
                    <a:latin typeface="+mj-lt"/>
                    <a:cs typeface="Arial"/>
                  </a:rPr>
                  <a:t> (Huffman + RLC) des coefficients </a:t>
                </a:r>
                <a:r>
                  <a:rPr lang="en-CA" sz="2200" dirty="0" err="1">
                    <a:latin typeface="+mj-lt"/>
                    <a:cs typeface="Arial"/>
                  </a:rPr>
                  <a:t>quantifiés</a:t>
                </a:r>
                <a:endParaRPr lang="en-CA" sz="2200" dirty="0">
                  <a:latin typeface="+mj-lt"/>
                  <a:cs typeface="Arial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cs typeface="Arial"/>
                  </a:rPr>
                  <a:t>Traitement</a:t>
                </a:r>
                <a:r>
                  <a:rPr lang="en-CA" sz="2200" dirty="0">
                    <a:latin typeface="+mj-lt"/>
                    <a:cs typeface="Arial"/>
                  </a:rPr>
                  <a:t> particulier de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2200" i="1" spc="-10" dirty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T</m:t>
                        </m:r>
                      </m:e>
                    </m:acc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b="0" i="0" spc="-35" smtClean="0">
                            <a:latin typeface="+mj-lt"/>
                            <a:cs typeface="Times New Roman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b="0" i="0" spc="-210" dirty="0" smtClean="0">
                            <a:latin typeface="+mj-lt"/>
                            <a:cs typeface="Verdana"/>
                          </a:rPr>
                          <m:t>0</m:t>
                        </m:r>
                        <m:r>
                          <a:rPr lang="en-CA" sz="2200" i="1" spc="-210" dirty="0">
                            <a:latin typeface="Cambria Math" panose="02040503050406030204" pitchFamily="18" charset="0"/>
                            <a:cs typeface="Verdana"/>
                          </a:rPr>
                          <m:t> </m:t>
                        </m:r>
                      </m:e>
                    </m:d>
                  </m:oMath>
                </a14:m>
                <a:endParaRPr lang="en-CA" sz="2200" dirty="0">
                  <a:latin typeface="+mj-lt"/>
                  <a:cs typeface="Arial"/>
                </a:endParaRPr>
              </a:p>
            </p:txBody>
          </p:sp>
        </mc:Choice>
        <mc:Fallback xmlns="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76" y="1389707"/>
                <a:ext cx="8633792" cy="3336264"/>
              </a:xfrm>
              <a:prstGeom prst="rect">
                <a:avLst/>
              </a:prstGeom>
              <a:blipFill>
                <a:blip r:embed="rId3"/>
                <a:stretch>
                  <a:fillRect l="-1175" t="-2662" r="-881" b="-2662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82D89FA-CDE1-164A-9AEC-5BD64518CCF5}"/>
                  </a:ext>
                </a:extLst>
              </p14:cNvPr>
              <p14:cNvContentPartPr/>
              <p14:nvPr/>
            </p14:nvContentPartPr>
            <p14:xfrm>
              <a:off x="6472440" y="2240640"/>
              <a:ext cx="1288440" cy="793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82D89FA-CDE1-164A-9AEC-5BD64518CC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56240" y="2224440"/>
                <a:ext cx="1320840" cy="82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4691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Exemple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JPEG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2F852C-A5FC-485C-84FE-F29D8CAE4100}"/>
              </a:ext>
            </a:extLst>
          </p:cNvPr>
          <p:cNvGrpSpPr/>
          <p:nvPr/>
        </p:nvGrpSpPr>
        <p:grpSpPr>
          <a:xfrm>
            <a:off x="487948" y="1258784"/>
            <a:ext cx="4113615" cy="4879652"/>
            <a:chOff x="487948" y="1258784"/>
            <a:chExt cx="4113615" cy="4879652"/>
          </a:xfrm>
        </p:grpSpPr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3FA9A4E8-2F42-4E44-AB37-82390ABC83E0}"/>
                </a:ext>
              </a:extLst>
            </p:cNvPr>
            <p:cNvSpPr txBox="1">
              <a:spLocks/>
            </p:cNvSpPr>
            <p:nvPr/>
          </p:nvSpPr>
          <p:spPr>
            <a:xfrm>
              <a:off x="487948" y="1258784"/>
              <a:ext cx="4113615" cy="4497422"/>
            </a:xfrm>
            <a:prstGeom prst="rect">
              <a:avLst/>
            </a:prstGeom>
          </p:spPr>
          <p:txBody>
            <a:bodyPr>
              <a:norm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2400"/>
                </a:spcBef>
                <a:buSzPct val="135000"/>
                <a:buNone/>
              </a:pP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Table de normalisation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77D41B-6DF2-4DF8-B4D5-73AFC615FA09}"/>
                </a:ext>
              </a:extLst>
            </p:cNvPr>
            <p:cNvSpPr txBox="1"/>
            <p:nvPr/>
          </p:nvSpPr>
          <p:spPr>
            <a:xfrm>
              <a:off x="514721" y="5861437"/>
              <a:ext cx="3159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i="1" spc="-35" dirty="0">
                  <a:latin typeface="+mj-lt"/>
                  <a:cs typeface="Arial"/>
                </a:rPr>
                <a:t>©</a:t>
              </a:r>
              <a:r>
                <a:rPr lang="es-ES" sz="1200" spc="-3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1992-2008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C. </a:t>
              </a:r>
              <a:r>
                <a:rPr lang="es-ES" sz="1200" spc="45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Gonzalez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12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&amp;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E.</a:t>
              </a:r>
              <a:r>
                <a:rPr lang="es-ES" sz="1200" spc="17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5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Woods</a:t>
              </a:r>
              <a:endParaRPr lang="en-CA" sz="1200" dirty="0">
                <a:latin typeface="+mj-lt"/>
              </a:endParaRPr>
            </a:p>
          </p:txBody>
        </p:sp>
        <p:sp>
          <p:nvSpPr>
            <p:cNvPr id="18" name="object 21">
              <a:extLst>
                <a:ext uri="{FF2B5EF4-FFF2-40B4-BE49-F238E27FC236}">
                  <a16:creationId xmlns:a16="http://schemas.microsoft.com/office/drawing/2014/main" id="{71147E83-0E6C-4B40-A83D-705F7C75B336}"/>
                </a:ext>
              </a:extLst>
            </p:cNvPr>
            <p:cNvSpPr/>
            <p:nvPr/>
          </p:nvSpPr>
          <p:spPr>
            <a:xfrm>
              <a:off x="580003" y="1790175"/>
              <a:ext cx="3878032" cy="39660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0DEEC4F-C8D1-43FB-9F67-D213C5DA149C}"/>
              </a:ext>
            </a:extLst>
          </p:cNvPr>
          <p:cNvGrpSpPr/>
          <p:nvPr/>
        </p:nvGrpSpPr>
        <p:grpSpPr>
          <a:xfrm>
            <a:off x="4567922" y="1256808"/>
            <a:ext cx="4907382" cy="4893504"/>
            <a:chOff x="4567922" y="1256808"/>
            <a:chExt cx="4907382" cy="4893504"/>
          </a:xfrm>
        </p:grpSpPr>
        <p:sp>
          <p:nvSpPr>
            <p:cNvPr id="15" name="Content Placeholder 5">
              <a:extLst>
                <a:ext uri="{FF2B5EF4-FFF2-40B4-BE49-F238E27FC236}">
                  <a16:creationId xmlns:a16="http://schemas.microsoft.com/office/drawing/2014/main" id="{B9073DEE-D5FE-41D8-983D-BFD1CB8163A7}"/>
                </a:ext>
              </a:extLst>
            </p:cNvPr>
            <p:cNvSpPr txBox="1">
              <a:spLocks/>
            </p:cNvSpPr>
            <p:nvPr/>
          </p:nvSpPr>
          <p:spPr>
            <a:xfrm>
              <a:off x="4567922" y="1256808"/>
              <a:ext cx="4907382" cy="4604629"/>
            </a:xfrm>
            <a:prstGeom prst="rect">
              <a:avLst/>
            </a:prstGeom>
          </p:spPr>
          <p:txBody>
            <a:bodyPr>
              <a:norm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2400"/>
                </a:spcBef>
                <a:buSzPct val="135000"/>
                <a:buNone/>
              </a:pP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Ordonnancement</a:t>
              </a: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 des coefficients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103215-AF2D-4B80-8916-CDDBCFED4CFA}"/>
                </a:ext>
              </a:extLst>
            </p:cNvPr>
            <p:cNvSpPr txBox="1"/>
            <p:nvPr/>
          </p:nvSpPr>
          <p:spPr>
            <a:xfrm>
              <a:off x="4766086" y="5873313"/>
              <a:ext cx="3159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i="1" spc="-35" dirty="0">
                  <a:latin typeface="+mj-lt"/>
                  <a:cs typeface="Arial"/>
                </a:rPr>
                <a:t>©</a:t>
              </a:r>
              <a:r>
                <a:rPr lang="es-ES" sz="1200" spc="-3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1992-2008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C. </a:t>
              </a:r>
              <a:r>
                <a:rPr lang="es-ES" sz="1200" spc="45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Gonzalez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12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&amp;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E.</a:t>
              </a:r>
              <a:r>
                <a:rPr lang="es-ES" sz="1200" spc="17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5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Woods</a:t>
              </a:r>
              <a:endParaRPr lang="en-CA" sz="1200" dirty="0">
                <a:latin typeface="+mj-lt"/>
              </a:endParaRPr>
            </a:p>
          </p:txBody>
        </p:sp>
        <p:sp>
          <p:nvSpPr>
            <p:cNvPr id="20" name="object 34">
              <a:extLst>
                <a:ext uri="{FF2B5EF4-FFF2-40B4-BE49-F238E27FC236}">
                  <a16:creationId xmlns:a16="http://schemas.microsoft.com/office/drawing/2014/main" id="{2F05C9A6-D766-4656-BAE2-1891D2D9AB68}"/>
                </a:ext>
              </a:extLst>
            </p:cNvPr>
            <p:cNvSpPr/>
            <p:nvPr/>
          </p:nvSpPr>
          <p:spPr>
            <a:xfrm>
              <a:off x="4838076" y="1790175"/>
              <a:ext cx="3817976" cy="39660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CFF9BC2-F73D-D243-8C77-2A51EFD40274}"/>
                  </a:ext>
                </a:extLst>
              </p14:cNvPr>
              <p14:cNvContentPartPr/>
              <p14:nvPr/>
            </p14:nvContentPartPr>
            <p14:xfrm>
              <a:off x="1208520" y="975600"/>
              <a:ext cx="6360120" cy="3280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CFF9BC2-F73D-D243-8C77-2A51EFD4027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2320" y="959400"/>
                <a:ext cx="6392520" cy="331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455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453350"/>
            <a:ext cx="8358939" cy="4821719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highlight>
                  <a:srgbClr val="FFFF00"/>
                </a:highlight>
                <a:latin typeface="+mj-lt"/>
                <a:cs typeface="Tahoma"/>
              </a:rPr>
              <a:t>͏͏</a:t>
            </a:r>
            <a:r>
              <a:rPr lang="fr-FR" sz="2200" b="1" spc="-45" dirty="0">
                <a:latin typeface="+mj-lt"/>
                <a:cs typeface="Tahoma"/>
              </a:rPr>
              <a:t>Codage par transformée par blocs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Démarche générale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Choix de la transformée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Sélection et quantification des coefficients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Redondance structurelle et codage des symboles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Exemple : codage JPEG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Codage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en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ondelettes</a:t>
            </a:r>
            <a:endParaRPr lang="en-CA" sz="22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Codage prédictif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prédictif sans et avec perte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Structure et spécification des prédicteurs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Quantification de l’erreur de prédiction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Éléments</a:t>
            </a:r>
            <a:r>
              <a:rPr lang="en-CA" sz="2200" b="1" spc="-45" dirty="0">
                <a:latin typeface="+mj-lt"/>
                <a:cs typeface="Tahoma"/>
              </a:rPr>
              <a:t> de « </a:t>
            </a:r>
            <a:r>
              <a:rPr lang="en-CA" sz="2200" b="1" spc="-45" dirty="0" err="1">
                <a:latin typeface="+mj-lt"/>
                <a:cs typeface="Tahoma"/>
              </a:rPr>
              <a:t>tatouage</a:t>
            </a:r>
            <a:r>
              <a:rPr lang="en-CA" sz="2200" b="1" spc="-45" dirty="0">
                <a:latin typeface="+mj-lt"/>
                <a:cs typeface="Tahoma"/>
              </a:rPr>
              <a:t> numérique » (</a:t>
            </a:r>
            <a:r>
              <a:rPr lang="en-CA" sz="2200" b="1" i="1" spc="-45" dirty="0">
                <a:latin typeface="+mj-lt"/>
                <a:cs typeface="Tahoma"/>
              </a:rPr>
              <a:t>watermarking</a:t>
            </a:r>
            <a:r>
              <a:rPr lang="en-CA" sz="2200" b="1" spc="-45" dirty="0">
                <a:latin typeface="+mj-lt"/>
                <a:cs typeface="Tahoma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952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Étapes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AA7141-50C9-2F4E-9932-03E39A25D8BD}"/>
              </a:ext>
            </a:extLst>
          </p:cNvPr>
          <p:cNvGrpSpPr/>
          <p:nvPr/>
        </p:nvGrpSpPr>
        <p:grpSpPr>
          <a:xfrm>
            <a:off x="248476" y="832783"/>
            <a:ext cx="4030380" cy="2539247"/>
            <a:chOff x="248476" y="832783"/>
            <a:chExt cx="4030380" cy="25392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8BCE54-670D-7D4F-8F6C-430D917D7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476" y="1258113"/>
              <a:ext cx="4030380" cy="211391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C2BCE8A-68EC-9443-8B13-519E8C459548}"/>
                </a:ext>
              </a:extLst>
            </p:cNvPr>
            <p:cNvSpPr/>
            <p:nvPr/>
          </p:nvSpPr>
          <p:spPr>
            <a:xfrm>
              <a:off x="248476" y="832783"/>
              <a:ext cx="16553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2400"/>
                </a:spcBef>
                <a:buSzPct val="135000"/>
              </a:pPr>
              <a:r>
                <a:rPr lang="en-CA" b="1" u="sng" spc="-50" dirty="0">
                  <a:solidFill>
                    <a:srgbClr val="0B6B1D"/>
                  </a:solidFill>
                  <a:cs typeface="Tahoma"/>
                </a:rPr>
                <a:t>Image de </a:t>
              </a:r>
              <a:r>
                <a:rPr lang="en-CA" b="1" u="sng" spc="-50" dirty="0" err="1">
                  <a:solidFill>
                    <a:srgbClr val="0B6B1D"/>
                  </a:solidFill>
                  <a:cs typeface="Tahoma"/>
                </a:rPr>
                <a:t>départ</a:t>
              </a:r>
              <a:endParaRPr lang="en-CA" b="1" u="sng" spc="-50" dirty="0">
                <a:solidFill>
                  <a:srgbClr val="0B6B1D"/>
                </a:solidFill>
                <a:cs typeface="Tahoma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8C6E4BE-29E7-E443-9C64-971CDCC11B76}"/>
              </a:ext>
            </a:extLst>
          </p:cNvPr>
          <p:cNvGrpSpPr/>
          <p:nvPr/>
        </p:nvGrpSpPr>
        <p:grpSpPr>
          <a:xfrm>
            <a:off x="4414753" y="832783"/>
            <a:ext cx="4638201" cy="2499466"/>
            <a:chOff x="4414753" y="832783"/>
            <a:chExt cx="4638201" cy="249946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0A7FD06-886A-BB4E-BDD9-A6F1577D8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2854" y="1211349"/>
              <a:ext cx="4610100" cy="21209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0B8B753-7D41-8C45-96B9-8C3C57335784}"/>
                </a:ext>
              </a:extLst>
            </p:cNvPr>
            <p:cNvSpPr/>
            <p:nvPr/>
          </p:nvSpPr>
          <p:spPr>
            <a:xfrm>
              <a:off x="4414753" y="832783"/>
              <a:ext cx="5480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2400"/>
                </a:spcBef>
                <a:buSzPct val="135000"/>
              </a:pPr>
              <a:r>
                <a:rPr lang="en-CA" b="1" u="sng" spc="-50" dirty="0">
                  <a:solidFill>
                    <a:srgbClr val="0B6B1D"/>
                  </a:solidFill>
                  <a:cs typeface="Tahoma"/>
                </a:rPr>
                <a:t>DCT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37F5FF-B989-9847-AB7C-32FE275E32F4}"/>
              </a:ext>
            </a:extLst>
          </p:cNvPr>
          <p:cNvGrpSpPr/>
          <p:nvPr/>
        </p:nvGrpSpPr>
        <p:grpSpPr>
          <a:xfrm>
            <a:off x="248476" y="3610909"/>
            <a:ext cx="4057520" cy="2413220"/>
            <a:chOff x="248476" y="3610909"/>
            <a:chExt cx="4057520" cy="241322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3E6416B-875E-8F49-935C-DBC919A7A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476" y="4137439"/>
              <a:ext cx="4057520" cy="188669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985DE40-D914-1E49-8100-891B7EB76591}"/>
                </a:ext>
              </a:extLst>
            </p:cNvPr>
            <p:cNvSpPr/>
            <p:nvPr/>
          </p:nvSpPr>
          <p:spPr>
            <a:xfrm>
              <a:off x="248476" y="3610909"/>
              <a:ext cx="31352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2400"/>
                </a:spcBef>
                <a:buSzPct val="135000"/>
              </a:pPr>
              <a:r>
                <a:rPr lang="fr-CA" b="1" u="sng" spc="-50" dirty="0">
                  <a:solidFill>
                    <a:srgbClr val="0B6B1D"/>
                  </a:solidFill>
                  <a:cs typeface="Tahoma"/>
                </a:rPr>
                <a:t>Normalisation (« </a:t>
              </a:r>
              <a:r>
                <a:rPr lang="fr-CA" b="1" u="sng" spc="-50" dirty="0" err="1">
                  <a:solidFill>
                    <a:srgbClr val="0B6B1D"/>
                  </a:solidFill>
                  <a:cs typeface="Tahoma"/>
                </a:rPr>
                <a:t>level</a:t>
              </a:r>
              <a:r>
                <a:rPr lang="fr-CA" b="1" u="sng" spc="-50" dirty="0">
                  <a:solidFill>
                    <a:srgbClr val="0B6B1D"/>
                  </a:solidFill>
                  <a:cs typeface="Tahoma"/>
                </a:rPr>
                <a:t> </a:t>
              </a:r>
              <a:r>
                <a:rPr lang="fr-CA" b="1" u="sng" spc="-50" dirty="0" err="1">
                  <a:solidFill>
                    <a:srgbClr val="0B6B1D"/>
                  </a:solidFill>
                  <a:cs typeface="Tahoma"/>
                </a:rPr>
                <a:t>shifting</a:t>
              </a:r>
              <a:r>
                <a:rPr lang="fr-CA" b="1" u="sng" spc="-50" dirty="0">
                  <a:solidFill>
                    <a:srgbClr val="0B6B1D"/>
                  </a:solidFill>
                  <a:cs typeface="Tahoma"/>
                </a:rPr>
                <a:t> »)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7BDCD7-6C21-CF4D-AFFF-0392DCD51350}"/>
              </a:ext>
            </a:extLst>
          </p:cNvPr>
          <p:cNvGrpSpPr/>
          <p:nvPr/>
        </p:nvGrpSpPr>
        <p:grpSpPr>
          <a:xfrm>
            <a:off x="4414753" y="3372030"/>
            <a:ext cx="4361911" cy="2685987"/>
            <a:chOff x="4414753" y="3372030"/>
            <a:chExt cx="4361911" cy="268598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98B02A6-1091-464A-990F-F021A6922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19144" y="4103550"/>
              <a:ext cx="4057520" cy="195446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3A3A385-21D9-C240-B406-0AD3A9ED2378}"/>
                </a:ext>
              </a:extLst>
            </p:cNvPr>
            <p:cNvSpPr/>
            <p:nvPr/>
          </p:nvSpPr>
          <p:spPr>
            <a:xfrm>
              <a:off x="4414753" y="3548550"/>
              <a:ext cx="13444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2400"/>
                </a:spcBef>
                <a:buSzPct val="135000"/>
              </a:pPr>
              <a:r>
                <a:rPr lang="en-CA" b="1" u="sng" spc="-50" dirty="0">
                  <a:solidFill>
                    <a:srgbClr val="0B6B1D"/>
                  </a:solidFill>
                  <a:cs typeface="Tahoma"/>
                </a:rPr>
                <a:t>Quantization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1B4171E-F2D1-BF42-86CC-7A64A3E6B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64105" y="3372030"/>
              <a:ext cx="1525248" cy="686692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40E4C09-27DA-AD43-818F-998AA848F074}"/>
                  </a:ext>
                </a:extLst>
              </p14:cNvPr>
              <p14:cNvContentPartPr/>
              <p14:nvPr/>
            </p14:nvContentPartPr>
            <p14:xfrm>
              <a:off x="2644920" y="908279"/>
              <a:ext cx="1633936" cy="2856123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40E4C09-27DA-AD43-818F-998AA848F07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28721" y="892080"/>
                <a:ext cx="1665974" cy="288816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343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Étapes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7BDCD7-6C21-CF4D-AFFF-0392DCD51350}"/>
              </a:ext>
            </a:extLst>
          </p:cNvPr>
          <p:cNvGrpSpPr/>
          <p:nvPr/>
        </p:nvGrpSpPr>
        <p:grpSpPr>
          <a:xfrm>
            <a:off x="224555" y="1134432"/>
            <a:ext cx="4377008" cy="2757429"/>
            <a:chOff x="4399656" y="3300588"/>
            <a:chExt cx="4377008" cy="275742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98B02A6-1091-464A-990F-F021A6922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9144" y="4103550"/>
              <a:ext cx="4057520" cy="195446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3A3A385-21D9-C240-B406-0AD3A9ED2378}"/>
                </a:ext>
              </a:extLst>
            </p:cNvPr>
            <p:cNvSpPr/>
            <p:nvPr/>
          </p:nvSpPr>
          <p:spPr>
            <a:xfrm>
              <a:off x="4399656" y="3300588"/>
              <a:ext cx="13444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2400"/>
                </a:spcBef>
                <a:buSzPct val="135000"/>
              </a:pPr>
              <a:r>
                <a:rPr lang="en-CA" b="1" u="sng" spc="-50" dirty="0">
                  <a:solidFill>
                    <a:srgbClr val="0B6B1D"/>
                  </a:solidFill>
                  <a:cs typeface="Tahoma"/>
                </a:rPr>
                <a:t>Quantization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1B4171E-F2D1-BF42-86CC-7A64A3E6B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4105" y="3372030"/>
              <a:ext cx="1525248" cy="68669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938313C-0DBA-A143-8BAA-79A61A018EE0}"/>
              </a:ext>
            </a:extLst>
          </p:cNvPr>
          <p:cNvGrpSpPr/>
          <p:nvPr/>
        </p:nvGrpSpPr>
        <p:grpSpPr>
          <a:xfrm>
            <a:off x="641733" y="3936689"/>
            <a:ext cx="7813183" cy="2441645"/>
            <a:chOff x="641733" y="3936689"/>
            <a:chExt cx="7813183" cy="244164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D60A88D-0FDE-2548-85EE-701049DFDEA2}"/>
                </a:ext>
              </a:extLst>
            </p:cNvPr>
            <p:cNvSpPr txBox="1"/>
            <p:nvPr/>
          </p:nvSpPr>
          <p:spPr>
            <a:xfrm>
              <a:off x="641733" y="3936689"/>
              <a:ext cx="7775154" cy="17389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spcBef>
                  <a:spcPts val="2400"/>
                </a:spcBef>
                <a:buSzPct val="135000"/>
                <a:buNone/>
              </a:pPr>
              <a:r>
                <a:rPr lang="fr-CA" sz="2600" b="1" u="sng" spc="-50" dirty="0">
                  <a:latin typeface="+mj-lt"/>
                  <a:cs typeface="Tahoma"/>
                </a:rPr>
                <a:t>Construction du code JPEG (code DC)</a:t>
              </a:r>
            </a:p>
            <a:p>
              <a:pPr marL="594900" lvl="1" indent="-342900">
                <a:lnSpc>
                  <a:spcPct val="100000"/>
                </a:lnSpc>
                <a:spcBef>
                  <a:spcPts val="600"/>
                </a:spcBef>
                <a:buSzPct val="135000"/>
                <a:buFont typeface="Arial" panose="020B0604020202020204" pitchFamily="34" charset="0"/>
                <a:buChar char="•"/>
              </a:pPr>
              <a:r>
                <a:rPr lang="fr-CA" sz="2200" dirty="0">
                  <a:latin typeface="+mj-lt"/>
                  <a:cs typeface="Arial"/>
                </a:rPr>
                <a:t>Différence entre le coefficient DC et celui du bloc précèdent</a:t>
              </a:r>
            </a:p>
            <a:p>
              <a:pPr marL="594900" lvl="1" indent="-342900">
                <a:lnSpc>
                  <a:spcPct val="100000"/>
                </a:lnSpc>
                <a:spcBef>
                  <a:spcPts val="600"/>
                </a:spcBef>
                <a:buSzPct val="135000"/>
                <a:buFont typeface="Arial" panose="020B0604020202020204" pitchFamily="34" charset="0"/>
                <a:buChar char="•"/>
              </a:pPr>
              <a:r>
                <a:rPr lang="fr-CA" sz="2200" dirty="0">
                  <a:latin typeface="+mj-lt"/>
                  <a:cs typeface="Arial"/>
                </a:rPr>
                <a:t>Ex: bloc précèdent: -17</a:t>
              </a:r>
            </a:p>
            <a:p>
              <a:pPr marL="252000" lvl="1">
                <a:lnSpc>
                  <a:spcPct val="100000"/>
                </a:lnSpc>
                <a:spcBef>
                  <a:spcPts val="600"/>
                </a:spcBef>
                <a:buSzPct val="135000"/>
              </a:pPr>
              <a:r>
                <a:rPr lang="fr-CA" sz="2200" dirty="0">
                  <a:latin typeface="+mj-lt"/>
                  <a:cs typeface="Arial"/>
                </a:rPr>
                <a:t>	[-26-(-17)]=-9</a:t>
              </a:r>
            </a:p>
          </p:txBody>
        </p:sp>
        <p:pic>
          <p:nvPicPr>
            <p:cNvPr id="29" name="Picture 28" descr="Diagram&#10;&#10;Description automatically generated">
              <a:extLst>
                <a:ext uri="{FF2B5EF4-FFF2-40B4-BE49-F238E27FC236}">
                  <a16:creationId xmlns:a16="http://schemas.microsoft.com/office/drawing/2014/main" id="{EE4B7DDB-0C34-A442-A87B-4D0631C22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4117" y="4785973"/>
              <a:ext cx="4340799" cy="144430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64AE15-E2EB-E542-9E21-FD5F44CF8CFD}"/>
                </a:ext>
              </a:extLst>
            </p:cNvPr>
            <p:cNvSpPr txBox="1"/>
            <p:nvPr/>
          </p:nvSpPr>
          <p:spPr>
            <a:xfrm>
              <a:off x="4572000" y="6147502"/>
              <a:ext cx="35285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900" dirty="0">
                  <a:latin typeface="+mj-lt"/>
                </a:rPr>
                <a:t>https://</a:t>
              </a:r>
              <a:r>
                <a:rPr lang="fr-CA" sz="900" dirty="0" err="1">
                  <a:latin typeface="+mj-lt"/>
                </a:rPr>
                <a:t>web.stanford.edu</a:t>
              </a:r>
              <a:r>
                <a:rPr lang="fr-CA" sz="900" dirty="0">
                  <a:latin typeface="+mj-lt"/>
                </a:rPr>
                <a:t>/class/ee398a/</a:t>
              </a:r>
              <a:r>
                <a:rPr lang="fr-CA" sz="900" dirty="0" err="1">
                  <a:latin typeface="+mj-lt"/>
                </a:rPr>
                <a:t>handouts</a:t>
              </a:r>
              <a:r>
                <a:rPr lang="fr-CA" sz="900" dirty="0">
                  <a:latin typeface="+mj-lt"/>
                </a:rPr>
                <a:t>/lectures/08-JPEG.pdf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7F9AC7B-46BF-8749-9800-52478ACEA3F4}"/>
              </a:ext>
            </a:extLst>
          </p:cNvPr>
          <p:cNvGrpSpPr/>
          <p:nvPr/>
        </p:nvGrpSpPr>
        <p:grpSpPr>
          <a:xfrm>
            <a:off x="4025375" y="1134432"/>
            <a:ext cx="4974326" cy="1641074"/>
            <a:chOff x="4025375" y="1134432"/>
            <a:chExt cx="4974326" cy="164107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86AE04F-DF9E-EA49-BCB7-CDE40CA2C804}"/>
                </a:ext>
              </a:extLst>
            </p:cNvPr>
            <p:cNvGrpSpPr/>
            <p:nvPr/>
          </p:nvGrpSpPr>
          <p:grpSpPr>
            <a:xfrm>
              <a:off x="4025375" y="1666423"/>
              <a:ext cx="4974326" cy="1109083"/>
              <a:chOff x="3930022" y="1349876"/>
              <a:chExt cx="4974326" cy="1109083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4129FD5-1A1B-9A41-9548-31DE516DF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30022" y="1349876"/>
                <a:ext cx="4974326" cy="307776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78D260D-F251-9C46-BBDC-BFBCD4146430}"/>
                  </a:ext>
                </a:extLst>
              </p:cNvPr>
              <p:cNvSpPr txBox="1"/>
              <p:nvPr/>
            </p:nvSpPr>
            <p:spPr>
              <a:xfrm>
                <a:off x="7220874" y="2089627"/>
                <a:ext cx="16834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dirty="0"/>
                  <a:t>« End of Block »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2BD2840-5DFD-5E47-9CF6-56D448126BF1}"/>
                  </a:ext>
                </a:extLst>
              </p:cNvPr>
              <p:cNvCxnSpPr/>
              <p:nvPr/>
            </p:nvCxnSpPr>
            <p:spPr>
              <a:xfrm flipH="1">
                <a:off x="8416887" y="1753282"/>
                <a:ext cx="209320" cy="3682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4ADC73-A0CA-F044-B408-3A93F27AF87A}"/>
                </a:ext>
              </a:extLst>
            </p:cNvPr>
            <p:cNvSpPr/>
            <p:nvPr/>
          </p:nvSpPr>
          <p:spPr>
            <a:xfrm>
              <a:off x="4889465" y="1134432"/>
              <a:ext cx="32461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2400"/>
                </a:spcBef>
                <a:buSzPct val="135000"/>
              </a:pPr>
              <a:r>
                <a:rPr lang="en-CA" b="1" u="sng" spc="-50" dirty="0" err="1">
                  <a:solidFill>
                    <a:srgbClr val="0B6B1D"/>
                  </a:solidFill>
                  <a:cs typeface="Tahoma"/>
                </a:rPr>
                <a:t>Ordonnancement</a:t>
              </a:r>
              <a:r>
                <a:rPr lang="en-CA" b="1" u="sng" spc="-50" dirty="0">
                  <a:solidFill>
                    <a:srgbClr val="0B6B1D"/>
                  </a:solidFill>
                  <a:cs typeface="Tahoma"/>
                </a:rPr>
                <a:t> des coefficients </a:t>
              </a:r>
            </a:p>
          </p:txBody>
        </p:sp>
      </p:grp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5CFEC8F-14A7-DC45-A472-E49FFE1CC4A9}"/>
              </a:ext>
            </a:extLst>
          </p:cNvPr>
          <p:cNvSpPr/>
          <p:nvPr/>
        </p:nvSpPr>
        <p:spPr>
          <a:xfrm>
            <a:off x="4170517" y="1655368"/>
            <a:ext cx="319489" cy="30777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CE41424-359A-E947-AD83-67F650BB6791}"/>
                  </a:ext>
                </a:extLst>
              </p14:cNvPr>
              <p14:cNvContentPartPr/>
              <p14:nvPr/>
            </p14:nvContentPartPr>
            <p14:xfrm>
              <a:off x="585360" y="1649520"/>
              <a:ext cx="2367360" cy="1647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CE41424-359A-E947-AD83-67F650BB679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9160" y="1633320"/>
                <a:ext cx="2399760" cy="167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376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Étapes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129FD5-1A1B-9A41-9548-31DE516DF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022" y="1052419"/>
            <a:ext cx="4974326" cy="3077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8D260D-F251-9C46-BBDC-BFBCD4146430}"/>
              </a:ext>
            </a:extLst>
          </p:cNvPr>
          <p:cNvSpPr txBox="1"/>
          <p:nvPr/>
        </p:nvSpPr>
        <p:spPr>
          <a:xfrm>
            <a:off x="7220874" y="1792170"/>
            <a:ext cx="16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« End of Block »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2BD2840-5DFD-5E47-9CF6-56D448126BF1}"/>
              </a:ext>
            </a:extLst>
          </p:cNvPr>
          <p:cNvCxnSpPr/>
          <p:nvPr/>
        </p:nvCxnSpPr>
        <p:spPr>
          <a:xfrm flipH="1">
            <a:off x="8416887" y="1455825"/>
            <a:ext cx="209320" cy="3682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D60A88D-0FDE-2548-85EE-701049DFDEA2}"/>
              </a:ext>
            </a:extLst>
          </p:cNvPr>
          <p:cNvSpPr txBox="1"/>
          <p:nvPr/>
        </p:nvSpPr>
        <p:spPr>
          <a:xfrm>
            <a:off x="641733" y="1868776"/>
            <a:ext cx="7775154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Construction du code JPEG (code DC)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Correspondance entre différence et catégorie</a:t>
            </a: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F42A8852-5BC8-244D-91DA-3FB2193E5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011" y="2897556"/>
            <a:ext cx="3983103" cy="3266379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71BBB69-8580-D241-9FC7-F145017B95EE}"/>
              </a:ext>
            </a:extLst>
          </p:cNvPr>
          <p:cNvSpPr/>
          <p:nvPr/>
        </p:nvSpPr>
        <p:spPr>
          <a:xfrm>
            <a:off x="2668470" y="4053297"/>
            <a:ext cx="3888000" cy="180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2752EE-A5EC-5E44-B895-32F14695B788}"/>
              </a:ext>
            </a:extLst>
          </p:cNvPr>
          <p:cNvSpPr txBox="1"/>
          <p:nvPr/>
        </p:nvSpPr>
        <p:spPr>
          <a:xfrm>
            <a:off x="2888655" y="6163935"/>
            <a:ext cx="35285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dirty="0">
                <a:latin typeface="+mj-lt"/>
              </a:rPr>
              <a:t>https://</a:t>
            </a:r>
            <a:r>
              <a:rPr lang="fr-CA" sz="900" dirty="0" err="1">
                <a:latin typeface="+mj-lt"/>
              </a:rPr>
              <a:t>web.stanford.edu</a:t>
            </a:r>
            <a:r>
              <a:rPr lang="fr-CA" sz="900" dirty="0">
                <a:latin typeface="+mj-lt"/>
              </a:rPr>
              <a:t>/class/ee398a/</a:t>
            </a:r>
            <a:r>
              <a:rPr lang="fr-CA" sz="900" dirty="0" err="1">
                <a:latin typeface="+mj-lt"/>
              </a:rPr>
              <a:t>handouts</a:t>
            </a:r>
            <a:r>
              <a:rPr lang="fr-CA" sz="900" dirty="0">
                <a:latin typeface="+mj-lt"/>
              </a:rPr>
              <a:t>/lectures/08-JPEG.pdf</a:t>
            </a:r>
          </a:p>
        </p:txBody>
      </p:sp>
    </p:spTree>
    <p:extLst>
      <p:ext uri="{BB962C8B-B14F-4D97-AF65-F5344CB8AC3E}">
        <p14:creationId xmlns:p14="http://schemas.microsoft.com/office/powerpoint/2010/main" val="2557166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Étapes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60A88D-0FDE-2548-85EE-701049DFDEA2}"/>
              </a:ext>
            </a:extLst>
          </p:cNvPr>
          <p:cNvSpPr txBox="1"/>
          <p:nvPr/>
        </p:nvSpPr>
        <p:spPr>
          <a:xfrm>
            <a:off x="684423" y="1132378"/>
            <a:ext cx="7775154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Construction du code JPEG (code DC)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Correspondance entre catégorie et mot de code 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BA5E4491-132D-384E-8666-AF017CCDB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307" y="2255978"/>
            <a:ext cx="5129729" cy="3704804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CC2E5E9-7392-B746-A69B-7CC35E61C568}"/>
              </a:ext>
            </a:extLst>
          </p:cNvPr>
          <p:cNvSpPr/>
          <p:nvPr/>
        </p:nvSpPr>
        <p:spPr>
          <a:xfrm>
            <a:off x="2149595" y="3733809"/>
            <a:ext cx="4860000" cy="180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D0E537-7F2C-0847-B0B1-32E0E88AC3DC}"/>
              </a:ext>
            </a:extLst>
          </p:cNvPr>
          <p:cNvSpPr txBox="1"/>
          <p:nvPr/>
        </p:nvSpPr>
        <p:spPr>
          <a:xfrm>
            <a:off x="3007605" y="5908713"/>
            <a:ext cx="35285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dirty="0">
                <a:latin typeface="+mj-lt"/>
              </a:rPr>
              <a:t>https://</a:t>
            </a:r>
            <a:r>
              <a:rPr lang="fr-CA" sz="900" dirty="0" err="1">
                <a:latin typeface="+mj-lt"/>
              </a:rPr>
              <a:t>web.stanford.edu</a:t>
            </a:r>
            <a:r>
              <a:rPr lang="fr-CA" sz="900" dirty="0">
                <a:latin typeface="+mj-lt"/>
              </a:rPr>
              <a:t>/class/ee398a/</a:t>
            </a:r>
            <a:r>
              <a:rPr lang="fr-CA" sz="900" dirty="0" err="1">
                <a:latin typeface="+mj-lt"/>
              </a:rPr>
              <a:t>handouts</a:t>
            </a:r>
            <a:r>
              <a:rPr lang="fr-CA" sz="900" dirty="0">
                <a:latin typeface="+mj-lt"/>
              </a:rPr>
              <a:t>/lectures/08-JPEG.pdf</a:t>
            </a:r>
          </a:p>
        </p:txBody>
      </p:sp>
    </p:spTree>
    <p:extLst>
      <p:ext uri="{BB962C8B-B14F-4D97-AF65-F5344CB8AC3E}">
        <p14:creationId xmlns:p14="http://schemas.microsoft.com/office/powerpoint/2010/main" val="554721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Étapes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60A88D-0FDE-2548-85EE-701049DFDEA2}"/>
              </a:ext>
            </a:extLst>
          </p:cNvPr>
          <p:cNvSpPr txBox="1"/>
          <p:nvPr/>
        </p:nvSpPr>
        <p:spPr>
          <a:xfrm>
            <a:off x="684423" y="1132378"/>
            <a:ext cx="7775154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Construction du code JPEG (code DC)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Mot de code complet : 7 bits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4 bits manquants : généré a partir des bits moins signifiants 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Pour une différence de -9 :  10111 ou 0110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Code complet : 1010110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2EDF42-3B1C-ED43-A10D-17C467ED5D34}"/>
              </a:ext>
            </a:extLst>
          </p:cNvPr>
          <p:cNvSpPr txBox="1"/>
          <p:nvPr/>
        </p:nvSpPr>
        <p:spPr>
          <a:xfrm>
            <a:off x="684423" y="3453788"/>
            <a:ext cx="7775154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Construction du code JPEG (code AC)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Chaque code </a:t>
            </a:r>
            <a:r>
              <a:rPr lang="fr-CA" sz="2200" dirty="0" err="1">
                <a:latin typeface="+mj-lt"/>
                <a:cs typeface="Arial"/>
              </a:rPr>
              <a:t>Huffman</a:t>
            </a:r>
            <a:r>
              <a:rPr lang="fr-CA" sz="2200" dirty="0">
                <a:latin typeface="+mj-lt"/>
                <a:cs typeface="Arial"/>
              </a:rPr>
              <a:t> pour les coefficients AC dépend du 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nombre de coefficients pas égales a zéro qui précède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La catégorie de magnitude </a:t>
            </a:r>
          </a:p>
        </p:txBody>
      </p:sp>
    </p:spTree>
    <p:extLst>
      <p:ext uri="{BB962C8B-B14F-4D97-AF65-F5344CB8AC3E}">
        <p14:creationId xmlns:p14="http://schemas.microsoft.com/office/powerpoint/2010/main" val="2554097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Étapes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2EDF42-3B1C-ED43-A10D-17C467ED5D34}"/>
              </a:ext>
            </a:extLst>
          </p:cNvPr>
          <p:cNvSpPr txBox="1"/>
          <p:nvPr/>
        </p:nvSpPr>
        <p:spPr>
          <a:xfrm>
            <a:off x="496957" y="1453763"/>
            <a:ext cx="80851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Construction du code JPEG (code AC)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Ex: -3 sans coefficients précédents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Catégorie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22221A-40E7-A745-A1CF-1631E57AB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991" y="997601"/>
            <a:ext cx="5955547" cy="368487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9CCBFB72-FCF9-D744-8875-0AE372D8B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688" y="2864877"/>
            <a:ext cx="5904595" cy="3427039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02FA89A-0FB7-6644-AEC0-76F2A565C7B6}"/>
              </a:ext>
            </a:extLst>
          </p:cNvPr>
          <p:cNvSpPr/>
          <p:nvPr/>
        </p:nvSpPr>
        <p:spPr>
          <a:xfrm>
            <a:off x="1640940" y="3748361"/>
            <a:ext cx="5575108" cy="16525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C25482-CBDF-724D-B7F2-19AFEF295935}"/>
              </a:ext>
            </a:extLst>
          </p:cNvPr>
          <p:cNvSpPr txBox="1"/>
          <p:nvPr/>
        </p:nvSpPr>
        <p:spPr>
          <a:xfrm>
            <a:off x="2686948" y="6220568"/>
            <a:ext cx="35285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dirty="0">
                <a:latin typeface="+mj-lt"/>
              </a:rPr>
              <a:t>https://</a:t>
            </a:r>
            <a:r>
              <a:rPr lang="fr-CA" sz="900" dirty="0" err="1">
                <a:latin typeface="+mj-lt"/>
              </a:rPr>
              <a:t>web.stanford.edu</a:t>
            </a:r>
            <a:r>
              <a:rPr lang="fr-CA" sz="900" dirty="0">
                <a:latin typeface="+mj-lt"/>
              </a:rPr>
              <a:t>/class/ee398a/</a:t>
            </a:r>
            <a:r>
              <a:rPr lang="fr-CA" sz="900" dirty="0" err="1">
                <a:latin typeface="+mj-lt"/>
              </a:rPr>
              <a:t>handouts</a:t>
            </a:r>
            <a:r>
              <a:rPr lang="fr-CA" sz="900" dirty="0">
                <a:latin typeface="+mj-lt"/>
              </a:rPr>
              <a:t>/lectures/08-JPEG.pdf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49AED2A-0172-8B4C-AB72-0E3100970F25}"/>
                  </a:ext>
                </a:extLst>
              </p14:cNvPr>
              <p14:cNvContentPartPr/>
              <p14:nvPr/>
            </p14:nvContentPartPr>
            <p14:xfrm>
              <a:off x="2202120" y="956880"/>
              <a:ext cx="303480" cy="447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49AED2A-0172-8B4C-AB72-0E3100970F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85920" y="940680"/>
                <a:ext cx="335880" cy="47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7922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Étapes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2EDF42-3B1C-ED43-A10D-17C467ED5D34}"/>
              </a:ext>
            </a:extLst>
          </p:cNvPr>
          <p:cNvSpPr txBox="1"/>
          <p:nvPr/>
        </p:nvSpPr>
        <p:spPr>
          <a:xfrm>
            <a:off x="496958" y="1652069"/>
            <a:ext cx="4075042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Construction du code JPEG (code AC)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Ex: -3 sans coefficients précédents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Catégorie 2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01 (sans bit précédents)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2 bits manquants (généré a partir des 2 bits moins signifiant)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cs typeface="Arial"/>
              </a:rPr>
              <a:t>0100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22221A-40E7-A745-A1CF-1631E57AB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991" y="1195907"/>
            <a:ext cx="5955547" cy="368487"/>
          </a:xfrm>
          <a:prstGeom prst="rect">
            <a:avLst/>
          </a:prstGeom>
        </p:spPr>
      </p:pic>
      <p:pic>
        <p:nvPicPr>
          <p:cNvPr id="15" name="Picture 14" descr="Table&#10;&#10;Description automatically generated with medium confidence">
            <a:extLst>
              <a:ext uri="{FF2B5EF4-FFF2-40B4-BE49-F238E27FC236}">
                <a16:creationId xmlns:a16="http://schemas.microsoft.com/office/drawing/2014/main" id="{61FCE8AB-BA49-BB48-8229-5BCEF02E9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548" y="2521538"/>
            <a:ext cx="4378133" cy="3698542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DD2DFB8-3E1C-5046-B7B4-FC0B2FD73010}"/>
              </a:ext>
            </a:extLst>
          </p:cNvPr>
          <p:cNvSpPr/>
          <p:nvPr/>
        </p:nvSpPr>
        <p:spPr>
          <a:xfrm>
            <a:off x="4635125" y="3117684"/>
            <a:ext cx="4212000" cy="144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151419-6E66-944F-AF52-1A28DB9CA269}"/>
              </a:ext>
            </a:extLst>
          </p:cNvPr>
          <p:cNvSpPr txBox="1"/>
          <p:nvPr/>
        </p:nvSpPr>
        <p:spPr>
          <a:xfrm>
            <a:off x="4979622" y="6257672"/>
            <a:ext cx="35285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dirty="0">
                <a:latin typeface="+mj-lt"/>
              </a:rPr>
              <a:t>https://</a:t>
            </a:r>
            <a:r>
              <a:rPr lang="fr-CA" sz="900" dirty="0" err="1">
                <a:latin typeface="+mj-lt"/>
              </a:rPr>
              <a:t>web.stanford.edu</a:t>
            </a:r>
            <a:r>
              <a:rPr lang="fr-CA" sz="900" dirty="0">
                <a:latin typeface="+mj-lt"/>
              </a:rPr>
              <a:t>/class/ee398a/</a:t>
            </a:r>
            <a:r>
              <a:rPr lang="fr-CA" sz="900" dirty="0" err="1">
                <a:latin typeface="+mj-lt"/>
              </a:rPr>
              <a:t>handouts</a:t>
            </a:r>
            <a:r>
              <a:rPr lang="fr-CA" sz="900" dirty="0">
                <a:latin typeface="+mj-lt"/>
              </a:rPr>
              <a:t>/lectures/08-JPEG.pdf</a:t>
            </a:r>
          </a:p>
        </p:txBody>
      </p:sp>
    </p:spTree>
    <p:extLst>
      <p:ext uri="{BB962C8B-B14F-4D97-AF65-F5344CB8AC3E}">
        <p14:creationId xmlns:p14="http://schemas.microsoft.com/office/powerpoint/2010/main" val="1443825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Étapes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22221A-40E7-A745-A1CF-1631E57AB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693" y="1655537"/>
            <a:ext cx="6489739" cy="401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C31A49-5292-BA4D-9995-3B6094324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022" y="3429000"/>
            <a:ext cx="5956300" cy="6604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17025CB-CC41-9B4E-8205-10624586F3E9}"/>
              </a:ext>
            </a:extLst>
          </p:cNvPr>
          <p:cNvCxnSpPr/>
          <p:nvPr/>
        </p:nvCxnSpPr>
        <p:spPr>
          <a:xfrm>
            <a:off x="4497946" y="2401677"/>
            <a:ext cx="0" cy="8262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D0D3FE-214F-6D4B-9EBF-9E024101387F}"/>
                  </a:ext>
                </a:extLst>
              </p:cNvPr>
              <p:cNvSpPr txBox="1"/>
              <p:nvPr/>
            </p:nvSpPr>
            <p:spPr>
              <a:xfrm>
                <a:off x="3195441" y="4716945"/>
                <a:ext cx="2601803" cy="4855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dirty="0">
                    <a:latin typeface="+mj-lt"/>
                  </a:rPr>
                  <a:t>Compression: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A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92</m:t>
                        </m:r>
                      </m:den>
                    </m:f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5.6</m:t>
                    </m:r>
                  </m:oMath>
                </a14:m>
                <a:endParaRPr lang="fr-CA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D0D3FE-214F-6D4B-9EBF-9E02410138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441" y="4716945"/>
                <a:ext cx="2601803" cy="485518"/>
              </a:xfrm>
              <a:prstGeom prst="rect">
                <a:avLst/>
              </a:prstGeom>
              <a:blipFill>
                <a:blip r:embed="rId5"/>
                <a:stretch>
                  <a:fillRect l="-1942" b="-7692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9277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Étapes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décodage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6654AB-5AA1-3947-B374-3CA9E8BB3769}"/>
              </a:ext>
            </a:extLst>
          </p:cNvPr>
          <p:cNvSpPr txBox="1"/>
          <p:nvPr/>
        </p:nvSpPr>
        <p:spPr>
          <a:xfrm>
            <a:off x="248476" y="6197420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536DFF-2CFC-3F46-8637-C0FEB0C68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821" y="1467113"/>
            <a:ext cx="5956300" cy="660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4C5215-7629-3A48-B1C4-2E60D30B3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971" y="3463678"/>
            <a:ext cx="6489739" cy="401539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0A9B639-8881-D844-810E-81F4F96A78DF}"/>
              </a:ext>
            </a:extLst>
          </p:cNvPr>
          <p:cNvCxnSpPr>
            <a:cxnSpLocks/>
          </p:cNvCxnSpPr>
          <p:nvPr/>
        </p:nvCxnSpPr>
        <p:spPr>
          <a:xfrm>
            <a:off x="4553030" y="2308872"/>
            <a:ext cx="0" cy="8639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501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Étapes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décodage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6654AB-5AA1-3947-B374-3CA9E8BB3769}"/>
              </a:ext>
            </a:extLst>
          </p:cNvPr>
          <p:cNvSpPr txBox="1"/>
          <p:nvPr/>
        </p:nvSpPr>
        <p:spPr>
          <a:xfrm>
            <a:off x="248476" y="6197420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1164032-7114-AD49-9A2E-846765B35E31}"/>
              </a:ext>
            </a:extLst>
          </p:cNvPr>
          <p:cNvGrpSpPr/>
          <p:nvPr/>
        </p:nvGrpSpPr>
        <p:grpSpPr>
          <a:xfrm>
            <a:off x="501946" y="3592787"/>
            <a:ext cx="3996000" cy="2404210"/>
            <a:chOff x="4740317" y="948198"/>
            <a:chExt cx="3996000" cy="2404210"/>
          </a:xfrm>
        </p:grpSpPr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84663ACB-CD53-A847-8968-F6E5FA061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037" y="948198"/>
              <a:ext cx="2209800" cy="533400"/>
            </a:xfrm>
            <a:prstGeom prst="rect">
              <a:avLst/>
            </a:prstGeom>
          </p:spPr>
        </p:pic>
        <p:pic>
          <p:nvPicPr>
            <p:cNvPr id="5" name="Picture 4" descr="Table&#10;&#10;Description automatically generated">
              <a:extLst>
                <a:ext uri="{FF2B5EF4-FFF2-40B4-BE49-F238E27FC236}">
                  <a16:creationId xmlns:a16="http://schemas.microsoft.com/office/drawing/2014/main" id="{82706D36-8B93-0942-9438-6F5E1CCB9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0317" y="1595666"/>
              <a:ext cx="3996000" cy="1756742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70E9BF8-0990-3F4A-A7BF-70840A1F3288}"/>
                </a:ext>
              </a:extLst>
            </p:cNvPr>
            <p:cNvSpPr/>
            <p:nvPr/>
          </p:nvSpPr>
          <p:spPr>
            <a:xfrm>
              <a:off x="4740317" y="1061570"/>
              <a:ext cx="16217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2400"/>
                </a:spcBef>
                <a:buSzPct val="135000"/>
              </a:pPr>
              <a:r>
                <a:rPr lang="en-CA" b="1" u="sng" spc="-50" dirty="0">
                  <a:solidFill>
                    <a:srgbClr val="0B6B1D"/>
                  </a:solidFill>
                  <a:cs typeface="Tahoma"/>
                </a:rPr>
                <a:t>De-quantization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3AAE8D4-23C7-5541-8A04-80F523106A22}"/>
              </a:ext>
            </a:extLst>
          </p:cNvPr>
          <p:cNvGrpSpPr/>
          <p:nvPr/>
        </p:nvGrpSpPr>
        <p:grpSpPr>
          <a:xfrm>
            <a:off x="4716489" y="982291"/>
            <a:ext cx="4350193" cy="2372680"/>
            <a:chOff x="4716489" y="982291"/>
            <a:chExt cx="4350193" cy="237268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0A1708A-F4B0-B34E-9AFF-86E6F664D5BB}"/>
                </a:ext>
              </a:extLst>
            </p:cNvPr>
            <p:cNvSpPr/>
            <p:nvPr/>
          </p:nvSpPr>
          <p:spPr>
            <a:xfrm>
              <a:off x="4716489" y="982291"/>
              <a:ext cx="12388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2400"/>
                </a:spcBef>
                <a:buSzPct val="135000"/>
              </a:pPr>
              <a:r>
                <a:rPr lang="en-CA" b="1" u="sng" spc="-50" dirty="0">
                  <a:solidFill>
                    <a:srgbClr val="0B6B1D"/>
                  </a:solidFill>
                  <a:cs typeface="Tahoma"/>
                </a:rPr>
                <a:t>Inverse DCT</a:t>
              </a:r>
            </a:p>
          </p:txBody>
        </p:sp>
        <p:pic>
          <p:nvPicPr>
            <p:cNvPr id="20" name="Picture 19" descr="Table&#10;&#10;Description automatically generated">
              <a:extLst>
                <a:ext uri="{FF2B5EF4-FFF2-40B4-BE49-F238E27FC236}">
                  <a16:creationId xmlns:a16="http://schemas.microsoft.com/office/drawing/2014/main" id="{57346F6B-CF0B-9544-83C6-D7EC936F7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16489" y="1557708"/>
              <a:ext cx="4350193" cy="1797263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EFE936C-0077-9C4A-AABC-492B3D22681B}"/>
              </a:ext>
            </a:extLst>
          </p:cNvPr>
          <p:cNvGrpSpPr/>
          <p:nvPr/>
        </p:nvGrpSpPr>
        <p:grpSpPr>
          <a:xfrm>
            <a:off x="248476" y="986843"/>
            <a:ext cx="4353087" cy="2356944"/>
            <a:chOff x="248476" y="986843"/>
            <a:chExt cx="4353087" cy="235694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01317D0-07B0-B042-A40F-0A4917F93F04}"/>
                </a:ext>
              </a:extLst>
            </p:cNvPr>
            <p:cNvSpPr/>
            <p:nvPr/>
          </p:nvSpPr>
          <p:spPr>
            <a:xfrm>
              <a:off x="248476" y="986843"/>
              <a:ext cx="2229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2400"/>
                </a:spcBef>
                <a:buSzPct val="135000"/>
              </a:pPr>
              <a:r>
                <a:rPr lang="fr-CA" b="1" u="sng" spc="-50" dirty="0">
                  <a:solidFill>
                    <a:srgbClr val="0B6B1D"/>
                  </a:solidFill>
                  <a:cs typeface="Tahoma"/>
                </a:rPr>
                <a:t>Coefficients </a:t>
              </a:r>
              <a:r>
                <a:rPr lang="fr-CA" b="1" u="sng" spc="-50" dirty="0" err="1">
                  <a:solidFill>
                    <a:srgbClr val="0B6B1D"/>
                  </a:solidFill>
                  <a:cs typeface="Tahoma"/>
                </a:rPr>
                <a:t>Quantisés</a:t>
              </a:r>
              <a:r>
                <a:rPr lang="fr-CA" b="1" u="sng" spc="-50" dirty="0">
                  <a:solidFill>
                    <a:srgbClr val="0B6B1D"/>
                  </a:solidFill>
                  <a:cs typeface="Tahoma"/>
                </a:rPr>
                <a:t> </a:t>
              </a:r>
            </a:p>
          </p:txBody>
        </p:sp>
        <p:pic>
          <p:nvPicPr>
            <p:cNvPr id="25" name="Picture 24" descr="Table&#10;&#10;Description automatically generated">
              <a:extLst>
                <a:ext uri="{FF2B5EF4-FFF2-40B4-BE49-F238E27FC236}">
                  <a16:creationId xmlns:a16="http://schemas.microsoft.com/office/drawing/2014/main" id="{C4776989-078B-5C4A-8713-AE707365E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5946" y="1546524"/>
              <a:ext cx="4325617" cy="179726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9A0363F-2558-564B-9E9F-9A5A0288410E}"/>
              </a:ext>
            </a:extLst>
          </p:cNvPr>
          <p:cNvGrpSpPr/>
          <p:nvPr/>
        </p:nvGrpSpPr>
        <p:grpSpPr>
          <a:xfrm>
            <a:off x="4572000" y="3674821"/>
            <a:ext cx="4303161" cy="2362697"/>
            <a:chOff x="4572000" y="3674821"/>
            <a:chExt cx="4303161" cy="2362697"/>
          </a:xfrm>
        </p:grpSpPr>
        <p:pic>
          <p:nvPicPr>
            <p:cNvPr id="29" name="Picture 28" descr="A picture containing text, receipt&#10;&#10;Description automatically generated">
              <a:extLst>
                <a:ext uri="{FF2B5EF4-FFF2-40B4-BE49-F238E27FC236}">
                  <a16:creationId xmlns:a16="http://schemas.microsoft.com/office/drawing/2014/main" id="{2E32149E-4C72-0F4C-8969-87EC72E19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72000" y="4240255"/>
              <a:ext cx="4303161" cy="1797263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B6CB5C8-396A-A346-A11F-1A2BC643CFA0}"/>
                </a:ext>
              </a:extLst>
            </p:cNvPr>
            <p:cNvSpPr/>
            <p:nvPr/>
          </p:nvSpPr>
          <p:spPr>
            <a:xfrm>
              <a:off x="4716489" y="3674821"/>
              <a:ext cx="33756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2400"/>
                </a:spcBef>
                <a:buSzPct val="135000"/>
              </a:pPr>
              <a:r>
                <a:rPr lang="fr-CA" b="1" u="sng" spc="-50" dirty="0">
                  <a:solidFill>
                    <a:srgbClr val="0B6B1D"/>
                  </a:solidFill>
                  <a:cs typeface="Tahoma"/>
                </a:rPr>
                <a:t>De-normalisation (« </a:t>
              </a:r>
              <a:r>
                <a:rPr lang="fr-CA" b="1" u="sng" spc="-50" dirty="0" err="1">
                  <a:solidFill>
                    <a:srgbClr val="0B6B1D"/>
                  </a:solidFill>
                  <a:cs typeface="Tahoma"/>
                </a:rPr>
                <a:t>level</a:t>
              </a:r>
              <a:r>
                <a:rPr lang="fr-CA" b="1" u="sng" spc="-50" dirty="0">
                  <a:solidFill>
                    <a:srgbClr val="0B6B1D"/>
                  </a:solidFill>
                  <a:cs typeface="Tahoma"/>
                </a:rPr>
                <a:t> </a:t>
              </a:r>
              <a:r>
                <a:rPr lang="fr-CA" b="1" u="sng" spc="-50" dirty="0" err="1">
                  <a:solidFill>
                    <a:srgbClr val="0B6B1D"/>
                  </a:solidFill>
                  <a:cs typeface="Tahoma"/>
                </a:rPr>
                <a:t>shifting</a:t>
              </a:r>
              <a:r>
                <a:rPr lang="fr-CA" b="1" u="sng" spc="-50" dirty="0">
                  <a:solidFill>
                    <a:srgbClr val="0B6B1D"/>
                  </a:solidFill>
                  <a:cs typeface="Tahoma"/>
                </a:rPr>
                <a:t> »)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895451A-1756-714C-BE64-9C7356811718}"/>
                  </a:ext>
                </a:extLst>
              </p14:cNvPr>
              <p14:cNvContentPartPr/>
              <p14:nvPr/>
            </p14:nvContentPartPr>
            <p14:xfrm>
              <a:off x="6545160" y="741240"/>
              <a:ext cx="1411920" cy="641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895451A-1756-714C-BE64-9C735681171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28960" y="725040"/>
                <a:ext cx="1444320" cy="67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770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453350"/>
            <a:ext cx="8358939" cy="4821719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highlight>
                  <a:srgbClr val="FFFF00"/>
                </a:highlight>
                <a:latin typeface="+mj-lt"/>
                <a:cs typeface="Tahoma"/>
              </a:rPr>
              <a:t>͏͏</a:t>
            </a:r>
            <a:r>
              <a:rPr lang="fr-FR" sz="2200" b="1" spc="-45" dirty="0">
                <a:latin typeface="+mj-lt"/>
                <a:cs typeface="Tahoma"/>
              </a:rPr>
              <a:t>Codage par transformée par blocs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Démarche générale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Choix de la transformée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Sélection et quantification des coefficients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Redondance structurelle et codage des symboles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Exemple : codage JPEG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Codage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en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ondelettes</a:t>
            </a:r>
            <a:endParaRPr lang="en-CA" sz="22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Codage prédictif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prédictif sans et avec perte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Structure et spécification des prédicteurs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Quantification de l’erreur de prédiction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Éléments</a:t>
            </a:r>
            <a:r>
              <a:rPr lang="en-CA" sz="2200" b="1" spc="-45" dirty="0">
                <a:latin typeface="+mj-lt"/>
                <a:cs typeface="Tahoma"/>
              </a:rPr>
              <a:t> de « </a:t>
            </a:r>
            <a:r>
              <a:rPr lang="en-CA" sz="2200" b="1" spc="-45" dirty="0" err="1">
                <a:latin typeface="+mj-lt"/>
                <a:cs typeface="Tahoma"/>
              </a:rPr>
              <a:t>tatouage</a:t>
            </a:r>
            <a:r>
              <a:rPr lang="en-CA" sz="2200" b="1" spc="-45" dirty="0">
                <a:latin typeface="+mj-lt"/>
                <a:cs typeface="Tahoma"/>
              </a:rPr>
              <a:t> numérique » (</a:t>
            </a:r>
            <a:r>
              <a:rPr lang="en-CA" sz="2200" b="1" i="1" spc="-45" dirty="0">
                <a:latin typeface="+mj-lt"/>
                <a:cs typeface="Tahoma"/>
              </a:rPr>
              <a:t>watermarking</a:t>
            </a:r>
            <a:r>
              <a:rPr lang="en-CA" sz="2200" b="1" spc="-45" dirty="0">
                <a:latin typeface="+mj-lt"/>
                <a:cs typeface="Tahoma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14F699B-F2DD-1541-BF64-60303DF11C91}"/>
              </a:ext>
            </a:extLst>
          </p:cNvPr>
          <p:cNvSpPr/>
          <p:nvPr/>
        </p:nvSpPr>
        <p:spPr>
          <a:xfrm>
            <a:off x="436146" y="1462045"/>
            <a:ext cx="7994910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4173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Étapes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décodage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A8971C-741E-074D-A41D-9C85A9407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172" y="1263830"/>
            <a:ext cx="4343400" cy="2108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1A7E6F-4F47-D64C-82E7-294E5C375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76" y="1258113"/>
            <a:ext cx="4030380" cy="2113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417CE0-B2E3-A146-A760-9A6BD0910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7162" y="3798458"/>
            <a:ext cx="4584700" cy="22479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8CF4E13-724E-9943-A5DB-CA39E6A6CDA5}"/>
              </a:ext>
            </a:extLst>
          </p:cNvPr>
          <p:cNvSpPr/>
          <p:nvPr/>
        </p:nvSpPr>
        <p:spPr>
          <a:xfrm>
            <a:off x="248476" y="832783"/>
            <a:ext cx="1655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400"/>
              </a:spcBef>
              <a:buSzPct val="135000"/>
            </a:pPr>
            <a:r>
              <a:rPr lang="en-CA" b="1" u="sng" spc="-50" dirty="0">
                <a:solidFill>
                  <a:srgbClr val="0B6B1D"/>
                </a:solidFill>
                <a:cs typeface="Tahoma"/>
              </a:rPr>
              <a:t>Image de </a:t>
            </a:r>
            <a:r>
              <a:rPr lang="en-CA" b="1" u="sng" spc="-50" dirty="0" err="1">
                <a:solidFill>
                  <a:srgbClr val="0B6B1D"/>
                </a:solidFill>
                <a:cs typeface="Tahoma"/>
              </a:rPr>
              <a:t>départ</a:t>
            </a:r>
            <a:endParaRPr lang="en-CA" b="1" u="sng" spc="-50" dirty="0">
              <a:solidFill>
                <a:srgbClr val="0B6B1D"/>
              </a:solidFill>
              <a:cs typeface="Tahoma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31EEC8-7C9C-314D-87B9-0415738474B6}"/>
              </a:ext>
            </a:extLst>
          </p:cNvPr>
          <p:cNvSpPr/>
          <p:nvPr/>
        </p:nvSpPr>
        <p:spPr>
          <a:xfrm>
            <a:off x="4639172" y="832783"/>
            <a:ext cx="1532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400"/>
              </a:spcBef>
              <a:buSzPct val="135000"/>
            </a:pPr>
            <a:r>
              <a:rPr lang="en-CA" b="1" u="sng" spc="-50" dirty="0" err="1">
                <a:solidFill>
                  <a:srgbClr val="0B6B1D"/>
                </a:solidFill>
                <a:cs typeface="Tahoma"/>
              </a:rPr>
              <a:t>Réconstruction</a:t>
            </a:r>
            <a:endParaRPr lang="en-CA" b="1" u="sng" spc="-50" dirty="0">
              <a:solidFill>
                <a:srgbClr val="0B6B1D"/>
              </a:solidFill>
              <a:cs typeface="Tahoma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023852-D750-2048-87B6-E386ED36C21F}"/>
              </a:ext>
            </a:extLst>
          </p:cNvPr>
          <p:cNvSpPr/>
          <p:nvPr/>
        </p:nvSpPr>
        <p:spPr>
          <a:xfrm>
            <a:off x="2425019" y="3398228"/>
            <a:ext cx="1111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400"/>
              </a:spcBef>
              <a:buSzPct val="135000"/>
            </a:pPr>
            <a:r>
              <a:rPr lang="en-CA" b="1" u="sng" spc="-50" dirty="0">
                <a:solidFill>
                  <a:srgbClr val="0B6B1D"/>
                </a:solidFill>
                <a:cs typeface="Tahoma"/>
              </a:rPr>
              <a:t>Difference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6654AB-5AA1-3947-B374-3CA9E8BB3769}"/>
              </a:ext>
            </a:extLst>
          </p:cNvPr>
          <p:cNvSpPr txBox="1"/>
          <p:nvPr/>
        </p:nvSpPr>
        <p:spPr>
          <a:xfrm>
            <a:off x="248476" y="6197420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6C61CB-B342-DE4C-AA5B-973E88728FA6}"/>
              </a:ext>
            </a:extLst>
          </p:cNvPr>
          <p:cNvSpPr txBox="1"/>
          <p:nvPr/>
        </p:nvSpPr>
        <p:spPr>
          <a:xfrm>
            <a:off x="7293166" y="4318612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latin typeface="+mj-lt"/>
              </a:rPr>
              <a:t>RMSE = 5.8</a:t>
            </a:r>
          </a:p>
        </p:txBody>
      </p:sp>
    </p:spTree>
    <p:extLst>
      <p:ext uri="{BB962C8B-B14F-4D97-AF65-F5344CB8AC3E}">
        <p14:creationId xmlns:p14="http://schemas.microsoft.com/office/powerpoint/2010/main" val="4233119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JPEG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77D41B-6DF2-4DF8-B4D5-73AFC615FA09}"/>
              </a:ext>
            </a:extLst>
          </p:cNvPr>
          <p:cNvSpPr txBox="1"/>
          <p:nvPr/>
        </p:nvSpPr>
        <p:spPr>
          <a:xfrm>
            <a:off x="479096" y="5932687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D6DB32F-8B30-4D6D-BCFC-A64F0A3DFE15}"/>
              </a:ext>
            </a:extLst>
          </p:cNvPr>
          <p:cNvCxnSpPr>
            <a:cxnSpLocks/>
          </p:cNvCxnSpPr>
          <p:nvPr/>
        </p:nvCxnSpPr>
        <p:spPr>
          <a:xfrm>
            <a:off x="496957" y="116948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F5604D2-A1E3-4A1C-8D5F-5E0C0562B959}"/>
              </a:ext>
            </a:extLst>
          </p:cNvPr>
          <p:cNvSpPr txBox="1"/>
          <p:nvPr/>
        </p:nvSpPr>
        <p:spPr>
          <a:xfrm>
            <a:off x="355599" y="263530"/>
            <a:ext cx="80075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Codage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JPEG</a:t>
            </a:r>
          </a:p>
          <a:p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Exemple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résultat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7478D3-93CA-400C-8DCC-335E88E81366}"/>
              </a:ext>
            </a:extLst>
          </p:cNvPr>
          <p:cNvGrpSpPr/>
          <p:nvPr/>
        </p:nvGrpSpPr>
        <p:grpSpPr>
          <a:xfrm>
            <a:off x="487948" y="1258783"/>
            <a:ext cx="8525423" cy="4673903"/>
            <a:chOff x="487948" y="1258783"/>
            <a:chExt cx="8525423" cy="4673903"/>
          </a:xfrm>
        </p:grpSpPr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3FA9A4E8-2F42-4E44-AB37-82390ABC83E0}"/>
                </a:ext>
              </a:extLst>
            </p:cNvPr>
            <p:cNvSpPr txBox="1">
              <a:spLocks/>
            </p:cNvSpPr>
            <p:nvPr/>
          </p:nvSpPr>
          <p:spPr>
            <a:xfrm>
              <a:off x="487948" y="1258783"/>
              <a:ext cx="8525423" cy="4673903"/>
            </a:xfrm>
            <a:prstGeom prst="rect">
              <a:avLst/>
            </a:prstGeom>
          </p:spPr>
          <p:txBody>
            <a:bodyPr>
              <a:norm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2400"/>
                </a:spcBef>
                <a:buSzPct val="135000"/>
                <a:buNone/>
              </a:pPr>
              <a:r>
                <a:rPr lang="en-CA" sz="25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Taux</a:t>
              </a:r>
              <a:r>
                <a:rPr lang="en-CA" sz="25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 de compression de 25 et de 52</a:t>
              </a:r>
            </a:p>
          </p:txBody>
        </p:sp>
        <p:sp>
          <p:nvSpPr>
            <p:cNvPr id="23" name="object 15">
              <a:extLst>
                <a:ext uri="{FF2B5EF4-FFF2-40B4-BE49-F238E27FC236}">
                  <a16:creationId xmlns:a16="http://schemas.microsoft.com/office/drawing/2014/main" id="{CC46D6D3-9FE1-4A31-BE84-BA6219F7786B}"/>
                </a:ext>
              </a:extLst>
            </p:cNvPr>
            <p:cNvSpPr/>
            <p:nvPr/>
          </p:nvSpPr>
          <p:spPr>
            <a:xfrm>
              <a:off x="1430821" y="1812773"/>
              <a:ext cx="6216887" cy="40327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71092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453350"/>
            <a:ext cx="8358939" cy="4821719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highlight>
                  <a:srgbClr val="FFFF00"/>
                </a:highlight>
                <a:latin typeface="+mj-lt"/>
                <a:cs typeface="Tahoma"/>
              </a:rPr>
              <a:t>͏͏</a:t>
            </a:r>
            <a:r>
              <a:rPr lang="fr-FR" sz="2200" b="1" spc="-45" dirty="0">
                <a:latin typeface="+mj-lt"/>
                <a:cs typeface="Tahoma"/>
              </a:rPr>
              <a:t>Codage par transformée par blocs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Démarche générale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Choix de la transformée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Sélection et quantification des coefficients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Redondance structurelle et codage des symboles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Exemple : codage JPEG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Codage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en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ondelettes</a:t>
            </a:r>
            <a:endParaRPr lang="en-CA" sz="22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Codage prédictif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prédictif sans et avec perte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Structure et spécification des prédicteurs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Quantification de l’erreur de prédiction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Éléments</a:t>
            </a:r>
            <a:r>
              <a:rPr lang="en-CA" sz="2200" b="1" spc="-45" dirty="0">
                <a:latin typeface="+mj-lt"/>
                <a:cs typeface="Tahoma"/>
              </a:rPr>
              <a:t> de « </a:t>
            </a:r>
            <a:r>
              <a:rPr lang="en-CA" sz="2200" b="1" spc="-45" dirty="0" err="1">
                <a:latin typeface="+mj-lt"/>
                <a:cs typeface="Tahoma"/>
              </a:rPr>
              <a:t>tatouage</a:t>
            </a:r>
            <a:r>
              <a:rPr lang="en-CA" sz="2200" b="1" spc="-45" dirty="0">
                <a:latin typeface="+mj-lt"/>
                <a:cs typeface="Tahoma"/>
              </a:rPr>
              <a:t> numérique » (</a:t>
            </a:r>
            <a:r>
              <a:rPr lang="en-CA" sz="2200" b="1" i="1" spc="-45" dirty="0">
                <a:latin typeface="+mj-lt"/>
                <a:cs typeface="Tahoma"/>
              </a:rPr>
              <a:t>watermarking</a:t>
            </a:r>
            <a:r>
              <a:rPr lang="en-CA" sz="2200" b="1" spc="-45" dirty="0">
                <a:latin typeface="+mj-lt"/>
                <a:cs typeface="Tahoma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14F699B-F2DD-1541-BF64-60303DF11C91}"/>
              </a:ext>
            </a:extLst>
          </p:cNvPr>
          <p:cNvSpPr/>
          <p:nvPr/>
        </p:nvSpPr>
        <p:spPr>
          <a:xfrm>
            <a:off x="436146" y="3656605"/>
            <a:ext cx="7994910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76385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77D41B-6DF2-4DF8-B4D5-73AFC615FA09}"/>
              </a:ext>
            </a:extLst>
          </p:cNvPr>
          <p:cNvSpPr txBox="1"/>
          <p:nvPr/>
        </p:nvSpPr>
        <p:spPr>
          <a:xfrm>
            <a:off x="5373224" y="4577260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09235C3C-D29D-654D-BA2B-F7F1935E2AC9}"/>
              </a:ext>
            </a:extLst>
          </p:cNvPr>
          <p:cNvSpPr txBox="1">
            <a:spLocks/>
          </p:cNvSpPr>
          <p:nvPr/>
        </p:nvSpPr>
        <p:spPr>
          <a:xfrm>
            <a:off x="382657" y="995034"/>
            <a:ext cx="8408161" cy="39537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Démarche générale</a:t>
            </a:r>
          </a:p>
          <a:p>
            <a:pPr marL="482400" lvl="1" indent="-230400">
              <a:lnSpc>
                <a:spcPct val="100000"/>
              </a:lnSpc>
              <a:spcBef>
                <a:spcPts val="1800"/>
              </a:spcBef>
              <a:buClr>
                <a:schemeClr val="tx1"/>
              </a:buClr>
              <a:buSzPct val="135000"/>
            </a:pPr>
            <a:r>
              <a:rPr lang="fr-CA" sz="2200" spc="-50" dirty="0">
                <a:latin typeface="+mj-lt"/>
                <a:cs typeface="Tahoma"/>
              </a:rPr>
              <a:t>Transformation : coefficients horizontales, verticales, diagonales</a:t>
            </a:r>
          </a:p>
          <a:p>
            <a:pPr marL="939600" lvl="2" indent="-230400">
              <a:lnSpc>
                <a:spcPct val="100000"/>
              </a:lnSpc>
              <a:spcBef>
                <a:spcPts val="1800"/>
              </a:spcBef>
              <a:buClr>
                <a:schemeClr val="tx1"/>
              </a:buClr>
              <a:buSzPct val="135000"/>
            </a:pPr>
            <a:r>
              <a:rPr lang="fr-CA" sz="1800" spc="-50" dirty="0">
                <a:latin typeface="+mj-lt"/>
                <a:cs typeface="Tahoma"/>
              </a:rPr>
              <a:t>Transformée en ondelettes discrète ou transformée en ondelette rapide</a:t>
            </a:r>
          </a:p>
          <a:p>
            <a:pPr marL="482400" lvl="1" indent="-230400">
              <a:lnSpc>
                <a:spcPct val="100000"/>
              </a:lnSpc>
              <a:spcBef>
                <a:spcPts val="1800"/>
              </a:spcBef>
              <a:buClr>
                <a:schemeClr val="tx1"/>
              </a:buClr>
              <a:buSzPct val="135000"/>
            </a:pPr>
            <a:r>
              <a:rPr lang="fr-CA" sz="2200" spc="-50" dirty="0">
                <a:latin typeface="+mj-lt"/>
                <a:cs typeface="Tahoma"/>
              </a:rPr>
              <a:t>Quantification et codage des coefficients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B7F6AE1-D6B2-E34B-BD32-8DDE8F33D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546" y="3174441"/>
            <a:ext cx="6908800" cy="1803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9DD665-0CA3-D441-89CA-4F98DA944C1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Démarche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générale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0ED3AA-F9B3-6A45-BEB6-C7D10FA190C8}"/>
              </a:ext>
            </a:extLst>
          </p:cNvPr>
          <p:cNvSpPr txBox="1"/>
          <p:nvPr/>
        </p:nvSpPr>
        <p:spPr>
          <a:xfrm>
            <a:off x="355599" y="263530"/>
            <a:ext cx="8007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Codage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ondelettes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(1)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D0223E-6DCA-C647-AA5B-FE8650DCA4EF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2524F59-F6B9-B048-B79A-AD93B5C429D2}"/>
              </a:ext>
            </a:extLst>
          </p:cNvPr>
          <p:cNvSpPr txBox="1"/>
          <p:nvPr/>
        </p:nvSpPr>
        <p:spPr>
          <a:xfrm>
            <a:off x="397482" y="5230116"/>
            <a:ext cx="8408161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SzPct val="135000"/>
              <a:buNone/>
            </a:pPr>
            <a:r>
              <a:rPr lang="en-CA" sz="2600" b="1" u="sng" spc="-50" dirty="0" err="1">
                <a:solidFill>
                  <a:srgbClr val="FF0000"/>
                </a:solidFill>
                <a:latin typeface="+mj-lt"/>
                <a:cs typeface="Tahoma"/>
              </a:rPr>
              <a:t>Caractéristiques</a:t>
            </a:r>
            <a:endParaRPr lang="en-CA" sz="2600" u="sng" spc="-50" dirty="0">
              <a:latin typeface="+mj-lt"/>
              <a:cs typeface="Tahoma"/>
            </a:endParaRPr>
          </a:p>
          <a:p>
            <a:pPr marL="594900" lvl="1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Pas de sous-images : pas de « </a:t>
            </a:r>
            <a:r>
              <a:rPr lang="fr-CA" sz="2200" spc="-50" dirty="0" err="1">
                <a:latin typeface="+mj-lt"/>
                <a:cs typeface="Tahoma"/>
              </a:rPr>
              <a:t>blocking</a:t>
            </a:r>
            <a:r>
              <a:rPr lang="fr-CA" sz="2200" spc="-50" dirty="0">
                <a:latin typeface="+mj-lt"/>
                <a:cs typeface="Tahoma"/>
              </a:rPr>
              <a:t> </a:t>
            </a:r>
            <a:r>
              <a:rPr lang="fr-CA" sz="2200" spc="-50" dirty="0" err="1">
                <a:latin typeface="+mj-lt"/>
                <a:cs typeface="Tahoma"/>
              </a:rPr>
              <a:t>artifact</a:t>
            </a:r>
            <a:r>
              <a:rPr lang="fr-CA" sz="2200" spc="-50" dirty="0">
                <a:latin typeface="+mj-lt"/>
                <a:cs typeface="Tahoma"/>
              </a:rPr>
              <a:t> » caractéristique du DCT</a:t>
            </a:r>
            <a:r>
              <a:rPr lang="en-CA" sz="2200" spc="-50" dirty="0">
                <a:latin typeface="+mj-lt"/>
                <a:cs typeface="Tahom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4764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9DD665-0CA3-D441-89CA-4F98DA944C1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Démarche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générale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0ED3AA-F9B3-6A45-BEB6-C7D10FA190C8}"/>
              </a:ext>
            </a:extLst>
          </p:cNvPr>
          <p:cNvSpPr txBox="1"/>
          <p:nvPr/>
        </p:nvSpPr>
        <p:spPr>
          <a:xfrm>
            <a:off x="355599" y="263530"/>
            <a:ext cx="8007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Codage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ondelettes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(2)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D0223E-6DCA-C647-AA5B-FE8650DCA4EF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601ED06-F679-7B41-A645-9049CD321AAB}"/>
              </a:ext>
            </a:extLst>
          </p:cNvPr>
          <p:cNvSpPr txBox="1"/>
          <p:nvPr/>
        </p:nvSpPr>
        <p:spPr>
          <a:xfrm>
            <a:off x="622934" y="1170563"/>
            <a:ext cx="7740229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1800"/>
              </a:spcBef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Points en suspens</a:t>
            </a:r>
            <a:endParaRPr lang="fr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Choix d’ondelette (</a:t>
            </a:r>
            <a:r>
              <a:rPr lang="fr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Haar</a:t>
            </a: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, </a:t>
            </a:r>
            <a:r>
              <a:rPr lang="fr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Daubechies</a:t>
            </a: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, </a:t>
            </a:r>
            <a:r>
              <a:rPr lang="fr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Symlet</a:t>
            </a: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, </a:t>
            </a:r>
            <a:r>
              <a:rPr lang="fr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Biorthogonal</a:t>
            </a: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)</a:t>
            </a:r>
          </a:p>
          <a:p>
            <a:pPr marL="1052100" lvl="2" indent="-342900">
              <a:spcBef>
                <a:spcPts val="600"/>
              </a:spcBef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Complexité des calculs, « information packing </a:t>
            </a:r>
            <a:r>
              <a:rPr lang="fr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ability</a:t>
            </a: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 »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Niveaux de décomposition (transformée en ondelettes rapide)</a:t>
            </a:r>
          </a:p>
          <a:p>
            <a:pPr marL="1052100" lvl="2" indent="-342900">
              <a:spcBef>
                <a:spcPts val="600"/>
              </a:spcBef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Nombre d'opérations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</a:pP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Choix d’approche pour la quantification </a:t>
            </a:r>
          </a:p>
        </p:txBody>
      </p:sp>
      <p:sp>
        <p:nvSpPr>
          <p:cNvPr id="4" name="Rectangle: Rounded Corners 20">
            <a:extLst>
              <a:ext uri="{FF2B5EF4-FFF2-40B4-BE49-F238E27FC236}">
                <a16:creationId xmlns:a16="http://schemas.microsoft.com/office/drawing/2014/main" id="{28BC2D0C-776D-E9FF-DDD5-A34FED39B3F8}"/>
              </a:ext>
            </a:extLst>
          </p:cNvPr>
          <p:cNvSpPr/>
          <p:nvPr/>
        </p:nvSpPr>
        <p:spPr>
          <a:xfrm>
            <a:off x="2017138" y="5037526"/>
            <a:ext cx="4951820" cy="386222"/>
          </a:xfrm>
          <a:prstGeom prst="roundRect">
            <a:avLst/>
          </a:prstGeom>
          <a:solidFill>
            <a:srgbClr val="E6D2DC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dirty="0">
                <a:solidFill>
                  <a:srgbClr val="FF0000"/>
                </a:solidFill>
                <a:latin typeface="+mj-lt"/>
              </a:rPr>
              <a:t>Demo: </a:t>
            </a:r>
            <a:r>
              <a:rPr lang="en-CA" sz="2200" noProof="0" dirty="0">
                <a:solidFill>
                  <a:srgbClr val="FF0000"/>
                </a:solidFill>
                <a:latin typeface="+mj-lt"/>
              </a:rPr>
              <a:t>1DSignalDecomposition.ipynb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71144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9DD665-0CA3-D441-89CA-4F98DA944C1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Démarche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générale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0ED3AA-F9B3-6A45-BEB6-C7D10FA190C8}"/>
              </a:ext>
            </a:extLst>
          </p:cNvPr>
          <p:cNvSpPr txBox="1"/>
          <p:nvPr/>
        </p:nvSpPr>
        <p:spPr>
          <a:xfrm>
            <a:off x="355599" y="263530"/>
            <a:ext cx="8007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Codage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ondelettes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(3)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D0223E-6DCA-C647-AA5B-FE8650DCA4EF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6FA571BC-613E-8A4A-B0B4-560ADCBD0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261" y="899632"/>
            <a:ext cx="5288778" cy="52241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B6A92C-9559-8146-9026-36AB6796496C}"/>
              </a:ext>
            </a:extLst>
          </p:cNvPr>
          <p:cNvSpPr txBox="1"/>
          <p:nvPr/>
        </p:nvSpPr>
        <p:spPr>
          <a:xfrm>
            <a:off x="5343508" y="6123801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4B4DC84-1BF5-2645-B96B-0D6CB8B7D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60" y="1778000"/>
            <a:ext cx="18415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780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9DD665-0CA3-D441-89CA-4F98DA944C1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Démarche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générale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0ED3AA-F9B3-6A45-BEB6-C7D10FA190C8}"/>
              </a:ext>
            </a:extLst>
          </p:cNvPr>
          <p:cNvSpPr txBox="1"/>
          <p:nvPr/>
        </p:nvSpPr>
        <p:spPr>
          <a:xfrm>
            <a:off x="355599" y="263530"/>
            <a:ext cx="8007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Codage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ondelettes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(4)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D0223E-6DCA-C647-AA5B-FE8650DCA4EF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D9BE288-A855-CD41-AD43-275F2B38B759}"/>
              </a:ext>
            </a:extLst>
          </p:cNvPr>
          <p:cNvSpPr txBox="1"/>
          <p:nvPr/>
        </p:nvSpPr>
        <p:spPr>
          <a:xfrm>
            <a:off x="355599" y="1170441"/>
            <a:ext cx="7572376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SzPct val="135000"/>
              <a:buNone/>
            </a:pPr>
            <a:r>
              <a:rPr lang="fr-CA" sz="2600" b="1" u="sng" spc="-50" dirty="0">
                <a:solidFill>
                  <a:srgbClr val="FF0000"/>
                </a:solidFill>
                <a:latin typeface="+mj-lt"/>
                <a:cs typeface="Tahoma"/>
              </a:rPr>
              <a:t>Application : JPEG-2000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Développé vers la fin du 20ième siècle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Version optimisé du JPEG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Versatile : compression avec et sans perte d’information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Meilleure qualité d’image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Plus haut taux de compression</a:t>
            </a:r>
          </a:p>
          <a:p>
            <a:pPr marL="594900" lvl="1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JPEG demeure le standard ….</a:t>
            </a:r>
          </a:p>
        </p:txBody>
      </p:sp>
      <p:pic>
        <p:nvPicPr>
          <p:cNvPr id="1026" name="Picture 2" descr="I was actually a little relieved when I learned that JPEG2000 was used in the DCI digital cinema standard. I was feeling so bad for it!">
            <a:extLst>
              <a:ext uri="{FF2B5EF4-FFF2-40B4-BE49-F238E27FC236}">
                <a16:creationId xmlns:a16="http://schemas.microsoft.com/office/drawing/2014/main" id="{4BD31063-DC80-3540-92BA-D26A6AB47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381" y="3856771"/>
            <a:ext cx="4563110" cy="245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38E3E3-94B2-7D4F-BD19-9A443FC2E7EF}"/>
              </a:ext>
            </a:extLst>
          </p:cNvPr>
          <p:cNvSpPr txBox="1"/>
          <p:nvPr/>
        </p:nvSpPr>
        <p:spPr>
          <a:xfrm>
            <a:off x="7440995" y="3602855"/>
            <a:ext cx="14814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50" dirty="0">
                <a:latin typeface="+mj-lt"/>
              </a:rPr>
              <a:t>https://</a:t>
            </a:r>
            <a:r>
              <a:rPr lang="fr-CA" sz="1050" dirty="0" err="1">
                <a:latin typeface="+mj-lt"/>
              </a:rPr>
              <a:t>xkcd.com</a:t>
            </a:r>
            <a:r>
              <a:rPr lang="fr-CA" sz="1050" dirty="0">
                <a:latin typeface="+mj-lt"/>
              </a:rPr>
              <a:t>/2254/</a:t>
            </a:r>
          </a:p>
        </p:txBody>
      </p:sp>
    </p:spTree>
    <p:extLst>
      <p:ext uri="{BB962C8B-B14F-4D97-AF65-F5344CB8AC3E}">
        <p14:creationId xmlns:p14="http://schemas.microsoft.com/office/powerpoint/2010/main" val="20339197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9DD665-0CA3-D441-89CA-4F98DA944C1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Démarche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générale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0ED3AA-F9B3-6A45-BEB6-C7D10FA190C8}"/>
              </a:ext>
            </a:extLst>
          </p:cNvPr>
          <p:cNvSpPr txBox="1"/>
          <p:nvPr/>
        </p:nvSpPr>
        <p:spPr>
          <a:xfrm>
            <a:off x="355599" y="263530"/>
            <a:ext cx="8007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Codage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ondelettes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(5)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D0223E-6DCA-C647-AA5B-FE8650DCA4EF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D9BE288-A855-CD41-AD43-275F2B38B759}"/>
              </a:ext>
            </a:extLst>
          </p:cNvPr>
          <p:cNvSpPr txBox="1"/>
          <p:nvPr/>
        </p:nvSpPr>
        <p:spPr>
          <a:xfrm>
            <a:off x="622934" y="1389707"/>
            <a:ext cx="7572376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SzPct val="135000"/>
              <a:buNone/>
            </a:pPr>
            <a:r>
              <a:rPr lang="fr-CA" sz="2600" b="1" u="sng" spc="-50" dirty="0">
                <a:solidFill>
                  <a:srgbClr val="FF0000"/>
                </a:solidFill>
                <a:latin typeface="+mj-lt"/>
                <a:cs typeface="Tahoma"/>
              </a:rPr>
              <a:t>Application : JPEG-2000</a:t>
            </a:r>
          </a:p>
          <a:p>
            <a:pPr marL="594900" lvl="1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 err="1">
                <a:latin typeface="+mj-lt"/>
                <a:cs typeface="Tahoma"/>
              </a:rPr>
              <a:t>LizardTech</a:t>
            </a:r>
            <a:r>
              <a:rPr lang="fr-CA" sz="2200" spc="-50" dirty="0">
                <a:latin typeface="+mj-lt"/>
                <a:cs typeface="Tahoma"/>
              </a:rPr>
              <a:t> :  Brevet sur tout le codage a base d’ondelettes</a:t>
            </a:r>
          </a:p>
          <a:p>
            <a:pPr marL="1052100" lvl="2" indent="-342900"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Brevet invalidé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Microsoft : pas de support (propre standard JPEG XR)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Pas de support des navigateurs et du matériel informatique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Performance : lent 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Améliorations récentes 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cs typeface="Tahoma"/>
              </a:rPr>
              <a:t>Usage pour les images médicales </a:t>
            </a:r>
          </a:p>
        </p:txBody>
      </p:sp>
    </p:spTree>
    <p:extLst>
      <p:ext uri="{BB962C8B-B14F-4D97-AF65-F5344CB8AC3E}">
        <p14:creationId xmlns:p14="http://schemas.microsoft.com/office/powerpoint/2010/main" val="839251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9DD665-0CA3-D441-89CA-4F98DA944C1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Démarche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générale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0ED3AA-F9B3-6A45-BEB6-C7D10FA190C8}"/>
              </a:ext>
            </a:extLst>
          </p:cNvPr>
          <p:cNvSpPr txBox="1"/>
          <p:nvPr/>
        </p:nvSpPr>
        <p:spPr>
          <a:xfrm>
            <a:off x="355599" y="263530"/>
            <a:ext cx="8007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Codage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ondelettes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(6)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D0223E-6DCA-C647-AA5B-FE8650DCA4EF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D9BE288-A855-CD41-AD43-275F2B38B759}"/>
              </a:ext>
            </a:extLst>
          </p:cNvPr>
          <p:cNvSpPr txBox="1"/>
          <p:nvPr/>
        </p:nvSpPr>
        <p:spPr>
          <a:xfrm>
            <a:off x="622934" y="1389707"/>
            <a:ext cx="7572376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SzPct val="135000"/>
              <a:buNone/>
            </a:pPr>
            <a:r>
              <a:rPr lang="fr-CA" sz="2600" b="1" u="sng" spc="-50" dirty="0">
                <a:solidFill>
                  <a:srgbClr val="FF0000"/>
                </a:solidFill>
                <a:latin typeface="+mj-lt"/>
                <a:cs typeface="Tahoma"/>
              </a:rPr>
              <a:t>Question</a:t>
            </a:r>
          </a:p>
          <a:p>
            <a:pPr>
              <a:spcBef>
                <a:spcPts val="600"/>
              </a:spcBef>
              <a:buSzPct val="135000"/>
            </a:pPr>
            <a:r>
              <a:rPr lang="fr-CA" sz="2000" noProof="0" dirty="0">
                <a:latin typeface="+mj-lt"/>
              </a:rPr>
              <a:t>Le codage en ondelette ne se sert pas de sous-images. Pourquoi est cela pas nécessaire ? </a:t>
            </a:r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1660CB87-8165-7C8E-C871-8451BAF91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581" y="3224399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53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453350"/>
            <a:ext cx="8358939" cy="4821719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highlight>
                  <a:srgbClr val="FFFF00"/>
                </a:highlight>
                <a:latin typeface="+mj-lt"/>
                <a:cs typeface="Tahoma"/>
              </a:rPr>
              <a:t>͏͏</a:t>
            </a:r>
            <a:r>
              <a:rPr lang="fr-FR" sz="2200" b="1" spc="-45" dirty="0">
                <a:latin typeface="+mj-lt"/>
                <a:cs typeface="Tahoma"/>
              </a:rPr>
              <a:t>Codage par transformée par blocs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Démarche générale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Choix de la transformée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Sélection et quantification des coefficients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Redondance structurelle et codage des symboles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Exemple : codage JPEG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Codage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en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ondelettes</a:t>
            </a:r>
            <a:endParaRPr lang="en-CA" sz="22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Codage prédictif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prédictif sans et avec perte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Structure et spécification des prédicteurs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Quantification de l’erreur de prédiction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Éléments</a:t>
            </a:r>
            <a:r>
              <a:rPr lang="en-CA" sz="2200" b="1" spc="-45" dirty="0">
                <a:latin typeface="+mj-lt"/>
                <a:cs typeface="Tahoma"/>
              </a:rPr>
              <a:t> de « </a:t>
            </a:r>
            <a:r>
              <a:rPr lang="en-CA" sz="2200" b="1" spc="-45" dirty="0" err="1">
                <a:latin typeface="+mj-lt"/>
                <a:cs typeface="Tahoma"/>
              </a:rPr>
              <a:t>tatouage</a:t>
            </a:r>
            <a:r>
              <a:rPr lang="en-CA" sz="2200" b="1" spc="-45" dirty="0">
                <a:latin typeface="+mj-lt"/>
                <a:cs typeface="Tahoma"/>
              </a:rPr>
              <a:t> numérique » (</a:t>
            </a:r>
            <a:r>
              <a:rPr lang="en-CA" sz="2200" b="1" i="1" spc="-45" dirty="0">
                <a:latin typeface="+mj-lt"/>
                <a:cs typeface="Tahoma"/>
              </a:rPr>
              <a:t>watermarking</a:t>
            </a:r>
            <a:r>
              <a:rPr lang="en-CA" sz="2200" b="1" spc="-45" dirty="0">
                <a:latin typeface="+mj-lt"/>
                <a:cs typeface="Tahoma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14F699B-F2DD-1541-BF64-60303DF11C91}"/>
              </a:ext>
            </a:extLst>
          </p:cNvPr>
          <p:cNvSpPr/>
          <p:nvPr/>
        </p:nvSpPr>
        <p:spPr>
          <a:xfrm>
            <a:off x="436146" y="4125235"/>
            <a:ext cx="7994910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66445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Démarche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générale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2D028E-5ABE-4F54-91C5-850FD5BD3F5F}"/>
              </a:ext>
            </a:extLst>
          </p:cNvPr>
          <p:cNvCxnSpPr>
            <a:cxnSpLocks/>
          </p:cNvCxnSpPr>
          <p:nvPr/>
        </p:nvCxnSpPr>
        <p:spPr>
          <a:xfrm>
            <a:off x="496957" y="116948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1E5FCE-0384-4364-8C47-A116D0F8C867}"/>
              </a:ext>
            </a:extLst>
          </p:cNvPr>
          <p:cNvSpPr txBox="1"/>
          <p:nvPr/>
        </p:nvSpPr>
        <p:spPr>
          <a:xfrm>
            <a:off x="355599" y="263530"/>
            <a:ext cx="80075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Codage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par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transformée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par blocs</a:t>
            </a: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Démarche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générale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C592EF-20BD-4D84-A87C-72B9177632E4}"/>
              </a:ext>
            </a:extLst>
          </p:cNvPr>
          <p:cNvGrpSpPr/>
          <p:nvPr/>
        </p:nvGrpSpPr>
        <p:grpSpPr>
          <a:xfrm>
            <a:off x="396508" y="1243311"/>
            <a:ext cx="8644622" cy="5204990"/>
            <a:chOff x="396508" y="1243311"/>
            <a:chExt cx="8644622" cy="5204990"/>
          </a:xfrm>
        </p:grpSpPr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D15D9D54-E6FF-4262-9C22-A4DF03B5B1FF}"/>
                </a:ext>
              </a:extLst>
            </p:cNvPr>
            <p:cNvSpPr txBox="1">
              <a:spLocks/>
            </p:cNvSpPr>
            <p:nvPr/>
          </p:nvSpPr>
          <p:spPr>
            <a:xfrm>
              <a:off x="396508" y="1243311"/>
              <a:ext cx="8644622" cy="5204990"/>
            </a:xfrm>
            <a:prstGeom prst="rect">
              <a:avLst/>
            </a:prstGeom>
          </p:spPr>
          <p:txBody>
            <a:bodyPr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b="1" u="sng" spc="-50" dirty="0" err="1">
                  <a:latin typeface="+mj-lt"/>
                  <a:cs typeface="Tahoma"/>
                </a:rPr>
                <a:t>Étapes</a:t>
              </a:r>
              <a:r>
                <a:rPr lang="en-CA" b="1" u="sng" spc="-50" dirty="0">
                  <a:latin typeface="+mj-lt"/>
                  <a:cs typeface="Tahoma"/>
                </a:rPr>
                <a:t> du </a:t>
              </a:r>
              <a:r>
                <a:rPr lang="en-CA" b="1" u="sng" spc="-50" dirty="0" err="1">
                  <a:latin typeface="+mj-lt"/>
                  <a:cs typeface="Tahoma"/>
                </a:rPr>
                <a:t>codage</a:t>
              </a:r>
              <a:r>
                <a:rPr lang="en-CA" b="1" u="sng" spc="-50" dirty="0">
                  <a:latin typeface="+mj-lt"/>
                  <a:cs typeface="Tahoma"/>
                </a:rPr>
                <a:t> et du </a:t>
              </a:r>
              <a:r>
                <a:rPr lang="en-CA" b="1" u="sng" spc="-50" dirty="0" err="1">
                  <a:latin typeface="+mj-lt"/>
                  <a:cs typeface="Tahoma"/>
                </a:rPr>
                <a:t>décodage</a:t>
              </a:r>
              <a:endParaRPr lang="en-CA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r>
                <a:rPr lang="es-ES" sz="1300" i="1" spc="-35" dirty="0">
                  <a:latin typeface="+mj-lt"/>
                  <a:cs typeface="Arial"/>
                </a:rPr>
                <a:t>©</a:t>
              </a:r>
              <a:r>
                <a:rPr lang="es-ES" sz="1300" spc="-3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3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1992-2008 </a:t>
              </a:r>
              <a:r>
                <a:rPr lang="es-ES" sz="13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C. </a:t>
              </a:r>
              <a:r>
                <a:rPr lang="es-ES" sz="1300" spc="45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Gonzalez</a:t>
              </a:r>
              <a:r>
                <a:rPr lang="es-ES" sz="13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300" spc="12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&amp; </a:t>
              </a:r>
              <a:r>
                <a:rPr lang="es-ES" sz="13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E.</a:t>
              </a:r>
              <a:r>
                <a:rPr lang="es-ES" sz="1300" spc="17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300" spc="5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Woods</a:t>
              </a: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r>
                <a:rPr lang="en-CA" b="1" u="sng" spc="-50" dirty="0">
                  <a:latin typeface="+mj-lt"/>
                  <a:cs typeface="Tahoma"/>
                </a:rPr>
                <a:t>Points </a:t>
              </a:r>
              <a:r>
                <a:rPr lang="en-CA" b="1" u="sng" spc="-50" dirty="0" err="1">
                  <a:latin typeface="+mj-lt"/>
                  <a:cs typeface="Tahoma"/>
                </a:rPr>
                <a:t>en</a:t>
              </a:r>
              <a:r>
                <a:rPr lang="en-CA" b="1" u="sng" spc="-50" dirty="0">
                  <a:latin typeface="+mj-lt"/>
                  <a:cs typeface="Tahoma"/>
                </a:rPr>
                <a:t> </a:t>
              </a:r>
              <a:r>
                <a:rPr lang="en-CA" b="1" u="sng" spc="-50" dirty="0" err="1">
                  <a:latin typeface="+mj-lt"/>
                  <a:cs typeface="Tahoma"/>
                </a:rPr>
                <a:t>suspens</a:t>
              </a:r>
              <a:endParaRPr lang="en-CA" b="1" u="sng" spc="-50" dirty="0">
                <a:solidFill>
                  <a:srgbClr val="0B6B1D"/>
                </a:solidFill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r>
                <a:rPr lang="en-CA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Choix de la </a:t>
              </a:r>
              <a:r>
                <a:rPr lang="en-CA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taille</a:t>
              </a:r>
              <a:r>
                <a:rPr lang="en-CA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des blocs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r>
                <a:rPr lang="en-CA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Choix de la </a:t>
              </a:r>
              <a:r>
                <a:rPr lang="en-CA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transformée</a:t>
              </a:r>
              <a:endPara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r>
                <a:rPr lang="en-CA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Nature de la quantification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r>
                <a:rPr lang="en-CA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Type de </a:t>
              </a:r>
              <a:r>
                <a:rPr lang="en-CA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codage</a:t>
              </a:r>
              <a:r>
                <a:rPr lang="en-CA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de </a:t>
              </a:r>
              <a:r>
                <a:rPr lang="en-CA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symboles</a:t>
              </a:r>
              <a:endPara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0382D58-E612-44D2-9BE0-5267B467FA6B}"/>
                </a:ext>
              </a:extLst>
            </p:cNvPr>
            <p:cNvGrpSpPr/>
            <p:nvPr/>
          </p:nvGrpSpPr>
          <p:grpSpPr>
            <a:xfrm>
              <a:off x="1379935" y="1721682"/>
              <a:ext cx="6493406" cy="1995295"/>
              <a:chOff x="1498688" y="1721682"/>
              <a:chExt cx="6493406" cy="1995295"/>
            </a:xfrm>
          </p:grpSpPr>
          <p:sp>
            <p:nvSpPr>
              <p:cNvPr id="20" name="object 15">
                <a:extLst>
                  <a:ext uri="{FF2B5EF4-FFF2-40B4-BE49-F238E27FC236}">
                    <a16:creationId xmlns:a16="http://schemas.microsoft.com/office/drawing/2014/main" id="{44AE5143-336B-44E6-9536-6BB8E9642858}"/>
                  </a:ext>
                </a:extLst>
              </p:cNvPr>
              <p:cNvSpPr/>
              <p:nvPr/>
            </p:nvSpPr>
            <p:spPr>
              <a:xfrm>
                <a:off x="1498688" y="1721682"/>
                <a:ext cx="6493406" cy="199529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C70C909-08FE-4729-98A6-B224A51386F7}"/>
                  </a:ext>
                </a:extLst>
              </p:cNvPr>
              <p:cNvSpPr/>
              <p:nvPr/>
            </p:nvSpPr>
            <p:spPr>
              <a:xfrm>
                <a:off x="1498688" y="1721682"/>
                <a:ext cx="6493406" cy="1995295"/>
              </a:xfrm>
              <a:prstGeom prst="rect">
                <a:avLst/>
              </a:prstGeom>
              <a:noFill/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93868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prédictif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87948" y="1105110"/>
            <a:ext cx="8633792" cy="4919019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Principe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sz="2200" dirty="0">
                <a:latin typeface="+mj-lt"/>
                <a:cs typeface="Arial"/>
              </a:rPr>
              <a:t>Réduire des redondances spatiales/temporelles de pixels proches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sz="2200" dirty="0">
                <a:latin typeface="+mj-lt"/>
                <a:cs typeface="Arial"/>
              </a:rPr>
              <a:t>Coder des changements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sz="2200" dirty="0">
                <a:latin typeface="+mj-lt"/>
                <a:cs typeface="Arial"/>
              </a:rPr>
              <a:t>Image composée d’une partie certaine (modèle déterministe) et d’une partie incertaine (déviation par rapport au modèle)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fr-CA" sz="2200" dirty="0">
              <a:latin typeface="+mj-lt"/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r>
              <a:rPr lang="fr-CA" sz="2200" dirty="0">
                <a:latin typeface="+mj-lt"/>
                <a:cs typeface="Arial"/>
              </a:rPr>
              <a:t>	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sz="2200" spc="-50" dirty="0">
                <a:latin typeface="+mj-lt"/>
                <a:cs typeface="Tahoma"/>
              </a:rPr>
              <a:t>Stockage </a:t>
            </a: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sz="1900" spc="-50" dirty="0">
                <a:latin typeface="+mj-lt"/>
                <a:cs typeface="Tahoma"/>
              </a:rPr>
              <a:t>des coefficients du modèle</a:t>
            </a: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sz="1900" spc="-50" dirty="0">
                <a:latin typeface="+mj-lt"/>
                <a:cs typeface="Tahoma"/>
              </a:rPr>
              <a:t>de la déviation par rapport au modèle</a:t>
            </a:r>
            <a:endParaRPr lang="fr-CA" sz="1900" b="1" u="sng" spc="-50" dirty="0">
              <a:latin typeface="+mj-lt"/>
              <a:cs typeface="Tahom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prédictif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C6361F3-5BAF-9F40-8EA4-5BC31A1F1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725" y="3194050"/>
            <a:ext cx="28448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78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prédictif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87948" y="1105110"/>
            <a:ext cx="8633792" cy="4919019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Codage </a:t>
            </a:r>
            <a:r>
              <a:rPr lang="fr-CA" sz="2600" b="1" i="1" u="sng" spc="-50" dirty="0">
                <a:latin typeface="+mj-lt"/>
                <a:cs typeface="Tahoma"/>
              </a:rPr>
              <a:t>prédictif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sz="2200" spc="-50" dirty="0">
                <a:latin typeface="+mj-lt"/>
                <a:cs typeface="Tahoma"/>
              </a:rPr>
              <a:t>Pixel courant : combinaison linéaire de pixels </a:t>
            </a:r>
            <a:r>
              <a:rPr lang="fr-CA" sz="2200" i="1" spc="-50" dirty="0">
                <a:latin typeface="+mj-lt"/>
                <a:cs typeface="Tahoma"/>
              </a:rPr>
              <a:t>passés</a:t>
            </a: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240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240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240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Codage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i="1" u="sng" spc="-50" dirty="0">
                <a:latin typeface="+mj-lt"/>
                <a:cs typeface="Tahoma"/>
              </a:rPr>
              <a:t>sans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ou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i="1" u="sng" spc="-50" dirty="0">
                <a:latin typeface="+mj-lt"/>
                <a:cs typeface="Tahoma"/>
              </a:rPr>
              <a:t>avec </a:t>
            </a:r>
            <a:r>
              <a:rPr lang="en-CA" sz="2600" b="1" u="sng" spc="-50" dirty="0" err="1">
                <a:latin typeface="+mj-lt"/>
                <a:cs typeface="Tahoma"/>
              </a:rPr>
              <a:t>pertes</a:t>
            </a:r>
            <a:endParaRPr lang="en-CA" sz="26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200" dirty="0">
                <a:latin typeface="+mj-lt"/>
                <a:cs typeface="Arial"/>
              </a:rPr>
              <a:t>Sans </a:t>
            </a:r>
            <a:r>
              <a:rPr lang="en-CA" sz="2200" dirty="0" err="1">
                <a:latin typeface="+mj-lt"/>
                <a:cs typeface="Arial"/>
              </a:rPr>
              <a:t>perte</a:t>
            </a:r>
            <a:r>
              <a:rPr lang="en-CA" sz="2200" dirty="0">
                <a:latin typeface="+mj-lt"/>
                <a:cs typeface="Arial"/>
              </a:rPr>
              <a:t> : </a:t>
            </a:r>
            <a:r>
              <a:rPr lang="en-CA" sz="2200" dirty="0" err="1">
                <a:latin typeface="+mj-lt"/>
                <a:cs typeface="Arial"/>
              </a:rPr>
              <a:t>déviation</a:t>
            </a:r>
            <a:r>
              <a:rPr lang="en-CA" sz="2200" dirty="0">
                <a:latin typeface="+mj-lt"/>
                <a:cs typeface="Arial"/>
              </a:rPr>
              <a:t> </a:t>
            </a:r>
            <a:r>
              <a:rPr lang="en-CA" sz="2200" dirty="0" err="1">
                <a:latin typeface="+mj-lt"/>
                <a:cs typeface="Arial"/>
              </a:rPr>
              <a:t>stockée</a:t>
            </a:r>
            <a:r>
              <a:rPr lang="en-CA" sz="2200" dirty="0">
                <a:latin typeface="+mj-lt"/>
                <a:cs typeface="Arial"/>
              </a:rPr>
              <a:t> </a:t>
            </a:r>
            <a:r>
              <a:rPr lang="en-CA" sz="2200" dirty="0" err="1">
                <a:latin typeface="+mj-lt"/>
                <a:cs typeface="Arial"/>
              </a:rPr>
              <a:t>exactement</a:t>
            </a:r>
            <a:endParaRPr lang="en-CA" sz="2200" dirty="0">
              <a:latin typeface="+mj-lt"/>
              <a:cs typeface="Arial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200" dirty="0">
                <a:latin typeface="+mj-lt"/>
                <a:cs typeface="Arial"/>
              </a:rPr>
              <a:t>Avec </a:t>
            </a:r>
            <a:r>
              <a:rPr lang="en-CA" sz="2200" dirty="0" err="1">
                <a:latin typeface="+mj-lt"/>
                <a:cs typeface="Arial"/>
              </a:rPr>
              <a:t>pertes</a:t>
            </a:r>
            <a:r>
              <a:rPr lang="en-CA" sz="2200" dirty="0">
                <a:latin typeface="+mj-lt"/>
                <a:cs typeface="Arial"/>
              </a:rPr>
              <a:t> : </a:t>
            </a:r>
            <a:r>
              <a:rPr lang="en-CA" sz="2200" dirty="0" err="1">
                <a:latin typeface="+mj-lt"/>
                <a:cs typeface="Arial"/>
              </a:rPr>
              <a:t>déviation</a:t>
            </a:r>
            <a:r>
              <a:rPr lang="en-CA" sz="2200" dirty="0">
                <a:latin typeface="+mj-lt"/>
                <a:cs typeface="Arial"/>
              </a:rPr>
              <a:t> </a:t>
            </a:r>
            <a:r>
              <a:rPr lang="en-CA" sz="2200" dirty="0" err="1">
                <a:latin typeface="+mj-lt"/>
                <a:cs typeface="Arial"/>
              </a:rPr>
              <a:t>quantifiée</a:t>
            </a:r>
            <a:r>
              <a:rPr lang="en-CA" sz="2200" dirty="0">
                <a:latin typeface="+mj-lt"/>
                <a:cs typeface="Arial"/>
              </a:rPr>
              <a:t> et </a:t>
            </a:r>
            <a:r>
              <a:rPr lang="en-CA" sz="2200" dirty="0" err="1">
                <a:latin typeface="+mj-lt"/>
                <a:cs typeface="Arial"/>
              </a:rPr>
              <a:t>stockée</a:t>
            </a:r>
            <a:r>
              <a:rPr lang="en-CA" sz="2200" dirty="0">
                <a:latin typeface="+mj-lt"/>
                <a:cs typeface="Arial"/>
              </a:rPr>
              <a:t> avec approximation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prédictif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C26D2E8D-165F-8D4A-8993-DB1F4EE5B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986" y="2070448"/>
            <a:ext cx="4025900" cy="1066800"/>
          </a:xfrm>
          <a:prstGeom prst="rect">
            <a:avLst/>
          </a:prstGeom>
        </p:spPr>
      </p:pic>
      <p:pic>
        <p:nvPicPr>
          <p:cNvPr id="10" name="Picture 9" descr="Text, whiteboard&#10;&#10;Description automatically generated">
            <a:extLst>
              <a:ext uri="{FF2B5EF4-FFF2-40B4-BE49-F238E27FC236}">
                <a16:creationId xmlns:a16="http://schemas.microsoft.com/office/drawing/2014/main" id="{025B0FDC-41FF-2241-B2C6-30C7A79DB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458" y="2311748"/>
            <a:ext cx="27813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082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prédictif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B873DE-39E7-4499-B72E-92B114CA0280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CA7CAB7-9499-4000-8146-CC1D5E7D7E29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prédictif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(3)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30DC0B-9BF6-4B16-AD1F-A10D20641AE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prédictif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sans et avec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perte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87948" y="1092527"/>
            <a:ext cx="8525423" cy="5248896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500" b="1" u="sng" spc="-50" dirty="0">
                <a:latin typeface="+mj-lt"/>
                <a:cs typeface="Tahoma"/>
              </a:rPr>
              <a:t>Structure du </a:t>
            </a:r>
            <a:r>
              <a:rPr lang="en-CA" sz="2500" b="1" u="sng" spc="-50" dirty="0" err="1">
                <a:latin typeface="+mj-lt"/>
                <a:cs typeface="Tahoma"/>
              </a:rPr>
              <a:t>codeur</a:t>
            </a:r>
            <a:r>
              <a:rPr lang="en-CA" sz="2500" b="1" u="sng" spc="-50" dirty="0">
                <a:latin typeface="+mj-lt"/>
                <a:cs typeface="Tahoma"/>
              </a:rPr>
              <a:t> et du </a:t>
            </a:r>
            <a:r>
              <a:rPr lang="en-CA" sz="2500" b="1" u="sng" spc="-50" dirty="0" err="1">
                <a:latin typeface="+mj-lt"/>
                <a:cs typeface="Tahoma"/>
              </a:rPr>
              <a:t>décodeur</a:t>
            </a:r>
            <a:r>
              <a:rPr lang="en-CA" sz="2500" b="1" u="sng" spc="-50" dirty="0">
                <a:latin typeface="+mj-lt"/>
                <a:cs typeface="Tahoma"/>
              </a:rPr>
              <a:t> (sans </a:t>
            </a:r>
            <a:r>
              <a:rPr lang="en-CA" sz="2500" b="1" u="sng" spc="-50" dirty="0" err="1">
                <a:latin typeface="+mj-lt"/>
                <a:cs typeface="Tahoma"/>
              </a:rPr>
              <a:t>perte</a:t>
            </a:r>
            <a:r>
              <a:rPr lang="en-CA" sz="2500" b="1" u="sng" spc="-50" dirty="0">
                <a:latin typeface="+mj-lt"/>
                <a:cs typeface="Tahoma"/>
              </a:rPr>
              <a:t>) 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ABA768D-9B66-7E43-9CDD-4408BD4C8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89" y="1943638"/>
            <a:ext cx="7110765" cy="31811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24F7FE-FBF2-9047-BA1E-937682FB34E0}"/>
              </a:ext>
            </a:extLst>
          </p:cNvPr>
          <p:cNvSpPr txBox="1"/>
          <p:nvPr/>
        </p:nvSpPr>
        <p:spPr>
          <a:xfrm>
            <a:off x="479096" y="606331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73234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prédictif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B873DE-39E7-4499-B72E-92B114CA0280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CA7CAB7-9499-4000-8146-CC1D5E7D7E29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prédictif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(4)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30DC0B-9BF6-4B16-AD1F-A10D20641AE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prédictif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sans et avec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perte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87948" y="1092527"/>
            <a:ext cx="8525423" cy="5248896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500" b="1" u="sng" spc="-50" dirty="0">
                <a:latin typeface="+mj-lt"/>
                <a:cs typeface="Tahoma"/>
              </a:rPr>
              <a:t>Structure du </a:t>
            </a:r>
            <a:r>
              <a:rPr lang="en-CA" sz="2500" b="1" u="sng" spc="-50" dirty="0" err="1">
                <a:latin typeface="+mj-lt"/>
                <a:cs typeface="Tahoma"/>
              </a:rPr>
              <a:t>codeur</a:t>
            </a:r>
            <a:r>
              <a:rPr lang="en-CA" sz="2500" b="1" u="sng" spc="-50" dirty="0">
                <a:latin typeface="+mj-lt"/>
                <a:cs typeface="Tahoma"/>
              </a:rPr>
              <a:t> et du </a:t>
            </a:r>
            <a:r>
              <a:rPr lang="en-CA" sz="2500" b="1" u="sng" spc="-50" dirty="0" err="1">
                <a:latin typeface="+mj-lt"/>
                <a:cs typeface="Tahoma"/>
              </a:rPr>
              <a:t>décodeur</a:t>
            </a:r>
            <a:r>
              <a:rPr lang="en-CA" sz="2500" b="1" u="sng" spc="-50" dirty="0">
                <a:latin typeface="+mj-lt"/>
                <a:cs typeface="Tahoma"/>
              </a:rPr>
              <a:t> (avec </a:t>
            </a:r>
            <a:r>
              <a:rPr lang="en-CA" sz="2500" b="1" u="sng" spc="-50" dirty="0" err="1">
                <a:latin typeface="+mj-lt"/>
                <a:cs typeface="Tahoma"/>
              </a:rPr>
              <a:t>perte</a:t>
            </a:r>
            <a:r>
              <a:rPr lang="en-CA" sz="2500" b="1" u="sng" spc="-50" dirty="0">
                <a:latin typeface="+mj-lt"/>
                <a:cs typeface="Tahoma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24F7FE-FBF2-9047-BA1E-937682FB34E0}"/>
              </a:ext>
            </a:extLst>
          </p:cNvPr>
          <p:cNvSpPr txBox="1"/>
          <p:nvPr/>
        </p:nvSpPr>
        <p:spPr>
          <a:xfrm>
            <a:off x="479096" y="606331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pic>
        <p:nvPicPr>
          <p:cNvPr id="11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43B3D2AC-7E78-4E4D-BC1A-737B0BEB9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58"/>
          <a:stretch/>
        </p:blipFill>
        <p:spPr>
          <a:xfrm>
            <a:off x="1524001" y="1985833"/>
            <a:ext cx="6225954" cy="31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100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prédictif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Structure et specification des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prédicteurs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508" y="1243311"/>
                <a:ext cx="8644622" cy="4780818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Images fixes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50" dirty="0" err="1">
                    <a:latin typeface="+mj-lt"/>
                    <a:cs typeface="Tahoma"/>
                  </a:rPr>
                  <a:t>Prédiction</a:t>
                </a:r>
                <a:r>
                  <a:rPr lang="en-CA" sz="2200" spc="-50" dirty="0">
                    <a:latin typeface="+mj-lt"/>
                    <a:cs typeface="Tahoma"/>
                  </a:rPr>
                  <a:t> du pixel courant </a:t>
                </a:r>
                <a:r>
                  <a:rPr lang="en-CA" sz="2200" spc="-50" dirty="0" err="1">
                    <a:latin typeface="+mj-lt"/>
                    <a:cs typeface="Tahoma"/>
                  </a:rPr>
                  <a:t>à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partir</a:t>
                </a:r>
                <a:r>
                  <a:rPr lang="en-CA" sz="2200" spc="-50" dirty="0">
                    <a:latin typeface="+mj-lt"/>
                    <a:cs typeface="Tahoma"/>
                  </a:rPr>
                  <a:t> des pixels </a:t>
                </a:r>
                <a:r>
                  <a:rPr lang="en-CA" sz="2200" spc="-50" dirty="0" err="1">
                    <a:latin typeface="+mj-lt"/>
                    <a:cs typeface="Tahoma"/>
                  </a:rPr>
                  <a:t>précédents</a:t>
                </a:r>
                <a:r>
                  <a:rPr lang="en-CA" sz="2200" spc="-50" dirty="0">
                    <a:latin typeface="+mj-lt"/>
                    <a:cs typeface="Tahoma"/>
                  </a:rPr>
                  <a:t> les plus </a:t>
                </a:r>
                <a:r>
                  <a:rPr lang="en-CA" sz="2200" spc="-50" dirty="0" err="1">
                    <a:latin typeface="+mj-lt"/>
                    <a:cs typeface="Tahoma"/>
                  </a:rPr>
                  <a:t>proches</a:t>
                </a:r>
                <a:r>
                  <a:rPr lang="en-CA" sz="2200" spc="-50" dirty="0">
                    <a:latin typeface="+mj-lt"/>
                    <a:cs typeface="Tahoma"/>
                  </a:rPr>
                  <a:t> (1, 2, 3 </a:t>
                </a:r>
                <a:r>
                  <a:rPr lang="en-CA" sz="2200" spc="-50" dirty="0" err="1">
                    <a:latin typeface="+mj-lt"/>
                    <a:cs typeface="Tahoma"/>
                  </a:rPr>
                  <a:t>ou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mixte</a:t>
                </a:r>
                <a:r>
                  <a:rPr lang="en-CA" sz="2200" spc="-50" dirty="0">
                    <a:latin typeface="+mj-lt"/>
                    <a:cs typeface="Tahoma"/>
                  </a:rPr>
                  <a:t>)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1800" spc="-50" dirty="0">
                    <a:latin typeface="+mj-lt"/>
                    <a:cs typeface="Tahoma"/>
                  </a:rPr>
                  <a:t>ex.  1D: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1800" spc="-50" dirty="0">
                    <a:latin typeface="+mj-lt"/>
                    <a:cs typeface="Tahoma"/>
                  </a:rPr>
                  <a:t>ex 2D: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1800" i="1" spc="25" dirty="0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accPr>
                      <m:e>
                        <m:r>
                          <a:rPr lang="en-CA" sz="1800" b="0" i="1" spc="25" dirty="0" smtClean="0">
                            <a:latin typeface="Cambria Math" panose="02040503050406030204" pitchFamily="18" charset="0"/>
                            <a:cs typeface="Times New Roman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fr-FR" sz="18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1800" i="1" spc="-5" dirty="0"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1800" i="1" spc="-175" dirty="0"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800" spc="-100" dirty="0"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1800" i="1" spc="-210" dirty="0"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800" i="1" spc="5" dirty="0"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en-CA" sz="1800" spc="-50" dirty="0"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18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 </m:t>
                    </m:r>
                    <m:sSub>
                      <m:sSubPr>
                        <m:ctrlPr>
                          <a:rPr lang="en-CA" sz="18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1800" i="1" spc="-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𝛼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1800" spc="-50">
                            <a:ea typeface="Cambria Math" panose="02040503050406030204" pitchFamily="18" charset="0"/>
                            <a:cs typeface="Tahoma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1800" i="1" spc="25" dirty="0"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8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1800" i="1" spc="-5" dirty="0"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1800" i="1" spc="-175" dirty="0"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800" spc="-100" dirty="0"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1800" i="1" spc="-210" dirty="0"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800" i="1" spc="5" dirty="0">
                            <a:cs typeface="Times New Roman"/>
                          </a:rPr>
                          <m:t>y</m:t>
                        </m:r>
                        <m:r>
                          <a:rPr lang="en-CA" sz="18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−1</m:t>
                        </m:r>
                      </m:e>
                    </m:d>
                    <m:sSub>
                      <m:sSubPr>
                        <m:ctrlPr>
                          <a:rPr lang="en-CA" sz="18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18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+ </m:t>
                        </m:r>
                        <m:r>
                          <a:rPr lang="en-CA" sz="1800" i="1" spc="-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𝛼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1800" spc="-50">
                            <a:ea typeface="Cambria Math" panose="02040503050406030204" pitchFamily="18" charset="0"/>
                            <a:cs typeface="Tahoma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1800" i="1" spc="25" dirty="0"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8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1800" i="1" spc="-5" dirty="0">
                            <a:cs typeface="Times New Roman"/>
                          </a:rPr>
                          <m:t>x</m:t>
                        </m:r>
                        <m:r>
                          <a:rPr lang="en-CA" sz="18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CA" sz="1800" spc="-50" dirty="0">
                            <a:ea typeface="Cambria Math" panose="02040503050406030204" pitchFamily="18" charset="0"/>
                            <a:cs typeface="Tahoma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fr-FR" sz="1800" spc="-100" dirty="0"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1800" i="1" spc="-210" dirty="0"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800" i="1" spc="5" dirty="0"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en-CA" sz="1800" spc="-50" dirty="0"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18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+</m:t>
                    </m:r>
                  </m:oMath>
                </a14:m>
                <a:r>
                  <a:rPr lang="en-CA" sz="1800" spc="-50" dirty="0">
                    <a:cs typeface="Tahom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8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1800" i="1" spc="-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𝛼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1800" spc="-50">
                            <a:ea typeface="Cambria Math" panose="02040503050406030204" pitchFamily="18" charset="0"/>
                            <a:cs typeface="Tahoma"/>
                          </a:rPr>
                          <m:t>3</m:t>
                        </m:r>
                      </m:sub>
                    </m:sSub>
                  </m:oMath>
                </a14:m>
                <a:r>
                  <a:rPr lang="fr-FR" sz="1800" i="1" spc="25" dirty="0"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8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1800" i="1" spc="-5" dirty="0">
                            <a:cs typeface="Times New Roman"/>
                          </a:rPr>
                          <m:t>x</m:t>
                        </m:r>
                        <m:r>
                          <a:rPr lang="en-CA" sz="18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CA" sz="1800" spc="-50" dirty="0">
                            <a:ea typeface="Cambria Math" panose="02040503050406030204" pitchFamily="18" charset="0"/>
                            <a:cs typeface="Tahoma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fr-FR" sz="1800" spc="-100" dirty="0"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1800" i="1" spc="-210" dirty="0"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800" i="1" spc="5" dirty="0">
                            <a:cs typeface="Times New Roman"/>
                          </a:rPr>
                          <m:t>y</m:t>
                        </m:r>
                        <m:r>
                          <a:rPr lang="en-CA" sz="18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−1</m:t>
                        </m:r>
                      </m:e>
                    </m:d>
                  </m:oMath>
                </a14:m>
                <a:endParaRPr lang="en-CA" sz="1800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50" dirty="0">
                    <a:latin typeface="+mj-lt"/>
                    <a:cs typeface="Tahoma"/>
                  </a:rPr>
                  <a:t>Transmission des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CA" sz="220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200" i="1" spc="-5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/>
                              </a:rPr>
                            </m:ctrlPr>
                          </m:sSubPr>
                          <m:e>
                            <m:r>
                              <a:rPr lang="en-CA" sz="2200" i="1" spc="-5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/>
                              </a:rPr>
                              <m:t>𝛼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CA" sz="2200" i="1" spc="-50" dirty="0">
                                <a:latin typeface="+mj-lt"/>
                                <a:ea typeface="Cambria Math" panose="02040503050406030204" pitchFamily="18" charset="0"/>
                                <a:cs typeface="Tahoma"/>
                              </a:rPr>
                              <m:t>i</m:t>
                            </m:r>
                          </m:sub>
                        </m:sSub>
                      </m:e>
                    </m:d>
                  </m:oMath>
                </a14:m>
                <a:r>
                  <a:rPr lang="en-CA" sz="2200" spc="-50" dirty="0">
                    <a:latin typeface="+mj-lt"/>
                    <a:ea typeface="Cambria Math" panose="02040503050406030204" pitchFamily="18" charset="0"/>
                    <a:cs typeface="Tahoma"/>
                  </a:rPr>
                  <a:t> et de </a:t>
                </a:r>
                <a:r>
                  <a:rPr lang="en-CA" sz="2200" spc="-50" dirty="0" err="1">
                    <a:latin typeface="+mj-lt"/>
                    <a:ea typeface="Cambria Math" panose="02040503050406030204" pitchFamily="18" charset="0"/>
                    <a:cs typeface="Tahoma"/>
                  </a:rPr>
                  <a:t>l’erreur</a:t>
                </a:r>
                <a:r>
                  <a:rPr lang="en-CA" sz="2200" spc="-50" dirty="0">
                    <a:latin typeface="+mj-lt"/>
                    <a:ea typeface="Cambria Math" panose="02040503050406030204" pitchFamily="18" charset="0"/>
                    <a:cs typeface="Tahoma"/>
                  </a:rPr>
                  <a:t> de </a:t>
                </a:r>
                <a:r>
                  <a:rPr lang="en-CA" sz="2200" spc="-50" dirty="0" err="1">
                    <a:latin typeface="+mj-lt"/>
                    <a:ea typeface="Cambria Math" panose="02040503050406030204" pitchFamily="18" charset="0"/>
                    <a:cs typeface="Tahoma"/>
                  </a:rPr>
                  <a:t>prédiction</a:t>
                </a:r>
                <a:r>
                  <a:rPr lang="en-CA" sz="2200" spc="-50" dirty="0">
                    <a:latin typeface="+mj-lt"/>
                    <a:ea typeface="Cambria Math" panose="02040503050406030204" pitchFamily="18" charset="0"/>
                    <a:cs typeface="Tahoma"/>
                  </a:rPr>
                  <a:t> (</a:t>
                </a:r>
                <a:r>
                  <a:rPr lang="en-CA" sz="2200" spc="-50" dirty="0" err="1">
                    <a:latin typeface="+mj-lt"/>
                    <a:ea typeface="Cambria Math" panose="02040503050406030204" pitchFamily="18" charset="0"/>
                    <a:cs typeface="Tahoma"/>
                  </a:rPr>
                  <a:t>quantifiée</a:t>
                </a:r>
                <a:r>
                  <a:rPr lang="en-CA" sz="2200" spc="-50" dirty="0">
                    <a:latin typeface="+mj-lt"/>
                    <a:ea typeface="Cambria Math" panose="02040503050406030204" pitchFamily="18" charset="0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ea typeface="Cambria Math" panose="02040503050406030204" pitchFamily="18" charset="0"/>
                    <a:cs typeface="Tahoma"/>
                  </a:rPr>
                  <a:t>ou</a:t>
                </a:r>
                <a:r>
                  <a:rPr lang="en-CA" sz="2200" spc="-50" dirty="0">
                    <a:latin typeface="+mj-lt"/>
                    <a:ea typeface="Cambria Math" panose="02040503050406030204" pitchFamily="18" charset="0"/>
                    <a:cs typeface="Tahoma"/>
                  </a:rPr>
                  <a:t> non)</a:t>
                </a:r>
                <a:endParaRPr lang="en-CA" sz="22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r>
                  <a:rPr lang="en-CA" sz="2600" b="1" u="sng" spc="-50" dirty="0" err="1">
                    <a:latin typeface="+mj-lt"/>
                    <a:cs typeface="Tahoma"/>
                  </a:rPr>
                  <a:t>Séquence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d’images</a:t>
                </a:r>
                <a:endPara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Prédiction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du pixel courant à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partir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du (des) pixel(s)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correspondant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(s) de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l’image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précédente</a:t>
                </a: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Estimation locale des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mouvements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(“Motion Compensation”) </a:t>
                </a: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08" y="1243311"/>
                <a:ext cx="8644622" cy="4780818"/>
              </a:xfrm>
              <a:prstGeom prst="rect">
                <a:avLst/>
              </a:prstGeom>
              <a:blipFill>
                <a:blip r:embed="rId3"/>
                <a:stretch>
                  <a:fillRect l="-1322" t="-1852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3F07A99-066E-40B4-A0E0-ECF5F9AB028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Structure des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prédicteurs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498B60-5A28-4C9C-8E8E-19361CC2A08B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1AAD814-1E56-5943-8845-1CC1E0AC4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073"/>
          <a:stretch/>
        </p:blipFill>
        <p:spPr>
          <a:xfrm>
            <a:off x="2166147" y="2436016"/>
            <a:ext cx="2321751" cy="3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8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prédictif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77D41B-6DF2-4DF8-B4D5-73AFC615FA09}"/>
              </a:ext>
            </a:extLst>
          </p:cNvPr>
          <p:cNvSpPr txBox="1"/>
          <p:nvPr/>
        </p:nvSpPr>
        <p:spPr>
          <a:xfrm>
            <a:off x="165956" y="6119675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B873DE-39E7-4499-B72E-92B114CA0280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CA7CAB7-9499-4000-8146-CC1D5E7D7E29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Exemple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69F68C-992A-460C-BCC4-D7D0F290BCC2}"/>
              </a:ext>
            </a:extLst>
          </p:cNvPr>
          <p:cNvGrpSpPr/>
          <p:nvPr/>
        </p:nvGrpSpPr>
        <p:grpSpPr>
          <a:xfrm>
            <a:off x="472374" y="952937"/>
            <a:ext cx="8525423" cy="5226136"/>
            <a:chOff x="472374" y="952937"/>
            <a:chExt cx="8525423" cy="5226136"/>
          </a:xfrm>
        </p:grpSpPr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3FA9A4E8-2F42-4E44-AB37-82390ABC83E0}"/>
                </a:ext>
              </a:extLst>
            </p:cNvPr>
            <p:cNvSpPr txBox="1">
              <a:spLocks/>
            </p:cNvSpPr>
            <p:nvPr/>
          </p:nvSpPr>
          <p:spPr>
            <a:xfrm>
              <a:off x="472374" y="952937"/>
              <a:ext cx="8525423" cy="4673903"/>
            </a:xfrm>
            <a:prstGeom prst="rect">
              <a:avLst/>
            </a:prstGeom>
          </p:spPr>
          <p:txBody>
            <a:bodyPr>
              <a:norm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2400"/>
                </a:spcBef>
                <a:buSzPct val="135000"/>
                <a:buNone/>
              </a:pPr>
              <a:r>
                <a:rPr lang="fr-CA" sz="25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Image </a:t>
              </a:r>
              <a:r>
                <a:rPr lang="fr-CA" sz="2500" b="1" i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vs. </a:t>
              </a:r>
              <a:r>
                <a:rPr lang="fr-CA" sz="25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déviation par rapport au modèle</a:t>
              </a:r>
            </a:p>
            <a:p>
              <a:pPr>
                <a:spcBef>
                  <a:spcPts val="2400"/>
                </a:spcBef>
                <a:buSzPct val="135000"/>
              </a:pPr>
              <a:r>
                <a:rPr lang="fr-CA" sz="2000" spc="-50" dirty="0">
                  <a:latin typeface="+mj-lt"/>
                  <a:cs typeface="Tahoma"/>
                </a:rPr>
                <a:t>Codage prédictif 1D </a:t>
              </a:r>
              <a:r>
                <a:rPr lang="fr-CA" sz="2500" spc="-50" dirty="0">
                  <a:latin typeface="+mj-lt"/>
                  <a:cs typeface="Tahoma"/>
                </a:rPr>
                <a:t>:</a:t>
              </a:r>
              <a:r>
                <a:rPr lang="fr-CA" sz="2000" spc="-50" dirty="0">
                  <a:latin typeface="+mj-lt"/>
                  <a:cs typeface="Tahoma"/>
                </a:rPr>
                <a:t> « </a:t>
              </a:r>
              <a:r>
                <a:rPr lang="fr-CA" sz="2000" spc="-50" dirty="0" err="1">
                  <a:latin typeface="+mj-lt"/>
                  <a:cs typeface="Tahoma"/>
                </a:rPr>
                <a:t>previous</a:t>
              </a:r>
              <a:r>
                <a:rPr lang="fr-CA" sz="2000" spc="-50" dirty="0">
                  <a:latin typeface="+mj-lt"/>
                  <a:cs typeface="Tahoma"/>
                </a:rPr>
                <a:t> pixel </a:t>
              </a:r>
              <a:r>
                <a:rPr lang="fr-CA" sz="2000" spc="-50" dirty="0" err="1">
                  <a:latin typeface="+mj-lt"/>
                  <a:cs typeface="Tahoma"/>
                </a:rPr>
                <a:t>coding</a:t>
              </a:r>
              <a:r>
                <a:rPr lang="fr-CA" sz="2000" spc="-50" dirty="0">
                  <a:latin typeface="+mj-lt"/>
                  <a:cs typeface="Tahoma"/>
                </a:rPr>
                <a:t> »</a:t>
              </a:r>
            </a:p>
          </p:txBody>
        </p:sp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66B7AEB6-32CC-4270-994A-914292C90EB9}"/>
                </a:ext>
              </a:extLst>
            </p:cNvPr>
            <p:cNvSpPr/>
            <p:nvPr/>
          </p:nvSpPr>
          <p:spPr>
            <a:xfrm>
              <a:off x="3019055" y="2233475"/>
              <a:ext cx="4084054" cy="39455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92CC4AE-2EC2-D249-8944-A93535A3C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853" y="2233475"/>
            <a:ext cx="1727200" cy="3886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D10BAB-73EC-8545-9173-08762D9BC5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073"/>
          <a:stretch/>
        </p:blipFill>
        <p:spPr>
          <a:xfrm>
            <a:off x="515472" y="2361209"/>
            <a:ext cx="2321751" cy="372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5654D3-0CD5-294E-8A57-318663D5DAD6}"/>
                  </a:ext>
                </a:extLst>
              </p:cNvPr>
              <p:cNvSpPr txBox="1"/>
              <p:nvPr/>
            </p:nvSpPr>
            <p:spPr>
              <a:xfrm>
                <a:off x="1270338" y="2965137"/>
                <a:ext cx="8120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5654D3-0CD5-294E-8A57-318663D5D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338" y="2965137"/>
                <a:ext cx="81201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1021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98C96-1643-4810-968E-873CA0DFFAA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prédictif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77D41B-6DF2-4DF8-B4D5-73AFC615FA09}"/>
              </a:ext>
            </a:extLst>
          </p:cNvPr>
          <p:cNvSpPr txBox="1"/>
          <p:nvPr/>
        </p:nvSpPr>
        <p:spPr>
          <a:xfrm>
            <a:off x="165956" y="6119675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B873DE-39E7-4499-B72E-92B114CA0280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CA7CAB7-9499-4000-8146-CC1D5E7D7E29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Exemple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72374" y="952937"/>
            <a:ext cx="8525423" cy="4673903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fr-CA" sz="2500" b="1" u="sng" spc="-50" dirty="0">
                <a:solidFill>
                  <a:srgbClr val="0B6B1D"/>
                </a:solidFill>
                <a:latin typeface="+mj-lt"/>
                <a:cs typeface="Tahoma"/>
              </a:rPr>
              <a:t>Image </a:t>
            </a:r>
            <a:r>
              <a:rPr lang="fr-CA" sz="2500" b="1" i="1" u="sng" spc="-50" dirty="0">
                <a:solidFill>
                  <a:srgbClr val="0B6B1D"/>
                </a:solidFill>
                <a:latin typeface="+mj-lt"/>
                <a:cs typeface="Tahoma"/>
              </a:rPr>
              <a:t>vs. </a:t>
            </a:r>
            <a:r>
              <a:rPr lang="fr-CA" sz="2500" b="1" u="sng" spc="-50" dirty="0">
                <a:solidFill>
                  <a:srgbClr val="0B6B1D"/>
                </a:solidFill>
                <a:latin typeface="+mj-lt"/>
                <a:cs typeface="Tahoma"/>
              </a:rPr>
              <a:t>déviation par rapport au modèle</a:t>
            </a:r>
          </a:p>
          <a:p>
            <a:pPr>
              <a:spcBef>
                <a:spcPts val="2400"/>
              </a:spcBef>
              <a:buSzPct val="135000"/>
            </a:pPr>
            <a:r>
              <a:rPr lang="fr-CA" sz="2000" spc="-50" dirty="0">
                <a:latin typeface="+mj-lt"/>
                <a:cs typeface="Tahoma"/>
              </a:rPr>
              <a:t>Codage prédictif 1D</a:t>
            </a:r>
            <a:r>
              <a:rPr lang="fr-CA" sz="2500" spc="-50" dirty="0">
                <a:latin typeface="+mj-lt"/>
                <a:cs typeface="Tahoma"/>
              </a:rPr>
              <a:t> :</a:t>
            </a:r>
            <a:r>
              <a:rPr lang="fr-CA" sz="2000" spc="-50" dirty="0">
                <a:latin typeface="+mj-lt"/>
                <a:cs typeface="Tahoma"/>
              </a:rPr>
              <a:t> « </a:t>
            </a:r>
            <a:r>
              <a:rPr lang="fr-CA" sz="2000" spc="-50" dirty="0" err="1">
                <a:latin typeface="+mj-lt"/>
                <a:cs typeface="Tahoma"/>
              </a:rPr>
              <a:t>previous</a:t>
            </a:r>
            <a:r>
              <a:rPr lang="fr-CA" sz="2000" spc="-50" dirty="0">
                <a:latin typeface="+mj-lt"/>
                <a:cs typeface="Tahoma"/>
              </a:rPr>
              <a:t> pixel </a:t>
            </a:r>
            <a:r>
              <a:rPr lang="fr-CA" sz="2000" spc="-50" dirty="0" err="1">
                <a:latin typeface="+mj-lt"/>
                <a:cs typeface="Tahoma"/>
              </a:rPr>
              <a:t>coding</a:t>
            </a:r>
            <a:r>
              <a:rPr lang="fr-CA" sz="2000" spc="-50" dirty="0">
                <a:latin typeface="+mj-lt"/>
                <a:cs typeface="Tahoma"/>
              </a:rPr>
              <a:t> »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5654D3-0CD5-294E-8A57-318663D5DAD6}"/>
                  </a:ext>
                </a:extLst>
              </p:cNvPr>
              <p:cNvSpPr txBox="1"/>
              <p:nvPr/>
            </p:nvSpPr>
            <p:spPr>
              <a:xfrm>
                <a:off x="1270338" y="2965137"/>
                <a:ext cx="8120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5654D3-0CD5-294E-8A57-318663D5D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338" y="2965137"/>
                <a:ext cx="81201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65B738B-F3AF-2C4B-A1FB-A2D5C88CE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43" y="2290236"/>
            <a:ext cx="3149600" cy="492125"/>
          </a:xfrm>
          <a:prstGeom prst="rect">
            <a:avLst/>
          </a:prstGeom>
        </p:spPr>
      </p:pic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B71A227-E2D4-A343-9F4F-7AB0E3ADA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974" y="2110124"/>
            <a:ext cx="4082452" cy="4009551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0C82DD33-0672-6E41-B55E-800637168E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0648" y="2931991"/>
            <a:ext cx="1252811" cy="269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566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CD131-928C-47B8-9A61-5CF411EEAD84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Exemple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28D7D83-C794-4577-B82C-CF9894AE718C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prédictif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7CC1AD-8BD0-40FA-A55D-E96E2E18CD28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Structure et specification des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prédicteurs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E1ED46-95B0-4846-B2A1-471644C99389}"/>
              </a:ext>
            </a:extLst>
          </p:cNvPr>
          <p:cNvSpPr txBox="1"/>
          <p:nvPr/>
        </p:nvSpPr>
        <p:spPr>
          <a:xfrm>
            <a:off x="462270" y="5866474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35140D-D5EA-0C46-9E0A-0292FEA38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035"/>
          <a:stretch/>
        </p:blipFill>
        <p:spPr>
          <a:xfrm>
            <a:off x="2128281" y="1389707"/>
            <a:ext cx="5520098" cy="1110367"/>
          </a:xfrm>
          <a:prstGeom prst="rect">
            <a:avLst/>
          </a:prstGeom>
        </p:spPr>
      </p:pic>
      <p:sp>
        <p:nvSpPr>
          <p:cNvPr id="23" name="object 15">
            <a:extLst>
              <a:ext uri="{FF2B5EF4-FFF2-40B4-BE49-F238E27FC236}">
                <a16:creationId xmlns:a16="http://schemas.microsoft.com/office/drawing/2014/main" id="{01245994-FB44-A64E-922A-567575707059}"/>
              </a:ext>
            </a:extLst>
          </p:cNvPr>
          <p:cNvSpPr/>
          <p:nvPr/>
        </p:nvSpPr>
        <p:spPr>
          <a:xfrm>
            <a:off x="3791532" y="2799277"/>
            <a:ext cx="2035219" cy="2006576"/>
          </a:xfrm>
          <a:prstGeom prst="rect">
            <a:avLst/>
          </a:prstGeom>
          <a:blipFill>
            <a:blip r:embed="rId4" cstate="print"/>
            <a:stretch>
              <a:fillRect l="-100716" b="-103256"/>
            </a:stretch>
          </a:blipFill>
        </p:spPr>
        <p:txBody>
          <a:bodyPr wrap="square" lIns="0" tIns="0" rIns="0" bIns="0" rtlCol="0"/>
          <a:lstStyle/>
          <a:p>
            <a:endParaRPr b="1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id="{BE6DD16A-324D-9643-B7E4-31A23E915CCA}"/>
              </a:ext>
            </a:extLst>
          </p:cNvPr>
          <p:cNvSpPr/>
          <p:nvPr/>
        </p:nvSpPr>
        <p:spPr>
          <a:xfrm>
            <a:off x="1092296" y="2786871"/>
            <a:ext cx="2035218" cy="2006576"/>
          </a:xfrm>
          <a:prstGeom prst="rect">
            <a:avLst/>
          </a:prstGeom>
          <a:blipFill>
            <a:blip r:embed="rId4" cstate="print"/>
            <a:stretch>
              <a:fillRect r="-100716" b="-103256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15">
            <a:extLst>
              <a:ext uri="{FF2B5EF4-FFF2-40B4-BE49-F238E27FC236}">
                <a16:creationId xmlns:a16="http://schemas.microsoft.com/office/drawing/2014/main" id="{45C28357-8619-454A-A1A9-832AA6F369F1}"/>
              </a:ext>
            </a:extLst>
          </p:cNvPr>
          <p:cNvSpPr/>
          <p:nvPr/>
        </p:nvSpPr>
        <p:spPr>
          <a:xfrm>
            <a:off x="6305603" y="2801379"/>
            <a:ext cx="2018834" cy="2036570"/>
          </a:xfrm>
          <a:prstGeom prst="rect">
            <a:avLst/>
          </a:prstGeom>
          <a:blipFill>
            <a:blip r:embed="rId4" cstate="print"/>
            <a:stretch>
              <a:fillRect t="-100263" r="-102346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64065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prédictif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Structure et specification des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prédicteurs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600" y="1561363"/>
                <a:ext cx="8644622" cy="4780818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Spécification  </a:t>
                </a:r>
                <a:r>
                  <a:rPr lang="en-CA" sz="2600" b="1" i="1" u="sng" spc="-50" dirty="0">
                    <a:latin typeface="+mj-lt"/>
                    <a:cs typeface="Tahoma"/>
                  </a:rPr>
                  <a:t>a priori</a:t>
                </a: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Spécification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empirique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des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paramètres</a:t>
                </a: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Choix Classique : </a:t>
                </a:r>
                <a:r>
                  <a:rPr lang="fr-FR" sz="2200" i="1" spc="25" dirty="0">
                    <a:latin typeface="+mj-lt"/>
                    <a:cs typeface="Times New Roman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fr-FR" sz="2200" i="1" spc="25" dirty="0">
                    <a:latin typeface="+mj-lt"/>
                    <a:cs typeface="Times New Roman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  <m:r>
                          <a:rPr lang="en-CA" sz="22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−1</m:t>
                        </m:r>
                      </m:e>
                    </m:d>
                  </m:oMath>
                </a14:m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+</m:t>
                    </m:r>
                  </m:oMath>
                </a14:m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𝜖</m:t>
                    </m:r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endParaRPr lang="en-CA" sz="2200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Estimation 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Prédiction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linéaire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fr-FR" sz="2200" b="1" i="1" spc="25" dirty="0">
                    <a:latin typeface="+mj-lt"/>
                    <a:cs typeface="Times New Roman"/>
                  </a:rPr>
                  <a:t>f </a:t>
                </a:r>
                <a14:m>
                  <m:oMath xmlns:m="http://schemas.openxmlformats.org/officeDocument/2006/math">
                    <m:r>
                      <a:rPr lang="en-CA" sz="2200" b="1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en-CA" sz="2200" b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b="1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F </a:t>
                </a:r>
                <a14:m>
                  <m:oMath xmlns:m="http://schemas.openxmlformats.org/officeDocument/2006/math">
                    <m:r>
                      <a:rPr lang="en-CA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𝜶</m:t>
                    </m:r>
                    <m:r>
                      <a:rPr lang="en-CA" sz="2200" b="1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+ </m:t>
                    </m:r>
                    <m:r>
                      <a:rPr lang="en-CA" sz="2200" b="1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𝝐</m:t>
                    </m:r>
                    <m:r>
                      <a:rPr lang="en-CA" sz="2200" b="1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 </m:t>
                    </m:r>
                  </m:oMath>
                </a14:m>
                <a:endParaRPr lang="en-CA" sz="2200" b="1" i="1" spc="-50" dirty="0">
                  <a:latin typeface="+mj-lt"/>
                  <a:ea typeface="Cambria Math" panose="02040503050406030204" pitchFamily="18" charset="0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b="1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F  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: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matrice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construite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à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partir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des pixels de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l’image</a:t>
                </a: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Estimateurs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classiques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avec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forme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explicite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(par ex.,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moindres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carrés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)</a:t>
                </a:r>
                <a:endParaRPr lang="en-CA" sz="2200" b="1" u="sng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0" y="1561363"/>
                <a:ext cx="8644622" cy="4780818"/>
              </a:xfrm>
              <a:prstGeom prst="rect">
                <a:avLst/>
              </a:prstGeom>
              <a:blipFill>
                <a:blip r:embed="rId3"/>
                <a:stretch>
                  <a:fillRect l="-1173" t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3F07A99-066E-40B4-A0E0-ECF5F9AB028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Spécification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des coefficients de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prédiction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498B60-5A28-4C9C-8E8E-19361CC2A08B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2450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prédictif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Quantification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l’erreur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prédiction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F07A99-066E-40B4-A0E0-ECF5F9AB028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Quantification de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l’erreur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prédiction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498B60-5A28-4C9C-8E8E-19361CC2A08B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9085B9B-1AF0-4349-9F72-D1612F822C91}"/>
              </a:ext>
            </a:extLst>
          </p:cNvPr>
          <p:cNvSpPr txBox="1"/>
          <p:nvPr/>
        </p:nvSpPr>
        <p:spPr>
          <a:xfrm>
            <a:off x="462270" y="5937724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D4522A0-69B8-4C3B-9E4B-0F2889B81FFF}"/>
              </a:ext>
            </a:extLst>
          </p:cNvPr>
          <p:cNvGrpSpPr/>
          <p:nvPr/>
        </p:nvGrpSpPr>
        <p:grpSpPr>
          <a:xfrm>
            <a:off x="396508" y="1243312"/>
            <a:ext cx="8644622" cy="1886196"/>
            <a:chOff x="396508" y="1243312"/>
            <a:chExt cx="8644622" cy="1886196"/>
          </a:xfrm>
        </p:grpSpPr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D15D9D54-E6FF-4262-9C22-A4DF03B5B1FF}"/>
                </a:ext>
              </a:extLst>
            </p:cNvPr>
            <p:cNvSpPr txBox="1">
              <a:spLocks/>
            </p:cNvSpPr>
            <p:nvPr/>
          </p:nvSpPr>
          <p:spPr>
            <a:xfrm>
              <a:off x="396508" y="1243312"/>
              <a:ext cx="8644622" cy="188619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sz="2600" b="1" u="sng" spc="-50" dirty="0">
                  <a:latin typeface="+mj-lt"/>
                  <a:cs typeface="Tahoma"/>
                </a:rPr>
                <a:t>Un </a:t>
              </a:r>
              <a:r>
                <a:rPr lang="en-CA" sz="2600" b="1" u="sng" spc="-50" dirty="0" err="1">
                  <a:latin typeface="+mj-lt"/>
                  <a:cs typeface="Tahoma"/>
                </a:rPr>
                <a:t>choix</a:t>
              </a:r>
              <a:r>
                <a:rPr lang="en-CA" sz="2600" b="1" u="sng" spc="-50" dirty="0">
                  <a:latin typeface="+mj-lt"/>
                  <a:cs typeface="Tahoma"/>
                </a:rPr>
                <a:t> simple : la modulation delta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3000"/>
                </a:spcBef>
                <a:buClr>
                  <a:schemeClr val="tx1"/>
                </a:buClr>
                <a:buSzPct val="135000"/>
              </a:pPr>
              <a:r>
                <a:rPr lang="en-CA" sz="2200" i="1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1800"/>
                </a:spcBef>
                <a:buClr>
                  <a:schemeClr val="tx1"/>
                </a:buClr>
                <a:buSzPct val="135000"/>
              </a:pP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Quantification de </a:t>
              </a:r>
              <a:r>
                <a:rPr lang="en-CA" sz="220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l’erreur</a:t>
              </a: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de </a:t>
              </a:r>
              <a:r>
                <a:rPr lang="en-CA" sz="220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prédiction</a:t>
              </a: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avec 1 bit ! </a:t>
              </a:r>
              <a:endParaRPr lang="en-CA" sz="2200" u="sng" spc="-50" dirty="0">
                <a:latin typeface="+mj-lt"/>
                <a:cs typeface="Tahoma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EA3055-5BC3-45E8-AC8E-FE458634D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074" y="1774285"/>
              <a:ext cx="3412169" cy="67501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1C857DB-5C0A-41CB-996B-EDFA38608EFC}"/>
              </a:ext>
            </a:extLst>
          </p:cNvPr>
          <p:cNvGrpSpPr/>
          <p:nvPr/>
        </p:nvGrpSpPr>
        <p:grpSpPr>
          <a:xfrm>
            <a:off x="396508" y="3129507"/>
            <a:ext cx="8644622" cy="2986285"/>
            <a:chOff x="396508" y="3129507"/>
            <a:chExt cx="8644622" cy="2894621"/>
          </a:xfrm>
        </p:grpSpPr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40F8328F-2F64-4971-91C3-C43DE590A3E7}"/>
                </a:ext>
              </a:extLst>
            </p:cNvPr>
            <p:cNvSpPr txBox="1">
              <a:spLocks/>
            </p:cNvSpPr>
            <p:nvPr/>
          </p:nvSpPr>
          <p:spPr>
            <a:xfrm>
              <a:off x="396508" y="3129507"/>
              <a:ext cx="8644622" cy="2894621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Exemple</a:t>
              </a: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 de limitations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FB1749-F051-4AB1-A185-1C9B19FFAFF1}"/>
                </a:ext>
              </a:extLst>
            </p:cNvPr>
            <p:cNvGrpSpPr/>
            <p:nvPr/>
          </p:nvGrpSpPr>
          <p:grpSpPr>
            <a:xfrm>
              <a:off x="1816243" y="3616163"/>
              <a:ext cx="5525884" cy="2130965"/>
              <a:chOff x="1816243" y="3616163"/>
              <a:chExt cx="5525884" cy="2130965"/>
            </a:xfrm>
          </p:grpSpPr>
          <p:sp>
            <p:nvSpPr>
              <p:cNvPr id="17" name="object 27">
                <a:extLst>
                  <a:ext uri="{FF2B5EF4-FFF2-40B4-BE49-F238E27FC236}">
                    <a16:creationId xmlns:a16="http://schemas.microsoft.com/office/drawing/2014/main" id="{CF27CAB9-49B7-4928-A0C9-F133F9FFE33F}"/>
                  </a:ext>
                </a:extLst>
              </p:cNvPr>
              <p:cNvSpPr/>
              <p:nvPr/>
            </p:nvSpPr>
            <p:spPr>
              <a:xfrm>
                <a:off x="1816243" y="3616163"/>
                <a:ext cx="5525884" cy="2130965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544A396-1C3C-4528-ABC8-EDB055B8C2DA}"/>
                  </a:ext>
                </a:extLst>
              </p:cNvPr>
              <p:cNvSpPr/>
              <p:nvPr/>
            </p:nvSpPr>
            <p:spPr>
              <a:xfrm>
                <a:off x="1816243" y="3616163"/>
                <a:ext cx="5511514" cy="2130965"/>
              </a:xfrm>
              <a:prstGeom prst="rect">
                <a:avLst/>
              </a:prstGeom>
              <a:noFill/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9177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2D et compression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d’images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87948" y="1295113"/>
            <a:ext cx="8633792" cy="45475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Transformées </a:t>
            </a:r>
            <a:r>
              <a:rPr lang="en-CA" sz="2600" b="1" u="sng" spc="-50" dirty="0" err="1">
                <a:latin typeface="+mj-lt"/>
                <a:cs typeface="Tahoma"/>
              </a:rPr>
              <a:t>discrètes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usuelles</a:t>
            </a:r>
            <a:endParaRPr lang="en-CA" sz="26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0"/>
              </a:spcBef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En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2D: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séparabilité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0"/>
              </a:spcBef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Orthogonalité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0"/>
              </a:spcBef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Signification physique (?)</a:t>
            </a:r>
            <a:endParaRPr lang="en-CA" sz="2200" dirty="0">
              <a:latin typeface="+mj-lt"/>
              <a:cs typeface="Arial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spc="-50" dirty="0">
              <a:latin typeface="+mj-lt"/>
              <a:cs typeface="Tahoma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FA36049-CCDD-40D7-84AA-1D230D503CEC}"/>
              </a:ext>
            </a:extLst>
          </p:cNvPr>
          <p:cNvSpPr/>
          <p:nvPr/>
        </p:nvSpPr>
        <p:spPr>
          <a:xfrm>
            <a:off x="605642" y="3063832"/>
            <a:ext cx="7944592" cy="386222"/>
          </a:xfrm>
          <a:prstGeom prst="roundRect">
            <a:avLst/>
          </a:prstGeom>
          <a:solidFill>
            <a:srgbClr val="E6D2DC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dirty="0" err="1">
                <a:solidFill>
                  <a:srgbClr val="FF0000"/>
                </a:solidFill>
                <a:latin typeface="+mj-lt"/>
              </a:rPr>
              <a:t>Transformées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 de Fourier, de Walsh, </a:t>
            </a:r>
            <a:r>
              <a:rPr lang="en-CA" sz="2200" dirty="0" err="1">
                <a:solidFill>
                  <a:srgbClr val="FF0000"/>
                </a:solidFill>
                <a:latin typeface="+mj-lt"/>
              </a:rPr>
              <a:t>en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CA" sz="2200" dirty="0" err="1">
                <a:solidFill>
                  <a:srgbClr val="FF0000"/>
                </a:solidFill>
                <a:latin typeface="+mj-lt"/>
              </a:rPr>
              <a:t>cosinus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CA" sz="2200" dirty="0" err="1">
                <a:solidFill>
                  <a:srgbClr val="FF0000"/>
                </a:solidFill>
                <a:latin typeface="+mj-lt"/>
              </a:rPr>
              <a:t>Haar</a:t>
            </a:r>
            <a:endParaRPr lang="en-CA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61824A-C50D-49F9-A724-6EC712553BD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A4047B-A3E5-4389-B8CE-A3384278AF28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Choix de la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F27BA60-8F15-B945-866D-18FB774111CA}"/>
              </a:ext>
            </a:extLst>
          </p:cNvPr>
          <p:cNvSpPr txBox="1">
            <a:spLocks/>
          </p:cNvSpPr>
          <p:nvPr/>
        </p:nvSpPr>
        <p:spPr>
          <a:xfrm>
            <a:off x="355600" y="3725032"/>
            <a:ext cx="8644622" cy="235491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Fourier: </a:t>
            </a:r>
            <a:r>
              <a:rPr lang="en-CA" sz="2600" b="1" u="sng" spc="-50" dirty="0" err="1">
                <a:latin typeface="+mj-lt"/>
                <a:cs typeface="Tahoma"/>
              </a:rPr>
              <a:t>Principales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caractéristiques</a:t>
            </a: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Calculs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très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rapides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(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algorithme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FFT)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Coefficients complexes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Effets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bord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significatifs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dès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qu’une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troncature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est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effectuée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Robustesse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à la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troncature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et à la quantification (information packing ability) ?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8631DB5-2F82-ED45-80E3-4D9AC82C0C95}"/>
                  </a:ext>
                </a:extLst>
              </p14:cNvPr>
              <p14:cNvContentPartPr/>
              <p14:nvPr/>
            </p14:nvContentPartPr>
            <p14:xfrm>
              <a:off x="4226760" y="1665000"/>
              <a:ext cx="3065400" cy="669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8631DB5-2F82-ED45-80E3-4D9AC82C0C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10560" y="1648800"/>
                <a:ext cx="3097800" cy="70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75754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CD131-928C-47B8-9A61-5CF411EEAD84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Quantification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optimale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4B21CAD-8AD9-4699-868C-80A19D986437}"/>
              </a:ext>
            </a:extLst>
          </p:cNvPr>
          <p:cNvSpPr txBox="1">
            <a:spLocks/>
          </p:cNvSpPr>
          <p:nvPr/>
        </p:nvSpPr>
        <p:spPr>
          <a:xfrm>
            <a:off x="5005430" y="1350190"/>
            <a:ext cx="3936689" cy="30793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82800" lvl="8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16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3452400" lvl="8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16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3452400" lvl="8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16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2" indent="0">
              <a:spcBef>
                <a:spcPts val="600"/>
              </a:spcBef>
              <a:buClr>
                <a:srgbClr val="0B6B1D"/>
              </a:buClr>
              <a:buSzPct val="135000"/>
              <a:buNone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À </a:t>
            </a:r>
            <a:r>
              <a:rPr lang="en-CA" sz="2200" i="1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donné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2" indent="-230400"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Choix des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valeurs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sz="2200" i="1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 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?</a:t>
            </a:r>
          </a:p>
          <a:p>
            <a:pPr marL="482400" lvl="2" indent="-230400"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Choix des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valeurs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sz="2200" i="1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 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?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8D7D83-C794-4577-B82C-CF9894AE718C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prédictif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E1ED46-95B0-4846-B2A1-471644C99389}"/>
              </a:ext>
            </a:extLst>
          </p:cNvPr>
          <p:cNvSpPr txBox="1"/>
          <p:nvPr/>
        </p:nvSpPr>
        <p:spPr>
          <a:xfrm>
            <a:off x="571723" y="4560351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DCF9A8-DE87-43D0-9CFB-05F267435C78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Quantification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l’erreur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prédiction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02DF01-5033-4696-AB04-ECDBCD292268}"/>
              </a:ext>
            </a:extLst>
          </p:cNvPr>
          <p:cNvGrpSpPr/>
          <p:nvPr/>
        </p:nvGrpSpPr>
        <p:grpSpPr>
          <a:xfrm>
            <a:off x="496957" y="1119108"/>
            <a:ext cx="4412998" cy="3684619"/>
            <a:chOff x="496957" y="1119108"/>
            <a:chExt cx="4412998" cy="3684619"/>
          </a:xfrm>
        </p:grpSpPr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D15D9D54-E6FF-4262-9C22-A4DF03B5B1FF}"/>
                </a:ext>
              </a:extLst>
            </p:cNvPr>
            <p:cNvSpPr txBox="1">
              <a:spLocks/>
            </p:cNvSpPr>
            <p:nvPr/>
          </p:nvSpPr>
          <p:spPr>
            <a:xfrm>
              <a:off x="496957" y="1119108"/>
              <a:ext cx="4412998" cy="3684619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1800"/>
                </a:spcBef>
                <a:buSzPct val="135000"/>
                <a:buNone/>
              </a:pPr>
              <a:r>
                <a:rPr lang="en-CA" sz="2600" b="1" u="sng" spc="-50" dirty="0">
                  <a:latin typeface="+mj-lt"/>
                  <a:cs typeface="Tahoma"/>
                </a:rPr>
                <a:t>Position du </a:t>
              </a:r>
              <a:r>
                <a:rPr lang="en-CA" sz="2600" b="1" u="sng" spc="-50" dirty="0" err="1">
                  <a:latin typeface="+mj-lt"/>
                  <a:cs typeface="Tahoma"/>
                </a:rPr>
                <a:t>problème</a:t>
              </a:r>
              <a:endParaRPr lang="en-CA" sz="2600" b="1" u="sng" spc="-50" dirty="0">
                <a:latin typeface="+mj-lt"/>
                <a:cs typeface="Tahoma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3682800" lvl="8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1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A2D13BA-E3DF-44FD-A36A-98506BA09D63}"/>
                </a:ext>
              </a:extLst>
            </p:cNvPr>
            <p:cNvGrpSpPr/>
            <p:nvPr/>
          </p:nvGrpSpPr>
          <p:grpSpPr>
            <a:xfrm>
              <a:off x="571441" y="1731233"/>
              <a:ext cx="3846184" cy="2852642"/>
              <a:chOff x="535813" y="1576853"/>
              <a:chExt cx="3846184" cy="2852642"/>
            </a:xfrm>
          </p:grpSpPr>
          <p:sp>
            <p:nvSpPr>
              <p:cNvPr id="15" name="object 15">
                <a:extLst>
                  <a:ext uri="{FF2B5EF4-FFF2-40B4-BE49-F238E27FC236}">
                    <a16:creationId xmlns:a16="http://schemas.microsoft.com/office/drawing/2014/main" id="{770E2838-7FD6-47EC-B0BB-B5D5BBB313DD}"/>
                  </a:ext>
                </a:extLst>
              </p:cNvPr>
              <p:cNvSpPr/>
              <p:nvPr/>
            </p:nvSpPr>
            <p:spPr>
              <a:xfrm>
                <a:off x="535813" y="1576853"/>
                <a:ext cx="3846184" cy="285264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9397A04-3E6D-48E1-B313-6F72C996D046}"/>
                  </a:ext>
                </a:extLst>
              </p:cNvPr>
              <p:cNvSpPr/>
              <p:nvPr/>
            </p:nvSpPr>
            <p:spPr>
              <a:xfrm>
                <a:off x="535813" y="1576853"/>
                <a:ext cx="3846184" cy="2852642"/>
              </a:xfrm>
              <a:prstGeom prst="rect">
                <a:avLst/>
              </a:prstGeom>
              <a:noFill/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3AF16F56-3E30-4110-921F-2F67969FAD81}"/>
                  </a:ext>
                </a:extLst>
              </p:cNvPr>
              <p:cNvSpPr/>
              <p:nvPr/>
            </p:nvSpPr>
            <p:spPr>
              <a:xfrm>
                <a:off x="248477" y="5041620"/>
                <a:ext cx="8693642" cy="1078198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200" b="1" dirty="0" err="1">
                    <a:solidFill>
                      <a:schemeClr val="tx1"/>
                    </a:solidFill>
                    <a:latin typeface="+mj-lt"/>
                  </a:rPr>
                  <a:t>Approche</a:t>
                </a:r>
                <a:r>
                  <a:rPr lang="en-CA" sz="2200" b="1" dirty="0">
                    <a:solidFill>
                      <a:schemeClr val="tx1"/>
                    </a:solidFill>
                    <a:latin typeface="+mj-lt"/>
                  </a:rPr>
                  <a:t> : estimation</a:t>
                </a:r>
              </a:p>
              <a:p>
                <a:pPr algn="ctr"/>
                <a:r>
                  <a:rPr lang="en-CA" sz="2200" b="1" dirty="0">
                    <a:solidFill>
                      <a:schemeClr val="tx1"/>
                    </a:solidFill>
                    <a:latin typeface="+mj-lt"/>
                  </a:rPr>
                  <a:t>Minimisation </a:t>
                </a:r>
                <a:r>
                  <a:rPr lang="en-CA" sz="2200" b="1" dirty="0" err="1">
                    <a:solidFill>
                      <a:schemeClr val="tx1"/>
                    </a:solidFill>
                    <a:latin typeface="+mj-lt"/>
                  </a:rPr>
                  <a:t>d’une</a:t>
                </a:r>
                <a:r>
                  <a:rPr lang="en-CA" sz="22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CA" sz="2200" b="1" dirty="0" err="1">
                    <a:solidFill>
                      <a:schemeClr val="tx1"/>
                    </a:solidFill>
                    <a:latin typeface="+mj-lt"/>
                  </a:rPr>
                  <a:t>erreur</a:t>
                </a:r>
                <a:r>
                  <a:rPr lang="en-CA" sz="22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CA" sz="2200" b="1" dirty="0" err="1">
                    <a:solidFill>
                      <a:schemeClr val="tx1"/>
                    </a:solidFill>
                    <a:latin typeface="+mj-lt"/>
                  </a:rPr>
                  <a:t>moyenne</a:t>
                </a:r>
                <a:r>
                  <a:rPr lang="en-CA" sz="2200" b="1" dirty="0">
                    <a:solidFill>
                      <a:schemeClr val="tx1"/>
                    </a:solidFill>
                    <a:latin typeface="+mj-lt"/>
                  </a:rPr>
                  <a:t> de quantification (</a:t>
                </a:r>
                <a:r>
                  <a:rPr lang="en-CA" sz="2200" dirty="0">
                    <a:solidFill>
                      <a:schemeClr val="tx1"/>
                    </a:solidFill>
                    <a:ea typeface="Cambria Math" panose="02040503050406030204" pitchFamily="18" charset="0"/>
                    <a:cs typeface="Tahoma" panose="020B0604030504040204" pitchFamily="34" charset="0"/>
                  </a:rPr>
                  <a:t>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CA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sz="2200" i="1" spc="-35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CA" sz="2200" i="1" dirty="0">
                                    <a:solidFill>
                                      <a:schemeClr val="tx1"/>
                                    </a:solidFill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  <m:t>s</m:t>
                                </m:r>
                                <m:r>
                                  <a:rPr lang="en-CA" sz="2200" i="1" spc="-5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/>
                                  </a:rPr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 lang="en-CA" sz="2200" spc="-50" dirty="0">
                                    <a:solidFill>
                                      <a:schemeClr val="tx1"/>
                                    </a:solidFill>
                                    <a:cs typeface="Tahoma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CA" sz="2200" i="1" dirty="0">
                                    <a:solidFill>
                                      <a:schemeClr val="tx1"/>
                                    </a:solidFill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  <m:t>t</m:t>
                                </m:r>
                                <m:d>
                                  <m:dPr>
                                    <m:ctrlPr>
                                      <a:rPr lang="fr-FR" sz="2200" i="1" spc="-35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CA" sz="2200" i="1" dirty="0">
                                        <a:solidFill>
                                          <a:schemeClr val="tx1"/>
                                        </a:solidFill>
                                        <a:ea typeface="Cambria Math" panose="02040503050406030204" pitchFamily="18" charset="0"/>
                                        <a:cs typeface="Tahoma" panose="020B0604030504040204" pitchFamily="34" charset="0"/>
                                      </a:rPr>
                                      <m:t>s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CA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CA" sz="2200" b="1" dirty="0">
                    <a:solidFill>
                      <a:schemeClr val="tx1"/>
                    </a:solidFill>
                    <a:latin typeface="+mj-lt"/>
                  </a:rPr>
                  <a:t>)</a:t>
                </a: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3AF16F56-3E30-4110-921F-2F67969FAD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77" y="5041620"/>
                <a:ext cx="8693642" cy="107819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9817B23-3C5A-AE41-9120-96A4FCB262FA}"/>
                  </a:ext>
                </a:extLst>
              </p14:cNvPr>
              <p14:cNvContentPartPr/>
              <p14:nvPr/>
            </p14:nvContentPartPr>
            <p14:xfrm>
              <a:off x="2637720" y="3385800"/>
              <a:ext cx="219960" cy="70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9817B23-3C5A-AE41-9120-96A4FCB262F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21520" y="3369600"/>
                <a:ext cx="252360" cy="10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36803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453350"/>
            <a:ext cx="8358939" cy="4821719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highlight>
                  <a:srgbClr val="FFFF00"/>
                </a:highlight>
                <a:latin typeface="+mj-lt"/>
                <a:cs typeface="Tahoma"/>
              </a:rPr>
              <a:t>͏͏</a:t>
            </a:r>
            <a:r>
              <a:rPr lang="fr-FR" sz="2200" b="1" spc="-45" dirty="0">
                <a:latin typeface="+mj-lt"/>
                <a:cs typeface="Tahoma"/>
              </a:rPr>
              <a:t>Codage par transformée par blocs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Démarche générale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Choix de la transformée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Sélection et quantification des coefficients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Redondance structurelle et codage des symboles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Exemple : codage JPEG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Codage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en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ondelettes</a:t>
            </a:r>
            <a:endParaRPr lang="en-CA" sz="22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Codage prédictif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prédictif sans et avec perte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Structure et spécification des prédicteurs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Quantification de l’erreur de prédiction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Éléments</a:t>
            </a:r>
            <a:r>
              <a:rPr lang="en-CA" sz="2200" b="1" spc="-45" dirty="0">
                <a:latin typeface="+mj-lt"/>
                <a:cs typeface="Tahoma"/>
              </a:rPr>
              <a:t> de « </a:t>
            </a:r>
            <a:r>
              <a:rPr lang="en-CA" sz="2200" b="1" spc="-45" dirty="0" err="1">
                <a:latin typeface="+mj-lt"/>
                <a:cs typeface="Tahoma"/>
              </a:rPr>
              <a:t>tatouage</a:t>
            </a:r>
            <a:r>
              <a:rPr lang="en-CA" sz="2200" b="1" spc="-45" dirty="0">
                <a:latin typeface="+mj-lt"/>
                <a:cs typeface="Tahoma"/>
              </a:rPr>
              <a:t> numérique » (</a:t>
            </a:r>
            <a:r>
              <a:rPr lang="en-CA" sz="2200" b="1" i="1" spc="-45" dirty="0">
                <a:latin typeface="+mj-lt"/>
                <a:cs typeface="Tahoma"/>
              </a:rPr>
              <a:t>watermarking</a:t>
            </a:r>
            <a:r>
              <a:rPr lang="en-CA" sz="2200" b="1" spc="-45" dirty="0">
                <a:latin typeface="+mj-lt"/>
                <a:cs typeface="Tahoma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14F699B-F2DD-1541-BF64-60303DF11C91}"/>
              </a:ext>
            </a:extLst>
          </p:cNvPr>
          <p:cNvSpPr/>
          <p:nvPr/>
        </p:nvSpPr>
        <p:spPr>
          <a:xfrm>
            <a:off x="436146" y="5622565"/>
            <a:ext cx="7994910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55283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Éléments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«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tatouage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numérique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» (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watermarking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F07A99-066E-40B4-A0E0-ECF5F9AB028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Tatouage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numérique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</a:t>
            </a:r>
            <a:r>
              <a:rPr lang="en-CA" sz="3200" b="1" i="1" spc="-10" dirty="0">
                <a:latin typeface="+mj-lt"/>
                <a:ea typeface="Century Gothic" charset="0"/>
                <a:cs typeface="Century Gothic" charset="0"/>
              </a:rPr>
              <a:t>watermarking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498B60-5A28-4C9C-8E8E-19361CC2A08B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9085B9B-1AF0-4349-9F72-D1612F822C91}"/>
              </a:ext>
            </a:extLst>
          </p:cNvPr>
          <p:cNvSpPr txBox="1"/>
          <p:nvPr/>
        </p:nvSpPr>
        <p:spPr>
          <a:xfrm>
            <a:off x="462270" y="618710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931062"/>
            <a:ext cx="8644622" cy="20907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Objectifs</a:t>
            </a: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Modification de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l’image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Peu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ou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pas visible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Permettant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d’authentifier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l’origine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l’image</a:t>
            </a:r>
            <a:endParaRPr lang="en-CA" sz="2200" spc="-5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Résistante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ou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i="1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non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aux transformations</a:t>
            </a:r>
            <a:endParaRPr lang="en-CA" sz="2200" spc="-50" dirty="0">
              <a:latin typeface="+mj-lt"/>
              <a:ea typeface="Cambria Math" panose="02040503050406030204" pitchFamily="18" charset="0"/>
              <a:cs typeface="Tahom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43632A-FC18-4CC4-BA1C-29A896280090}"/>
              </a:ext>
            </a:extLst>
          </p:cNvPr>
          <p:cNvGrpSpPr/>
          <p:nvPr/>
        </p:nvGrpSpPr>
        <p:grpSpPr>
          <a:xfrm>
            <a:off x="396508" y="3117628"/>
            <a:ext cx="8644622" cy="3069475"/>
            <a:chOff x="396508" y="3117628"/>
            <a:chExt cx="8644622" cy="3069475"/>
          </a:xfrm>
        </p:grpSpPr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40F8328F-2F64-4971-91C3-C43DE590A3E7}"/>
                </a:ext>
              </a:extLst>
            </p:cNvPr>
            <p:cNvSpPr txBox="1">
              <a:spLocks/>
            </p:cNvSpPr>
            <p:nvPr/>
          </p:nvSpPr>
          <p:spPr>
            <a:xfrm>
              <a:off x="396508" y="3117628"/>
              <a:ext cx="8644622" cy="306947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sz="2600" b="1" u="sng" spc="-50" dirty="0">
                  <a:latin typeface="+mj-lt"/>
                  <a:cs typeface="Tahoma"/>
                </a:rPr>
                <a:t>Structure d’un </a:t>
              </a:r>
              <a:r>
                <a:rPr lang="en-CA" sz="2600" b="1" u="sng" spc="-50" dirty="0" err="1">
                  <a:latin typeface="+mj-lt"/>
                  <a:cs typeface="Tahoma"/>
                </a:rPr>
                <a:t>système</a:t>
              </a:r>
              <a:r>
                <a:rPr lang="en-CA" sz="2600" b="1" u="sng" spc="-50" dirty="0">
                  <a:latin typeface="+mj-lt"/>
                  <a:cs typeface="Tahoma"/>
                </a:rPr>
                <a:t> de </a:t>
              </a:r>
              <a:r>
                <a:rPr lang="en-CA" sz="2600" b="1" u="sng" spc="-50" dirty="0" err="1">
                  <a:latin typeface="+mj-lt"/>
                  <a:cs typeface="Tahoma"/>
                </a:rPr>
                <a:t>tatouage</a:t>
              </a:r>
              <a:r>
                <a:rPr lang="en-CA" sz="2600" b="1" u="sng" spc="-50" dirty="0">
                  <a:latin typeface="+mj-lt"/>
                  <a:cs typeface="Tahoma"/>
                </a:rPr>
                <a:t> </a:t>
              </a:r>
              <a:r>
                <a:rPr lang="en-CA" sz="2600" b="1" u="sng" spc="-50" dirty="0" err="1">
                  <a:latin typeface="+mj-lt"/>
                  <a:cs typeface="Tahoma"/>
                </a:rPr>
                <a:t>numérique</a:t>
              </a:r>
              <a:endParaRPr lang="en-CA" sz="2600" b="1" u="sng" spc="-50" dirty="0">
                <a:latin typeface="+mj-lt"/>
                <a:cs typeface="Tahoma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0D0B7AB-FBAB-43E8-A7BE-5358C6DB55F7}"/>
                </a:ext>
              </a:extLst>
            </p:cNvPr>
            <p:cNvGrpSpPr/>
            <p:nvPr/>
          </p:nvGrpSpPr>
          <p:grpSpPr>
            <a:xfrm>
              <a:off x="2277768" y="3610633"/>
              <a:ext cx="4479290" cy="2440448"/>
              <a:chOff x="1921510" y="3610633"/>
              <a:chExt cx="4479290" cy="2440448"/>
            </a:xfrm>
          </p:grpSpPr>
          <p:sp>
            <p:nvSpPr>
              <p:cNvPr id="17" name="object 29">
                <a:extLst>
                  <a:ext uri="{FF2B5EF4-FFF2-40B4-BE49-F238E27FC236}">
                    <a16:creationId xmlns:a16="http://schemas.microsoft.com/office/drawing/2014/main" id="{35983B66-907E-40B5-B584-3E150F30B874}"/>
                  </a:ext>
                </a:extLst>
              </p:cNvPr>
              <p:cNvSpPr/>
              <p:nvPr/>
            </p:nvSpPr>
            <p:spPr>
              <a:xfrm>
                <a:off x="1921510" y="3610633"/>
                <a:ext cx="4479290" cy="2440448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FDEA4FD-F04A-451B-A1EB-1D6EFE9A73A0}"/>
                  </a:ext>
                </a:extLst>
              </p:cNvPr>
              <p:cNvSpPr/>
              <p:nvPr/>
            </p:nvSpPr>
            <p:spPr>
              <a:xfrm>
                <a:off x="1921510" y="3610633"/>
                <a:ext cx="4479290" cy="2440448"/>
              </a:xfrm>
              <a:prstGeom prst="rect">
                <a:avLst/>
              </a:prstGeom>
              <a:noFill/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42696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CD131-928C-47B8-9A61-5CF411EEAD84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Tatouage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non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résistant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aux transformations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4B21CAD-8AD9-4699-868C-80A19D986437}"/>
              </a:ext>
            </a:extLst>
          </p:cNvPr>
          <p:cNvSpPr txBox="1">
            <a:spLocks/>
          </p:cNvSpPr>
          <p:nvPr/>
        </p:nvSpPr>
        <p:spPr>
          <a:xfrm>
            <a:off x="5062702" y="1902658"/>
            <a:ext cx="3742062" cy="32844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2" indent="-230400">
              <a:spcBef>
                <a:spcPts val="1200"/>
              </a:spcBef>
              <a:buClr>
                <a:srgbClr val="0B6B1D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Non perceptible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selon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son emplacement</a:t>
            </a:r>
          </a:p>
          <a:p>
            <a:pPr marL="482400" lvl="2" indent="-230400">
              <a:spcBef>
                <a:spcPts val="1200"/>
              </a:spcBef>
              <a:buClr>
                <a:srgbClr val="0B6B1D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Détruit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par la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plupart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des transformations (transformations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géométriques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, compression avec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pertes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,…)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E1ED46-95B0-4846-B2A1-471644C99389}"/>
              </a:ext>
            </a:extLst>
          </p:cNvPr>
          <p:cNvSpPr txBox="1"/>
          <p:nvPr/>
        </p:nvSpPr>
        <p:spPr>
          <a:xfrm>
            <a:off x="573780" y="5576546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B20C69-74A9-40C3-ACD4-B55B32D55930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Éléments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«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tatouage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numérique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» (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watermarking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544ECF-3892-4440-AD56-C91F5C17E673}"/>
              </a:ext>
            </a:extLst>
          </p:cNvPr>
          <p:cNvSpPr txBox="1"/>
          <p:nvPr/>
        </p:nvSpPr>
        <p:spPr>
          <a:xfrm>
            <a:off x="365498" y="960333"/>
            <a:ext cx="76111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600" b="1" u="sng" spc="-10" dirty="0" err="1">
                <a:solidFill>
                  <a:srgbClr val="0B6B1D"/>
                </a:solidFill>
                <a:latin typeface="+mj-lt"/>
                <a:ea typeface="Century Gothic" charset="0"/>
                <a:cs typeface="Century Gothic" charset="0"/>
              </a:rPr>
              <a:t>Exemple</a:t>
            </a:r>
            <a:r>
              <a:rPr lang="en-CA" sz="2600" b="1" u="sng" spc="-10" dirty="0">
                <a:solidFill>
                  <a:srgbClr val="0B6B1D"/>
                </a:solidFill>
                <a:latin typeface="+mj-lt"/>
                <a:ea typeface="Century Gothic" charset="0"/>
                <a:cs typeface="Century Gothic" charset="0"/>
              </a:rPr>
              <a:t> : </a:t>
            </a:r>
            <a:r>
              <a:rPr lang="en-CA" sz="2600" b="1" u="sng" spc="-10" dirty="0" err="1">
                <a:solidFill>
                  <a:srgbClr val="0B6B1D"/>
                </a:solidFill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2600" b="1" u="sng" spc="-10" dirty="0">
                <a:solidFill>
                  <a:srgbClr val="0B6B1D"/>
                </a:solidFill>
                <a:latin typeface="+mj-lt"/>
                <a:ea typeface="Century Gothic" charset="0"/>
                <a:cs typeface="Century Gothic" charset="0"/>
              </a:rPr>
              <a:t> sur les bits de </a:t>
            </a:r>
            <a:r>
              <a:rPr lang="en-CA" sz="2600" b="1" u="sng" spc="-10" dirty="0" err="1">
                <a:solidFill>
                  <a:srgbClr val="0B6B1D"/>
                </a:solidFill>
                <a:latin typeface="+mj-lt"/>
                <a:ea typeface="Century Gothic" charset="0"/>
                <a:cs typeface="Century Gothic" charset="0"/>
              </a:rPr>
              <a:t>faible</a:t>
            </a:r>
            <a:r>
              <a:rPr lang="en-CA" sz="2600" b="1" u="sng" spc="-10" dirty="0">
                <a:solidFill>
                  <a:srgbClr val="0B6B1D"/>
                </a:solidFill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2600" b="1" u="sng" spc="-10" dirty="0" err="1">
                <a:solidFill>
                  <a:srgbClr val="0B6B1D"/>
                </a:solidFill>
                <a:latin typeface="+mj-lt"/>
                <a:ea typeface="Century Gothic" charset="0"/>
                <a:cs typeface="Century Gothic" charset="0"/>
              </a:rPr>
              <a:t>poids</a:t>
            </a:r>
            <a:endParaRPr lang="en-US" sz="2600" b="1" u="sng" dirty="0">
              <a:solidFill>
                <a:srgbClr val="0B6B1D"/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1DD8E734-1F4F-698F-5059-876188AAE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84" y="1902658"/>
            <a:ext cx="4764386" cy="328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768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Éléments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«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tatouage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numérique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» (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watermarking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F07A99-066E-40B4-A0E0-ECF5F9AB028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Tatouage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résistant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aux transformations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498B60-5A28-4C9C-8E8E-19361CC2A08B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600" y="1109745"/>
                <a:ext cx="8644622" cy="402095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fr-CA" sz="2600" b="1" u="sng" spc="-50" dirty="0">
                    <a:solidFill>
                      <a:srgbClr val="0B6B1D"/>
                    </a:solidFill>
                    <a:latin typeface="+mj-lt"/>
                    <a:cs typeface="Tahoma"/>
                  </a:rPr>
                  <a:t>Exemple : tatouage de la TCD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Étapes pour le tatouage: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calcul de la TCD  de l’image et sélection des </a:t>
                </a:r>
                <a:r>
                  <a:rPr lang="fr-CA" sz="19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K </a:t>
                </a:r>
                <a:r>
                  <a:rPr lang="fr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plus grands coefficients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génération d’une séquence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CA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fr-CA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fr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de </a:t>
                </a:r>
                <a:r>
                  <a:rPr lang="fr-CA" sz="19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K</a:t>
                </a:r>
                <a:r>
                  <a:rPr lang="fr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nombres pseudo-aléatoires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ajout pondéré des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CA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fr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aux coefficients de la TCD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Inverse TCD</a:t>
                </a: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0" y="1109745"/>
                <a:ext cx="8644622" cy="4020959"/>
              </a:xfrm>
              <a:prstGeom prst="rect">
                <a:avLst/>
              </a:prstGeom>
              <a:blipFill>
                <a:blip r:embed="rId3"/>
                <a:stretch>
                  <a:fillRect l="-1173" t="-220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person wearing a hat&#10;&#10;Description automatically generated">
            <a:extLst>
              <a:ext uri="{FF2B5EF4-FFF2-40B4-BE49-F238E27FC236}">
                <a16:creationId xmlns:a16="http://schemas.microsoft.com/office/drawing/2014/main" id="{D5D2CB63-63A2-9247-8B55-288539AF9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157" y="3542817"/>
            <a:ext cx="5419271" cy="26792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BBB178-6D6D-0041-8D48-BF281DED8CE2}"/>
              </a:ext>
            </a:extLst>
          </p:cNvPr>
          <p:cNvSpPr txBox="1"/>
          <p:nvPr/>
        </p:nvSpPr>
        <p:spPr>
          <a:xfrm>
            <a:off x="2903351" y="6222092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53533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Éléments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«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tatouage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numérique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» (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watermarking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F07A99-066E-40B4-A0E0-ECF5F9AB028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Tatouage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résistant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aux transformations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498B60-5A28-4C9C-8E8E-19361CC2A08B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508" y="1574203"/>
                <a:ext cx="8644622" cy="402095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fr-CA" sz="2600" b="1" u="sng" spc="-50" dirty="0">
                    <a:solidFill>
                      <a:srgbClr val="0B6B1D"/>
                    </a:solidFill>
                    <a:latin typeface="+mj-lt"/>
                    <a:cs typeface="Tahoma"/>
                  </a:rPr>
                  <a:t>Exemple : tatouage de la TCD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22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Étapes pour vérifier si l’image à été modifié: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19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calcul de la TCD  de l’image tatouée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19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sélection des coefficients tatoués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19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calcul des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CA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fr-CA" sz="19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fr-CA" sz="19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  <m:t>𝜔</m:t>
                                </m:r>
                              </m:e>
                            </m:acc>
                          </m:e>
                          <m:sub>
                            <m: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fr-CA" sz="19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, estimée de la séquence pseudo aléatoire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19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décision sur une base de distance entre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CA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fr-CA" sz="19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fr-CA" sz="19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  <m:t>𝜔</m:t>
                                </m:r>
                              </m:e>
                            </m:acc>
                          </m:e>
                          <m:sub>
                            <m: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fr-CA" sz="19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CA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fr-CA" sz="1900" spc="-5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08" y="1574203"/>
                <a:ext cx="8644622" cy="4020959"/>
              </a:xfrm>
              <a:prstGeom prst="rect">
                <a:avLst/>
              </a:prstGeom>
              <a:blipFill>
                <a:blip r:embed="rId3"/>
                <a:stretch>
                  <a:fillRect l="-1322" t="-220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3111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Éléments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«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tatouage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numérique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» (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watermarking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F07A99-066E-40B4-A0E0-ECF5F9AB028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Tatouage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résistant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aux transformations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498B60-5A28-4C9C-8E8E-19361CC2A08B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" name="Picture 2" descr="A collage of 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F16D275E-1D40-6248-B0EA-5F6796B0E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26"/>
          <a:stretch/>
        </p:blipFill>
        <p:spPr>
          <a:xfrm>
            <a:off x="1624467" y="1005335"/>
            <a:ext cx="5746958" cy="52771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83FA7B0-3BC6-5648-94FA-8299FA2625A6}"/>
                  </a:ext>
                </a:extLst>
              </p14:cNvPr>
              <p14:cNvContentPartPr/>
              <p14:nvPr/>
            </p14:nvContentPartPr>
            <p14:xfrm>
              <a:off x="2126160" y="2640600"/>
              <a:ext cx="4726800" cy="3187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83FA7B0-3BC6-5648-94FA-8299FA2625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04560" y="2619000"/>
                <a:ext cx="4764600" cy="322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1993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Choix de la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F786EB5-9D55-CE40-AB5A-AD9D3D01FC0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2D et compression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d’images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32F95B-E854-CBE2-3179-1796BAD7D253}"/>
                  </a:ext>
                </a:extLst>
              </p:cNvPr>
              <p:cNvSpPr txBox="1"/>
              <p:nvPr/>
            </p:nvSpPr>
            <p:spPr>
              <a:xfrm>
                <a:off x="496956" y="969818"/>
                <a:ext cx="8220324" cy="32778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SzPct val="135000"/>
                  <a:buNone/>
                </a:pPr>
                <a:r>
                  <a:rPr lang="en-CA" sz="24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Définition</a:t>
                </a:r>
                <a:endParaRPr lang="en-CA" sz="26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94900" lvl="1" indent="-342900">
                  <a:lnSpc>
                    <a:spcPct val="100000"/>
                  </a:lnSpc>
                  <a:spcBef>
                    <a:spcPts val="600"/>
                  </a:spcBef>
                  <a:buSzPct val="135000"/>
                  <a:buFont typeface="Arial" panose="020B0604020202020204" pitchFamily="34" charset="0"/>
                  <a:buChar char="•"/>
                </a:pPr>
                <a:r>
                  <a:rPr lang="en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Image </a:t>
                </a:r>
                <a:r>
                  <a:rPr lang="en-CA" sz="2000" i="1" spc="-45" dirty="0">
                    <a:latin typeface="+mj-lt"/>
                    <a:cs typeface="Arial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000" i="1" spc="-45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000" i="1" spc="-45" dirty="0">
                            <a:latin typeface="+mj-lt"/>
                            <a:cs typeface="Arial"/>
                          </a:rPr>
                          <m:t>x</m:t>
                        </m:r>
                        <m:r>
                          <a:rPr lang="en-CA" sz="2000" i="1" spc="-45" baseline="-25000">
                            <a:latin typeface="Cambria Math" charset="0"/>
                            <a:cs typeface="Arial"/>
                          </a:rPr>
                          <m:t> </m:t>
                        </m:r>
                        <m:r>
                          <a:rPr lang="en-CA" sz="2000" spc="-45">
                            <a:latin typeface="Cambria Math" charset="0"/>
                            <a:cs typeface="Arial"/>
                          </a:rPr>
                          <m:t>,</m:t>
                        </m:r>
                        <m:r>
                          <a:rPr lang="en-CA" sz="2000" i="1" spc="-45" baseline="-25000">
                            <a:latin typeface="Cambria Math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000" b="0" i="1" spc="-45" dirty="0" smtClean="0">
                            <a:latin typeface="+mj-lt"/>
                            <a:cs typeface="Arial"/>
                          </a:rPr>
                          <m:t>y</m:t>
                        </m:r>
                      </m:e>
                    </m:d>
                  </m:oMath>
                </a14:m>
                <a:r>
                  <a:rPr lang="en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; 0 </a:t>
                </a:r>
                <a14:m>
                  <m:oMath xmlns:m="http://schemas.openxmlformats.org/officeDocument/2006/math">
                    <m:r>
                      <a:rPr lang="fr-FR" sz="2000" i="1" spc="-45" dirty="0">
                        <a:latin typeface="Cambria Math" charset="0"/>
                        <a:ea typeface="Cambria Math" panose="02040503050406030204" pitchFamily="18" charset="0"/>
                        <a:cs typeface="Arial"/>
                      </a:rPr>
                      <m:t>≤</m:t>
                    </m:r>
                    <m:r>
                      <m:rPr>
                        <m:nor/>
                      </m:rPr>
                      <a:rPr lang="fr-FR" sz="2000" i="1" spc="-45" dirty="0">
                        <a:latin typeface="+mj-lt"/>
                        <a:cs typeface="Arial"/>
                      </a:rPr>
                      <m:t>x</m:t>
                    </m:r>
                  </m:oMath>
                </a14:m>
                <a:r>
                  <a:rPr lang="en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 spc="-45" dirty="0">
                        <a:latin typeface="Cambria Math" charset="0"/>
                        <a:ea typeface="Cambria Math" panose="02040503050406030204" pitchFamily="18" charset="0"/>
                        <a:cs typeface="Arial"/>
                      </a:rPr>
                      <m:t>≤ </m:t>
                    </m:r>
                  </m:oMath>
                </a14:m>
                <a:r>
                  <a:rPr lang="en-CA" sz="20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M</a:t>
                </a:r>
                <a14:m>
                  <m:oMath xmlns:m="http://schemas.openxmlformats.org/officeDocument/2006/math">
                    <m:r>
                      <a:rPr lang="en-CA" sz="2000" i="1" dirty="0">
                        <a:latin typeface="Cambria Math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−1</m:t>
                    </m:r>
                    <m:r>
                      <a:rPr lang="en-CA" sz="2000" b="0" i="1" dirty="0" smtClean="0">
                        <a:latin typeface="Cambria Math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CA" sz="2000" i="0" dirty="0">
                        <a:latin typeface="Cambria Math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, </m:t>
                    </m:r>
                  </m:oMath>
                </a14:m>
                <a:r>
                  <a:rPr lang="en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0 </a:t>
                </a:r>
                <a14:m>
                  <m:oMath xmlns:m="http://schemas.openxmlformats.org/officeDocument/2006/math">
                    <m:r>
                      <a:rPr lang="fr-FR" sz="2000" i="1" spc="-45" dirty="0">
                        <a:latin typeface="Cambria Math" charset="0"/>
                        <a:ea typeface="Cambria Math" panose="02040503050406030204" pitchFamily="18" charset="0"/>
                        <a:cs typeface="Arial"/>
                      </a:rPr>
                      <m:t>≤</m:t>
                    </m:r>
                  </m:oMath>
                </a14:m>
                <a:r>
                  <a:rPr lang="en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0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y </a:t>
                </a:r>
                <a14:m>
                  <m:oMath xmlns:m="http://schemas.openxmlformats.org/officeDocument/2006/math">
                    <m:r>
                      <a:rPr lang="fr-FR" sz="2000" i="1" spc="-45" dirty="0">
                        <a:latin typeface="Cambria Math" charset="0"/>
                        <a:ea typeface="Cambria Math" panose="02040503050406030204" pitchFamily="18" charset="0"/>
                        <a:cs typeface="Arial"/>
                      </a:rPr>
                      <m:t>≤ </m:t>
                    </m:r>
                  </m:oMath>
                </a14:m>
                <a:r>
                  <a:rPr lang="en-CA" sz="20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N </a:t>
                </a:r>
                <a14:m>
                  <m:oMath xmlns:m="http://schemas.openxmlformats.org/officeDocument/2006/math">
                    <m:r>
                      <a:rPr lang="en-CA" sz="2000" i="1" dirty="0">
                        <a:latin typeface="Cambria Math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−1</m:t>
                    </m:r>
                  </m:oMath>
                </a14:m>
                <a:endParaRPr lang="en-CA" sz="2000" i="1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1600" dirty="0"/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1600" dirty="0"/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1600" dirty="0"/>
              </a:p>
              <a:p>
                <a:pPr marL="1052100" lvl="2" indent="-342900">
                  <a:spcBef>
                    <a:spcPts val="600"/>
                  </a:spcBef>
                  <a:buSzPct val="100000"/>
                  <a:buFont typeface="Wingdings" pitchFamily="2" charset="2"/>
                  <a:buChar char="Ø"/>
                </a:pPr>
                <a:r>
                  <a:rPr lang="fr-CA" sz="2000" dirty="0">
                    <a:latin typeface="+mj-lt"/>
                  </a:rPr>
                  <a:t>Pour chaque point </a:t>
                </a:r>
                <a:r>
                  <a:rPr lang="fr-CA" sz="2000" i="1" dirty="0">
                    <a:latin typeface="+mj-lt"/>
                  </a:rPr>
                  <a:t>f(</a:t>
                </a:r>
                <a:r>
                  <a:rPr lang="fr-CA" sz="2000" i="1" dirty="0" err="1">
                    <a:latin typeface="+mj-lt"/>
                  </a:rPr>
                  <a:t>x,y</a:t>
                </a:r>
                <a:r>
                  <a:rPr lang="fr-CA" sz="2000" i="1" dirty="0">
                    <a:latin typeface="+mj-lt"/>
                  </a:rPr>
                  <a:t>)</a:t>
                </a:r>
                <a:r>
                  <a:rPr lang="fr-CA" sz="2000" dirty="0">
                    <a:latin typeface="+mj-lt"/>
                  </a:rPr>
                  <a:t> il faut calculer une combinaison linéaire de fonctions 2D avec différentes fréquences </a:t>
                </a:r>
                <a:r>
                  <a:rPr lang="fr-CA" sz="2000" u="sng" dirty="0">
                    <a:latin typeface="+mj-lt"/>
                  </a:rPr>
                  <a:t>évaluées au point </a:t>
                </a:r>
                <a:r>
                  <a:rPr lang="fr-CA" sz="2000" i="1" u="sng" dirty="0">
                    <a:latin typeface="+mj-lt"/>
                  </a:rPr>
                  <a:t>(</a:t>
                </a:r>
                <a:r>
                  <a:rPr lang="fr-CA" sz="2000" i="1" u="sng" dirty="0" err="1">
                    <a:latin typeface="+mj-lt"/>
                  </a:rPr>
                  <a:t>x,y</a:t>
                </a:r>
                <a:r>
                  <a:rPr lang="fr-CA" sz="2000" i="1" u="sng" dirty="0">
                    <a:latin typeface="+mj-lt"/>
                  </a:rPr>
                  <a:t>)</a:t>
                </a:r>
              </a:p>
              <a:p>
                <a:pPr marL="709200" lvl="2">
                  <a:spcBef>
                    <a:spcPts val="600"/>
                  </a:spcBef>
                  <a:buSzPct val="100000"/>
                </a:pPr>
                <a:endParaRPr lang="fr-CA" sz="2000" i="1" u="sng" dirty="0">
                  <a:latin typeface="+mj-lt"/>
                </a:endParaRPr>
              </a:p>
              <a:p>
                <a:pPr marL="594900" lvl="1" indent="-342900">
                  <a:lnSpc>
                    <a:spcPct val="100000"/>
                  </a:lnSpc>
                  <a:spcBef>
                    <a:spcPts val="600"/>
                  </a:spcBef>
                  <a:buSzPct val="135000"/>
                  <a:buFont typeface="Arial" panose="020B0604020202020204" pitchFamily="34" charset="0"/>
                  <a:buChar char="•"/>
                </a:pPr>
                <a:r>
                  <a:rPr lang="fr-CA" sz="2000" dirty="0">
                    <a:latin typeface="+mj-lt"/>
                    <a:sym typeface="Wingdings" pitchFamily="2" charset="2"/>
                  </a:rPr>
                  <a:t>Représenter </a:t>
                </a:r>
                <a:r>
                  <a:rPr lang="fr-CA" sz="2000" i="1" dirty="0">
                    <a:latin typeface="+mj-lt"/>
                  </a:rPr>
                  <a:t>f(</a:t>
                </a:r>
                <a:r>
                  <a:rPr lang="fr-CA" sz="2000" i="1" dirty="0" err="1">
                    <a:latin typeface="+mj-lt"/>
                  </a:rPr>
                  <a:t>x,y</a:t>
                </a:r>
                <a:r>
                  <a:rPr lang="fr-CA" sz="2000" i="1" dirty="0">
                    <a:latin typeface="+mj-lt"/>
                  </a:rPr>
                  <a:t>) </a:t>
                </a:r>
                <a:r>
                  <a:rPr lang="fr-CA" sz="2000" dirty="0">
                    <a:latin typeface="+mj-lt"/>
                  </a:rPr>
                  <a:t>comme matrice 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32F95B-E854-CBE2-3179-1796BAD7D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56" y="969818"/>
                <a:ext cx="8220324" cy="3277820"/>
              </a:xfrm>
              <a:prstGeom prst="rect">
                <a:avLst/>
              </a:prstGeom>
              <a:blipFill>
                <a:blip r:embed="rId3"/>
                <a:stretch>
                  <a:fillRect l="-1235" t="-1544" b="-386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4CF591C-44D2-5D44-ECD3-F287DEB68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897" y="1899173"/>
            <a:ext cx="4443143" cy="727936"/>
          </a:xfrm>
          <a:prstGeom prst="rect">
            <a:avLst/>
          </a:prstGeom>
        </p:spPr>
      </p:pic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02BF5242-2633-C10F-0E2F-7293B6945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578" y="4241961"/>
            <a:ext cx="2686881" cy="727697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65795157-B447-5332-F00E-DB334DD57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356" y="4233158"/>
            <a:ext cx="4510828" cy="18228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C7BE54-A6FA-BFE0-BE6D-CA1DABB1C7D6}"/>
              </a:ext>
            </a:extLst>
          </p:cNvPr>
          <p:cNvSpPr txBox="1"/>
          <p:nvPr/>
        </p:nvSpPr>
        <p:spPr>
          <a:xfrm>
            <a:off x="1858571" y="5042490"/>
            <a:ext cx="171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latin typeface="+mj-lt"/>
              </a:rPr>
              <a:t>F : matrice N x 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2F9812-DA9C-ECBC-9209-6AF89C290CA0}"/>
              </a:ext>
            </a:extLst>
          </p:cNvPr>
          <p:cNvSpPr txBox="1"/>
          <p:nvPr/>
        </p:nvSpPr>
        <p:spPr>
          <a:xfrm>
            <a:off x="5381950" y="6076017"/>
            <a:ext cx="232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latin typeface="+mj-lt"/>
              </a:rPr>
              <a:t>Pour u, v = 0, 1, … , N-1</a:t>
            </a:r>
          </a:p>
        </p:txBody>
      </p:sp>
    </p:spTree>
    <p:extLst>
      <p:ext uri="{BB962C8B-B14F-4D97-AF65-F5344CB8AC3E}">
        <p14:creationId xmlns:p14="http://schemas.microsoft.com/office/powerpoint/2010/main" val="24893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Choix de la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2DB6C8C8-BF3E-E642-BA7F-8FF66FA97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84" y="1821557"/>
            <a:ext cx="2438400" cy="660400"/>
          </a:xfrm>
          <a:prstGeom prst="rect">
            <a:avLst/>
          </a:prstGeom>
        </p:spPr>
      </p:pic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4AC47716-7928-6348-8BB7-098056185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570" y="1518050"/>
            <a:ext cx="5562600" cy="22479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A85D9C-F033-624B-A204-17F50EBD4F8F}"/>
              </a:ext>
            </a:extLst>
          </p:cNvPr>
          <p:cNvSpPr txBox="1"/>
          <p:nvPr/>
        </p:nvSpPr>
        <p:spPr>
          <a:xfrm>
            <a:off x="976421" y="2560616"/>
            <a:ext cx="1879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+mj-lt"/>
              </a:rPr>
              <a:t>F : matrice N x 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843F0B-D6B7-4447-8CAE-45A0748BE7E4}"/>
              </a:ext>
            </a:extLst>
          </p:cNvPr>
          <p:cNvSpPr txBox="1"/>
          <p:nvPr/>
        </p:nvSpPr>
        <p:spPr>
          <a:xfrm>
            <a:off x="4899057" y="1098910"/>
            <a:ext cx="2554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+mj-lt"/>
              </a:rPr>
              <a:t>Pour u, v = 0, 1, … , N-1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0B9E81-6774-EB4D-8BE8-0ED112AB3C9A}"/>
              </a:ext>
            </a:extLst>
          </p:cNvPr>
          <p:cNvSpPr txBox="1"/>
          <p:nvPr/>
        </p:nvSpPr>
        <p:spPr>
          <a:xfrm>
            <a:off x="744496" y="4246245"/>
            <a:ext cx="40037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200" b="1" dirty="0">
                <a:latin typeface="+mj-lt"/>
              </a:rPr>
              <a:t>F</a:t>
            </a:r>
            <a:r>
              <a:rPr lang="fr-CA" sz="2200" dirty="0">
                <a:latin typeface="+mj-lt"/>
              </a:rPr>
              <a:t> est une combinaison linéaire de N</a:t>
            </a:r>
            <a:r>
              <a:rPr lang="fr-CA" sz="2200" baseline="30000" dirty="0">
                <a:latin typeface="+mj-lt"/>
              </a:rPr>
              <a:t>2</a:t>
            </a:r>
            <a:r>
              <a:rPr lang="fr-CA" sz="2200" dirty="0">
                <a:latin typeface="+mj-lt"/>
              </a:rPr>
              <a:t> matrices de taille N x N </a:t>
            </a:r>
            <a:endParaRPr lang="fr-CA" sz="22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200" b="1" dirty="0" err="1">
                <a:latin typeface="+mj-lt"/>
              </a:rPr>
              <a:t>S</a:t>
            </a:r>
            <a:r>
              <a:rPr lang="fr-CA" sz="2200" b="1" baseline="-25000" dirty="0" err="1">
                <a:latin typeface="+mj-lt"/>
              </a:rPr>
              <a:t>u,v</a:t>
            </a:r>
            <a:r>
              <a:rPr lang="fr-CA" sz="2200" b="1" baseline="-25000" dirty="0">
                <a:latin typeface="+mj-lt"/>
              </a:rPr>
              <a:t> </a:t>
            </a:r>
            <a:r>
              <a:rPr lang="fr-CA" sz="2200" dirty="0">
                <a:latin typeface="+mj-lt"/>
              </a:rPr>
              <a:t> sont les </a:t>
            </a:r>
            <a:r>
              <a:rPr lang="fr-CA" sz="2200" i="1" dirty="0">
                <a:latin typeface="+mj-lt"/>
              </a:rPr>
              <a:t>images de base</a:t>
            </a:r>
            <a:r>
              <a:rPr lang="fr-CA" sz="2200" baseline="30000" dirty="0">
                <a:latin typeface="+mj-lt"/>
              </a:rPr>
              <a:t>  </a:t>
            </a:r>
          </a:p>
        </p:txBody>
      </p:sp>
      <p:pic>
        <p:nvPicPr>
          <p:cNvPr id="24" name="Picture 23" descr="Chart, scatter chart&#10;&#10;Description automatically generated with medium confidence">
            <a:extLst>
              <a:ext uri="{FF2B5EF4-FFF2-40B4-BE49-F238E27FC236}">
                <a16:creationId xmlns:a16="http://schemas.microsoft.com/office/drawing/2014/main" id="{3BAA6C08-97DC-1C44-A173-946D5F3AD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031" y="4000424"/>
            <a:ext cx="2703509" cy="231729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F786EB5-9D55-CE40-AB5A-AD9D3D01FC0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2D et compression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d’images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558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Choix de la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2DB6C8C8-BF3E-E642-BA7F-8FF66FA97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84" y="1821557"/>
            <a:ext cx="2438400" cy="660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A85D9C-F033-624B-A204-17F50EBD4F8F}"/>
              </a:ext>
            </a:extLst>
          </p:cNvPr>
          <p:cNvSpPr txBox="1"/>
          <p:nvPr/>
        </p:nvSpPr>
        <p:spPr>
          <a:xfrm>
            <a:off x="976421" y="2560616"/>
            <a:ext cx="1879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+mj-lt"/>
              </a:rPr>
              <a:t>F : matrice N x N</a:t>
            </a:r>
          </a:p>
        </p:txBody>
      </p:sp>
      <p:pic>
        <p:nvPicPr>
          <p:cNvPr id="24" name="Picture 23" descr="Chart, scatter chart&#10;&#10;Description automatically generated with medium confidence">
            <a:extLst>
              <a:ext uri="{FF2B5EF4-FFF2-40B4-BE49-F238E27FC236}">
                <a16:creationId xmlns:a16="http://schemas.microsoft.com/office/drawing/2014/main" id="{3BAA6C08-97DC-1C44-A173-946D5F3AD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946" y="1132378"/>
            <a:ext cx="2703509" cy="2317293"/>
          </a:xfrm>
          <a:prstGeom prst="rect">
            <a:avLst/>
          </a:prstGeom>
        </p:spPr>
      </p:pic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88D4B3F7-F7EC-464C-B4EC-A25E923C0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532" y="4044252"/>
            <a:ext cx="4334516" cy="2247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06FBF01-2AD5-F741-80DF-17D9CEA0AF03}"/>
              </a:ext>
            </a:extLst>
          </p:cNvPr>
          <p:cNvSpPr txBox="1"/>
          <p:nvPr/>
        </p:nvSpPr>
        <p:spPr>
          <a:xfrm>
            <a:off x="1644922" y="3635398"/>
            <a:ext cx="59811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200" dirty="0">
                <a:latin typeface="+mj-lt"/>
              </a:rPr>
              <a:t>Images de base pour la TFD (partie réel/imaginaire)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7641B9-5572-3341-BEF4-71749F57BCE8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2D et compression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d’images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6F453EF-8B6F-1945-8B79-30D4C934733B}"/>
                  </a:ext>
                </a:extLst>
              </p14:cNvPr>
              <p14:cNvContentPartPr/>
              <p14:nvPr/>
            </p14:nvContentPartPr>
            <p14:xfrm>
              <a:off x="444600" y="1186920"/>
              <a:ext cx="1549440" cy="326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6F453EF-8B6F-1945-8B79-30D4C934733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400" y="1170720"/>
                <a:ext cx="1581840" cy="35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1510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par blocs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Choix de la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CD131-928C-47B8-9A61-5CF411EEAD84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Autres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37D0BF1-DFE1-6347-835D-AC1510669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011" y="1723822"/>
            <a:ext cx="2794171" cy="2778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95C084-9ECE-0145-9A01-4BD8058A0C4E}"/>
              </a:ext>
            </a:extLst>
          </p:cNvPr>
          <p:cNvSpPr/>
          <p:nvPr/>
        </p:nvSpPr>
        <p:spPr>
          <a:xfrm>
            <a:off x="4237129" y="1233284"/>
            <a:ext cx="764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spc="-10" dirty="0">
                <a:ea typeface="Century Gothic" charset="0"/>
                <a:cs typeface="Century Gothic" charset="0"/>
              </a:rPr>
              <a:t>Walsh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4FC153-7FC8-BB40-8C39-DC508B939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780" y="1723822"/>
            <a:ext cx="2794171" cy="279417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9E8F85E-F7A6-8449-ACEC-E8557106AC5E}"/>
              </a:ext>
            </a:extLst>
          </p:cNvPr>
          <p:cNvSpPr/>
          <p:nvPr/>
        </p:nvSpPr>
        <p:spPr>
          <a:xfrm>
            <a:off x="6827629" y="1233284"/>
            <a:ext cx="1703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spc="-10" dirty="0" err="1">
                <a:ea typeface="Century Gothic" charset="0"/>
                <a:cs typeface="Century Gothic" charset="0"/>
              </a:rPr>
              <a:t>Cosinus</a:t>
            </a:r>
            <a:r>
              <a:rPr lang="en-CA" b="1" spc="-10" dirty="0">
                <a:ea typeface="Century Gothic" charset="0"/>
                <a:cs typeface="Century Gothic" charset="0"/>
              </a:rPr>
              <a:t> </a:t>
            </a:r>
            <a:r>
              <a:rPr lang="en-CA" b="1" spc="-10" dirty="0" err="1">
                <a:ea typeface="Century Gothic" charset="0"/>
                <a:cs typeface="Century Gothic" charset="0"/>
              </a:rPr>
              <a:t>discrète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58F2BA-B1FE-894B-8316-A694DD0C1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476" y="1708212"/>
            <a:ext cx="2830937" cy="279417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60BC76C-22F2-CF43-82B6-E111E022856A}"/>
              </a:ext>
            </a:extLst>
          </p:cNvPr>
          <p:cNvSpPr/>
          <p:nvPr/>
        </p:nvSpPr>
        <p:spPr>
          <a:xfrm>
            <a:off x="1383135" y="1233284"/>
            <a:ext cx="905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spc="-10" dirty="0" err="1">
                <a:ea typeface="Century Gothic" charset="0"/>
                <a:cs typeface="Century Gothic" charset="0"/>
              </a:rPr>
              <a:t>Haar</a:t>
            </a:r>
            <a:endParaRPr lang="en-US" dirty="0"/>
          </a:p>
        </p:txBody>
      </p:sp>
      <p:sp>
        <p:nvSpPr>
          <p:cNvPr id="22" name="Rectangle: Rounded Corners 20">
            <a:extLst>
              <a:ext uri="{FF2B5EF4-FFF2-40B4-BE49-F238E27FC236}">
                <a16:creationId xmlns:a16="http://schemas.microsoft.com/office/drawing/2014/main" id="{A28BB23C-EFFF-0940-933E-8FB9843477E6}"/>
              </a:ext>
            </a:extLst>
          </p:cNvPr>
          <p:cNvSpPr/>
          <p:nvPr/>
        </p:nvSpPr>
        <p:spPr>
          <a:xfrm>
            <a:off x="3719056" y="5238494"/>
            <a:ext cx="1886080" cy="386222"/>
          </a:xfrm>
          <a:prstGeom prst="roundRect">
            <a:avLst/>
          </a:prstGeom>
          <a:solidFill>
            <a:srgbClr val="E6D2DC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dirty="0">
                <a:solidFill>
                  <a:srgbClr val="FF0000"/>
                </a:solidFill>
                <a:latin typeface="+mj-lt"/>
              </a:rPr>
              <a:t>Demo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7870B83-F3A9-5643-B159-4A4B92A2496F}"/>
                  </a:ext>
                </a:extLst>
              </p14:cNvPr>
              <p14:cNvContentPartPr/>
              <p14:nvPr/>
            </p14:nvContentPartPr>
            <p14:xfrm>
              <a:off x="450360" y="950760"/>
              <a:ext cx="1413000" cy="303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7870B83-F3A9-5643-B159-4A4B92A2496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4160" y="934560"/>
                <a:ext cx="1445400" cy="33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0630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134482</TotalTime>
  <Words>2728</Words>
  <Application>Microsoft Macintosh PowerPoint</Application>
  <PresentationFormat>On-screen Show (4:3)</PresentationFormat>
  <Paragraphs>562</Paragraphs>
  <Slides>56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Arial</vt:lpstr>
      <vt:lpstr>Calibri</vt:lpstr>
      <vt:lpstr>Calibri Light</vt:lpstr>
      <vt:lpstr>Cambria Math</vt:lpstr>
      <vt:lpstr>Century Gothic</vt:lpstr>
      <vt:lpstr>Tahoma</vt:lpstr>
      <vt:lpstr>Times New Roman</vt:lpstr>
      <vt:lpstr>Verdana</vt:lpstr>
      <vt:lpstr>Wingdings</vt:lpstr>
      <vt:lpstr>Office Theme</vt:lpstr>
      <vt:lpstr>Compression et codage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Agah Karakuzu</dc:creator>
  <cp:lastModifiedBy>Eva Alonso Ortiz</cp:lastModifiedBy>
  <cp:revision>1541</cp:revision>
  <cp:lastPrinted>2018-08-23T15:25:57Z</cp:lastPrinted>
  <dcterms:created xsi:type="dcterms:W3CDTF">2018-08-02T13:49:06Z</dcterms:created>
  <dcterms:modified xsi:type="dcterms:W3CDTF">2024-03-28T17:26:41Z</dcterms:modified>
</cp:coreProperties>
</file>