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7A46F8-7FD4-4815-9689-55856789D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B9ADC3-6C61-497A-B145-D64FB0707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411BF0-A178-4377-9133-0828F1BC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52C20F-74CE-497B-B202-6CEDCAC5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DB221F-3432-4BCA-9C1C-66ABCD90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370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12045-3F2D-4DD4-8769-4359C73F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003F9E-CE42-4457-9BBA-E6348CF63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16E909-728A-46F9-A694-9E57DA73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193633-CAE5-4316-9930-8D023394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8A005F-A3B0-4331-BD67-9B20D783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403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51AA54-DB49-409C-A67C-6EBDDBB96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87F6ED-ECC7-49D1-A966-4DBE9891E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1D559F-FE10-4BFB-977F-AD086B06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B8FCCF-8E39-4C7D-9B11-DA5F9CC8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A183B-F1EA-4B7C-A08C-04866743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966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1AC83-3379-42F2-AF66-09C6C312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14DD03-0EB4-4FF2-8AEB-DDF4CE64F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EE018C-A379-467D-8D9E-13B2B8D1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37A806-986D-471A-9789-168838BB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68652-350B-455A-B393-5B67FD16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853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8038F8-1EBE-4FC4-9AC6-1AA1834B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8A6CB2-0623-4914-913C-1D890E655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CAE5CB-B0B6-459E-BBAE-ED8DABA72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BEB989-0C69-4630-9B2B-23385135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581015-5A5B-4B28-8563-A55E886A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298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82DF7-6594-4329-9E35-BFD7D11A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5015FF-E5F3-478F-8D53-7EFCA4EF8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849355-403B-4705-905D-7F5E22061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58F067-90F3-4D61-9BF1-04D74902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E25FAB-20D6-4D06-BAD4-C63B16D6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700EE-1846-462B-B825-86B3527F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441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1A008-06D3-45C4-A993-7FF4514B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6023DF-C65C-489F-B1A9-4BAB749A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BB1DBE-5817-4A41-B491-53A0FE821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6D9148-7FBD-4D76-A6D6-FA32859EA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F61CEB4-088A-462B-978D-1633F2902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BA89B9-E3EE-462C-BB54-9C1D4EC6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E72B6B0-F7A7-418F-9236-718CDBDE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2D91C7-A6F9-4D5F-B0C6-CB83EAAB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443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C6E2E-84EC-4492-A6BB-9F3F327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3DF9C7-8412-490E-9041-CE168148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3CC50F-4F6C-4819-BF7B-24AE34D5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920AE3-154F-4A36-BBD3-C8EA6612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661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3CB3EE-2248-4436-B15D-C6340999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46ADED-6997-475B-8706-ACD79155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F6B758-DF96-48AE-9A49-BFD37C495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120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736D6-63CA-41CC-9277-DFBC0F81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2890C4-2AC7-48EC-8405-8537E2EA3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FFF7DC-2DFF-4ACD-9868-2177E133A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B2D1EC-537F-4990-BFD6-344FC1B4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49BDB6-9964-4933-A598-84324000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EADE94-42CF-4AF5-B8AE-1D08CBA7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119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57DC7-81AD-4F0C-A667-89F9CBB8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D18BA1-2EA1-412C-BCC3-1443C6A02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71C15B-FDA8-468B-9F83-A69298062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A47B14-670E-45C7-AD42-08107A72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8568C4-D0F2-43FA-B608-D83635B4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92AC97-77B6-43BC-A4B2-80FBF006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463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B6778D-3B5B-4CDE-9FBC-A7512632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54873F-3055-4F47-87DE-A1134C926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928FA5-EA12-4955-AB29-01838FAD0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7CCE-ACA8-4F3B-B4F4-6B7A16127E71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F8AFDB-F912-4443-87E2-F338193E6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9E40E1-0E8F-4D46-9798-D7E07DC8B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150F9-F15E-4758-A7B4-ACA6D86C2E9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829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9ED790C-0151-4F0C-AAAA-C964C9FF9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426" y="2108160"/>
            <a:ext cx="3412846" cy="2885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211549"/>
            <a:ext cx="10972800" cy="74724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1570" y="6607886"/>
            <a:ext cx="8371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8804" y="5363860"/>
            <a:ext cx="390064" cy="1495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4001" y="331474"/>
            <a:ext cx="8371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Exemple</a:t>
            </a:r>
            <a:endParaRPr lang="en-C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DE6DE1-91E9-4D20-A1D4-A26B91B2991D}"/>
              </a:ext>
            </a:extLst>
          </p:cNvPr>
          <p:cNvSpPr txBox="1"/>
          <p:nvPr/>
        </p:nvSpPr>
        <p:spPr>
          <a:xfrm>
            <a:off x="1952823" y="841449"/>
            <a:ext cx="69809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60" b="1" dirty="0"/>
              <a:t>S-STBM: Animation méthode constructive</a:t>
            </a:r>
            <a:r>
              <a:rPr lang="fr-CA" sz="2160" dirty="0"/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8B1409-BC51-4606-BA55-072BA8F94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37" y="2212078"/>
            <a:ext cx="3707370" cy="2780528"/>
          </a:xfrm>
          <a:prstGeom prst="rect">
            <a:avLst/>
          </a:prstGeom>
        </p:spPr>
      </p:pic>
      <p:pic>
        <p:nvPicPr>
          <p:cNvPr id="13" name="Image 12" descr="Une image contenant texte, instrument d’écriture, stationnaire, crayon&#10;&#10;Description générée automatiquement">
            <a:extLst>
              <a:ext uri="{FF2B5EF4-FFF2-40B4-BE49-F238E27FC236}">
                <a16:creationId xmlns:a16="http://schemas.microsoft.com/office/drawing/2014/main" id="{62AA7FC1-D51D-4D50-A2D6-8FB6DC4AD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7" y="2221341"/>
            <a:ext cx="3707370" cy="27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984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Grand écran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CIDFont+F1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1</cp:revision>
  <dcterms:created xsi:type="dcterms:W3CDTF">2021-11-30T20:20:00Z</dcterms:created>
  <dcterms:modified xsi:type="dcterms:W3CDTF">2021-11-30T20:20:32Z</dcterms:modified>
</cp:coreProperties>
</file>