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 id="2147483694" r:id="rId2"/>
    <p:sldMasterId id="2147483706" r:id="rId3"/>
    <p:sldMasterId id="2147483718" r:id="rId4"/>
    <p:sldMasterId id="2147483730" r:id="rId5"/>
    <p:sldMasterId id="2147483744" r:id="rId6"/>
    <p:sldMasterId id="2147483746" r:id="rId7"/>
  </p:sldMasterIdLst>
  <p:notesMasterIdLst>
    <p:notesMasterId r:id="rId43"/>
  </p:notesMasterIdLst>
  <p:handoutMasterIdLst>
    <p:handoutMasterId r:id="rId44"/>
  </p:handoutMasterIdLst>
  <p:sldIdLst>
    <p:sldId id="584" r:id="rId8"/>
    <p:sldId id="260" r:id="rId9"/>
    <p:sldId id="302" r:id="rId10"/>
    <p:sldId id="262" r:id="rId11"/>
    <p:sldId id="263" r:id="rId12"/>
    <p:sldId id="303" r:id="rId13"/>
    <p:sldId id="304" r:id="rId14"/>
    <p:sldId id="586" r:id="rId15"/>
    <p:sldId id="266" r:id="rId16"/>
    <p:sldId id="305" r:id="rId17"/>
    <p:sldId id="306" r:id="rId18"/>
    <p:sldId id="307" r:id="rId19"/>
    <p:sldId id="270" r:id="rId20"/>
    <p:sldId id="271" r:id="rId21"/>
    <p:sldId id="272" r:id="rId22"/>
    <p:sldId id="319" r:id="rId23"/>
    <p:sldId id="587" r:id="rId24"/>
    <p:sldId id="276" r:id="rId25"/>
    <p:sldId id="310" r:id="rId26"/>
    <p:sldId id="278" r:id="rId27"/>
    <p:sldId id="279" r:id="rId28"/>
    <p:sldId id="320" r:id="rId29"/>
    <p:sldId id="312" r:id="rId30"/>
    <p:sldId id="313" r:id="rId31"/>
    <p:sldId id="578" r:id="rId32"/>
    <p:sldId id="588" r:id="rId33"/>
    <p:sldId id="288" r:id="rId34"/>
    <p:sldId id="289" r:id="rId35"/>
    <p:sldId id="314" r:id="rId36"/>
    <p:sldId id="316" r:id="rId37"/>
    <p:sldId id="317" r:id="rId38"/>
    <p:sldId id="589" r:id="rId39"/>
    <p:sldId id="335" r:id="rId40"/>
    <p:sldId id="338" r:id="rId41"/>
    <p:sldId id="594" r:id="rId42"/>
  </p:sldIdLst>
  <p:sldSz cx="12192000" cy="6858000"/>
  <p:notesSz cx="7315200" cy="960120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106"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212"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32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426"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5532" algn="l" defTabSz="914212" rtl="0" eaLnBrk="1" latinLnBrk="0" hangingPunct="1">
      <a:defRPr sz="1200" kern="1200">
        <a:solidFill>
          <a:schemeClr val="tx1"/>
        </a:solidFill>
        <a:latin typeface="Times New Roman" pitchFamily="18" charset="0"/>
        <a:ea typeface="+mn-ea"/>
        <a:cs typeface="+mn-cs"/>
      </a:defRPr>
    </a:lvl6pPr>
    <a:lvl7pPr marL="2742640" algn="l" defTabSz="914212" rtl="0" eaLnBrk="1" latinLnBrk="0" hangingPunct="1">
      <a:defRPr sz="1200" kern="1200">
        <a:solidFill>
          <a:schemeClr val="tx1"/>
        </a:solidFill>
        <a:latin typeface="Times New Roman" pitchFamily="18" charset="0"/>
        <a:ea typeface="+mn-ea"/>
        <a:cs typeface="+mn-cs"/>
      </a:defRPr>
    </a:lvl7pPr>
    <a:lvl8pPr marL="3199744" algn="l" defTabSz="914212" rtl="0" eaLnBrk="1" latinLnBrk="0" hangingPunct="1">
      <a:defRPr sz="1200" kern="1200">
        <a:solidFill>
          <a:schemeClr val="tx1"/>
        </a:solidFill>
        <a:latin typeface="Times New Roman" pitchFamily="18" charset="0"/>
        <a:ea typeface="+mn-ea"/>
        <a:cs typeface="+mn-cs"/>
      </a:defRPr>
    </a:lvl8pPr>
    <a:lvl9pPr marL="3656852" algn="l" defTabSz="914212"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65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9"/>
    <p:restoredTop sz="94626"/>
  </p:normalViewPr>
  <p:slideViewPr>
    <p:cSldViewPr>
      <p:cViewPr varScale="1">
        <p:scale>
          <a:sx n="111" d="100"/>
          <a:sy n="111" d="100"/>
        </p:scale>
        <p:origin x="248" y="3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54"/>
    </p:cViewPr>
  </p:sorterViewPr>
  <p:notesViewPr>
    <p:cSldViewPr>
      <p:cViewPr varScale="1">
        <p:scale>
          <a:sx n="40" d="100"/>
          <a:sy n="40" d="100"/>
        </p:scale>
        <p:origin x="-1488" y="-96"/>
      </p:cViewPr>
      <p:guideLst>
        <p:guide orient="horz" pos="3023"/>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88132" cy="473582"/>
          </a:xfrm>
          <a:prstGeom prst="rect">
            <a:avLst/>
          </a:prstGeom>
          <a:noFill/>
          <a:ln w="9525">
            <a:noFill/>
            <a:miter lim="800000"/>
            <a:headEnd/>
            <a:tailEnd/>
          </a:ln>
          <a:effectLst/>
        </p:spPr>
        <p:txBody>
          <a:bodyPr vert="horz" wrap="square" lIns="94016" tIns="47008" rIns="94016" bIns="47008" numCol="1" anchor="t" anchorCtr="0" compatLnSpc="1">
            <a:prstTxWarp prst="textNoShape">
              <a:avLst/>
            </a:prstTxWarp>
          </a:bodyPr>
          <a:lstStyle>
            <a:lvl1pPr defTabSz="939800">
              <a:defRPr sz="1300" smtClean="0"/>
            </a:lvl1pPr>
          </a:lstStyle>
          <a:p>
            <a:pPr>
              <a:defRPr/>
            </a:pPr>
            <a:endParaRPr lang="fr-FR"/>
          </a:p>
        </p:txBody>
      </p:sp>
      <p:sp>
        <p:nvSpPr>
          <p:cNvPr id="110595" name="Rectangle 3"/>
          <p:cNvSpPr>
            <a:spLocks noGrp="1" noChangeArrowheads="1"/>
          </p:cNvSpPr>
          <p:nvPr>
            <p:ph type="dt" sz="quarter" idx="1"/>
          </p:nvPr>
        </p:nvSpPr>
        <p:spPr bwMode="auto">
          <a:xfrm>
            <a:off x="4143427" y="0"/>
            <a:ext cx="3186496" cy="473582"/>
          </a:xfrm>
          <a:prstGeom prst="rect">
            <a:avLst/>
          </a:prstGeom>
          <a:noFill/>
          <a:ln w="9525">
            <a:noFill/>
            <a:miter lim="800000"/>
            <a:headEnd/>
            <a:tailEnd/>
          </a:ln>
          <a:effectLst/>
        </p:spPr>
        <p:txBody>
          <a:bodyPr vert="horz" wrap="square" lIns="94016" tIns="47008" rIns="94016" bIns="47008" numCol="1" anchor="t" anchorCtr="0" compatLnSpc="1">
            <a:prstTxWarp prst="textNoShape">
              <a:avLst/>
            </a:prstTxWarp>
          </a:bodyPr>
          <a:lstStyle>
            <a:lvl1pPr algn="r" defTabSz="939800">
              <a:defRPr sz="1300" smtClean="0"/>
            </a:lvl1pPr>
          </a:lstStyle>
          <a:p>
            <a:pPr>
              <a:defRPr/>
            </a:pPr>
            <a:endParaRPr lang="fr-FR"/>
          </a:p>
        </p:txBody>
      </p:sp>
      <p:sp>
        <p:nvSpPr>
          <p:cNvPr id="110596" name="Rectangle 4"/>
          <p:cNvSpPr>
            <a:spLocks noGrp="1" noChangeArrowheads="1"/>
          </p:cNvSpPr>
          <p:nvPr>
            <p:ph type="ftr" sz="quarter" idx="2"/>
          </p:nvPr>
        </p:nvSpPr>
        <p:spPr bwMode="auto">
          <a:xfrm>
            <a:off x="0" y="9117193"/>
            <a:ext cx="3188132" cy="470603"/>
          </a:xfrm>
          <a:prstGeom prst="rect">
            <a:avLst/>
          </a:prstGeom>
          <a:noFill/>
          <a:ln w="9525">
            <a:noFill/>
            <a:miter lim="800000"/>
            <a:headEnd/>
            <a:tailEnd/>
          </a:ln>
          <a:effectLst/>
        </p:spPr>
        <p:txBody>
          <a:bodyPr vert="horz" wrap="square" lIns="94016" tIns="47008" rIns="94016" bIns="47008" numCol="1" anchor="b" anchorCtr="0" compatLnSpc="1">
            <a:prstTxWarp prst="textNoShape">
              <a:avLst/>
            </a:prstTxWarp>
          </a:bodyPr>
          <a:lstStyle>
            <a:lvl1pPr defTabSz="939800">
              <a:defRPr sz="1300" smtClean="0"/>
            </a:lvl1pPr>
          </a:lstStyle>
          <a:p>
            <a:pPr>
              <a:defRPr/>
            </a:pPr>
            <a:endParaRPr lang="fr-FR"/>
          </a:p>
        </p:txBody>
      </p:sp>
      <p:sp>
        <p:nvSpPr>
          <p:cNvPr id="110597" name="Rectangle 5"/>
          <p:cNvSpPr>
            <a:spLocks noGrp="1" noChangeArrowheads="1"/>
          </p:cNvSpPr>
          <p:nvPr>
            <p:ph type="sldNum" sz="quarter" idx="3"/>
          </p:nvPr>
        </p:nvSpPr>
        <p:spPr bwMode="auto">
          <a:xfrm>
            <a:off x="4143427" y="9117193"/>
            <a:ext cx="3186496" cy="470603"/>
          </a:xfrm>
          <a:prstGeom prst="rect">
            <a:avLst/>
          </a:prstGeom>
          <a:noFill/>
          <a:ln w="9525">
            <a:noFill/>
            <a:miter lim="800000"/>
            <a:headEnd/>
            <a:tailEnd/>
          </a:ln>
          <a:effectLst/>
        </p:spPr>
        <p:txBody>
          <a:bodyPr vert="horz" wrap="square" lIns="94016" tIns="47008" rIns="94016" bIns="47008" numCol="1" anchor="b" anchorCtr="0" compatLnSpc="1">
            <a:prstTxWarp prst="textNoShape">
              <a:avLst/>
            </a:prstTxWarp>
          </a:bodyPr>
          <a:lstStyle>
            <a:lvl1pPr algn="r" defTabSz="939800">
              <a:defRPr sz="1300" smtClean="0"/>
            </a:lvl1pPr>
          </a:lstStyle>
          <a:p>
            <a:pPr>
              <a:defRPr/>
            </a:pPr>
            <a:fld id="{B8775367-F3E5-4819-8A38-15302E2E81FB}" type="slidenum">
              <a:rPr lang="fr-FR"/>
              <a:pPr>
                <a:defRPr/>
              </a:pPr>
              <a:t>‹n°›</a:t>
            </a:fld>
            <a:endParaRPr lang="fr-FR"/>
          </a:p>
        </p:txBody>
      </p:sp>
    </p:spTree>
    <p:extLst>
      <p:ext uri="{BB962C8B-B14F-4D97-AF65-F5344CB8AC3E}">
        <p14:creationId xmlns:p14="http://schemas.microsoft.com/office/powerpoint/2010/main" val="2194120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503" cy="479539"/>
          </a:xfrm>
          <a:prstGeom prst="rect">
            <a:avLst/>
          </a:prstGeom>
          <a:noFill/>
          <a:ln w="9525">
            <a:noFill/>
            <a:miter lim="800000"/>
            <a:headEnd/>
            <a:tailEnd/>
          </a:ln>
          <a:effectLst/>
        </p:spPr>
        <p:txBody>
          <a:bodyPr vert="horz" wrap="square" lIns="95802" tIns="47901" rIns="95802" bIns="47901" numCol="1" anchor="t" anchorCtr="0" compatLnSpc="1">
            <a:prstTxWarp prst="textNoShape">
              <a:avLst/>
            </a:prstTxWarp>
          </a:bodyPr>
          <a:lstStyle>
            <a:lvl1pPr defTabSz="958850">
              <a:defRPr sz="1300" smtClean="0"/>
            </a:lvl1pPr>
          </a:lstStyle>
          <a:p>
            <a:pPr>
              <a:defRPr/>
            </a:pPr>
            <a:endParaRPr lang="fr-FR"/>
          </a:p>
        </p:txBody>
      </p:sp>
      <p:sp>
        <p:nvSpPr>
          <p:cNvPr id="3075" name="Rectangle 3"/>
          <p:cNvSpPr>
            <a:spLocks noGrp="1" noChangeArrowheads="1"/>
          </p:cNvSpPr>
          <p:nvPr>
            <p:ph type="dt" idx="1"/>
          </p:nvPr>
        </p:nvSpPr>
        <p:spPr bwMode="auto">
          <a:xfrm>
            <a:off x="4146699" y="0"/>
            <a:ext cx="3168502" cy="479539"/>
          </a:xfrm>
          <a:prstGeom prst="rect">
            <a:avLst/>
          </a:prstGeom>
          <a:noFill/>
          <a:ln w="9525">
            <a:noFill/>
            <a:miter lim="800000"/>
            <a:headEnd/>
            <a:tailEnd/>
          </a:ln>
          <a:effectLst/>
        </p:spPr>
        <p:txBody>
          <a:bodyPr vert="horz" wrap="square" lIns="95802" tIns="47901" rIns="95802" bIns="47901" numCol="1" anchor="t" anchorCtr="0" compatLnSpc="1">
            <a:prstTxWarp prst="textNoShape">
              <a:avLst/>
            </a:prstTxWarp>
          </a:bodyPr>
          <a:lstStyle>
            <a:lvl1pPr algn="r" defTabSz="958850">
              <a:defRPr sz="1300" smtClean="0"/>
            </a:lvl1pPr>
          </a:lstStyle>
          <a:p>
            <a:pPr>
              <a:defRPr/>
            </a:pPr>
            <a:endParaRPr lang="fr-FR"/>
          </a:p>
        </p:txBody>
      </p:sp>
      <p:sp>
        <p:nvSpPr>
          <p:cNvPr id="60420"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924" y="4563065"/>
            <a:ext cx="5365352" cy="4317338"/>
          </a:xfrm>
          <a:prstGeom prst="rect">
            <a:avLst/>
          </a:prstGeom>
          <a:noFill/>
          <a:ln w="9525">
            <a:noFill/>
            <a:miter lim="800000"/>
            <a:headEnd/>
            <a:tailEnd/>
          </a:ln>
          <a:effectLst/>
        </p:spPr>
        <p:txBody>
          <a:bodyPr vert="horz" wrap="square" lIns="95802" tIns="47901" rIns="95802" bIns="47901"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121662"/>
            <a:ext cx="3168503" cy="479539"/>
          </a:xfrm>
          <a:prstGeom prst="rect">
            <a:avLst/>
          </a:prstGeom>
          <a:noFill/>
          <a:ln w="9525">
            <a:noFill/>
            <a:miter lim="800000"/>
            <a:headEnd/>
            <a:tailEnd/>
          </a:ln>
          <a:effectLst/>
        </p:spPr>
        <p:txBody>
          <a:bodyPr vert="horz" wrap="square" lIns="95802" tIns="47901" rIns="95802" bIns="47901" numCol="1" anchor="b" anchorCtr="0" compatLnSpc="1">
            <a:prstTxWarp prst="textNoShape">
              <a:avLst/>
            </a:prstTxWarp>
          </a:bodyPr>
          <a:lstStyle>
            <a:lvl1pPr defTabSz="958850">
              <a:defRPr sz="1300" smtClean="0"/>
            </a:lvl1pPr>
          </a:lstStyle>
          <a:p>
            <a:pPr>
              <a:defRPr/>
            </a:pPr>
            <a:endParaRPr lang="fr-FR"/>
          </a:p>
        </p:txBody>
      </p:sp>
      <p:sp>
        <p:nvSpPr>
          <p:cNvPr id="3079" name="Rectangle 7"/>
          <p:cNvSpPr>
            <a:spLocks noGrp="1" noChangeArrowheads="1"/>
          </p:cNvSpPr>
          <p:nvPr>
            <p:ph type="sldNum" sz="quarter" idx="5"/>
          </p:nvPr>
        </p:nvSpPr>
        <p:spPr bwMode="auto">
          <a:xfrm>
            <a:off x="4146699" y="9121662"/>
            <a:ext cx="3168502" cy="479539"/>
          </a:xfrm>
          <a:prstGeom prst="rect">
            <a:avLst/>
          </a:prstGeom>
          <a:noFill/>
          <a:ln w="9525">
            <a:noFill/>
            <a:miter lim="800000"/>
            <a:headEnd/>
            <a:tailEnd/>
          </a:ln>
          <a:effectLst/>
        </p:spPr>
        <p:txBody>
          <a:bodyPr vert="horz" wrap="square" lIns="95802" tIns="47901" rIns="95802" bIns="47901" numCol="1" anchor="b" anchorCtr="0" compatLnSpc="1">
            <a:prstTxWarp prst="textNoShape">
              <a:avLst/>
            </a:prstTxWarp>
          </a:bodyPr>
          <a:lstStyle>
            <a:lvl1pPr algn="r" defTabSz="958850">
              <a:defRPr sz="1300" smtClean="0"/>
            </a:lvl1pPr>
          </a:lstStyle>
          <a:p>
            <a:pPr>
              <a:defRPr/>
            </a:pPr>
            <a:fld id="{2EE4675D-AC00-4899-9776-064E8BD0C593}" type="slidenum">
              <a:rPr lang="fr-FR"/>
              <a:pPr>
                <a:defRPr/>
              </a:pPr>
              <a:t>‹n°›</a:t>
            </a:fld>
            <a:endParaRPr lang="fr-FR"/>
          </a:p>
        </p:txBody>
      </p:sp>
    </p:spTree>
    <p:extLst>
      <p:ext uri="{BB962C8B-B14F-4D97-AF65-F5344CB8AC3E}">
        <p14:creationId xmlns:p14="http://schemas.microsoft.com/office/powerpoint/2010/main" val="716988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06"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212"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32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42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532" algn="l" defTabSz="914212" rtl="0" eaLnBrk="1" latinLnBrk="0" hangingPunct="1">
      <a:defRPr sz="1200" kern="1200">
        <a:solidFill>
          <a:schemeClr val="tx1"/>
        </a:solidFill>
        <a:latin typeface="+mn-lt"/>
        <a:ea typeface="+mn-ea"/>
        <a:cs typeface="+mn-cs"/>
      </a:defRPr>
    </a:lvl6pPr>
    <a:lvl7pPr marL="2742640" algn="l" defTabSz="914212" rtl="0" eaLnBrk="1" latinLnBrk="0" hangingPunct="1">
      <a:defRPr sz="1200" kern="1200">
        <a:solidFill>
          <a:schemeClr val="tx1"/>
        </a:solidFill>
        <a:latin typeface="+mn-lt"/>
        <a:ea typeface="+mn-ea"/>
        <a:cs typeface="+mn-cs"/>
      </a:defRPr>
    </a:lvl7pPr>
    <a:lvl8pPr marL="3199744" algn="l" defTabSz="914212" rtl="0" eaLnBrk="1" latinLnBrk="0" hangingPunct="1">
      <a:defRPr sz="1200" kern="1200">
        <a:solidFill>
          <a:schemeClr val="tx1"/>
        </a:solidFill>
        <a:latin typeface="+mn-lt"/>
        <a:ea typeface="+mn-ea"/>
        <a:cs typeface="+mn-cs"/>
      </a:defRPr>
    </a:lvl8pPr>
    <a:lvl9pPr marL="3656852" algn="l" defTabSz="9142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822821-0896-4DF2-81AE-2784A5BB8E93}" type="slidenum">
              <a:rPr lang="fr-FR" smtClean="0"/>
              <a:pPr>
                <a:defRPr/>
              </a:pPr>
              <a:t>1</a:t>
            </a:fld>
            <a:endParaRPr lang="fr-FR"/>
          </a:p>
        </p:txBody>
      </p:sp>
    </p:spTree>
    <p:extLst>
      <p:ext uri="{BB962C8B-B14F-4D97-AF65-F5344CB8AC3E}">
        <p14:creationId xmlns:p14="http://schemas.microsoft.com/office/powerpoint/2010/main" val="43474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822821-0896-4DF2-81AE-2784A5BB8E93}" type="slidenum">
              <a:rPr lang="fr-FR" smtClean="0"/>
              <a:pPr>
                <a:defRPr/>
              </a:pPr>
              <a:t>8</a:t>
            </a:fld>
            <a:endParaRPr lang="fr-FR"/>
          </a:p>
        </p:txBody>
      </p:sp>
    </p:spTree>
    <p:extLst>
      <p:ext uri="{BB962C8B-B14F-4D97-AF65-F5344CB8AC3E}">
        <p14:creationId xmlns:p14="http://schemas.microsoft.com/office/powerpoint/2010/main" val="31427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822821-0896-4DF2-81AE-2784A5BB8E93}" type="slidenum">
              <a:rPr lang="fr-FR" smtClean="0"/>
              <a:pPr>
                <a:defRPr/>
              </a:pPr>
              <a:t>17</a:t>
            </a:fld>
            <a:endParaRPr lang="fr-FR"/>
          </a:p>
        </p:txBody>
      </p:sp>
    </p:spTree>
    <p:extLst>
      <p:ext uri="{BB962C8B-B14F-4D97-AF65-F5344CB8AC3E}">
        <p14:creationId xmlns:p14="http://schemas.microsoft.com/office/powerpoint/2010/main" val="374251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822821-0896-4DF2-81AE-2784A5BB8E93}" type="slidenum">
              <a:rPr lang="fr-FR" smtClean="0"/>
              <a:pPr>
                <a:defRPr/>
              </a:pPr>
              <a:t>26</a:t>
            </a:fld>
            <a:endParaRPr lang="fr-FR"/>
          </a:p>
        </p:txBody>
      </p:sp>
    </p:spTree>
    <p:extLst>
      <p:ext uri="{BB962C8B-B14F-4D97-AF65-F5344CB8AC3E}">
        <p14:creationId xmlns:p14="http://schemas.microsoft.com/office/powerpoint/2010/main" val="412900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822821-0896-4DF2-81AE-2784A5BB8E93}" type="slidenum">
              <a:rPr lang="fr-FR" smtClean="0"/>
              <a:pPr>
                <a:defRPr/>
              </a:pPr>
              <a:t>32</a:t>
            </a:fld>
            <a:endParaRPr lang="fr-FR"/>
          </a:p>
        </p:txBody>
      </p:sp>
    </p:spTree>
    <p:extLst>
      <p:ext uri="{BB962C8B-B14F-4D97-AF65-F5344CB8AC3E}">
        <p14:creationId xmlns:p14="http://schemas.microsoft.com/office/powerpoint/2010/main" val="22005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6" y="2130849"/>
            <a:ext cx="10364391" cy="1470049"/>
          </a:xfrm>
        </p:spPr>
        <p:txBody>
          <a:bodyPr/>
          <a:lstStyle/>
          <a:p>
            <a:r>
              <a:rPr lang="fr-CA"/>
              <a:t>Cliquez et modifiez le titre</a:t>
            </a:r>
            <a:endParaRPr lang="en-US"/>
          </a:p>
        </p:txBody>
      </p:sp>
      <p:sp>
        <p:nvSpPr>
          <p:cNvPr id="3" name="Sous-titre 2"/>
          <p:cNvSpPr>
            <a:spLocks noGrp="1"/>
          </p:cNvSpPr>
          <p:nvPr>
            <p:ph type="subTitle" idx="1"/>
          </p:nvPr>
        </p:nvSpPr>
        <p:spPr>
          <a:xfrm>
            <a:off x="1829099" y="3886652"/>
            <a:ext cx="8533805"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fr-CA"/>
              <a:t>Cliquez pour modifier le style des sous-titres du masque</a:t>
            </a:r>
            <a:endParaRPr lang="en-US"/>
          </a:p>
        </p:txBody>
      </p:sp>
      <p:sp>
        <p:nvSpPr>
          <p:cNvPr id="4" name="Espace réservé du numéro de diapositive 3"/>
          <p:cNvSpPr>
            <a:spLocks noGrp="1"/>
          </p:cNvSpPr>
          <p:nvPr>
            <p:ph type="sldNum" sz="quarter" idx="10"/>
          </p:nvPr>
        </p:nvSpPr>
        <p:spPr/>
        <p:txBody>
          <a:bodyPr/>
          <a:lstStyle>
            <a:lvl1pPr>
              <a:defRPr/>
            </a:lvl1pPr>
          </a:lstStyle>
          <a:p>
            <a:fld id="{5F5F2EBF-6C4A-314E-9717-05537448630E}" type="slidenum">
              <a:rPr lang="en-US"/>
              <a:pPr/>
              <a:t>‹n°›</a:t>
            </a:fld>
            <a:endParaRPr lang="en-US"/>
          </a:p>
        </p:txBody>
      </p:sp>
    </p:spTree>
    <p:extLst>
      <p:ext uri="{BB962C8B-B14F-4D97-AF65-F5344CB8AC3E}">
        <p14:creationId xmlns:p14="http://schemas.microsoft.com/office/powerpoint/2010/main" val="421757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79704A10-3B55-4C6C-B54D-383B999C5DF7}" type="slidenum">
              <a:rPr lang="fr-FR" smtClean="0"/>
              <a:pPr>
                <a:defRPr/>
              </a:pPr>
              <a:t>‹n°›</a:t>
            </a:fld>
            <a:endParaRPr lang="fr-FR"/>
          </a:p>
        </p:txBody>
      </p:sp>
    </p:spTree>
    <p:extLst>
      <p:ext uri="{BB962C8B-B14F-4D97-AF65-F5344CB8AC3E}">
        <p14:creationId xmlns:p14="http://schemas.microsoft.com/office/powerpoint/2010/main" val="674852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56478" y="339331"/>
            <a:ext cx="2735461" cy="5286375"/>
          </a:xfrm>
        </p:spPr>
        <p:txBody>
          <a:bodyPr vert="eaVert"/>
          <a:lstStyle/>
          <a:p>
            <a:r>
              <a:rPr lang="fr-CA"/>
              <a:t>Cliquez et modifiez le titre</a:t>
            </a:r>
            <a:endParaRPr lang="en-US"/>
          </a:p>
        </p:txBody>
      </p:sp>
      <p:sp>
        <p:nvSpPr>
          <p:cNvPr id="3" name="Espace réservé du texte vertical 2"/>
          <p:cNvSpPr>
            <a:spLocks noGrp="1"/>
          </p:cNvSpPr>
          <p:nvPr>
            <p:ph type="body" orient="vert" idx="1"/>
          </p:nvPr>
        </p:nvSpPr>
        <p:spPr>
          <a:xfrm>
            <a:off x="750101" y="339331"/>
            <a:ext cx="8063508" cy="528637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E435A1FB-3AAF-4890-92D0-C638E19678E9}" type="slidenum">
              <a:rPr lang="fr-FR" smtClean="0"/>
              <a:pPr>
                <a:defRPr/>
              </a:pPr>
              <a:t>‹n°›</a:t>
            </a:fld>
            <a:endParaRPr lang="fr-FR"/>
          </a:p>
        </p:txBody>
      </p:sp>
    </p:spTree>
    <p:extLst>
      <p:ext uri="{BB962C8B-B14F-4D97-AF65-F5344CB8AC3E}">
        <p14:creationId xmlns:p14="http://schemas.microsoft.com/office/powerpoint/2010/main" val="35971025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6" y="2130849"/>
            <a:ext cx="10364391" cy="1470049"/>
          </a:xfrm>
        </p:spPr>
        <p:txBody>
          <a:bodyPr/>
          <a:lstStyle/>
          <a:p>
            <a:r>
              <a:rPr lang="fr-CA"/>
              <a:t>Cliquez et modifiez le titre</a:t>
            </a:r>
            <a:endParaRPr lang="en-US"/>
          </a:p>
        </p:txBody>
      </p:sp>
      <p:sp>
        <p:nvSpPr>
          <p:cNvPr id="3" name="Sous-titre 2"/>
          <p:cNvSpPr>
            <a:spLocks noGrp="1"/>
          </p:cNvSpPr>
          <p:nvPr>
            <p:ph type="subTitle" idx="1"/>
          </p:nvPr>
        </p:nvSpPr>
        <p:spPr>
          <a:xfrm>
            <a:off x="1829099" y="3886654"/>
            <a:ext cx="8533805"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fr-CA"/>
              <a:t>Cliquez pour modifier le style des sous-titres du masque</a:t>
            </a:r>
            <a:endParaRPr lang="en-US"/>
          </a:p>
        </p:txBody>
      </p:sp>
      <p:sp>
        <p:nvSpPr>
          <p:cNvPr id="4" name="Espace réservé du numéro de diapositive 3"/>
          <p:cNvSpPr>
            <a:spLocks noGrp="1"/>
          </p:cNvSpPr>
          <p:nvPr>
            <p:ph type="sldNum" sz="quarter" idx="10"/>
          </p:nvPr>
        </p:nvSpPr>
        <p:spPr/>
        <p:txBody>
          <a:bodyPr/>
          <a:lstStyle>
            <a:lvl1pPr>
              <a:defRPr/>
            </a:lvl1pPr>
          </a:lstStyle>
          <a:p>
            <a:fld id="{AD2CAE36-9855-E245-B18F-54CE5CF8629F}" type="slidenum">
              <a:rPr lang="en-US"/>
              <a:pPr/>
              <a:t>‹n°›</a:t>
            </a:fld>
            <a:endParaRPr lang="en-US"/>
          </a:p>
        </p:txBody>
      </p:sp>
    </p:spTree>
    <p:extLst>
      <p:ext uri="{BB962C8B-B14F-4D97-AF65-F5344CB8AC3E}">
        <p14:creationId xmlns:p14="http://schemas.microsoft.com/office/powerpoint/2010/main" val="6259464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effectLst/>
        </p:spPr>
        <p:txBody>
          <a:bodyPr/>
          <a:lstStyle/>
          <a:p>
            <a:r>
              <a:rPr lang="fr-CA"/>
              <a:t>Cliquez et modifiez le titre</a:t>
            </a:r>
            <a:endParaRPr lang="en-US"/>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257B4BE9-133D-F141-BC72-12CB5D804BE2}" type="slidenum">
              <a:rPr lang="en-US"/>
              <a:pPr/>
              <a:t>‹n°›</a:t>
            </a:fld>
            <a:endParaRPr lang="en-US"/>
          </a:p>
        </p:txBody>
      </p:sp>
    </p:spTree>
    <p:extLst>
      <p:ext uri="{BB962C8B-B14F-4D97-AF65-F5344CB8AC3E}">
        <p14:creationId xmlns:p14="http://schemas.microsoft.com/office/powerpoint/2010/main" val="36621684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9" y="4406803"/>
            <a:ext cx="10362901" cy="1361777"/>
          </a:xfrm>
        </p:spPr>
        <p:txBody>
          <a:bodyPr/>
          <a:lstStyle>
            <a:lvl1pPr algn="l">
              <a:defRPr sz="2800" b="1" cap="all"/>
            </a:lvl1pPr>
          </a:lstStyle>
          <a:p>
            <a:r>
              <a:rPr lang="fr-CA"/>
              <a:t>Cliquez et modifiez le titre</a:t>
            </a:r>
            <a:endParaRPr lang="en-US"/>
          </a:p>
        </p:txBody>
      </p:sp>
      <p:sp>
        <p:nvSpPr>
          <p:cNvPr id="3" name="Espace réservé du texte 2"/>
          <p:cNvSpPr>
            <a:spLocks noGrp="1"/>
          </p:cNvSpPr>
          <p:nvPr>
            <p:ph type="body" idx="1"/>
          </p:nvPr>
        </p:nvSpPr>
        <p:spPr>
          <a:xfrm>
            <a:off x="962919" y="2906613"/>
            <a:ext cx="10362901"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fr-CA"/>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B430AC78-5CAB-A04F-A77A-B0CC6EDDDAA6}" type="slidenum">
              <a:rPr lang="en-US"/>
              <a:pPr/>
              <a:t>‹n°›</a:t>
            </a:fld>
            <a:endParaRPr lang="en-US"/>
          </a:p>
        </p:txBody>
      </p:sp>
    </p:spTree>
    <p:extLst>
      <p:ext uri="{BB962C8B-B14F-4D97-AF65-F5344CB8AC3E}">
        <p14:creationId xmlns:p14="http://schemas.microsoft.com/office/powerpoint/2010/main" val="38775836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sz="half" idx="1"/>
          </p:nvPr>
        </p:nvSpPr>
        <p:spPr>
          <a:xfrm>
            <a:off x="119063" y="928687"/>
            <a:ext cx="5899547" cy="580429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contenu 3"/>
          <p:cNvSpPr>
            <a:spLocks noGrp="1"/>
          </p:cNvSpPr>
          <p:nvPr>
            <p:ph sz="half" idx="2"/>
          </p:nvPr>
        </p:nvSpPr>
        <p:spPr>
          <a:xfrm>
            <a:off x="6161484" y="928687"/>
            <a:ext cx="5899547" cy="580429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numéro de diapositive 4"/>
          <p:cNvSpPr>
            <a:spLocks noGrp="1"/>
          </p:cNvSpPr>
          <p:nvPr>
            <p:ph type="sldNum" sz="quarter" idx="10"/>
          </p:nvPr>
        </p:nvSpPr>
        <p:spPr/>
        <p:txBody>
          <a:bodyPr/>
          <a:lstStyle>
            <a:lvl1pPr>
              <a:defRPr/>
            </a:lvl1pPr>
          </a:lstStyle>
          <a:p>
            <a:fld id="{05F4F2C1-202B-CB48-B186-9F0647B98A9E}" type="slidenum">
              <a:rPr lang="en-US"/>
              <a:pPr/>
              <a:t>‹n°›</a:t>
            </a:fld>
            <a:endParaRPr lang="en-US"/>
          </a:p>
        </p:txBody>
      </p:sp>
    </p:spTree>
    <p:extLst>
      <p:ext uri="{BB962C8B-B14F-4D97-AF65-F5344CB8AC3E}">
        <p14:creationId xmlns:p14="http://schemas.microsoft.com/office/powerpoint/2010/main" val="7380733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7" y="274588"/>
            <a:ext cx="10971609" cy="1143000"/>
          </a:xfrm>
        </p:spPr>
        <p:txBody>
          <a:bodyPr/>
          <a:lstStyle>
            <a:lvl1pPr>
              <a:defRPr/>
            </a:lvl1pPr>
          </a:lstStyle>
          <a:p>
            <a:r>
              <a:rPr lang="fr-CA"/>
              <a:t>Cliquez et modifiez le titre</a:t>
            </a:r>
            <a:endParaRPr lang="en-US"/>
          </a:p>
        </p:txBody>
      </p:sp>
      <p:sp>
        <p:nvSpPr>
          <p:cNvPr id="3" name="Espace réservé du texte 2"/>
          <p:cNvSpPr>
            <a:spLocks noGrp="1"/>
          </p:cNvSpPr>
          <p:nvPr>
            <p:ph type="body" idx="1"/>
          </p:nvPr>
        </p:nvSpPr>
        <p:spPr>
          <a:xfrm>
            <a:off x="610196" y="1534791"/>
            <a:ext cx="5386091"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fr-CA"/>
              <a:t>Cliquez pour modifier les styles du texte du masque</a:t>
            </a:r>
          </a:p>
        </p:txBody>
      </p:sp>
      <p:sp>
        <p:nvSpPr>
          <p:cNvPr id="4" name="Espace réservé du conten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texte 4"/>
          <p:cNvSpPr>
            <a:spLocks noGrp="1"/>
          </p:cNvSpPr>
          <p:nvPr>
            <p:ph type="body" sz="quarter" idx="3"/>
          </p:nvPr>
        </p:nvSpPr>
        <p:spPr>
          <a:xfrm>
            <a:off x="6192741" y="1534791"/>
            <a:ext cx="5389065"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fr-CA"/>
              <a:t>Cliquez pour modifier les styles du texte du masque</a:t>
            </a:r>
          </a:p>
        </p:txBody>
      </p:sp>
      <p:sp>
        <p:nvSpPr>
          <p:cNvPr id="6" name="Espace réservé du conten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Espace réservé du numéro de diapositive 6"/>
          <p:cNvSpPr>
            <a:spLocks noGrp="1"/>
          </p:cNvSpPr>
          <p:nvPr>
            <p:ph type="sldNum" sz="quarter" idx="10"/>
          </p:nvPr>
        </p:nvSpPr>
        <p:spPr/>
        <p:txBody>
          <a:bodyPr/>
          <a:lstStyle>
            <a:lvl1pPr>
              <a:defRPr/>
            </a:lvl1pPr>
          </a:lstStyle>
          <a:p>
            <a:fld id="{D6EBDBBE-B9C6-3E4E-ADC6-1AE69360B03B}" type="slidenum">
              <a:rPr lang="en-US"/>
              <a:pPr/>
              <a:t>‹n°›</a:t>
            </a:fld>
            <a:endParaRPr lang="en-US"/>
          </a:p>
        </p:txBody>
      </p:sp>
    </p:spTree>
    <p:extLst>
      <p:ext uri="{BB962C8B-B14F-4D97-AF65-F5344CB8AC3E}">
        <p14:creationId xmlns:p14="http://schemas.microsoft.com/office/powerpoint/2010/main" val="2768133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numéro de diapositive 2"/>
          <p:cNvSpPr>
            <a:spLocks noGrp="1"/>
          </p:cNvSpPr>
          <p:nvPr>
            <p:ph type="sldNum" sz="quarter" idx="10"/>
          </p:nvPr>
        </p:nvSpPr>
        <p:spPr/>
        <p:txBody>
          <a:bodyPr/>
          <a:lstStyle>
            <a:lvl1pPr>
              <a:defRPr/>
            </a:lvl1pPr>
          </a:lstStyle>
          <a:p>
            <a:fld id="{5E851A29-B4E5-AC4D-9DA6-CF281456702F}" type="slidenum">
              <a:rPr lang="en-US"/>
              <a:pPr/>
              <a:t>‹n°›</a:t>
            </a:fld>
            <a:endParaRPr lang="en-US"/>
          </a:p>
        </p:txBody>
      </p:sp>
    </p:spTree>
    <p:extLst>
      <p:ext uri="{BB962C8B-B14F-4D97-AF65-F5344CB8AC3E}">
        <p14:creationId xmlns:p14="http://schemas.microsoft.com/office/powerpoint/2010/main" val="31629455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8E88700B-A0B6-3B49-A47A-A6AB06C4DF2C}" type="slidenum">
              <a:rPr lang="en-US"/>
              <a:pPr/>
              <a:t>‹n°›</a:t>
            </a:fld>
            <a:endParaRPr lang="en-US"/>
          </a:p>
        </p:txBody>
      </p:sp>
    </p:spTree>
    <p:extLst>
      <p:ext uri="{BB962C8B-B14F-4D97-AF65-F5344CB8AC3E}">
        <p14:creationId xmlns:p14="http://schemas.microsoft.com/office/powerpoint/2010/main" val="15286139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05" y="273480"/>
            <a:ext cx="4010919" cy="1161975"/>
          </a:xfrm>
        </p:spPr>
        <p:txBody>
          <a:bodyPr anchor="b"/>
          <a:lstStyle>
            <a:lvl1pPr algn="l">
              <a:defRPr sz="1400" b="1"/>
            </a:lvl1pPr>
          </a:lstStyle>
          <a:p>
            <a:r>
              <a:rPr lang="fr-CA"/>
              <a:t>Cliquez et modifiez le titre</a:t>
            </a:r>
            <a:endParaRPr lang="en-US"/>
          </a:p>
        </p:txBody>
      </p:sp>
      <p:sp>
        <p:nvSpPr>
          <p:cNvPr id="3" name="Espace réservé du conten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texte 3"/>
          <p:cNvSpPr>
            <a:spLocks noGrp="1"/>
          </p:cNvSpPr>
          <p:nvPr>
            <p:ph type="body" sz="half" idx="2"/>
          </p:nvPr>
        </p:nvSpPr>
        <p:spPr>
          <a:xfrm>
            <a:off x="610205" y="1435448"/>
            <a:ext cx="401091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46CAEE36-521C-4F4F-89F4-A8438B63FC3E}" type="slidenum">
              <a:rPr lang="en-US"/>
              <a:pPr/>
              <a:t>‹n°›</a:t>
            </a:fld>
            <a:endParaRPr lang="en-US"/>
          </a:p>
        </p:txBody>
      </p:sp>
    </p:spTree>
    <p:extLst>
      <p:ext uri="{BB962C8B-B14F-4D97-AF65-F5344CB8AC3E}">
        <p14:creationId xmlns:p14="http://schemas.microsoft.com/office/powerpoint/2010/main" val="6397117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2E0BB077-E91D-4962-9670-E038EEAD15F2}" type="slidenum">
              <a:rPr lang="fr-FR" smtClean="0"/>
              <a:pPr>
                <a:defRPr/>
              </a:pPr>
              <a:t>‹n°›</a:t>
            </a:fld>
            <a:endParaRPr lang="fr-FR"/>
          </a:p>
        </p:txBody>
      </p:sp>
    </p:spTree>
    <p:extLst>
      <p:ext uri="{BB962C8B-B14F-4D97-AF65-F5344CB8AC3E}">
        <p14:creationId xmlns:p14="http://schemas.microsoft.com/office/powerpoint/2010/main" val="34184668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9" y="4800825"/>
            <a:ext cx="7314903" cy="567035"/>
          </a:xfrm>
        </p:spPr>
        <p:txBody>
          <a:bodyPr anchor="b"/>
          <a:lstStyle>
            <a:lvl1pPr algn="l">
              <a:defRPr sz="1400" b="1"/>
            </a:lvl1pPr>
          </a:lstStyle>
          <a:p>
            <a:r>
              <a:rPr lang="fr-CA"/>
              <a:t>Cliquez et modifiez le titre</a:t>
            </a:r>
            <a:endParaRPr lang="en-US"/>
          </a:p>
        </p:txBody>
      </p:sp>
      <p:sp>
        <p:nvSpPr>
          <p:cNvPr id="3" name="Espace réservé pour une image  2"/>
          <p:cNvSpPr>
            <a:spLocks noGrp="1"/>
          </p:cNvSpPr>
          <p:nvPr>
            <p:ph type="pic" idx="1"/>
          </p:nvPr>
        </p:nvSpPr>
        <p:spPr>
          <a:xfrm>
            <a:off x="2390189" y="612800"/>
            <a:ext cx="7314903"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r>
              <a:rPr lang="fr-CA"/>
              <a:t>Faire glisser l'image vers l'espace réservé ou cliquer sur l'icône pour l'ajouter</a:t>
            </a:r>
            <a:endParaRPr lang="en-US"/>
          </a:p>
        </p:txBody>
      </p:sp>
      <p:sp>
        <p:nvSpPr>
          <p:cNvPr id="4" name="Espace réservé du texte 3"/>
          <p:cNvSpPr>
            <a:spLocks noGrp="1"/>
          </p:cNvSpPr>
          <p:nvPr>
            <p:ph type="body" sz="half" idx="2"/>
          </p:nvPr>
        </p:nvSpPr>
        <p:spPr>
          <a:xfrm>
            <a:off x="2390189" y="5367860"/>
            <a:ext cx="7314903"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6D583053-4127-3F48-81BA-78E5404AD024}" type="slidenum">
              <a:rPr lang="en-US"/>
              <a:pPr/>
              <a:t>‹n°›</a:t>
            </a:fld>
            <a:endParaRPr lang="en-US"/>
          </a:p>
        </p:txBody>
      </p:sp>
    </p:spTree>
    <p:extLst>
      <p:ext uri="{BB962C8B-B14F-4D97-AF65-F5344CB8AC3E}">
        <p14:creationId xmlns:p14="http://schemas.microsoft.com/office/powerpoint/2010/main" val="33272158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E157624E-7245-3942-9A38-86A000107EB2}" type="slidenum">
              <a:rPr lang="en-US"/>
              <a:pPr/>
              <a:t>‹n°›</a:t>
            </a:fld>
            <a:endParaRPr lang="en-US"/>
          </a:p>
        </p:txBody>
      </p:sp>
    </p:spTree>
    <p:extLst>
      <p:ext uri="{BB962C8B-B14F-4D97-AF65-F5344CB8AC3E}">
        <p14:creationId xmlns:p14="http://schemas.microsoft.com/office/powerpoint/2010/main" val="35119917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75549" y="80368"/>
            <a:ext cx="2985492" cy="6652617"/>
          </a:xfrm>
        </p:spPr>
        <p:txBody>
          <a:bodyPr vert="eaVert"/>
          <a:lstStyle/>
          <a:p>
            <a:r>
              <a:rPr lang="fr-CA"/>
              <a:t>Cliquez et modifiez le titre</a:t>
            </a:r>
            <a:endParaRPr lang="en-US"/>
          </a:p>
        </p:txBody>
      </p:sp>
      <p:sp>
        <p:nvSpPr>
          <p:cNvPr id="3" name="Espace réservé du texte vertical 2"/>
          <p:cNvSpPr>
            <a:spLocks noGrp="1"/>
          </p:cNvSpPr>
          <p:nvPr>
            <p:ph type="body" orient="vert" idx="1"/>
          </p:nvPr>
        </p:nvSpPr>
        <p:spPr>
          <a:xfrm>
            <a:off x="119072" y="80368"/>
            <a:ext cx="8813601" cy="6652617"/>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62D10729-273D-4F44-B2A2-1B81CECB0A6D}" type="slidenum">
              <a:rPr lang="en-US"/>
              <a:pPr/>
              <a:t>‹n°›</a:t>
            </a:fld>
            <a:endParaRPr lang="en-US"/>
          </a:p>
        </p:txBody>
      </p:sp>
    </p:spTree>
    <p:extLst>
      <p:ext uri="{BB962C8B-B14F-4D97-AF65-F5344CB8AC3E}">
        <p14:creationId xmlns:p14="http://schemas.microsoft.com/office/powerpoint/2010/main" val="26581600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6" y="2130849"/>
            <a:ext cx="10364391" cy="1470049"/>
          </a:xfrm>
        </p:spPr>
        <p:txBody>
          <a:bodyPr/>
          <a:lstStyle/>
          <a:p>
            <a:r>
              <a:rPr lang="fr-CA"/>
              <a:t>Cliquez et modifiez le titre</a:t>
            </a:r>
            <a:endParaRPr lang="en-US"/>
          </a:p>
        </p:txBody>
      </p:sp>
      <p:sp>
        <p:nvSpPr>
          <p:cNvPr id="3" name="Sous-titre 2"/>
          <p:cNvSpPr>
            <a:spLocks noGrp="1"/>
          </p:cNvSpPr>
          <p:nvPr>
            <p:ph type="subTitle" idx="1"/>
          </p:nvPr>
        </p:nvSpPr>
        <p:spPr>
          <a:xfrm>
            <a:off x="1829099" y="3886651"/>
            <a:ext cx="8533805" cy="1752451"/>
          </a:xfrm>
        </p:spPr>
        <p:txBody>
          <a:bodyPr/>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fr-CA"/>
              <a:t>Cliquez pour modifier le style des sous-titres du masque</a:t>
            </a:r>
            <a:endParaRPr lang="en-US"/>
          </a:p>
        </p:txBody>
      </p:sp>
      <p:sp>
        <p:nvSpPr>
          <p:cNvPr id="4" name="Espace réservé du numéro de diapositive 3"/>
          <p:cNvSpPr>
            <a:spLocks noGrp="1"/>
          </p:cNvSpPr>
          <p:nvPr>
            <p:ph type="sldNum" sz="quarter" idx="10"/>
          </p:nvPr>
        </p:nvSpPr>
        <p:spPr/>
        <p:txBody>
          <a:bodyPr/>
          <a:lstStyle>
            <a:lvl1pPr>
              <a:defRPr/>
            </a:lvl1pPr>
          </a:lstStyle>
          <a:p>
            <a:fld id="{5F5F2EBF-6C4A-314E-9717-05537448630E}" type="slidenum">
              <a:rPr lang="en-US" smtClean="0"/>
              <a:pPr/>
              <a:t>‹n°›</a:t>
            </a:fld>
            <a:endParaRPr lang="en-US"/>
          </a:p>
        </p:txBody>
      </p:sp>
    </p:spTree>
    <p:extLst>
      <p:ext uri="{BB962C8B-B14F-4D97-AF65-F5344CB8AC3E}">
        <p14:creationId xmlns:p14="http://schemas.microsoft.com/office/powerpoint/2010/main" val="42175720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2E0BB077-E91D-4962-9670-E038EEAD15F2}" type="slidenum">
              <a:rPr lang="fr-FR" smtClean="0"/>
              <a:pPr>
                <a:defRPr/>
              </a:pPr>
              <a:t>‹n°›</a:t>
            </a:fld>
            <a:endParaRPr lang="fr-FR"/>
          </a:p>
        </p:txBody>
      </p:sp>
    </p:spTree>
    <p:extLst>
      <p:ext uri="{BB962C8B-B14F-4D97-AF65-F5344CB8AC3E}">
        <p14:creationId xmlns:p14="http://schemas.microsoft.com/office/powerpoint/2010/main" val="34184668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9" y="4406803"/>
            <a:ext cx="10362901" cy="1361777"/>
          </a:xfrm>
        </p:spPr>
        <p:txBody>
          <a:bodyPr/>
          <a:lstStyle>
            <a:lvl1pPr algn="l">
              <a:defRPr sz="2800" b="1" cap="all"/>
            </a:lvl1pPr>
          </a:lstStyle>
          <a:p>
            <a:r>
              <a:rPr lang="fr-CA"/>
              <a:t>Cliquez et modifiez le titre</a:t>
            </a:r>
            <a:endParaRPr lang="en-US"/>
          </a:p>
        </p:txBody>
      </p:sp>
      <p:sp>
        <p:nvSpPr>
          <p:cNvPr id="3" name="Espace réservé du texte 2"/>
          <p:cNvSpPr>
            <a:spLocks noGrp="1"/>
          </p:cNvSpPr>
          <p:nvPr>
            <p:ph type="body" idx="1"/>
          </p:nvPr>
        </p:nvSpPr>
        <p:spPr>
          <a:xfrm>
            <a:off x="962919" y="2906613"/>
            <a:ext cx="10362901" cy="1500188"/>
          </a:xfrm>
        </p:spPr>
        <p:txBody>
          <a:bodyPr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fr-CA"/>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pPr>
              <a:defRPr/>
            </a:pPr>
            <a:fld id="{1309E30A-ACFA-414E-86D4-A32B40A693AC}" type="slidenum">
              <a:rPr lang="fr-FR" smtClean="0"/>
              <a:pPr>
                <a:defRPr/>
              </a:pPr>
              <a:t>‹n°›</a:t>
            </a:fld>
            <a:endParaRPr lang="fr-FR" dirty="0"/>
          </a:p>
        </p:txBody>
      </p:sp>
    </p:spTree>
    <p:extLst>
      <p:ext uri="{BB962C8B-B14F-4D97-AF65-F5344CB8AC3E}">
        <p14:creationId xmlns:p14="http://schemas.microsoft.com/office/powerpoint/2010/main" val="311014159"/>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sz="half" idx="1"/>
          </p:nvPr>
        </p:nvSpPr>
        <p:spPr>
          <a:xfrm>
            <a:off x="2405063" y="3875485"/>
            <a:ext cx="3738563" cy="1750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contenu 3"/>
          <p:cNvSpPr>
            <a:spLocks noGrp="1"/>
          </p:cNvSpPr>
          <p:nvPr>
            <p:ph sz="half" idx="2"/>
          </p:nvPr>
        </p:nvSpPr>
        <p:spPr>
          <a:xfrm>
            <a:off x="6286500" y="3875485"/>
            <a:ext cx="3738563" cy="1750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DF66AEF3-27F8-4D2A-B3F4-6E961ABF4CAB}" type="slidenum">
              <a:rPr lang="fr-FR" smtClean="0"/>
              <a:pPr>
                <a:defRPr/>
              </a:pPr>
              <a:t>‹n°›</a:t>
            </a:fld>
            <a:endParaRPr lang="fr-FR"/>
          </a:p>
        </p:txBody>
      </p:sp>
    </p:spTree>
    <p:extLst>
      <p:ext uri="{BB962C8B-B14F-4D97-AF65-F5344CB8AC3E}">
        <p14:creationId xmlns:p14="http://schemas.microsoft.com/office/powerpoint/2010/main" val="31568739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7" y="274588"/>
            <a:ext cx="10971609" cy="1143000"/>
          </a:xfrm>
        </p:spPr>
        <p:txBody>
          <a:bodyPr/>
          <a:lstStyle>
            <a:lvl1pPr>
              <a:defRPr/>
            </a:lvl1pPr>
          </a:lstStyle>
          <a:p>
            <a:r>
              <a:rPr lang="fr-CA"/>
              <a:t>Cliquez et modifiez le titre</a:t>
            </a:r>
            <a:endParaRPr lang="en-US"/>
          </a:p>
        </p:txBody>
      </p:sp>
      <p:sp>
        <p:nvSpPr>
          <p:cNvPr id="3" name="Espace réservé du texte 2"/>
          <p:cNvSpPr>
            <a:spLocks noGrp="1"/>
          </p:cNvSpPr>
          <p:nvPr>
            <p:ph type="body" idx="1"/>
          </p:nvPr>
        </p:nvSpPr>
        <p:spPr>
          <a:xfrm>
            <a:off x="610196" y="1534791"/>
            <a:ext cx="5386091"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fr-CA"/>
              <a:t>Cliquez pour modifier les styles du texte du masque</a:t>
            </a:r>
          </a:p>
        </p:txBody>
      </p:sp>
      <p:sp>
        <p:nvSpPr>
          <p:cNvPr id="4" name="Espace réservé du conten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texte 4"/>
          <p:cNvSpPr>
            <a:spLocks noGrp="1"/>
          </p:cNvSpPr>
          <p:nvPr>
            <p:ph type="body" sz="quarter" idx="3"/>
          </p:nvPr>
        </p:nvSpPr>
        <p:spPr>
          <a:xfrm>
            <a:off x="6192741" y="1534791"/>
            <a:ext cx="5389065" cy="639589"/>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fr-CA"/>
              <a:t>Cliquez pour modifier les styles du texte du masque</a:t>
            </a:r>
          </a:p>
        </p:txBody>
      </p:sp>
      <p:sp>
        <p:nvSpPr>
          <p:cNvPr id="6" name="Espace réservé du conten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Espace réservé du numéro de diapositive 6"/>
          <p:cNvSpPr>
            <a:spLocks noGrp="1"/>
          </p:cNvSpPr>
          <p:nvPr>
            <p:ph type="sldNum" sz="quarter" idx="10"/>
          </p:nvPr>
        </p:nvSpPr>
        <p:spPr/>
        <p:txBody>
          <a:bodyPr/>
          <a:lstStyle>
            <a:lvl1pPr>
              <a:defRPr/>
            </a:lvl1pPr>
          </a:lstStyle>
          <a:p>
            <a:pPr>
              <a:defRPr/>
            </a:pPr>
            <a:r>
              <a:rPr lang="fr-FR"/>
              <a:t>13-</a:t>
            </a:r>
            <a:fld id="{0C3E26C3-9220-43AC-AE54-AAC68DEEDCF9}" type="slidenum">
              <a:rPr lang="fr-FR" smtClean="0"/>
              <a:pPr>
                <a:defRPr/>
              </a:pPr>
              <a:t>‹n°›</a:t>
            </a:fld>
            <a:endParaRPr lang="fr-FR"/>
          </a:p>
        </p:txBody>
      </p:sp>
    </p:spTree>
    <p:extLst>
      <p:ext uri="{BB962C8B-B14F-4D97-AF65-F5344CB8AC3E}">
        <p14:creationId xmlns:p14="http://schemas.microsoft.com/office/powerpoint/2010/main" val="41393196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numéro de diapositive 2"/>
          <p:cNvSpPr>
            <a:spLocks noGrp="1"/>
          </p:cNvSpPr>
          <p:nvPr>
            <p:ph type="sldNum" sz="quarter" idx="10"/>
          </p:nvPr>
        </p:nvSpPr>
        <p:spPr/>
        <p:txBody>
          <a:bodyPr/>
          <a:lstStyle>
            <a:lvl1pPr>
              <a:defRPr/>
            </a:lvl1pPr>
          </a:lstStyle>
          <a:p>
            <a:pPr>
              <a:defRPr/>
            </a:pPr>
            <a:r>
              <a:rPr lang="fr-FR"/>
              <a:t>13-</a:t>
            </a:r>
            <a:fld id="{C7CEE585-DA3A-4CDE-8F44-8CF33ACD0524}" type="slidenum">
              <a:rPr lang="fr-FR" smtClean="0"/>
              <a:pPr>
                <a:defRPr/>
              </a:pPr>
              <a:t>‹n°›</a:t>
            </a:fld>
            <a:endParaRPr lang="fr-FR"/>
          </a:p>
        </p:txBody>
      </p:sp>
    </p:spTree>
    <p:extLst>
      <p:ext uri="{BB962C8B-B14F-4D97-AF65-F5344CB8AC3E}">
        <p14:creationId xmlns:p14="http://schemas.microsoft.com/office/powerpoint/2010/main" val="15843529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pPr>
              <a:defRPr/>
            </a:pPr>
            <a:r>
              <a:rPr lang="fr-FR"/>
              <a:t>13-</a:t>
            </a:r>
            <a:fld id="{3E498858-A448-40A1-9701-641E63308A9D}" type="slidenum">
              <a:rPr lang="fr-FR" smtClean="0"/>
              <a:pPr>
                <a:defRPr/>
              </a:pPr>
              <a:t>‹n°›</a:t>
            </a:fld>
            <a:endParaRPr lang="fr-FR"/>
          </a:p>
        </p:txBody>
      </p:sp>
    </p:spTree>
    <p:extLst>
      <p:ext uri="{BB962C8B-B14F-4D97-AF65-F5344CB8AC3E}">
        <p14:creationId xmlns:p14="http://schemas.microsoft.com/office/powerpoint/2010/main" val="22461471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9" y="4406803"/>
            <a:ext cx="10362901" cy="1361777"/>
          </a:xfrm>
        </p:spPr>
        <p:txBody>
          <a:bodyPr/>
          <a:lstStyle>
            <a:lvl1pPr algn="l">
              <a:defRPr sz="2800" b="1" cap="all"/>
            </a:lvl1pPr>
          </a:lstStyle>
          <a:p>
            <a:r>
              <a:rPr lang="fr-CA"/>
              <a:t>Cliquez et modifiez le titre</a:t>
            </a:r>
            <a:endParaRPr lang="en-US"/>
          </a:p>
        </p:txBody>
      </p:sp>
      <p:sp>
        <p:nvSpPr>
          <p:cNvPr id="3" name="Espace réservé du texte 2"/>
          <p:cNvSpPr>
            <a:spLocks noGrp="1"/>
          </p:cNvSpPr>
          <p:nvPr>
            <p:ph type="body" idx="1"/>
          </p:nvPr>
        </p:nvSpPr>
        <p:spPr>
          <a:xfrm>
            <a:off x="962919" y="2906613"/>
            <a:ext cx="10362901"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fr-CA"/>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pPr>
              <a:defRPr/>
            </a:pPr>
            <a:fld id="{1309E30A-ACFA-414E-86D4-A32B40A693AC}" type="slidenum">
              <a:rPr lang="fr-FR" smtClean="0"/>
              <a:pPr>
                <a:defRPr/>
              </a:pPr>
              <a:t>‹n°›</a:t>
            </a:fld>
            <a:endParaRPr lang="fr-FR" dirty="0"/>
          </a:p>
        </p:txBody>
      </p:sp>
    </p:spTree>
    <p:extLst>
      <p:ext uri="{BB962C8B-B14F-4D97-AF65-F5344CB8AC3E}">
        <p14:creationId xmlns:p14="http://schemas.microsoft.com/office/powerpoint/2010/main" val="311014159"/>
      </p:ext>
    </p:extLst>
  </p:cSld>
  <p:clrMapOvr>
    <a:masterClrMapping/>
  </p:clrMapOvr>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01" y="273477"/>
            <a:ext cx="4010919" cy="1161975"/>
          </a:xfrm>
        </p:spPr>
        <p:txBody>
          <a:bodyPr anchor="b"/>
          <a:lstStyle>
            <a:lvl1pPr algn="l">
              <a:defRPr sz="1400" b="1"/>
            </a:lvl1pPr>
          </a:lstStyle>
          <a:p>
            <a:r>
              <a:rPr lang="fr-CA"/>
              <a:t>Cliquez et modifiez le titre</a:t>
            </a:r>
            <a:endParaRPr lang="en-US"/>
          </a:p>
        </p:txBody>
      </p:sp>
      <p:sp>
        <p:nvSpPr>
          <p:cNvPr id="3" name="Espace réservé du conten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texte 3"/>
          <p:cNvSpPr>
            <a:spLocks noGrp="1"/>
          </p:cNvSpPr>
          <p:nvPr>
            <p:ph type="body" sz="half" idx="2"/>
          </p:nvPr>
        </p:nvSpPr>
        <p:spPr>
          <a:xfrm>
            <a:off x="610201" y="1435448"/>
            <a:ext cx="4010919" cy="469031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13D1B1D1-6611-49C2-9544-2B4E19E98446}" type="slidenum">
              <a:rPr lang="fr-FR" smtClean="0"/>
              <a:pPr>
                <a:defRPr/>
              </a:pPr>
              <a:t>‹n°›</a:t>
            </a:fld>
            <a:endParaRPr lang="fr-FR"/>
          </a:p>
        </p:txBody>
      </p:sp>
    </p:spTree>
    <p:extLst>
      <p:ext uri="{BB962C8B-B14F-4D97-AF65-F5344CB8AC3E}">
        <p14:creationId xmlns:p14="http://schemas.microsoft.com/office/powerpoint/2010/main" val="303697235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5" y="4800825"/>
            <a:ext cx="7314903" cy="567035"/>
          </a:xfrm>
        </p:spPr>
        <p:txBody>
          <a:bodyPr anchor="b"/>
          <a:lstStyle>
            <a:lvl1pPr algn="l">
              <a:defRPr sz="1400" b="1"/>
            </a:lvl1pPr>
          </a:lstStyle>
          <a:p>
            <a:r>
              <a:rPr lang="fr-CA"/>
              <a:t>Cliquez et modifiez le titre</a:t>
            </a:r>
            <a:endParaRPr lang="en-US"/>
          </a:p>
        </p:txBody>
      </p:sp>
      <p:sp>
        <p:nvSpPr>
          <p:cNvPr id="3" name="Espace réservé pour une image  2"/>
          <p:cNvSpPr>
            <a:spLocks noGrp="1"/>
          </p:cNvSpPr>
          <p:nvPr>
            <p:ph type="pic" idx="1"/>
          </p:nvPr>
        </p:nvSpPr>
        <p:spPr>
          <a:xfrm>
            <a:off x="2390185" y="612800"/>
            <a:ext cx="7314903" cy="4114354"/>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fr-CA"/>
              <a:t>Faire glisser l'image vers l'espace réservé ou cliquer sur l'icône pour l'ajouter</a:t>
            </a:r>
            <a:endParaRPr lang="en-US"/>
          </a:p>
        </p:txBody>
      </p:sp>
      <p:sp>
        <p:nvSpPr>
          <p:cNvPr id="4" name="Espace réservé du texte 3"/>
          <p:cNvSpPr>
            <a:spLocks noGrp="1"/>
          </p:cNvSpPr>
          <p:nvPr>
            <p:ph type="body" sz="half" idx="2"/>
          </p:nvPr>
        </p:nvSpPr>
        <p:spPr>
          <a:xfrm>
            <a:off x="2390185" y="5367860"/>
            <a:ext cx="7314903" cy="804788"/>
          </a:xfrm>
        </p:spPr>
        <p:txBody>
          <a:bodyPr/>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E614D088-1ECD-419B-B490-84281744FD61}" type="slidenum">
              <a:rPr lang="fr-FR" smtClean="0"/>
              <a:pPr>
                <a:defRPr/>
              </a:pPr>
              <a:t>‹n°›</a:t>
            </a:fld>
            <a:endParaRPr lang="fr-FR"/>
          </a:p>
        </p:txBody>
      </p:sp>
    </p:spTree>
    <p:extLst>
      <p:ext uri="{BB962C8B-B14F-4D97-AF65-F5344CB8AC3E}">
        <p14:creationId xmlns:p14="http://schemas.microsoft.com/office/powerpoint/2010/main" val="1401711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79704A10-3B55-4C6C-B54D-383B999C5DF7}" type="slidenum">
              <a:rPr lang="fr-FR" smtClean="0"/>
              <a:pPr>
                <a:defRPr/>
              </a:pPr>
              <a:t>‹n°›</a:t>
            </a:fld>
            <a:endParaRPr lang="fr-FR"/>
          </a:p>
        </p:txBody>
      </p:sp>
    </p:spTree>
    <p:extLst>
      <p:ext uri="{BB962C8B-B14F-4D97-AF65-F5344CB8AC3E}">
        <p14:creationId xmlns:p14="http://schemas.microsoft.com/office/powerpoint/2010/main" val="6748521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956478" y="339331"/>
            <a:ext cx="2735461" cy="5286375"/>
          </a:xfrm>
        </p:spPr>
        <p:txBody>
          <a:bodyPr vert="eaVert"/>
          <a:lstStyle/>
          <a:p>
            <a:r>
              <a:rPr lang="fr-CA"/>
              <a:t>Cliquez et modifiez le titre</a:t>
            </a:r>
            <a:endParaRPr lang="en-US"/>
          </a:p>
        </p:txBody>
      </p:sp>
      <p:sp>
        <p:nvSpPr>
          <p:cNvPr id="3" name="Espace réservé du texte vertical 2"/>
          <p:cNvSpPr>
            <a:spLocks noGrp="1"/>
          </p:cNvSpPr>
          <p:nvPr>
            <p:ph type="body" orient="vert" idx="1"/>
          </p:nvPr>
        </p:nvSpPr>
        <p:spPr>
          <a:xfrm>
            <a:off x="750099" y="339331"/>
            <a:ext cx="8063508" cy="528637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pPr>
              <a:defRPr/>
            </a:pPr>
            <a:r>
              <a:rPr lang="fr-FR"/>
              <a:t>13-</a:t>
            </a:r>
            <a:fld id="{E435A1FB-3AAF-4890-92D0-C638E19678E9}" type="slidenum">
              <a:rPr lang="fr-FR" smtClean="0"/>
              <a:pPr>
                <a:defRPr/>
              </a:pPr>
              <a:t>‹n°›</a:t>
            </a:fld>
            <a:endParaRPr lang="fr-FR"/>
          </a:p>
        </p:txBody>
      </p:sp>
    </p:spTree>
    <p:extLst>
      <p:ext uri="{BB962C8B-B14F-4D97-AF65-F5344CB8AC3E}">
        <p14:creationId xmlns:p14="http://schemas.microsoft.com/office/powerpoint/2010/main" val="35971025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806" y="2130849"/>
            <a:ext cx="10364391" cy="1470049"/>
          </a:xfrm>
        </p:spPr>
        <p:txBody>
          <a:bodyPr/>
          <a:lstStyle/>
          <a:p>
            <a:r>
              <a:rPr lang="fr-CA"/>
              <a:t>Cliquez et modifiez le titre</a:t>
            </a:r>
            <a:endParaRPr lang="en-US"/>
          </a:p>
        </p:txBody>
      </p:sp>
      <p:sp>
        <p:nvSpPr>
          <p:cNvPr id="3" name="Sous-titre 2"/>
          <p:cNvSpPr>
            <a:spLocks noGrp="1"/>
          </p:cNvSpPr>
          <p:nvPr>
            <p:ph type="subTitle" idx="1"/>
          </p:nvPr>
        </p:nvSpPr>
        <p:spPr>
          <a:xfrm>
            <a:off x="1829099" y="3886653"/>
            <a:ext cx="8533805"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fr-CA"/>
              <a:t>Cliquez pour modifier le style des sous-titres du masque</a:t>
            </a:r>
            <a:endParaRPr lang="en-US"/>
          </a:p>
        </p:txBody>
      </p:sp>
      <p:sp>
        <p:nvSpPr>
          <p:cNvPr id="4" name="Espace réservé du numéro de diapositive 3"/>
          <p:cNvSpPr>
            <a:spLocks noGrp="1"/>
          </p:cNvSpPr>
          <p:nvPr>
            <p:ph type="sldNum" sz="quarter" idx="10"/>
          </p:nvPr>
        </p:nvSpPr>
        <p:spPr/>
        <p:txBody>
          <a:bodyPr/>
          <a:lstStyle>
            <a:lvl1pPr>
              <a:defRPr/>
            </a:lvl1pPr>
          </a:lstStyle>
          <a:p>
            <a:fld id="{AD2CAE36-9855-E245-B18F-54CE5CF8629F}" type="slidenum">
              <a:rPr lang="en-US"/>
              <a:pPr/>
              <a:t>‹n°›</a:t>
            </a:fld>
            <a:endParaRPr lang="en-US"/>
          </a:p>
        </p:txBody>
      </p:sp>
    </p:spTree>
    <p:extLst>
      <p:ext uri="{BB962C8B-B14F-4D97-AF65-F5344CB8AC3E}">
        <p14:creationId xmlns:p14="http://schemas.microsoft.com/office/powerpoint/2010/main" val="62594645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257B4BE9-133D-F141-BC72-12CB5D804BE2}" type="slidenum">
              <a:rPr lang="en-US"/>
              <a:pPr/>
              <a:t>‹n°›</a:t>
            </a:fld>
            <a:endParaRPr lang="en-US"/>
          </a:p>
        </p:txBody>
      </p:sp>
    </p:spTree>
    <p:extLst>
      <p:ext uri="{BB962C8B-B14F-4D97-AF65-F5344CB8AC3E}">
        <p14:creationId xmlns:p14="http://schemas.microsoft.com/office/powerpoint/2010/main" val="36621684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2919" y="4406803"/>
            <a:ext cx="10362901" cy="1361777"/>
          </a:xfrm>
        </p:spPr>
        <p:txBody>
          <a:bodyPr/>
          <a:lstStyle>
            <a:lvl1pPr algn="l">
              <a:defRPr sz="2800" b="1" cap="all"/>
            </a:lvl1pPr>
          </a:lstStyle>
          <a:p>
            <a:r>
              <a:rPr lang="fr-CA"/>
              <a:t>Cliquez et modifiez le titre</a:t>
            </a:r>
            <a:endParaRPr lang="en-US"/>
          </a:p>
        </p:txBody>
      </p:sp>
      <p:sp>
        <p:nvSpPr>
          <p:cNvPr id="3" name="Espace réservé du texte 2"/>
          <p:cNvSpPr>
            <a:spLocks noGrp="1"/>
          </p:cNvSpPr>
          <p:nvPr>
            <p:ph type="body" idx="1"/>
          </p:nvPr>
        </p:nvSpPr>
        <p:spPr>
          <a:xfrm>
            <a:off x="962919" y="2906613"/>
            <a:ext cx="10362901"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fr-CA"/>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B430AC78-5CAB-A04F-A77A-B0CC6EDDDAA6}" type="slidenum">
              <a:rPr lang="en-US"/>
              <a:pPr/>
              <a:t>‹n°›</a:t>
            </a:fld>
            <a:endParaRPr lang="en-US"/>
          </a:p>
        </p:txBody>
      </p:sp>
    </p:spTree>
    <p:extLst>
      <p:ext uri="{BB962C8B-B14F-4D97-AF65-F5344CB8AC3E}">
        <p14:creationId xmlns:p14="http://schemas.microsoft.com/office/powerpoint/2010/main" val="38775836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sz="half" idx="1"/>
          </p:nvPr>
        </p:nvSpPr>
        <p:spPr>
          <a:xfrm>
            <a:off x="119063" y="928687"/>
            <a:ext cx="5899547" cy="580429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contenu 3"/>
          <p:cNvSpPr>
            <a:spLocks noGrp="1"/>
          </p:cNvSpPr>
          <p:nvPr>
            <p:ph sz="half" idx="2"/>
          </p:nvPr>
        </p:nvSpPr>
        <p:spPr>
          <a:xfrm>
            <a:off x="6161484" y="928687"/>
            <a:ext cx="5899547" cy="580429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numéro de diapositive 4"/>
          <p:cNvSpPr>
            <a:spLocks noGrp="1"/>
          </p:cNvSpPr>
          <p:nvPr>
            <p:ph type="sldNum" sz="quarter" idx="10"/>
          </p:nvPr>
        </p:nvSpPr>
        <p:spPr/>
        <p:txBody>
          <a:bodyPr/>
          <a:lstStyle>
            <a:lvl1pPr>
              <a:defRPr/>
            </a:lvl1pPr>
          </a:lstStyle>
          <a:p>
            <a:fld id="{05F4F2C1-202B-CB48-B186-9F0647B98A9E}" type="slidenum">
              <a:rPr lang="en-US"/>
              <a:pPr/>
              <a:t>‹n°›</a:t>
            </a:fld>
            <a:endParaRPr lang="en-US"/>
          </a:p>
        </p:txBody>
      </p:sp>
    </p:spTree>
    <p:extLst>
      <p:ext uri="{BB962C8B-B14F-4D97-AF65-F5344CB8AC3E}">
        <p14:creationId xmlns:p14="http://schemas.microsoft.com/office/powerpoint/2010/main" val="73807333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7" y="274588"/>
            <a:ext cx="10971609" cy="1143000"/>
          </a:xfrm>
        </p:spPr>
        <p:txBody>
          <a:bodyPr/>
          <a:lstStyle>
            <a:lvl1pPr>
              <a:defRPr/>
            </a:lvl1pPr>
          </a:lstStyle>
          <a:p>
            <a:r>
              <a:rPr lang="fr-CA"/>
              <a:t>Cliquez et modifiez le titre</a:t>
            </a:r>
            <a:endParaRPr lang="en-US"/>
          </a:p>
        </p:txBody>
      </p:sp>
      <p:sp>
        <p:nvSpPr>
          <p:cNvPr id="3" name="Espace réservé du texte 2"/>
          <p:cNvSpPr>
            <a:spLocks noGrp="1"/>
          </p:cNvSpPr>
          <p:nvPr>
            <p:ph type="body" idx="1"/>
          </p:nvPr>
        </p:nvSpPr>
        <p:spPr>
          <a:xfrm>
            <a:off x="610196" y="1534791"/>
            <a:ext cx="5386091"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fr-CA"/>
              <a:t>Cliquez pour modifier les styles du texte du masque</a:t>
            </a:r>
          </a:p>
        </p:txBody>
      </p:sp>
      <p:sp>
        <p:nvSpPr>
          <p:cNvPr id="4" name="Espace réservé du conten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texte 4"/>
          <p:cNvSpPr>
            <a:spLocks noGrp="1"/>
          </p:cNvSpPr>
          <p:nvPr>
            <p:ph type="body" sz="quarter" idx="3"/>
          </p:nvPr>
        </p:nvSpPr>
        <p:spPr>
          <a:xfrm>
            <a:off x="6192741" y="1534791"/>
            <a:ext cx="5389065"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fr-CA"/>
              <a:t>Cliquez pour modifier les styles du texte du masque</a:t>
            </a:r>
          </a:p>
        </p:txBody>
      </p:sp>
      <p:sp>
        <p:nvSpPr>
          <p:cNvPr id="6" name="Espace réservé du conten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Espace réservé du numéro de diapositive 6"/>
          <p:cNvSpPr>
            <a:spLocks noGrp="1"/>
          </p:cNvSpPr>
          <p:nvPr>
            <p:ph type="sldNum" sz="quarter" idx="10"/>
          </p:nvPr>
        </p:nvSpPr>
        <p:spPr/>
        <p:txBody>
          <a:bodyPr/>
          <a:lstStyle>
            <a:lvl1pPr>
              <a:defRPr/>
            </a:lvl1pPr>
          </a:lstStyle>
          <a:p>
            <a:fld id="{D6EBDBBE-B9C6-3E4E-ADC6-1AE69360B03B}" type="slidenum">
              <a:rPr lang="en-US"/>
              <a:pPr/>
              <a:t>‹n°›</a:t>
            </a:fld>
            <a:endParaRPr lang="en-US"/>
          </a:p>
        </p:txBody>
      </p:sp>
    </p:spTree>
    <p:extLst>
      <p:ext uri="{BB962C8B-B14F-4D97-AF65-F5344CB8AC3E}">
        <p14:creationId xmlns:p14="http://schemas.microsoft.com/office/powerpoint/2010/main" val="276813342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numéro de diapositive 2"/>
          <p:cNvSpPr>
            <a:spLocks noGrp="1"/>
          </p:cNvSpPr>
          <p:nvPr>
            <p:ph type="sldNum" sz="quarter" idx="10"/>
          </p:nvPr>
        </p:nvSpPr>
        <p:spPr/>
        <p:txBody>
          <a:bodyPr/>
          <a:lstStyle>
            <a:lvl1pPr>
              <a:defRPr/>
            </a:lvl1pPr>
          </a:lstStyle>
          <a:p>
            <a:fld id="{5E851A29-B4E5-AC4D-9DA6-CF281456702F}" type="slidenum">
              <a:rPr lang="en-US"/>
              <a:pPr/>
              <a:t>‹n°›</a:t>
            </a:fld>
            <a:endParaRPr lang="en-US"/>
          </a:p>
        </p:txBody>
      </p:sp>
    </p:spTree>
    <p:extLst>
      <p:ext uri="{BB962C8B-B14F-4D97-AF65-F5344CB8AC3E}">
        <p14:creationId xmlns:p14="http://schemas.microsoft.com/office/powerpoint/2010/main" val="31629455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contenu 2"/>
          <p:cNvSpPr>
            <a:spLocks noGrp="1"/>
          </p:cNvSpPr>
          <p:nvPr>
            <p:ph sz="half" idx="1"/>
          </p:nvPr>
        </p:nvSpPr>
        <p:spPr>
          <a:xfrm>
            <a:off x="2405063" y="3875485"/>
            <a:ext cx="3738563" cy="1750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contenu 3"/>
          <p:cNvSpPr>
            <a:spLocks noGrp="1"/>
          </p:cNvSpPr>
          <p:nvPr>
            <p:ph sz="half" idx="2"/>
          </p:nvPr>
        </p:nvSpPr>
        <p:spPr>
          <a:xfrm>
            <a:off x="6286500" y="3875485"/>
            <a:ext cx="3738563" cy="17502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DF66AEF3-27F8-4D2A-B3F4-6E961ABF4CAB}" type="slidenum">
              <a:rPr lang="fr-FR" smtClean="0"/>
              <a:pPr>
                <a:defRPr/>
              </a:pPr>
              <a:t>‹n°›</a:t>
            </a:fld>
            <a:endParaRPr lang="fr-FR"/>
          </a:p>
        </p:txBody>
      </p:sp>
    </p:spTree>
    <p:extLst>
      <p:ext uri="{BB962C8B-B14F-4D97-AF65-F5344CB8AC3E}">
        <p14:creationId xmlns:p14="http://schemas.microsoft.com/office/powerpoint/2010/main" val="31568739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8E88700B-A0B6-3B49-A47A-A6AB06C4DF2C}" type="slidenum">
              <a:rPr lang="en-US"/>
              <a:pPr/>
              <a:t>‹n°›</a:t>
            </a:fld>
            <a:endParaRPr lang="en-US"/>
          </a:p>
        </p:txBody>
      </p:sp>
    </p:spTree>
    <p:extLst>
      <p:ext uri="{BB962C8B-B14F-4D97-AF65-F5344CB8AC3E}">
        <p14:creationId xmlns:p14="http://schemas.microsoft.com/office/powerpoint/2010/main" val="15286139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03" y="273479"/>
            <a:ext cx="4010919" cy="1161975"/>
          </a:xfrm>
        </p:spPr>
        <p:txBody>
          <a:bodyPr anchor="b"/>
          <a:lstStyle>
            <a:lvl1pPr algn="l">
              <a:defRPr sz="1400" b="1"/>
            </a:lvl1pPr>
          </a:lstStyle>
          <a:p>
            <a:r>
              <a:rPr lang="fr-CA"/>
              <a:t>Cliquez et modifiez le titre</a:t>
            </a:r>
            <a:endParaRPr lang="en-US"/>
          </a:p>
        </p:txBody>
      </p:sp>
      <p:sp>
        <p:nvSpPr>
          <p:cNvPr id="3" name="Espace réservé du conten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texte 3"/>
          <p:cNvSpPr>
            <a:spLocks noGrp="1"/>
          </p:cNvSpPr>
          <p:nvPr>
            <p:ph type="body" sz="half" idx="2"/>
          </p:nvPr>
        </p:nvSpPr>
        <p:spPr>
          <a:xfrm>
            <a:off x="610203" y="1435448"/>
            <a:ext cx="401091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46CAEE36-521C-4F4F-89F4-A8438B63FC3E}" type="slidenum">
              <a:rPr lang="en-US"/>
              <a:pPr/>
              <a:t>‹n°›</a:t>
            </a:fld>
            <a:endParaRPr lang="en-US"/>
          </a:p>
        </p:txBody>
      </p:sp>
    </p:spTree>
    <p:extLst>
      <p:ext uri="{BB962C8B-B14F-4D97-AF65-F5344CB8AC3E}">
        <p14:creationId xmlns:p14="http://schemas.microsoft.com/office/powerpoint/2010/main" val="6397117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7" y="4800825"/>
            <a:ext cx="7314903" cy="567035"/>
          </a:xfrm>
        </p:spPr>
        <p:txBody>
          <a:bodyPr anchor="b"/>
          <a:lstStyle>
            <a:lvl1pPr algn="l">
              <a:defRPr sz="1400" b="1"/>
            </a:lvl1pPr>
          </a:lstStyle>
          <a:p>
            <a:r>
              <a:rPr lang="fr-CA"/>
              <a:t>Cliquez et modifiez le titre</a:t>
            </a:r>
            <a:endParaRPr lang="en-US"/>
          </a:p>
        </p:txBody>
      </p:sp>
      <p:sp>
        <p:nvSpPr>
          <p:cNvPr id="3" name="Espace réservé pour une image  2"/>
          <p:cNvSpPr>
            <a:spLocks noGrp="1"/>
          </p:cNvSpPr>
          <p:nvPr>
            <p:ph type="pic" idx="1"/>
          </p:nvPr>
        </p:nvSpPr>
        <p:spPr>
          <a:xfrm>
            <a:off x="2390187" y="612800"/>
            <a:ext cx="7314903"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r>
              <a:rPr lang="fr-CA"/>
              <a:t>Faire glisser l'image vers l'espace réservé ou cliquer sur l'icône pour l'ajouter</a:t>
            </a:r>
            <a:endParaRPr lang="en-US"/>
          </a:p>
        </p:txBody>
      </p:sp>
      <p:sp>
        <p:nvSpPr>
          <p:cNvPr id="4" name="Espace réservé du texte 3"/>
          <p:cNvSpPr>
            <a:spLocks noGrp="1"/>
          </p:cNvSpPr>
          <p:nvPr>
            <p:ph type="body" sz="half" idx="2"/>
          </p:nvPr>
        </p:nvSpPr>
        <p:spPr>
          <a:xfrm>
            <a:off x="2390187" y="5367860"/>
            <a:ext cx="7314903"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6D583053-4127-3F48-81BA-78E5404AD024}" type="slidenum">
              <a:rPr lang="en-US"/>
              <a:pPr/>
              <a:t>‹n°›</a:t>
            </a:fld>
            <a:endParaRPr lang="en-US"/>
          </a:p>
        </p:txBody>
      </p:sp>
    </p:spTree>
    <p:extLst>
      <p:ext uri="{BB962C8B-B14F-4D97-AF65-F5344CB8AC3E}">
        <p14:creationId xmlns:p14="http://schemas.microsoft.com/office/powerpoint/2010/main" val="33272158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E157624E-7245-3942-9A38-86A000107EB2}" type="slidenum">
              <a:rPr lang="en-US"/>
              <a:pPr/>
              <a:t>‹n°›</a:t>
            </a:fld>
            <a:endParaRPr lang="en-US"/>
          </a:p>
        </p:txBody>
      </p:sp>
    </p:spTree>
    <p:extLst>
      <p:ext uri="{BB962C8B-B14F-4D97-AF65-F5344CB8AC3E}">
        <p14:creationId xmlns:p14="http://schemas.microsoft.com/office/powerpoint/2010/main" val="351199172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75547" y="80368"/>
            <a:ext cx="2985492" cy="6652617"/>
          </a:xfrm>
        </p:spPr>
        <p:txBody>
          <a:bodyPr vert="eaVert"/>
          <a:lstStyle/>
          <a:p>
            <a:r>
              <a:rPr lang="fr-CA"/>
              <a:t>Cliquez et modifiez le titre</a:t>
            </a:r>
            <a:endParaRPr lang="en-US"/>
          </a:p>
        </p:txBody>
      </p:sp>
      <p:sp>
        <p:nvSpPr>
          <p:cNvPr id="3" name="Espace réservé du texte vertical 2"/>
          <p:cNvSpPr>
            <a:spLocks noGrp="1"/>
          </p:cNvSpPr>
          <p:nvPr>
            <p:ph type="body" orient="vert" idx="1"/>
          </p:nvPr>
        </p:nvSpPr>
        <p:spPr>
          <a:xfrm>
            <a:off x="119070" y="80368"/>
            <a:ext cx="8813601" cy="6652617"/>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numéro de diapositive 3"/>
          <p:cNvSpPr>
            <a:spLocks noGrp="1"/>
          </p:cNvSpPr>
          <p:nvPr>
            <p:ph type="sldNum" sz="quarter" idx="10"/>
          </p:nvPr>
        </p:nvSpPr>
        <p:spPr/>
        <p:txBody>
          <a:bodyPr/>
          <a:lstStyle>
            <a:lvl1pPr>
              <a:defRPr/>
            </a:lvl1pPr>
          </a:lstStyle>
          <a:p>
            <a:fld id="{62D10729-273D-4F44-B2A2-1B81CECB0A6D}" type="slidenum">
              <a:rPr lang="en-US"/>
              <a:pPr/>
              <a:t>‹n°›</a:t>
            </a:fld>
            <a:endParaRPr lang="en-US"/>
          </a:p>
        </p:txBody>
      </p:sp>
    </p:spTree>
    <p:extLst>
      <p:ext uri="{BB962C8B-B14F-4D97-AF65-F5344CB8AC3E}">
        <p14:creationId xmlns:p14="http://schemas.microsoft.com/office/powerpoint/2010/main" val="265816009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Diapo 01">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CFA49589-7DBF-401D-A1F5-2D17BB92589D}"/>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5" name="Titre 1">
            <a:extLst>
              <a:ext uri="{FF2B5EF4-FFF2-40B4-BE49-F238E27FC236}">
                <a16:creationId xmlns:a16="http://schemas.microsoft.com/office/drawing/2014/main" id="{D35D1211-E25B-4E25-AADD-AE21A6F66E73}"/>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6" name="Espace réservé du texte 14">
            <a:extLst>
              <a:ext uri="{FF2B5EF4-FFF2-40B4-BE49-F238E27FC236}">
                <a16:creationId xmlns:a16="http://schemas.microsoft.com/office/drawing/2014/main" id="{4FB39C35-F4D6-4291-A0BF-EB8967CE5396}"/>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590204233"/>
      </p:ext>
    </p:extLst>
  </p:cSld>
  <p:clrMapOvr>
    <a:masterClrMapping/>
  </p:clrMapOvr>
  <p:transition spd="med"/>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apo 02">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07E56E1-5F68-48EE-A244-87F4CD2DDAFE}"/>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4" name="Espace réservé du texte 3">
            <a:extLst>
              <a:ext uri="{FF2B5EF4-FFF2-40B4-BE49-F238E27FC236}">
                <a16:creationId xmlns:a16="http://schemas.microsoft.com/office/drawing/2014/main" id="{1D0A6DDE-ECC0-4F73-B805-60F2E5AB6448}"/>
              </a:ext>
            </a:extLst>
          </p:cNvPr>
          <p:cNvSpPr>
            <a:spLocks noGrp="1"/>
          </p:cNvSpPr>
          <p:nvPr>
            <p:ph type="body" sz="quarter" idx="14" hasCustomPrompt="1"/>
          </p:nvPr>
        </p:nvSpPr>
        <p:spPr>
          <a:xfrm>
            <a:off x="1144336" y="2339975"/>
            <a:ext cx="10174539" cy="3022600"/>
          </a:xfrm>
          <a:prstGeom prst="rect">
            <a:avLst/>
          </a:prstGeom>
        </p:spPr>
        <p:txBody>
          <a:bodyPr/>
          <a:lstStyle>
            <a:lvl1pPr>
              <a:defRPr baseline="0">
                <a:solidFill>
                  <a:srgbClr val="57565B"/>
                </a:solidFill>
              </a:defRPr>
            </a:lvl1pPr>
            <a:lvl2pPr>
              <a:defRPr sz="1950" baseline="0">
                <a:solidFill>
                  <a:srgbClr val="57565B"/>
                </a:solidFill>
              </a:defRPr>
            </a:lvl2pPr>
            <a:lvl3pPr>
              <a:defRPr sz="1800" baseline="0">
                <a:solidFill>
                  <a:srgbClr val="57565B"/>
                </a:solidFill>
              </a:defRPr>
            </a:lvl3pPr>
            <a:lvl4pPr>
              <a:defRPr sz="1650" baseline="0">
                <a:solidFill>
                  <a:srgbClr val="57565B"/>
                </a:solidFill>
              </a:defRPr>
            </a:lvl4pPr>
            <a:lvl5pPr>
              <a:defRPr sz="1500" baseline="0">
                <a:solidFill>
                  <a:srgbClr val="57565B"/>
                </a:solidFill>
              </a:defRPr>
            </a:lvl5pPr>
          </a:lstStyle>
          <a:p>
            <a:pPr lvl="0"/>
            <a:r>
              <a:rPr lang="fr-FR" dirty="0"/>
              <a:t>Insérez du texte</a:t>
            </a:r>
          </a:p>
          <a:p>
            <a:pPr lvl="1"/>
            <a:r>
              <a:rPr lang="fr-FR" dirty="0"/>
              <a:t>Insérez du texte</a:t>
            </a:r>
          </a:p>
          <a:p>
            <a:pPr lvl="2"/>
            <a:r>
              <a:rPr lang="fr-FR" dirty="0"/>
              <a:t>Insérez du texte</a:t>
            </a:r>
          </a:p>
          <a:p>
            <a:pPr lvl="3"/>
            <a:r>
              <a:rPr lang="fr-FR" dirty="0"/>
              <a:t>Insérez du texte</a:t>
            </a:r>
          </a:p>
          <a:p>
            <a:pPr lvl="4"/>
            <a:r>
              <a:rPr lang="fr-FR" dirty="0"/>
              <a:t>Insérez du texte</a:t>
            </a:r>
            <a:endParaRPr lang="fr-CA" dirty="0"/>
          </a:p>
        </p:txBody>
      </p:sp>
      <p:sp>
        <p:nvSpPr>
          <p:cNvPr id="8" name="Espace réservé du texte 11">
            <a:extLst>
              <a:ext uri="{FF2B5EF4-FFF2-40B4-BE49-F238E27FC236}">
                <a16:creationId xmlns:a16="http://schemas.microsoft.com/office/drawing/2014/main" id="{926C0ED6-F4C8-4352-8151-F877DA82AA19}"/>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9" name="Espace réservé du texte 14">
            <a:extLst>
              <a:ext uri="{FF2B5EF4-FFF2-40B4-BE49-F238E27FC236}">
                <a16:creationId xmlns:a16="http://schemas.microsoft.com/office/drawing/2014/main" id="{BFC9856D-5002-44FA-8490-B880C0B6C59C}"/>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2954470176"/>
      </p:ext>
    </p:extLst>
  </p:cSld>
  <p:clrMapOvr>
    <a:masterClrMapping/>
  </p:clrMapOvr>
  <p:transition spd="med"/>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4" name="Titre Section">
            <a:extLst>
              <a:ext uri="{FF2B5EF4-FFF2-40B4-BE49-F238E27FC236}">
                <a16:creationId xmlns:a16="http://schemas.microsoft.com/office/drawing/2014/main" id="{873BD726-D3F5-4CDC-AA6F-81D09203835E}"/>
              </a:ext>
            </a:extLst>
          </p:cNvPr>
          <p:cNvSpPr>
            <a:spLocks noGrp="1"/>
          </p:cNvSpPr>
          <p:nvPr>
            <p:ph type="body" sz="quarter" idx="13"/>
          </p:nvPr>
        </p:nvSpPr>
        <p:spPr>
          <a:xfrm>
            <a:off x="2797970" y="2413001"/>
            <a:ext cx="6596063" cy="911225"/>
          </a:xfrm>
          <a:prstGeom prst="rect">
            <a:avLst/>
          </a:prstGeom>
        </p:spPr>
        <p:txBody>
          <a:bodyPr/>
          <a:lstStyle>
            <a:lvl1pPr marL="0" indent="0" algn="ctr">
              <a:buNone/>
              <a:defRPr kumimoji="0" lang="fr-FR" sz="4500" b="0" i="0" u="none" strike="noStrike" cap="none" spc="0" normalizeH="0" baseline="0" dirty="0" smtClean="0">
                <a:ln>
                  <a:noFill/>
                </a:ln>
                <a:solidFill>
                  <a:srgbClr val="025E73"/>
                </a:solidFill>
                <a:effectLst/>
                <a:uFillTx/>
                <a:latin typeface="Gotham HTF Book"/>
                <a:ea typeface="Gotham HTF Book"/>
                <a:cs typeface="Gotham HTF Book"/>
                <a:sym typeface="Gotham HTF Book"/>
              </a:defRPr>
            </a:lvl1pPr>
          </a:lstStyle>
          <a:p>
            <a:pPr lvl="0"/>
            <a:r>
              <a:rPr lang="fr-FR"/>
              <a:t>Cliquez pour modifier les styles du texte du masque</a:t>
            </a:r>
          </a:p>
        </p:txBody>
      </p:sp>
      <p:sp>
        <p:nvSpPr>
          <p:cNvPr id="8" name="Sous section">
            <a:extLst>
              <a:ext uri="{FF2B5EF4-FFF2-40B4-BE49-F238E27FC236}">
                <a16:creationId xmlns:a16="http://schemas.microsoft.com/office/drawing/2014/main" id="{4747F1B0-62B1-4491-8030-4F45BC4A4DBA}"/>
              </a:ext>
            </a:extLst>
          </p:cNvPr>
          <p:cNvSpPr>
            <a:spLocks noGrp="1"/>
          </p:cNvSpPr>
          <p:nvPr>
            <p:ph type="body" sz="quarter" idx="14"/>
          </p:nvPr>
        </p:nvSpPr>
        <p:spPr>
          <a:xfrm>
            <a:off x="4102100" y="3659983"/>
            <a:ext cx="3806032" cy="529431"/>
          </a:xfrm>
          <a:prstGeom prst="rect">
            <a:avLst/>
          </a:prstGeom>
        </p:spPr>
        <p:txBody>
          <a:bodyPr/>
          <a:lstStyle>
            <a:lvl1pPr marL="0" indent="0">
              <a:buNone/>
              <a:defRPr kumimoji="0" lang="fr-FR" sz="2400" b="0" i="0" u="none" strike="noStrike" cap="none" spc="0" normalizeH="0" baseline="0" dirty="0" smtClean="0">
                <a:ln>
                  <a:noFill/>
                </a:ln>
                <a:solidFill>
                  <a:srgbClr val="F25F29"/>
                </a:solidFill>
                <a:effectLst/>
                <a:uFillTx/>
                <a:latin typeface="Gotham HTF Book"/>
                <a:ea typeface="Gotham HTF Book"/>
                <a:cs typeface="Gotham HTF Book"/>
                <a:sym typeface="Gotham HTF Book"/>
              </a:defRPr>
            </a:lvl1pPr>
          </a:lstStyle>
          <a:p>
            <a:pPr lvl="0"/>
            <a:r>
              <a:rPr lang="fr-FR"/>
              <a:t>Cliquez pour modifier les styles du texte du masque</a:t>
            </a:r>
          </a:p>
        </p:txBody>
      </p:sp>
      <p:sp>
        <p:nvSpPr>
          <p:cNvPr id="5" name="Espace réservé du texte 14">
            <a:extLst>
              <a:ext uri="{FF2B5EF4-FFF2-40B4-BE49-F238E27FC236}">
                <a16:creationId xmlns:a16="http://schemas.microsoft.com/office/drawing/2014/main" id="{AAF17DF6-D673-4E55-A1FB-FF983F543E2A}"/>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4120457175"/>
      </p:ext>
    </p:extLst>
  </p:cSld>
  <p:clrMapOvr>
    <a:masterClrMapping/>
  </p:clrMapOvr>
  <p:transition spd="med"/>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apo 03 image a droit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73BA156D-7083-4FEA-BDAD-312D98C9DA9F}"/>
              </a:ext>
            </a:extLst>
          </p:cNvPr>
          <p:cNvSpPr>
            <a:spLocks noGrp="1"/>
          </p:cNvSpPr>
          <p:nvPr>
            <p:ph type="pic" sz="quarter" idx="14"/>
          </p:nvPr>
        </p:nvSpPr>
        <p:spPr>
          <a:xfrm>
            <a:off x="6896895" y="1806575"/>
            <a:ext cx="4617244" cy="3971132"/>
          </a:xfrm>
          <a:prstGeom prst="rect">
            <a:avLst/>
          </a:prstGeom>
        </p:spPr>
        <p:txBody>
          <a:bodyPr/>
          <a:lstStyle/>
          <a:p>
            <a:r>
              <a:rPr lang="fr-FR"/>
              <a:t>Cliquez sur l'icône pour ajouter une image</a:t>
            </a:r>
            <a:endParaRPr lang="fr-CA"/>
          </a:p>
        </p:txBody>
      </p:sp>
      <p:sp>
        <p:nvSpPr>
          <p:cNvPr id="13" name="Espace réservé du texte 12">
            <a:extLst>
              <a:ext uri="{FF2B5EF4-FFF2-40B4-BE49-F238E27FC236}">
                <a16:creationId xmlns:a16="http://schemas.microsoft.com/office/drawing/2014/main" id="{157ABD71-FE15-4D6E-8568-45FBBF289F80}"/>
              </a:ext>
            </a:extLst>
          </p:cNvPr>
          <p:cNvSpPr>
            <a:spLocks noGrp="1"/>
          </p:cNvSpPr>
          <p:nvPr>
            <p:ph type="body" sz="quarter" idx="15" hasCustomPrompt="1"/>
          </p:nvPr>
        </p:nvSpPr>
        <p:spPr>
          <a:xfrm>
            <a:off x="6896894" y="5807870"/>
            <a:ext cx="4617244" cy="270813"/>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8" name="Titre 1">
            <a:extLst>
              <a:ext uri="{FF2B5EF4-FFF2-40B4-BE49-F238E27FC236}">
                <a16:creationId xmlns:a16="http://schemas.microsoft.com/office/drawing/2014/main" id="{B8E7E06E-8704-4FA5-86F7-38524AEA8080}"/>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9" name="Espace réservé du texte 11">
            <a:extLst>
              <a:ext uri="{FF2B5EF4-FFF2-40B4-BE49-F238E27FC236}">
                <a16:creationId xmlns:a16="http://schemas.microsoft.com/office/drawing/2014/main" id="{C8B9B853-74EA-4322-899A-91B406D66FFD}"/>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10" name="Espace réservé du texte 14">
            <a:extLst>
              <a:ext uri="{FF2B5EF4-FFF2-40B4-BE49-F238E27FC236}">
                <a16:creationId xmlns:a16="http://schemas.microsoft.com/office/drawing/2014/main" id="{42DDE8E7-6E92-4A26-AE18-70B963308661}"/>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
        <p:nvSpPr>
          <p:cNvPr id="11" name="Espace réservé du texte 3">
            <a:extLst>
              <a:ext uri="{FF2B5EF4-FFF2-40B4-BE49-F238E27FC236}">
                <a16:creationId xmlns:a16="http://schemas.microsoft.com/office/drawing/2014/main" id="{E9FBF7E1-68B8-441B-99D7-41AA436CAF1A}"/>
              </a:ext>
            </a:extLst>
          </p:cNvPr>
          <p:cNvSpPr>
            <a:spLocks noGrp="1"/>
          </p:cNvSpPr>
          <p:nvPr>
            <p:ph type="body" sz="quarter" idx="17" hasCustomPrompt="1"/>
          </p:nvPr>
        </p:nvSpPr>
        <p:spPr>
          <a:xfrm>
            <a:off x="1144338" y="2127434"/>
            <a:ext cx="4732337" cy="3371057"/>
          </a:xfrm>
          <a:prstGeom prst="rect">
            <a:avLst/>
          </a:prstGeom>
        </p:spPr>
        <p:txBody>
          <a:bodyPr/>
          <a:lstStyle>
            <a:lvl1pPr>
              <a:defRPr sz="1350" b="0" cap="none" spc="0">
                <a:ln w="0"/>
                <a:solidFill>
                  <a:srgbClr val="57565B"/>
                </a:solidFill>
                <a:effectLst/>
              </a:defRPr>
            </a:lvl1pPr>
            <a:lvl2pPr>
              <a:defRPr sz="1275" b="0" cap="none" spc="0">
                <a:ln w="0"/>
                <a:solidFill>
                  <a:srgbClr val="57565B"/>
                </a:solidFill>
                <a:effectLst/>
              </a:defRPr>
            </a:lvl2pPr>
            <a:lvl3pPr>
              <a:defRPr sz="1200" b="0" cap="none" spc="0">
                <a:ln w="0"/>
                <a:solidFill>
                  <a:srgbClr val="57565B"/>
                </a:solidFill>
                <a:effectLst/>
              </a:defRPr>
            </a:lvl3pPr>
            <a:lvl4pPr>
              <a:defRPr sz="1125" b="0" cap="none" spc="0">
                <a:ln w="0"/>
                <a:solidFill>
                  <a:srgbClr val="57565B"/>
                </a:solidFill>
                <a:effectLst/>
              </a:defRPr>
            </a:lvl4pPr>
            <a:lvl5pPr>
              <a:defRPr sz="1050" b="0" cap="none" spc="0">
                <a:ln w="0"/>
                <a:solidFill>
                  <a:srgbClr val="57565B"/>
                </a:solidFill>
                <a:effectLst/>
              </a:defRPr>
            </a:lvl5pPr>
          </a:lstStyle>
          <a:p>
            <a:pPr lvl="0"/>
            <a:r>
              <a:rPr lang="fr-FR" dirty="0"/>
              <a:t>Insérez du texte</a:t>
            </a:r>
          </a:p>
          <a:p>
            <a:pPr lvl="1"/>
            <a:r>
              <a:rPr lang="fr-FR" dirty="0"/>
              <a:t>Insérez du texte</a:t>
            </a:r>
          </a:p>
          <a:p>
            <a:pPr lvl="2"/>
            <a:r>
              <a:rPr lang="fr-FR" dirty="0"/>
              <a:t>Insérez du texte</a:t>
            </a:r>
          </a:p>
          <a:p>
            <a:pPr lvl="3"/>
            <a:r>
              <a:rPr lang="fr-FR" dirty="0"/>
              <a:t>Insérez du texte</a:t>
            </a:r>
          </a:p>
          <a:p>
            <a:pPr lvl="4"/>
            <a:r>
              <a:rPr lang="fr-FR" dirty="0"/>
              <a:t>Insérez du texte</a:t>
            </a:r>
            <a:endParaRPr lang="fr-CA" dirty="0"/>
          </a:p>
        </p:txBody>
      </p:sp>
    </p:spTree>
    <p:extLst>
      <p:ext uri="{BB962C8B-B14F-4D97-AF65-F5344CB8AC3E}">
        <p14:creationId xmlns:p14="http://schemas.microsoft.com/office/powerpoint/2010/main" val="525456880"/>
      </p:ext>
    </p:extLst>
  </p:cSld>
  <p:clrMapOvr>
    <a:masterClrMapping/>
  </p:clrMapOvr>
  <p:transition spd="med"/>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apo 08 image a gauch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73BA156D-7083-4FEA-BDAD-312D98C9DA9F}"/>
              </a:ext>
            </a:extLst>
          </p:cNvPr>
          <p:cNvSpPr>
            <a:spLocks noGrp="1"/>
          </p:cNvSpPr>
          <p:nvPr>
            <p:ph type="pic" sz="quarter" idx="14"/>
          </p:nvPr>
        </p:nvSpPr>
        <p:spPr>
          <a:xfrm>
            <a:off x="1165226" y="1806575"/>
            <a:ext cx="4617244" cy="3971132"/>
          </a:xfrm>
          <a:prstGeom prst="rect">
            <a:avLst/>
          </a:prstGeom>
        </p:spPr>
        <p:txBody>
          <a:bodyPr/>
          <a:lstStyle/>
          <a:p>
            <a:r>
              <a:rPr lang="fr-FR"/>
              <a:t>Cliquez sur l'icône pour ajouter une image</a:t>
            </a:r>
            <a:endParaRPr lang="fr-CA"/>
          </a:p>
        </p:txBody>
      </p:sp>
      <p:sp>
        <p:nvSpPr>
          <p:cNvPr id="13" name="Espace réservé du texte 12">
            <a:extLst>
              <a:ext uri="{FF2B5EF4-FFF2-40B4-BE49-F238E27FC236}">
                <a16:creationId xmlns:a16="http://schemas.microsoft.com/office/drawing/2014/main" id="{157ABD71-FE15-4D6E-8568-45FBBF289F80}"/>
              </a:ext>
            </a:extLst>
          </p:cNvPr>
          <p:cNvSpPr>
            <a:spLocks noGrp="1"/>
          </p:cNvSpPr>
          <p:nvPr>
            <p:ph type="body" sz="quarter" idx="15" hasCustomPrompt="1"/>
          </p:nvPr>
        </p:nvSpPr>
        <p:spPr>
          <a:xfrm>
            <a:off x="1165226" y="5804966"/>
            <a:ext cx="4617244" cy="274002"/>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8" name="Titre 1">
            <a:extLst>
              <a:ext uri="{FF2B5EF4-FFF2-40B4-BE49-F238E27FC236}">
                <a16:creationId xmlns:a16="http://schemas.microsoft.com/office/drawing/2014/main" id="{88802CF1-EA1A-418B-94B2-85B0EB2D02C3}"/>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4" name="Espace réservé du texte 3">
            <a:extLst>
              <a:ext uri="{FF2B5EF4-FFF2-40B4-BE49-F238E27FC236}">
                <a16:creationId xmlns:a16="http://schemas.microsoft.com/office/drawing/2014/main" id="{16768182-22CB-4FCF-AEE4-8C3109581A66}"/>
              </a:ext>
            </a:extLst>
          </p:cNvPr>
          <p:cNvSpPr>
            <a:spLocks noGrp="1"/>
          </p:cNvSpPr>
          <p:nvPr>
            <p:ph type="body" sz="quarter" idx="16" hasCustomPrompt="1"/>
          </p:nvPr>
        </p:nvSpPr>
        <p:spPr>
          <a:xfrm>
            <a:off x="6586538" y="2171701"/>
            <a:ext cx="4732337" cy="3371057"/>
          </a:xfrm>
          <a:prstGeom prst="rect">
            <a:avLst/>
          </a:prstGeom>
        </p:spPr>
        <p:txBody>
          <a:bodyPr/>
          <a:lstStyle>
            <a:lvl1pPr>
              <a:defRPr sz="1350" b="0" cap="none" spc="0">
                <a:ln w="0"/>
                <a:solidFill>
                  <a:srgbClr val="57565B"/>
                </a:solidFill>
                <a:effectLst/>
              </a:defRPr>
            </a:lvl1pPr>
            <a:lvl2pPr>
              <a:defRPr sz="1275" b="0" cap="none" spc="0">
                <a:ln w="0"/>
                <a:solidFill>
                  <a:srgbClr val="57565B"/>
                </a:solidFill>
                <a:effectLst/>
              </a:defRPr>
            </a:lvl2pPr>
            <a:lvl3pPr>
              <a:defRPr sz="1200" b="0" cap="none" spc="0">
                <a:ln w="0"/>
                <a:solidFill>
                  <a:srgbClr val="57565B"/>
                </a:solidFill>
                <a:effectLst/>
              </a:defRPr>
            </a:lvl3pPr>
            <a:lvl4pPr>
              <a:defRPr sz="1125" b="0" cap="none" spc="0">
                <a:ln w="0"/>
                <a:solidFill>
                  <a:srgbClr val="57565B"/>
                </a:solidFill>
                <a:effectLst/>
              </a:defRPr>
            </a:lvl4pPr>
            <a:lvl5pPr>
              <a:defRPr sz="1050" b="0" cap="none" spc="0">
                <a:ln w="0"/>
                <a:solidFill>
                  <a:srgbClr val="57565B"/>
                </a:solidFill>
                <a:effectLst/>
              </a:defRPr>
            </a:lvl5pPr>
          </a:lstStyle>
          <a:p>
            <a:pPr lvl="0"/>
            <a:r>
              <a:rPr lang="fr-FR" dirty="0"/>
              <a:t>Insérez du texte</a:t>
            </a:r>
          </a:p>
          <a:p>
            <a:pPr lvl="1"/>
            <a:r>
              <a:rPr lang="fr-FR" dirty="0"/>
              <a:t>Insérez du texte</a:t>
            </a:r>
          </a:p>
          <a:p>
            <a:pPr lvl="2"/>
            <a:r>
              <a:rPr lang="fr-FR" dirty="0"/>
              <a:t>Insérez du texte</a:t>
            </a:r>
          </a:p>
          <a:p>
            <a:pPr lvl="3"/>
            <a:r>
              <a:rPr lang="fr-FR" dirty="0"/>
              <a:t>Insérez du texte</a:t>
            </a:r>
          </a:p>
          <a:p>
            <a:pPr lvl="4"/>
            <a:r>
              <a:rPr lang="fr-FR" dirty="0"/>
              <a:t>Insérez du texte</a:t>
            </a:r>
            <a:endParaRPr lang="fr-CA" dirty="0"/>
          </a:p>
        </p:txBody>
      </p:sp>
      <p:sp>
        <p:nvSpPr>
          <p:cNvPr id="9" name="Espace réservé du texte 11">
            <a:extLst>
              <a:ext uri="{FF2B5EF4-FFF2-40B4-BE49-F238E27FC236}">
                <a16:creationId xmlns:a16="http://schemas.microsoft.com/office/drawing/2014/main" id="{91B2E5A4-D314-4F8D-8593-00D08463F7D4}"/>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10" name="Espace réservé du texte 14">
            <a:extLst>
              <a:ext uri="{FF2B5EF4-FFF2-40B4-BE49-F238E27FC236}">
                <a16:creationId xmlns:a16="http://schemas.microsoft.com/office/drawing/2014/main" id="{62AF5BC1-DA1F-4218-B88F-09763FD6808E}"/>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1563666914"/>
      </p:ext>
    </p:extLst>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197" y="274588"/>
            <a:ext cx="10971609" cy="1143000"/>
          </a:xfrm>
        </p:spPr>
        <p:txBody>
          <a:bodyPr/>
          <a:lstStyle>
            <a:lvl1pPr>
              <a:defRPr/>
            </a:lvl1pPr>
          </a:lstStyle>
          <a:p>
            <a:r>
              <a:rPr lang="fr-CA"/>
              <a:t>Cliquez et modifiez le titre</a:t>
            </a:r>
            <a:endParaRPr lang="en-US"/>
          </a:p>
        </p:txBody>
      </p:sp>
      <p:sp>
        <p:nvSpPr>
          <p:cNvPr id="3" name="Espace réservé du texte 2"/>
          <p:cNvSpPr>
            <a:spLocks noGrp="1"/>
          </p:cNvSpPr>
          <p:nvPr>
            <p:ph type="body" idx="1"/>
          </p:nvPr>
        </p:nvSpPr>
        <p:spPr>
          <a:xfrm>
            <a:off x="610196" y="1534791"/>
            <a:ext cx="5386091"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fr-CA"/>
              <a:t>Cliquez pour modifier les styles du texte du masque</a:t>
            </a:r>
          </a:p>
        </p:txBody>
      </p:sp>
      <p:sp>
        <p:nvSpPr>
          <p:cNvPr id="4" name="Espace réservé du contenu 3"/>
          <p:cNvSpPr>
            <a:spLocks noGrp="1"/>
          </p:cNvSpPr>
          <p:nvPr>
            <p:ph sz="half" idx="2"/>
          </p:nvPr>
        </p:nvSpPr>
        <p:spPr>
          <a:xfrm>
            <a:off x="610196" y="2174380"/>
            <a:ext cx="5386091"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Espace réservé du texte 4"/>
          <p:cNvSpPr>
            <a:spLocks noGrp="1"/>
          </p:cNvSpPr>
          <p:nvPr>
            <p:ph type="body" sz="quarter" idx="3"/>
          </p:nvPr>
        </p:nvSpPr>
        <p:spPr>
          <a:xfrm>
            <a:off x="6192741" y="1534791"/>
            <a:ext cx="5389065"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fr-CA"/>
              <a:t>Cliquez pour modifier les styles du texte du masque</a:t>
            </a:r>
          </a:p>
        </p:txBody>
      </p:sp>
      <p:sp>
        <p:nvSpPr>
          <p:cNvPr id="6" name="Espace réservé du contenu 5"/>
          <p:cNvSpPr>
            <a:spLocks noGrp="1"/>
          </p:cNvSpPr>
          <p:nvPr>
            <p:ph sz="quarter" idx="4"/>
          </p:nvPr>
        </p:nvSpPr>
        <p:spPr>
          <a:xfrm>
            <a:off x="6192741" y="2174380"/>
            <a:ext cx="538906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Espace réservé du numéro de diapositive 6"/>
          <p:cNvSpPr>
            <a:spLocks noGrp="1"/>
          </p:cNvSpPr>
          <p:nvPr>
            <p:ph type="sldNum" sz="quarter" idx="10"/>
          </p:nvPr>
        </p:nvSpPr>
        <p:spPr/>
        <p:txBody>
          <a:bodyPr/>
          <a:lstStyle>
            <a:lvl1pPr>
              <a:defRPr/>
            </a:lvl1pPr>
          </a:lstStyle>
          <a:p>
            <a:pPr>
              <a:defRPr/>
            </a:pPr>
            <a:r>
              <a:rPr lang="fr-FR"/>
              <a:t>13-</a:t>
            </a:r>
            <a:fld id="{0C3E26C3-9220-43AC-AE54-AAC68DEEDCF9}" type="slidenum">
              <a:rPr lang="fr-FR" smtClean="0"/>
              <a:pPr>
                <a:defRPr/>
              </a:pPr>
              <a:t>‹n°›</a:t>
            </a:fld>
            <a:endParaRPr lang="fr-FR"/>
          </a:p>
        </p:txBody>
      </p:sp>
    </p:spTree>
    <p:extLst>
      <p:ext uri="{BB962C8B-B14F-4D97-AF65-F5344CB8AC3E}">
        <p14:creationId xmlns:p14="http://schemas.microsoft.com/office/powerpoint/2010/main" val="413931965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apo 04 image full">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73BA156D-7083-4FEA-BDAD-312D98C9DA9F}"/>
              </a:ext>
            </a:extLst>
          </p:cNvPr>
          <p:cNvSpPr>
            <a:spLocks noGrp="1"/>
          </p:cNvSpPr>
          <p:nvPr>
            <p:ph type="pic" sz="quarter" idx="14"/>
          </p:nvPr>
        </p:nvSpPr>
        <p:spPr>
          <a:xfrm>
            <a:off x="1165225" y="1806575"/>
            <a:ext cx="10348912" cy="3971132"/>
          </a:xfrm>
          <a:prstGeom prst="rect">
            <a:avLst/>
          </a:prstGeom>
        </p:spPr>
        <p:txBody>
          <a:bodyPr/>
          <a:lstStyle/>
          <a:p>
            <a:r>
              <a:rPr lang="fr-FR"/>
              <a:t>Cliquez sur l'icône pour ajouter une image</a:t>
            </a:r>
            <a:endParaRPr lang="fr-CA" dirty="0"/>
          </a:p>
        </p:txBody>
      </p:sp>
      <p:sp>
        <p:nvSpPr>
          <p:cNvPr id="13" name="Espace réservé du texte 12">
            <a:extLst>
              <a:ext uri="{FF2B5EF4-FFF2-40B4-BE49-F238E27FC236}">
                <a16:creationId xmlns:a16="http://schemas.microsoft.com/office/drawing/2014/main" id="{157ABD71-FE15-4D6E-8568-45FBBF289F80}"/>
              </a:ext>
            </a:extLst>
          </p:cNvPr>
          <p:cNvSpPr>
            <a:spLocks noGrp="1"/>
          </p:cNvSpPr>
          <p:nvPr>
            <p:ph type="body" sz="quarter" idx="15" hasCustomPrompt="1"/>
          </p:nvPr>
        </p:nvSpPr>
        <p:spPr>
          <a:xfrm>
            <a:off x="1165225" y="5808482"/>
            <a:ext cx="10348912" cy="218456"/>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7" name="Titre 1">
            <a:extLst>
              <a:ext uri="{FF2B5EF4-FFF2-40B4-BE49-F238E27FC236}">
                <a16:creationId xmlns:a16="http://schemas.microsoft.com/office/drawing/2014/main" id="{C61AC5D8-698F-4663-B72A-82BC8FA648B3}"/>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8" name="Espace réservé du texte 11">
            <a:extLst>
              <a:ext uri="{FF2B5EF4-FFF2-40B4-BE49-F238E27FC236}">
                <a16:creationId xmlns:a16="http://schemas.microsoft.com/office/drawing/2014/main" id="{77596462-E5CE-4949-BB0D-DDF4DD6C5C6E}"/>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9" name="Espace réservé du texte 14">
            <a:extLst>
              <a:ext uri="{FF2B5EF4-FFF2-40B4-BE49-F238E27FC236}">
                <a16:creationId xmlns:a16="http://schemas.microsoft.com/office/drawing/2014/main" id="{4768FE84-DCA0-485A-9E69-F4033429F2DF}"/>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4076100023"/>
      </p:ext>
    </p:extLst>
  </p:cSld>
  <p:clrMapOvr>
    <a:masterClrMapping/>
  </p:clrMapOvr>
  <p:transition spd="med"/>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apo 05 image split">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73BA156D-7083-4FEA-BDAD-312D98C9DA9F}"/>
              </a:ext>
            </a:extLst>
          </p:cNvPr>
          <p:cNvSpPr>
            <a:spLocks noGrp="1"/>
          </p:cNvSpPr>
          <p:nvPr>
            <p:ph type="pic" sz="quarter" idx="14"/>
          </p:nvPr>
        </p:nvSpPr>
        <p:spPr>
          <a:xfrm>
            <a:off x="6896895" y="1806575"/>
            <a:ext cx="4617244" cy="3971132"/>
          </a:xfrm>
          <a:prstGeom prst="rect">
            <a:avLst/>
          </a:prstGeom>
        </p:spPr>
        <p:txBody>
          <a:bodyPr/>
          <a:lstStyle/>
          <a:p>
            <a:r>
              <a:rPr lang="fr-FR"/>
              <a:t>Cliquez sur l'icône pour ajouter une image</a:t>
            </a:r>
            <a:endParaRPr lang="fr-CA"/>
          </a:p>
        </p:txBody>
      </p:sp>
      <p:sp>
        <p:nvSpPr>
          <p:cNvPr id="13" name="Espace réservé du texte 12">
            <a:extLst>
              <a:ext uri="{FF2B5EF4-FFF2-40B4-BE49-F238E27FC236}">
                <a16:creationId xmlns:a16="http://schemas.microsoft.com/office/drawing/2014/main" id="{157ABD71-FE15-4D6E-8568-45FBBF289F80}"/>
              </a:ext>
            </a:extLst>
          </p:cNvPr>
          <p:cNvSpPr>
            <a:spLocks noGrp="1"/>
          </p:cNvSpPr>
          <p:nvPr>
            <p:ph type="body" sz="quarter" idx="15" hasCustomPrompt="1"/>
          </p:nvPr>
        </p:nvSpPr>
        <p:spPr>
          <a:xfrm>
            <a:off x="6896894" y="5807870"/>
            <a:ext cx="4617244" cy="285787"/>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8" name="Espace réservé pour une image  4">
            <a:extLst>
              <a:ext uri="{FF2B5EF4-FFF2-40B4-BE49-F238E27FC236}">
                <a16:creationId xmlns:a16="http://schemas.microsoft.com/office/drawing/2014/main" id="{8CC76A4B-2860-41E2-B921-3CBBB11B88B4}"/>
              </a:ext>
            </a:extLst>
          </p:cNvPr>
          <p:cNvSpPr>
            <a:spLocks noGrp="1"/>
          </p:cNvSpPr>
          <p:nvPr>
            <p:ph type="pic" sz="quarter" idx="16"/>
          </p:nvPr>
        </p:nvSpPr>
        <p:spPr>
          <a:xfrm>
            <a:off x="1165226" y="1806575"/>
            <a:ext cx="4617244" cy="3971132"/>
          </a:xfrm>
          <a:prstGeom prst="rect">
            <a:avLst/>
          </a:prstGeom>
        </p:spPr>
        <p:txBody>
          <a:bodyPr/>
          <a:lstStyle/>
          <a:p>
            <a:r>
              <a:rPr lang="fr-FR"/>
              <a:t>Cliquez sur l'icône pour ajouter une image</a:t>
            </a:r>
            <a:endParaRPr lang="fr-CA"/>
          </a:p>
        </p:txBody>
      </p:sp>
      <p:sp>
        <p:nvSpPr>
          <p:cNvPr id="9" name="Espace réservé du texte 12">
            <a:extLst>
              <a:ext uri="{FF2B5EF4-FFF2-40B4-BE49-F238E27FC236}">
                <a16:creationId xmlns:a16="http://schemas.microsoft.com/office/drawing/2014/main" id="{4DEDB0DB-4CC8-4B9F-883F-2BB04AAC2B87}"/>
              </a:ext>
            </a:extLst>
          </p:cNvPr>
          <p:cNvSpPr>
            <a:spLocks noGrp="1"/>
          </p:cNvSpPr>
          <p:nvPr>
            <p:ph type="body" sz="quarter" idx="17" hasCustomPrompt="1"/>
          </p:nvPr>
        </p:nvSpPr>
        <p:spPr>
          <a:xfrm>
            <a:off x="1165225" y="5807870"/>
            <a:ext cx="4617244" cy="285787"/>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2" name="Titre 1">
            <a:extLst>
              <a:ext uri="{FF2B5EF4-FFF2-40B4-BE49-F238E27FC236}">
                <a16:creationId xmlns:a16="http://schemas.microsoft.com/office/drawing/2014/main" id="{B09F85B6-2C54-476D-9BC2-C16261F4CAE1}"/>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10" name="Espace réservé du texte 11">
            <a:extLst>
              <a:ext uri="{FF2B5EF4-FFF2-40B4-BE49-F238E27FC236}">
                <a16:creationId xmlns:a16="http://schemas.microsoft.com/office/drawing/2014/main" id="{5C68AEF4-F963-4BDB-BBE7-E0BE1240D584}"/>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11" name="Espace réservé du texte 14">
            <a:extLst>
              <a:ext uri="{FF2B5EF4-FFF2-40B4-BE49-F238E27FC236}">
                <a16:creationId xmlns:a16="http://schemas.microsoft.com/office/drawing/2014/main" id="{BFDE3B19-E6DC-4DE7-B456-2FFE2176F464}"/>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Tree>
    <p:extLst>
      <p:ext uri="{BB962C8B-B14F-4D97-AF65-F5344CB8AC3E}">
        <p14:creationId xmlns:p14="http://schemas.microsoft.com/office/powerpoint/2010/main" val="466763092"/>
      </p:ext>
    </p:extLst>
  </p:cSld>
  <p:clrMapOvr>
    <a:masterClrMapping/>
  </p:clrMapOvr>
  <p:transition spd="med"/>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apo 06 image split">
    <p:spTree>
      <p:nvGrpSpPr>
        <p:cNvPr id="1" name=""/>
        <p:cNvGrpSpPr/>
        <p:nvPr/>
      </p:nvGrpSpPr>
      <p:grpSpPr>
        <a:xfrm>
          <a:off x="0" y="0"/>
          <a:ext cx="0" cy="0"/>
          <a:chOff x="0" y="0"/>
          <a:chExt cx="0" cy="0"/>
        </a:xfrm>
      </p:grpSpPr>
      <p:sp>
        <p:nvSpPr>
          <p:cNvPr id="8" name="Espace réservé pour une image  4">
            <a:extLst>
              <a:ext uri="{FF2B5EF4-FFF2-40B4-BE49-F238E27FC236}">
                <a16:creationId xmlns:a16="http://schemas.microsoft.com/office/drawing/2014/main" id="{8CC76A4B-2860-41E2-B921-3CBBB11B88B4}"/>
              </a:ext>
            </a:extLst>
          </p:cNvPr>
          <p:cNvSpPr>
            <a:spLocks noGrp="1"/>
          </p:cNvSpPr>
          <p:nvPr>
            <p:ph type="pic" sz="quarter" idx="16"/>
          </p:nvPr>
        </p:nvSpPr>
        <p:spPr>
          <a:xfrm>
            <a:off x="2137721" y="2289311"/>
            <a:ext cx="2940908" cy="2566894"/>
          </a:xfrm>
          <a:prstGeom prst="rect">
            <a:avLst/>
          </a:prstGeom>
        </p:spPr>
        <p:txBody>
          <a:bodyPr/>
          <a:lstStyle/>
          <a:p>
            <a:r>
              <a:rPr lang="fr-FR"/>
              <a:t>Cliquez sur l'icône pour ajouter une image</a:t>
            </a:r>
            <a:endParaRPr lang="fr-CA" dirty="0"/>
          </a:p>
        </p:txBody>
      </p:sp>
      <p:sp>
        <p:nvSpPr>
          <p:cNvPr id="11" name="Espace réservé pour une image  4">
            <a:extLst>
              <a:ext uri="{FF2B5EF4-FFF2-40B4-BE49-F238E27FC236}">
                <a16:creationId xmlns:a16="http://schemas.microsoft.com/office/drawing/2014/main" id="{AD397F41-7FD9-412A-BC2E-07F37C506787}"/>
              </a:ext>
            </a:extLst>
          </p:cNvPr>
          <p:cNvSpPr>
            <a:spLocks noGrp="1"/>
          </p:cNvSpPr>
          <p:nvPr>
            <p:ph type="pic" sz="quarter" idx="18"/>
          </p:nvPr>
        </p:nvSpPr>
        <p:spPr>
          <a:xfrm>
            <a:off x="7312842" y="2289311"/>
            <a:ext cx="2940908" cy="2566894"/>
          </a:xfrm>
          <a:prstGeom prst="rect">
            <a:avLst/>
          </a:prstGeom>
        </p:spPr>
        <p:txBody>
          <a:bodyPr/>
          <a:lstStyle/>
          <a:p>
            <a:r>
              <a:rPr lang="fr-FR"/>
              <a:t>Cliquez sur l'icône pour ajouter une image</a:t>
            </a:r>
            <a:endParaRPr lang="fr-CA" dirty="0"/>
          </a:p>
        </p:txBody>
      </p:sp>
      <p:sp>
        <p:nvSpPr>
          <p:cNvPr id="13" name="Titre 1">
            <a:extLst>
              <a:ext uri="{FF2B5EF4-FFF2-40B4-BE49-F238E27FC236}">
                <a16:creationId xmlns:a16="http://schemas.microsoft.com/office/drawing/2014/main" id="{1EA2F06B-E215-4B56-A80E-1E858FF24E12}"/>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3" name="Espace réservé du texte 2">
            <a:extLst>
              <a:ext uri="{FF2B5EF4-FFF2-40B4-BE49-F238E27FC236}">
                <a16:creationId xmlns:a16="http://schemas.microsoft.com/office/drawing/2014/main" id="{1A9F5C24-85E3-47E2-9AA9-769ACCE8697C}"/>
              </a:ext>
            </a:extLst>
          </p:cNvPr>
          <p:cNvSpPr>
            <a:spLocks noGrp="1"/>
          </p:cNvSpPr>
          <p:nvPr>
            <p:ph type="body" sz="quarter" idx="20" hasCustomPrompt="1"/>
          </p:nvPr>
        </p:nvSpPr>
        <p:spPr>
          <a:xfrm>
            <a:off x="1144588" y="5041901"/>
            <a:ext cx="4923704" cy="1033463"/>
          </a:xfrm>
          <a:prstGeom prst="rect">
            <a:avLst/>
          </a:prstGeom>
        </p:spPr>
        <p:txBody>
          <a:bodyPr/>
          <a:lstStyle>
            <a:lvl1pPr marL="214313" indent="-214313">
              <a:buFont typeface="Arial" panose="020B0604020202020204" pitchFamily="34" charset="0"/>
              <a:buChar char="•"/>
              <a:defRPr sz="1350" b="0" cap="none" spc="0">
                <a:ln w="0"/>
                <a:solidFill>
                  <a:srgbClr val="57565B"/>
                </a:solidFill>
                <a:effectLst/>
              </a:defRPr>
            </a:lvl1pPr>
            <a:lvl2pPr>
              <a:defRPr sz="1275" b="0" cap="none" spc="0">
                <a:ln w="0"/>
                <a:solidFill>
                  <a:srgbClr val="57565B"/>
                </a:solidFill>
                <a:effectLst/>
              </a:defRPr>
            </a:lvl2pPr>
            <a:lvl3pPr>
              <a:defRPr sz="1125" b="0" cap="none" spc="0">
                <a:ln w="0"/>
                <a:solidFill>
                  <a:srgbClr val="57565B"/>
                </a:solidFill>
                <a:effectLst/>
              </a:defRPr>
            </a:lvl3pPr>
            <a:lvl4pPr>
              <a:defRPr sz="1500" b="0" cap="none" spc="0">
                <a:ln w="0"/>
                <a:solidFill>
                  <a:srgbClr val="57565B"/>
                </a:solidFill>
                <a:effectLst/>
              </a:defRPr>
            </a:lvl4pPr>
            <a:lvl5pPr>
              <a:defRPr sz="1500" b="0" cap="none" spc="0">
                <a:ln w="0"/>
                <a:solidFill>
                  <a:srgbClr val="57565B"/>
                </a:solidFill>
                <a:effectLst/>
              </a:defRPr>
            </a:lvl5pPr>
          </a:lstStyle>
          <a:p>
            <a:pPr lvl="0"/>
            <a:r>
              <a:rPr lang="fr-FR" dirty="0"/>
              <a:t>Insérez du texte</a:t>
            </a:r>
          </a:p>
          <a:p>
            <a:pPr lvl="1"/>
            <a:r>
              <a:rPr lang="fr-FR" sz="1275" dirty="0"/>
              <a:t>Insérez du texte</a:t>
            </a:r>
          </a:p>
          <a:p>
            <a:pPr lvl="2"/>
            <a:r>
              <a:rPr lang="fr-FR" sz="1200" dirty="0"/>
              <a:t>Insérez du texte</a:t>
            </a:r>
            <a:endParaRPr lang="fr-FR" dirty="0"/>
          </a:p>
        </p:txBody>
      </p:sp>
      <p:sp>
        <p:nvSpPr>
          <p:cNvPr id="9" name="Espace réservé du texte 11">
            <a:extLst>
              <a:ext uri="{FF2B5EF4-FFF2-40B4-BE49-F238E27FC236}">
                <a16:creationId xmlns:a16="http://schemas.microsoft.com/office/drawing/2014/main" id="{70C2038F-4BC0-4B7F-B295-7DB6CC631C49}"/>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
        <p:nvSpPr>
          <p:cNvPr id="10" name="Espace réservé du texte 14">
            <a:extLst>
              <a:ext uri="{FF2B5EF4-FFF2-40B4-BE49-F238E27FC236}">
                <a16:creationId xmlns:a16="http://schemas.microsoft.com/office/drawing/2014/main" id="{FE0FBA84-B24F-4143-9444-A2F67DAF31F2}"/>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
        <p:nvSpPr>
          <p:cNvPr id="14" name="Espace réservé du texte 2">
            <a:extLst>
              <a:ext uri="{FF2B5EF4-FFF2-40B4-BE49-F238E27FC236}">
                <a16:creationId xmlns:a16="http://schemas.microsoft.com/office/drawing/2014/main" id="{3918BBB3-BE0C-4E40-B734-37A03637507B}"/>
              </a:ext>
            </a:extLst>
          </p:cNvPr>
          <p:cNvSpPr>
            <a:spLocks noGrp="1"/>
          </p:cNvSpPr>
          <p:nvPr>
            <p:ph type="body" sz="quarter" idx="22" hasCustomPrompt="1"/>
          </p:nvPr>
        </p:nvSpPr>
        <p:spPr>
          <a:xfrm>
            <a:off x="6473536" y="5057272"/>
            <a:ext cx="5062827" cy="1033463"/>
          </a:xfrm>
          <a:prstGeom prst="rect">
            <a:avLst/>
          </a:prstGeom>
        </p:spPr>
        <p:txBody>
          <a:bodyPr/>
          <a:lstStyle>
            <a:lvl1pPr>
              <a:defRPr sz="1350" b="0" cap="none" spc="0">
                <a:ln w="0"/>
                <a:solidFill>
                  <a:srgbClr val="57565B"/>
                </a:solidFill>
                <a:effectLst/>
              </a:defRPr>
            </a:lvl1pPr>
            <a:lvl2pPr>
              <a:defRPr sz="1500" b="0" cap="none" spc="0">
                <a:ln w="0"/>
                <a:solidFill>
                  <a:srgbClr val="57565B"/>
                </a:solidFill>
                <a:effectLst/>
              </a:defRPr>
            </a:lvl2pPr>
            <a:lvl3pPr>
              <a:defRPr sz="1500" b="0" cap="none" spc="0">
                <a:ln w="0"/>
                <a:solidFill>
                  <a:srgbClr val="57565B"/>
                </a:solidFill>
                <a:effectLst/>
              </a:defRPr>
            </a:lvl3pPr>
            <a:lvl4pPr>
              <a:defRPr sz="1500" b="0" cap="none" spc="0">
                <a:ln w="0"/>
                <a:solidFill>
                  <a:srgbClr val="57565B"/>
                </a:solidFill>
                <a:effectLst/>
              </a:defRPr>
            </a:lvl4pPr>
            <a:lvl5pPr>
              <a:defRPr sz="1500" b="0" cap="none" spc="0">
                <a:ln w="0"/>
                <a:solidFill>
                  <a:srgbClr val="57565B"/>
                </a:solidFill>
                <a:effectLst/>
              </a:defRPr>
            </a:lvl5pPr>
          </a:lstStyle>
          <a:p>
            <a:pPr lvl="0"/>
            <a:r>
              <a:rPr lang="fr-FR" dirty="0"/>
              <a:t>Insérez du texte</a:t>
            </a:r>
          </a:p>
          <a:p>
            <a:pPr lvl="1"/>
            <a:r>
              <a:rPr lang="fr-FR" sz="1275" dirty="0"/>
              <a:t>Insérez du texte</a:t>
            </a:r>
          </a:p>
          <a:p>
            <a:pPr lvl="2"/>
            <a:r>
              <a:rPr lang="fr-FR" sz="1200" dirty="0"/>
              <a:t>Insérez du texte</a:t>
            </a:r>
            <a:endParaRPr lang="fr-FR" dirty="0"/>
          </a:p>
        </p:txBody>
      </p:sp>
    </p:spTree>
    <p:extLst>
      <p:ext uri="{BB962C8B-B14F-4D97-AF65-F5344CB8AC3E}">
        <p14:creationId xmlns:p14="http://schemas.microsoft.com/office/powerpoint/2010/main" val="850532110"/>
      </p:ext>
    </p:extLst>
  </p:cSld>
  <p:clrMapOvr>
    <a:masterClrMapping/>
  </p:clrMapOvr>
  <p:transition spd="med"/>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apo 07 trois images">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A3F4FE1F-DF79-485F-BAC3-B617DB7F50EB}"/>
              </a:ext>
            </a:extLst>
          </p:cNvPr>
          <p:cNvSpPr>
            <a:spLocks noGrp="1"/>
          </p:cNvSpPr>
          <p:nvPr>
            <p:ph type="body" sz="quarter" idx="12" hasCustomPrompt="1"/>
          </p:nvPr>
        </p:nvSpPr>
        <p:spPr>
          <a:xfrm>
            <a:off x="553245" y="6353176"/>
            <a:ext cx="6242972" cy="285787"/>
          </a:xfrm>
          <a:prstGeom prst="rect">
            <a:avLst/>
          </a:prstGeom>
        </p:spPr>
        <p:txBody>
          <a:bodyPr/>
          <a:lstStyle>
            <a:lvl1pPr marL="0" indent="0">
              <a:buNone/>
              <a:defRPr kumimoji="0" lang="fr-FR" sz="900" b="0" i="1" u="none" strike="noStrike" cap="none" spc="0" normalizeH="0" baseline="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pPr lvl="0"/>
            <a:r>
              <a:rPr lang="fr-FR" dirty="0"/>
              <a:t>@ nom présentateur</a:t>
            </a:r>
            <a:endParaRPr lang="fr-CA" dirty="0"/>
          </a:p>
        </p:txBody>
      </p:sp>
      <p:sp>
        <p:nvSpPr>
          <p:cNvPr id="5" name="Espace réservé pour une image  4">
            <a:extLst>
              <a:ext uri="{FF2B5EF4-FFF2-40B4-BE49-F238E27FC236}">
                <a16:creationId xmlns:a16="http://schemas.microsoft.com/office/drawing/2014/main" id="{73BA156D-7083-4FEA-BDAD-312D98C9DA9F}"/>
              </a:ext>
            </a:extLst>
          </p:cNvPr>
          <p:cNvSpPr>
            <a:spLocks noGrp="1"/>
          </p:cNvSpPr>
          <p:nvPr>
            <p:ph type="pic" sz="quarter" idx="14"/>
          </p:nvPr>
        </p:nvSpPr>
        <p:spPr>
          <a:xfrm>
            <a:off x="8416281" y="1806575"/>
            <a:ext cx="3097856" cy="3971132"/>
          </a:xfrm>
          <a:prstGeom prst="rect">
            <a:avLst/>
          </a:prstGeom>
        </p:spPr>
        <p:txBody>
          <a:bodyPr/>
          <a:lstStyle/>
          <a:p>
            <a:r>
              <a:rPr lang="fr-FR"/>
              <a:t>Cliquez sur l'icône pour ajouter une image</a:t>
            </a:r>
            <a:endParaRPr lang="fr-CA"/>
          </a:p>
        </p:txBody>
      </p:sp>
      <p:sp>
        <p:nvSpPr>
          <p:cNvPr id="13" name="Espace réservé du texte 12">
            <a:extLst>
              <a:ext uri="{FF2B5EF4-FFF2-40B4-BE49-F238E27FC236}">
                <a16:creationId xmlns:a16="http://schemas.microsoft.com/office/drawing/2014/main" id="{157ABD71-FE15-4D6E-8568-45FBBF289F80}"/>
              </a:ext>
            </a:extLst>
          </p:cNvPr>
          <p:cNvSpPr>
            <a:spLocks noGrp="1"/>
          </p:cNvSpPr>
          <p:nvPr>
            <p:ph type="body" sz="quarter" idx="15" hasCustomPrompt="1"/>
          </p:nvPr>
        </p:nvSpPr>
        <p:spPr>
          <a:xfrm>
            <a:off x="8416281" y="5807870"/>
            <a:ext cx="3097856" cy="285787"/>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8" name="Espace réservé pour une image  4">
            <a:extLst>
              <a:ext uri="{FF2B5EF4-FFF2-40B4-BE49-F238E27FC236}">
                <a16:creationId xmlns:a16="http://schemas.microsoft.com/office/drawing/2014/main" id="{8CC76A4B-2860-41E2-B921-3CBBB11B88B4}"/>
              </a:ext>
            </a:extLst>
          </p:cNvPr>
          <p:cNvSpPr>
            <a:spLocks noGrp="1"/>
          </p:cNvSpPr>
          <p:nvPr>
            <p:ph type="pic" sz="quarter" idx="16"/>
          </p:nvPr>
        </p:nvSpPr>
        <p:spPr>
          <a:xfrm>
            <a:off x="1165225" y="1806575"/>
            <a:ext cx="3097856" cy="3971132"/>
          </a:xfrm>
          <a:prstGeom prst="rect">
            <a:avLst/>
          </a:prstGeom>
        </p:spPr>
        <p:txBody>
          <a:bodyPr/>
          <a:lstStyle/>
          <a:p>
            <a:r>
              <a:rPr lang="fr-FR"/>
              <a:t>Cliquez sur l'icône pour ajouter une image</a:t>
            </a:r>
            <a:endParaRPr lang="fr-CA"/>
          </a:p>
        </p:txBody>
      </p:sp>
      <p:sp>
        <p:nvSpPr>
          <p:cNvPr id="9" name="Espace réservé du texte 12">
            <a:extLst>
              <a:ext uri="{FF2B5EF4-FFF2-40B4-BE49-F238E27FC236}">
                <a16:creationId xmlns:a16="http://schemas.microsoft.com/office/drawing/2014/main" id="{4DEDB0DB-4CC8-4B9F-883F-2BB04AAC2B87}"/>
              </a:ext>
            </a:extLst>
          </p:cNvPr>
          <p:cNvSpPr>
            <a:spLocks noGrp="1"/>
          </p:cNvSpPr>
          <p:nvPr>
            <p:ph type="body" sz="quarter" idx="17" hasCustomPrompt="1"/>
          </p:nvPr>
        </p:nvSpPr>
        <p:spPr>
          <a:xfrm>
            <a:off x="1165225" y="5807870"/>
            <a:ext cx="3097856" cy="285787"/>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11" name="Espace réservé pour une image  4">
            <a:extLst>
              <a:ext uri="{FF2B5EF4-FFF2-40B4-BE49-F238E27FC236}">
                <a16:creationId xmlns:a16="http://schemas.microsoft.com/office/drawing/2014/main" id="{D78BBDE4-53E5-410A-AB05-FABECBEE0B64}"/>
              </a:ext>
            </a:extLst>
          </p:cNvPr>
          <p:cNvSpPr>
            <a:spLocks noGrp="1"/>
          </p:cNvSpPr>
          <p:nvPr>
            <p:ph type="pic" sz="quarter" idx="18"/>
          </p:nvPr>
        </p:nvSpPr>
        <p:spPr>
          <a:xfrm>
            <a:off x="4767952" y="1806575"/>
            <a:ext cx="3097856" cy="3971132"/>
          </a:xfrm>
          <a:prstGeom prst="rect">
            <a:avLst/>
          </a:prstGeom>
        </p:spPr>
        <p:txBody>
          <a:bodyPr/>
          <a:lstStyle/>
          <a:p>
            <a:r>
              <a:rPr lang="fr-FR"/>
              <a:t>Cliquez sur l'icône pour ajouter une image</a:t>
            </a:r>
            <a:endParaRPr lang="fr-CA" dirty="0"/>
          </a:p>
        </p:txBody>
      </p:sp>
      <p:sp>
        <p:nvSpPr>
          <p:cNvPr id="14" name="Espace réservé du texte 12">
            <a:extLst>
              <a:ext uri="{FF2B5EF4-FFF2-40B4-BE49-F238E27FC236}">
                <a16:creationId xmlns:a16="http://schemas.microsoft.com/office/drawing/2014/main" id="{C7856086-2AB9-4875-BFBA-44161A633F43}"/>
              </a:ext>
            </a:extLst>
          </p:cNvPr>
          <p:cNvSpPr>
            <a:spLocks noGrp="1"/>
          </p:cNvSpPr>
          <p:nvPr>
            <p:ph type="body" sz="quarter" idx="19" hasCustomPrompt="1"/>
          </p:nvPr>
        </p:nvSpPr>
        <p:spPr>
          <a:xfrm>
            <a:off x="4767952" y="5807870"/>
            <a:ext cx="3097856" cy="285787"/>
          </a:xfrm>
          <a:prstGeom prst="rect">
            <a:avLst/>
          </a:prstGeom>
        </p:spPr>
        <p:txBody>
          <a:bodyPr/>
          <a:lstStyle>
            <a:lvl1pPr marL="0" indent="0" algn="ctr">
              <a:buNone/>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algn="ctr">
              <a:defRPr/>
            </a:lvl2pPr>
            <a:lvl3pPr algn="ctr">
              <a:defRPr/>
            </a:lvl3pPr>
            <a:lvl4pPr algn="ctr">
              <a:defRPr/>
            </a:lvl4pPr>
            <a:lvl5pPr algn="ctr">
              <a:defRPr/>
            </a:lvl5pPr>
          </a:lstStyle>
          <a:p>
            <a:pPr lvl="0"/>
            <a:r>
              <a:rPr lang="fr-FR" dirty="0"/>
              <a:t>Référence</a:t>
            </a:r>
          </a:p>
        </p:txBody>
      </p:sp>
      <p:sp>
        <p:nvSpPr>
          <p:cNvPr id="16" name="Titre 1">
            <a:extLst>
              <a:ext uri="{FF2B5EF4-FFF2-40B4-BE49-F238E27FC236}">
                <a16:creationId xmlns:a16="http://schemas.microsoft.com/office/drawing/2014/main" id="{DF02EC39-6115-4DF5-B39D-C874BF2A3942}"/>
              </a:ext>
            </a:extLst>
          </p:cNvPr>
          <p:cNvSpPr>
            <a:spLocks noGrp="1"/>
          </p:cNvSpPr>
          <p:nvPr>
            <p:ph type="title" hasCustomPrompt="1"/>
          </p:nvPr>
        </p:nvSpPr>
        <p:spPr>
          <a:xfrm>
            <a:off x="1144336" y="590765"/>
            <a:ext cx="10515600" cy="681982"/>
          </a:xfrm>
          <a:prstGeom prst="rect">
            <a:avLst/>
          </a:prstGeom>
        </p:spPr>
        <p:txBody>
          <a:bodyPr/>
          <a:lstStyle>
            <a:lvl1pPr>
              <a:defRPr/>
            </a:lvl1pPr>
          </a:lstStyle>
          <a:p>
            <a:r>
              <a:rPr lang="fr-FR" dirty="0"/>
              <a:t>Inscrivez votre titre</a:t>
            </a:r>
            <a:endParaRPr lang="fr-CA" dirty="0"/>
          </a:p>
        </p:txBody>
      </p:sp>
      <p:sp>
        <p:nvSpPr>
          <p:cNvPr id="17" name="Espace réservé du texte 11">
            <a:extLst>
              <a:ext uri="{FF2B5EF4-FFF2-40B4-BE49-F238E27FC236}">
                <a16:creationId xmlns:a16="http://schemas.microsoft.com/office/drawing/2014/main" id="{E9CE984B-767C-4922-A973-1548A6B14338}"/>
              </a:ext>
            </a:extLst>
          </p:cNvPr>
          <p:cNvSpPr>
            <a:spLocks noGrp="1"/>
          </p:cNvSpPr>
          <p:nvPr>
            <p:ph type="body" sz="quarter" idx="11" hasCustomPrompt="1"/>
          </p:nvPr>
        </p:nvSpPr>
        <p:spPr>
          <a:xfrm>
            <a:off x="1144336" y="1095721"/>
            <a:ext cx="10515600" cy="461582"/>
          </a:xfrm>
          <a:prstGeom prst="rect">
            <a:avLst/>
          </a:prstGeom>
          <a:ln w="25400">
            <a:miter lim="400000"/>
          </a:ln>
        </p:spPr>
        <p:txBody>
          <a:bodyPr wrap="square" lIns="91399" tIns="91399" rIns="91399" bIns="91399">
            <a:spAutoFit/>
          </a:bodyPr>
          <a:lstStyle>
            <a:lvl1pPr marL="0" indent="0">
              <a:buNone/>
              <a:defRPr kumimoji="0" lang="fr-FR" sz="1800" normalizeH="0" smtClean="0">
                <a:ln>
                  <a:noFill/>
                </a:ln>
                <a:solidFill>
                  <a:srgbClr val="57565B"/>
                </a:solidFill>
                <a:effectLst/>
              </a:defRPr>
            </a:lvl1pPr>
            <a:lvl2pPr>
              <a:defRPr kumimoji="0" lang="fr-FR" sz="1050" normalizeH="0" smtClean="0">
                <a:ln>
                  <a:noFill/>
                </a:ln>
                <a:effectLst/>
              </a:defRPr>
            </a:lvl2pPr>
            <a:lvl3pPr>
              <a:defRPr kumimoji="0" lang="fr-FR" sz="1050" normalizeH="0" smtClean="0">
                <a:ln>
                  <a:noFill/>
                </a:ln>
                <a:effectLst/>
              </a:defRPr>
            </a:lvl3pPr>
            <a:lvl4pPr>
              <a:defRPr kumimoji="0" lang="fr-FR" sz="1050" normalizeH="0" smtClean="0">
                <a:ln>
                  <a:noFill/>
                </a:ln>
                <a:effectLst/>
              </a:defRPr>
            </a:lvl4pPr>
            <a:lvl5pPr>
              <a:defRPr kumimoji="0" lang="fr-CA" sz="1050" normalizeH="0">
                <a:ln>
                  <a:noFill/>
                </a:ln>
                <a:effectLst/>
              </a:defRPr>
            </a:lvl5pPr>
          </a:lstStyle>
          <a:p>
            <a:pPr marL="171450" lvl="0" indent="-171450" fontAlgn="auto" hangingPunct="0">
              <a:lnSpc>
                <a:spcPct val="100000"/>
              </a:lnSpc>
              <a:spcBef>
                <a:spcPts val="0"/>
              </a:spcBef>
              <a:buSzTx/>
            </a:pPr>
            <a:r>
              <a:rPr lang="fr-FR" dirty="0"/>
              <a:t>Inscrivez votre sous-titre</a:t>
            </a:r>
            <a:endParaRPr lang="fr-CA" dirty="0"/>
          </a:p>
        </p:txBody>
      </p:sp>
    </p:spTree>
    <p:extLst>
      <p:ext uri="{BB962C8B-B14F-4D97-AF65-F5344CB8AC3E}">
        <p14:creationId xmlns:p14="http://schemas.microsoft.com/office/powerpoint/2010/main" val="4036969915"/>
      </p:ext>
    </p:extLst>
  </p:cSld>
  <p:clrMapOvr>
    <a:masterClrMapping/>
  </p:clrMapOvr>
  <p:transition spd="med"/>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Vide">
    <p:bg>
      <p:bgPr>
        <a:solidFill>
          <a:srgbClr val="4454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50805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696693"/>
      </p:ext>
    </p:extLst>
  </p:cSld>
  <p:clrMapOvr>
    <a:masterClrMapping/>
  </p:clrMapOvr>
  <p:transition spd="med"/>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Vide gris">
    <p:bg>
      <p:bgPr>
        <a:solidFill>
          <a:srgbClr val="4343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781816"/>
      </p:ext>
    </p:extLst>
  </p:cSld>
  <p:clrMapOvr>
    <a:masterClrMapping/>
  </p:clrMapOvr>
  <p:transition spd="med"/>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E97EE1CE-65A3-487C-9D80-1CE1D6740A37}"/>
              </a:ext>
            </a:extLst>
          </p:cNvPr>
          <p:cNvSpPr>
            <a:spLocks noGrp="1"/>
          </p:cNvSpPr>
          <p:nvPr>
            <p:ph type="body" sz="quarter" idx="10" hasCustomPrompt="1"/>
          </p:nvPr>
        </p:nvSpPr>
        <p:spPr>
          <a:xfrm>
            <a:off x="729457" y="4849813"/>
            <a:ext cx="4040252" cy="637382"/>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 typeface="Arial" panose="020B0604020202020204" pitchFamily="34" charset="0"/>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 typeface="Arial" panose="020B0604020202020204" pitchFamily="34" charset="0"/>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 typeface="Arial" panose="020B0604020202020204" pitchFamily="34" charset="0"/>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 typeface="Arial" panose="020B0604020202020204" pitchFamily="34" charset="0"/>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 typeface="Arial" panose="020B0604020202020204" pitchFamily="34" charset="0"/>
              <a:buNone/>
              <a:tabLst/>
              <a:defRPr kumimoji="0" lang="fr-CA" sz="1350" b="0" i="0" u="none" strike="noStrike" cap="none" spc="0" normalizeH="0" baseline="0" dirty="0">
                <a:ln>
                  <a:noFill/>
                </a:ln>
                <a:solidFill>
                  <a:srgbClr val="57565B"/>
                </a:solidFill>
                <a:effectLst/>
                <a:uFillTx/>
                <a:latin typeface="Gotham HTF Book"/>
                <a:ea typeface="Gotham HTF Book"/>
                <a:cs typeface="Gotham HTF Book"/>
                <a:sym typeface="Gotham HTF Book"/>
              </a:defRPr>
            </a:lvl5pPr>
          </a:lstStyle>
          <a:p>
            <a:pPr lvl="0"/>
            <a:r>
              <a:rPr lang="fr-FR" dirty="0"/>
              <a:t>LOGOS</a:t>
            </a:r>
          </a:p>
          <a:p>
            <a:pPr lvl="1"/>
            <a:endParaRPr lang="fr-CA" dirty="0"/>
          </a:p>
        </p:txBody>
      </p:sp>
      <p:sp>
        <p:nvSpPr>
          <p:cNvPr id="13" name="Espace réservé du texte 12">
            <a:extLst>
              <a:ext uri="{FF2B5EF4-FFF2-40B4-BE49-F238E27FC236}">
                <a16:creationId xmlns:a16="http://schemas.microsoft.com/office/drawing/2014/main" id="{2E5B1D26-58AB-4DCD-A99E-5316D4A7E86D}"/>
              </a:ext>
            </a:extLst>
          </p:cNvPr>
          <p:cNvSpPr>
            <a:spLocks noGrp="1"/>
          </p:cNvSpPr>
          <p:nvPr>
            <p:ph type="body" sz="quarter" idx="11" hasCustomPrompt="1"/>
          </p:nvPr>
        </p:nvSpPr>
        <p:spPr>
          <a:xfrm>
            <a:off x="6537326" y="5147470"/>
            <a:ext cx="3767932" cy="771525"/>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135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1350" b="0" i="0" u="none" strike="noStrike" cap="none" spc="0" normalizeH="0" baseline="0" dirty="0">
                <a:ln>
                  <a:noFill/>
                </a:ln>
                <a:solidFill>
                  <a:srgbClr val="57565B"/>
                </a:solidFill>
                <a:effectLst/>
                <a:uFillTx/>
                <a:latin typeface="Gotham HTF Book"/>
                <a:ea typeface="Gotham HTF Book"/>
                <a:cs typeface="Gotham HTF Book"/>
                <a:sym typeface="Gotham HTF Book"/>
              </a:defRPr>
            </a:lvl5pPr>
          </a:lstStyle>
          <a:p>
            <a:pPr lvl="0"/>
            <a:r>
              <a:rPr lang="fr-FR" dirty="0"/>
              <a:t>CLIQUEZ POUR MODIFIER LES STYLES DU TEXTE DU MASQUE</a:t>
            </a:r>
          </a:p>
        </p:txBody>
      </p:sp>
      <p:sp>
        <p:nvSpPr>
          <p:cNvPr id="15" name="Espace réservé du texte 14">
            <a:extLst>
              <a:ext uri="{FF2B5EF4-FFF2-40B4-BE49-F238E27FC236}">
                <a16:creationId xmlns:a16="http://schemas.microsoft.com/office/drawing/2014/main" id="{633004E0-0B0D-4354-AB78-0E888EAEDFC8}"/>
              </a:ext>
            </a:extLst>
          </p:cNvPr>
          <p:cNvSpPr>
            <a:spLocks noGrp="1"/>
          </p:cNvSpPr>
          <p:nvPr>
            <p:ph type="body" sz="quarter" idx="12" hasCustomPrompt="1"/>
          </p:nvPr>
        </p:nvSpPr>
        <p:spPr>
          <a:xfrm>
            <a:off x="6537326" y="4018758"/>
            <a:ext cx="5364956" cy="637381"/>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15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15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15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15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1500" b="0" i="0" u="none" strike="noStrike" cap="none" spc="0" normalizeH="0" baseline="0" dirty="0">
                <a:ln>
                  <a:noFill/>
                </a:ln>
                <a:solidFill>
                  <a:srgbClr val="57565B"/>
                </a:solidFill>
                <a:effectLst/>
                <a:uFillTx/>
                <a:latin typeface="Gotham HTF Book"/>
                <a:ea typeface="Gotham HTF Book"/>
                <a:cs typeface="Gotham HTF Book"/>
                <a:sym typeface="Gotham HTF Book"/>
              </a:defRPr>
            </a:lvl5pPr>
          </a:lstStyle>
          <a:p>
            <a:pPr lvl="0"/>
            <a:r>
              <a:rPr lang="fr-FR" dirty="0"/>
              <a:t>CLIQUEZ POUR MODIFIER LES STYLES DU TEXTE DU MASQUE</a:t>
            </a:r>
          </a:p>
        </p:txBody>
      </p:sp>
    </p:spTree>
    <p:extLst>
      <p:ext uri="{BB962C8B-B14F-4D97-AF65-F5344CB8AC3E}">
        <p14:creationId xmlns:p14="http://schemas.microsoft.com/office/powerpoint/2010/main" val="3930219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BD8B4BCA-D41F-4EFA-AC47-D9E183B4CBC5}"/>
              </a:ext>
            </a:extLst>
          </p:cNvPr>
          <p:cNvSpPr>
            <a:spLocks noGrp="1"/>
          </p:cNvSpPr>
          <p:nvPr>
            <p:ph type="body" sz="quarter" idx="10" hasCustomPrompt="1"/>
          </p:nvPr>
        </p:nvSpPr>
        <p:spPr>
          <a:xfrm>
            <a:off x="2169211" y="5438199"/>
            <a:ext cx="8655308" cy="370464"/>
          </a:xfrm>
          <a:prstGeom prst="rect">
            <a:avLst/>
          </a:prstGeom>
        </p:spPr>
        <p:txBody>
          <a:bodyPr/>
          <a:lstStyle>
            <a:lvl1pPr marL="0" indent="0">
              <a:buNone/>
              <a:defRPr kumimoji="0" lang="fr-FR" sz="1500" b="1"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r>
              <a:rPr lang="fr-CA" dirty="0"/>
              <a:t>Prénom Nom</a:t>
            </a:r>
          </a:p>
        </p:txBody>
      </p:sp>
      <p:sp>
        <p:nvSpPr>
          <p:cNvPr id="14" name="Espace réservé du texte 13">
            <a:extLst>
              <a:ext uri="{FF2B5EF4-FFF2-40B4-BE49-F238E27FC236}">
                <a16:creationId xmlns:a16="http://schemas.microsoft.com/office/drawing/2014/main" id="{9CD7B201-3DB0-45B6-89B5-E00BCF5CA605}"/>
              </a:ext>
            </a:extLst>
          </p:cNvPr>
          <p:cNvSpPr>
            <a:spLocks noGrp="1"/>
          </p:cNvSpPr>
          <p:nvPr>
            <p:ph type="body" sz="quarter" idx="11" hasCustomPrompt="1"/>
          </p:nvPr>
        </p:nvSpPr>
        <p:spPr>
          <a:xfrm>
            <a:off x="2169319" y="5808663"/>
            <a:ext cx="2513807" cy="586582"/>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900" b="0" i="0" u="none" strike="noStrike" cap="none" spc="0" normalizeH="0" baseline="0" dirty="0">
                <a:ln>
                  <a:noFill/>
                </a:ln>
                <a:solidFill>
                  <a:srgbClr val="57565B"/>
                </a:solidFill>
                <a:effectLst/>
                <a:uFillTx/>
                <a:latin typeface="Gotham HTF Book"/>
                <a:ea typeface="Gotham HTF Book"/>
                <a:cs typeface="Gotham HTF Book"/>
                <a:sym typeface="Gotham HTF Book"/>
              </a:defRPr>
            </a:lvl5pPr>
          </a:lstStyle>
          <a:p>
            <a:pPr>
              <a:defRPr sz="2400">
                <a:solidFill>
                  <a:srgbClr val="57565B"/>
                </a:solidFill>
              </a:defRPr>
            </a:pPr>
            <a:r>
              <a:rPr lang="fr-CA" dirty="0"/>
              <a:t>Lettres, affiliation ou</a:t>
            </a:r>
          </a:p>
          <a:p>
            <a:pPr>
              <a:defRPr sz="2400">
                <a:solidFill>
                  <a:srgbClr val="57565B"/>
                </a:solidFill>
              </a:defRPr>
            </a:pPr>
            <a:r>
              <a:rPr lang="fr-CA" dirty="0"/>
              <a:t>Lieu de recherche,</a:t>
            </a:r>
          </a:p>
          <a:p>
            <a:pPr>
              <a:defRPr sz="2400">
                <a:solidFill>
                  <a:srgbClr val="57565B"/>
                </a:solidFill>
              </a:defRPr>
            </a:pPr>
            <a:r>
              <a:rPr lang="fr-CA" dirty="0"/>
              <a:t>Université affiliée</a:t>
            </a:r>
          </a:p>
        </p:txBody>
      </p:sp>
      <p:sp>
        <p:nvSpPr>
          <p:cNvPr id="16" name="Espace réservé du texte 15">
            <a:extLst>
              <a:ext uri="{FF2B5EF4-FFF2-40B4-BE49-F238E27FC236}">
                <a16:creationId xmlns:a16="http://schemas.microsoft.com/office/drawing/2014/main" id="{0BC87016-CAA2-4C52-91FD-45BC2EF6B63F}"/>
              </a:ext>
            </a:extLst>
          </p:cNvPr>
          <p:cNvSpPr>
            <a:spLocks noGrp="1"/>
          </p:cNvSpPr>
          <p:nvPr>
            <p:ph type="body" sz="quarter" idx="12" hasCustomPrompt="1"/>
          </p:nvPr>
        </p:nvSpPr>
        <p:spPr>
          <a:xfrm>
            <a:off x="6651626" y="3734595"/>
            <a:ext cx="5235575" cy="599281"/>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2700" b="1" i="0" u="none" strike="noStrike" cap="none" spc="0" normalizeH="0" baseline="0" dirty="0">
                <a:ln>
                  <a:noFill/>
                </a:ln>
                <a:solidFill>
                  <a:srgbClr val="FFFFFF"/>
                </a:solidFill>
                <a:effectLst/>
                <a:uFillTx/>
                <a:latin typeface="Gotham HTF Book"/>
                <a:ea typeface="Gotham HTF Book"/>
                <a:cs typeface="Gotham HTF Book"/>
                <a:sym typeface="Gotham HTF Book"/>
              </a:defRPr>
            </a:lvl5pPr>
          </a:lstStyle>
          <a:p>
            <a:r>
              <a:rPr lang="fr-CA" dirty="0"/>
              <a:t>TITRE UNITÉ</a:t>
            </a:r>
          </a:p>
        </p:txBody>
      </p:sp>
      <p:sp>
        <p:nvSpPr>
          <p:cNvPr id="18" name="Espace réservé du texte 17">
            <a:extLst>
              <a:ext uri="{FF2B5EF4-FFF2-40B4-BE49-F238E27FC236}">
                <a16:creationId xmlns:a16="http://schemas.microsoft.com/office/drawing/2014/main" id="{AE2FF024-B227-4F9F-9472-9CD8E58204F9}"/>
              </a:ext>
            </a:extLst>
          </p:cNvPr>
          <p:cNvSpPr>
            <a:spLocks noGrp="1"/>
          </p:cNvSpPr>
          <p:nvPr>
            <p:ph type="body" sz="quarter" idx="13" hasCustomPrompt="1"/>
          </p:nvPr>
        </p:nvSpPr>
        <p:spPr>
          <a:xfrm>
            <a:off x="6651625" y="3123407"/>
            <a:ext cx="9313304" cy="500856"/>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2100" b="0" i="0" u="none" strike="noStrike" cap="none" spc="0" normalizeH="0" baseline="0" dirty="0">
                <a:ln>
                  <a:noFill/>
                </a:ln>
                <a:solidFill>
                  <a:srgbClr val="FFFFFF"/>
                </a:solidFill>
                <a:effectLst/>
                <a:uFillTx/>
                <a:latin typeface="Gotham HTF Book"/>
                <a:ea typeface="Gotham HTF Book"/>
                <a:cs typeface="Gotham HTF Book"/>
                <a:sym typeface="Gotham HTF Book"/>
              </a:defRPr>
            </a:lvl5pPr>
          </a:lstStyle>
          <a:p>
            <a:r>
              <a:rPr lang="fr-CA" dirty="0"/>
              <a:t>Titre section</a:t>
            </a:r>
          </a:p>
        </p:txBody>
      </p:sp>
    </p:spTree>
    <p:extLst>
      <p:ext uri="{BB962C8B-B14F-4D97-AF65-F5344CB8AC3E}">
        <p14:creationId xmlns:p14="http://schemas.microsoft.com/office/powerpoint/2010/main" val="4209648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BD8B4BCA-D41F-4EFA-AC47-D9E183B4CBC5}"/>
              </a:ext>
            </a:extLst>
          </p:cNvPr>
          <p:cNvSpPr>
            <a:spLocks noGrp="1"/>
          </p:cNvSpPr>
          <p:nvPr>
            <p:ph type="body" sz="quarter" idx="10" hasCustomPrompt="1"/>
          </p:nvPr>
        </p:nvSpPr>
        <p:spPr>
          <a:xfrm>
            <a:off x="2169211" y="5438199"/>
            <a:ext cx="8655308" cy="370464"/>
          </a:xfrm>
          <a:prstGeom prst="rect">
            <a:avLst/>
          </a:prstGeom>
        </p:spPr>
        <p:txBody>
          <a:bodyPr/>
          <a:lstStyle>
            <a:lvl1pPr marL="0" indent="0">
              <a:buNone/>
              <a:defRPr kumimoji="0" lang="fr-FR" sz="1500" b="1"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171450" indent="0">
              <a:buNone/>
              <a:defRPr/>
            </a:lvl2pPr>
            <a:lvl3pPr marL="342900" indent="0">
              <a:buNone/>
              <a:defRPr/>
            </a:lvl3pPr>
            <a:lvl4pPr marL="514350" indent="0">
              <a:buNone/>
              <a:defRPr/>
            </a:lvl4pPr>
            <a:lvl5pPr marL="685800" indent="0">
              <a:buNone/>
              <a:defRPr/>
            </a:lvl5pPr>
          </a:lstStyle>
          <a:p>
            <a:r>
              <a:rPr lang="fr-CA" dirty="0"/>
              <a:t>Prénom Nom</a:t>
            </a:r>
          </a:p>
        </p:txBody>
      </p:sp>
      <p:sp>
        <p:nvSpPr>
          <p:cNvPr id="14" name="Espace réservé du texte 13">
            <a:extLst>
              <a:ext uri="{FF2B5EF4-FFF2-40B4-BE49-F238E27FC236}">
                <a16:creationId xmlns:a16="http://schemas.microsoft.com/office/drawing/2014/main" id="{9CD7B201-3DB0-45B6-89B5-E00BCF5CA605}"/>
              </a:ext>
            </a:extLst>
          </p:cNvPr>
          <p:cNvSpPr>
            <a:spLocks noGrp="1"/>
          </p:cNvSpPr>
          <p:nvPr>
            <p:ph type="body" sz="quarter" idx="11" hasCustomPrompt="1"/>
          </p:nvPr>
        </p:nvSpPr>
        <p:spPr>
          <a:xfrm>
            <a:off x="2169319" y="5808663"/>
            <a:ext cx="2513807" cy="586582"/>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900" b="0" i="0" u="none" strike="noStrike" cap="none" spc="0" normalizeH="0" baseline="0" dirty="0" smtClean="0">
                <a:ln>
                  <a:noFill/>
                </a:ln>
                <a:solidFill>
                  <a:srgbClr val="57565B"/>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900" b="0" i="0" u="none" strike="noStrike" cap="none" spc="0" normalizeH="0" baseline="0" dirty="0">
                <a:ln>
                  <a:noFill/>
                </a:ln>
                <a:solidFill>
                  <a:srgbClr val="57565B"/>
                </a:solidFill>
                <a:effectLst/>
                <a:uFillTx/>
                <a:latin typeface="Gotham HTF Book"/>
                <a:ea typeface="Gotham HTF Book"/>
                <a:cs typeface="Gotham HTF Book"/>
                <a:sym typeface="Gotham HTF Book"/>
              </a:defRPr>
            </a:lvl5pPr>
          </a:lstStyle>
          <a:p>
            <a:pPr>
              <a:defRPr sz="2400">
                <a:solidFill>
                  <a:srgbClr val="57565B"/>
                </a:solidFill>
              </a:defRPr>
            </a:pPr>
            <a:r>
              <a:rPr lang="fr-CA" dirty="0"/>
              <a:t>Lettres, affiliation ou</a:t>
            </a:r>
          </a:p>
          <a:p>
            <a:pPr>
              <a:defRPr sz="2400">
                <a:solidFill>
                  <a:srgbClr val="57565B"/>
                </a:solidFill>
              </a:defRPr>
            </a:pPr>
            <a:r>
              <a:rPr lang="fr-CA" dirty="0"/>
              <a:t>Lieu de recherche,</a:t>
            </a:r>
          </a:p>
          <a:p>
            <a:pPr>
              <a:defRPr sz="2400">
                <a:solidFill>
                  <a:srgbClr val="57565B"/>
                </a:solidFill>
              </a:defRPr>
            </a:pPr>
            <a:r>
              <a:rPr lang="fr-CA" dirty="0"/>
              <a:t>Université affiliée</a:t>
            </a:r>
          </a:p>
        </p:txBody>
      </p:sp>
      <p:sp>
        <p:nvSpPr>
          <p:cNvPr id="16" name="Espace réservé du texte 15">
            <a:extLst>
              <a:ext uri="{FF2B5EF4-FFF2-40B4-BE49-F238E27FC236}">
                <a16:creationId xmlns:a16="http://schemas.microsoft.com/office/drawing/2014/main" id="{0BC87016-CAA2-4C52-91FD-45BC2EF6B63F}"/>
              </a:ext>
            </a:extLst>
          </p:cNvPr>
          <p:cNvSpPr>
            <a:spLocks noGrp="1"/>
          </p:cNvSpPr>
          <p:nvPr>
            <p:ph type="body" sz="quarter" idx="12" hasCustomPrompt="1"/>
          </p:nvPr>
        </p:nvSpPr>
        <p:spPr>
          <a:xfrm>
            <a:off x="6651626" y="3734595"/>
            <a:ext cx="5235575" cy="599281"/>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2700" b="1"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2700" b="1" i="0" u="none" strike="noStrike" cap="none" spc="0" normalizeH="0" baseline="0" dirty="0">
                <a:ln>
                  <a:noFill/>
                </a:ln>
                <a:solidFill>
                  <a:srgbClr val="FFFFFF"/>
                </a:solidFill>
                <a:effectLst/>
                <a:uFillTx/>
                <a:latin typeface="Gotham HTF Book"/>
                <a:ea typeface="Gotham HTF Book"/>
                <a:cs typeface="Gotham HTF Book"/>
                <a:sym typeface="Gotham HTF Book"/>
              </a:defRPr>
            </a:lvl5pPr>
          </a:lstStyle>
          <a:p>
            <a:r>
              <a:rPr lang="fr-CA" dirty="0"/>
              <a:t>TITRE UNITÉ</a:t>
            </a:r>
          </a:p>
        </p:txBody>
      </p:sp>
      <p:sp>
        <p:nvSpPr>
          <p:cNvPr id="18" name="Espace réservé du texte 17">
            <a:extLst>
              <a:ext uri="{FF2B5EF4-FFF2-40B4-BE49-F238E27FC236}">
                <a16:creationId xmlns:a16="http://schemas.microsoft.com/office/drawing/2014/main" id="{AE2FF024-B227-4F9F-9472-9CD8E58204F9}"/>
              </a:ext>
            </a:extLst>
          </p:cNvPr>
          <p:cNvSpPr>
            <a:spLocks noGrp="1"/>
          </p:cNvSpPr>
          <p:nvPr>
            <p:ph type="body" sz="quarter" idx="13" hasCustomPrompt="1"/>
          </p:nvPr>
        </p:nvSpPr>
        <p:spPr>
          <a:xfrm>
            <a:off x="6651625" y="3123407"/>
            <a:ext cx="9313304" cy="500856"/>
          </a:xfrm>
          <a:prstGeom prst="rect">
            <a:avLst/>
          </a:prstGeom>
        </p:spPr>
        <p:txBody>
          <a:bodyPr/>
          <a:lstStyle>
            <a:lvl1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1pPr>
            <a:lvl2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2pPr>
            <a:lvl3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3pPr>
            <a:lvl4pPr marL="0" marR="0" indent="0" algn="l" defTabSz="685800" rtl="0" fontAlgn="auto" latinLnBrk="0" hangingPunct="0">
              <a:lnSpc>
                <a:spcPct val="100000"/>
              </a:lnSpc>
              <a:spcBef>
                <a:spcPts val="0"/>
              </a:spcBef>
              <a:spcAft>
                <a:spcPts val="0"/>
              </a:spcAft>
              <a:buClrTx/>
              <a:buSzTx/>
              <a:buFontTx/>
              <a:buNone/>
              <a:tabLst/>
              <a:defRPr kumimoji="0" lang="fr-FR" sz="2100" b="0" i="0" u="none" strike="noStrike" cap="none" spc="0" normalizeH="0" baseline="0" dirty="0" smtClean="0">
                <a:ln>
                  <a:noFill/>
                </a:ln>
                <a:solidFill>
                  <a:srgbClr val="FFFFFF"/>
                </a:solidFill>
                <a:effectLst/>
                <a:uFillTx/>
                <a:latin typeface="Gotham HTF Book"/>
                <a:ea typeface="Gotham HTF Book"/>
                <a:cs typeface="Gotham HTF Book"/>
                <a:sym typeface="Gotham HTF Book"/>
              </a:defRPr>
            </a:lvl4pPr>
            <a:lvl5pPr marL="0" marR="0" indent="0" algn="l" defTabSz="685800" rtl="0" fontAlgn="auto" latinLnBrk="0" hangingPunct="0">
              <a:lnSpc>
                <a:spcPct val="100000"/>
              </a:lnSpc>
              <a:spcBef>
                <a:spcPts val="0"/>
              </a:spcBef>
              <a:spcAft>
                <a:spcPts val="0"/>
              </a:spcAft>
              <a:buClrTx/>
              <a:buSzTx/>
              <a:buFontTx/>
              <a:buNone/>
              <a:tabLst/>
              <a:defRPr kumimoji="0" lang="fr-CA" sz="2100" b="0" i="0" u="none" strike="noStrike" cap="none" spc="0" normalizeH="0" baseline="0" dirty="0">
                <a:ln>
                  <a:noFill/>
                </a:ln>
                <a:solidFill>
                  <a:srgbClr val="FFFFFF"/>
                </a:solidFill>
                <a:effectLst/>
                <a:uFillTx/>
                <a:latin typeface="Gotham HTF Book"/>
                <a:ea typeface="Gotham HTF Book"/>
                <a:cs typeface="Gotham HTF Book"/>
                <a:sym typeface="Gotham HTF Book"/>
              </a:defRPr>
            </a:lvl5pPr>
          </a:lstStyle>
          <a:p>
            <a:r>
              <a:rPr lang="fr-CA" dirty="0"/>
              <a:t>Titre section</a:t>
            </a:r>
          </a:p>
        </p:txBody>
      </p:sp>
    </p:spTree>
    <p:extLst>
      <p:ext uri="{BB962C8B-B14F-4D97-AF65-F5344CB8AC3E}">
        <p14:creationId xmlns:p14="http://schemas.microsoft.com/office/powerpoint/2010/main" val="302773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en-US"/>
          </a:p>
        </p:txBody>
      </p:sp>
      <p:sp>
        <p:nvSpPr>
          <p:cNvPr id="3" name="Espace réservé du numéro de diapositive 2"/>
          <p:cNvSpPr>
            <a:spLocks noGrp="1"/>
          </p:cNvSpPr>
          <p:nvPr>
            <p:ph type="sldNum" sz="quarter" idx="10"/>
          </p:nvPr>
        </p:nvSpPr>
        <p:spPr/>
        <p:txBody>
          <a:bodyPr/>
          <a:lstStyle>
            <a:lvl1pPr>
              <a:defRPr/>
            </a:lvl1pPr>
          </a:lstStyle>
          <a:p>
            <a:pPr>
              <a:defRPr/>
            </a:pPr>
            <a:r>
              <a:rPr lang="fr-FR"/>
              <a:t>13-</a:t>
            </a:r>
            <a:fld id="{C7CEE585-DA3A-4CDE-8F44-8CF33ACD0524}" type="slidenum">
              <a:rPr lang="fr-FR" smtClean="0"/>
              <a:pPr>
                <a:defRPr/>
              </a:pPr>
              <a:t>‹n°›</a:t>
            </a:fld>
            <a:endParaRPr lang="fr-FR"/>
          </a:p>
        </p:txBody>
      </p:sp>
    </p:spTree>
    <p:extLst>
      <p:ext uri="{BB962C8B-B14F-4D97-AF65-F5344CB8AC3E}">
        <p14:creationId xmlns:p14="http://schemas.microsoft.com/office/powerpoint/2010/main" val="15843529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pPr>
              <a:defRPr/>
            </a:pPr>
            <a:r>
              <a:rPr lang="fr-FR"/>
              <a:t>13-</a:t>
            </a:r>
            <a:fld id="{3E498858-A448-40A1-9701-641E63308A9D}" type="slidenum">
              <a:rPr lang="fr-FR" smtClean="0"/>
              <a:pPr>
                <a:defRPr/>
              </a:pPr>
              <a:t>‹n°›</a:t>
            </a:fld>
            <a:endParaRPr lang="fr-FR"/>
          </a:p>
        </p:txBody>
      </p:sp>
    </p:spTree>
    <p:extLst>
      <p:ext uri="{BB962C8B-B14F-4D97-AF65-F5344CB8AC3E}">
        <p14:creationId xmlns:p14="http://schemas.microsoft.com/office/powerpoint/2010/main" val="2246147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02" y="273478"/>
            <a:ext cx="4010919" cy="1161975"/>
          </a:xfrm>
        </p:spPr>
        <p:txBody>
          <a:bodyPr anchor="b"/>
          <a:lstStyle>
            <a:lvl1pPr algn="l">
              <a:defRPr sz="1400" b="1"/>
            </a:lvl1pPr>
          </a:lstStyle>
          <a:p>
            <a:r>
              <a:rPr lang="fr-CA"/>
              <a:t>Cliquez et modifiez le titre</a:t>
            </a:r>
            <a:endParaRPr lang="en-US"/>
          </a:p>
        </p:txBody>
      </p:sp>
      <p:sp>
        <p:nvSpPr>
          <p:cNvPr id="3" name="Espace réservé du contenu 2"/>
          <p:cNvSpPr>
            <a:spLocks noGrp="1"/>
          </p:cNvSpPr>
          <p:nvPr>
            <p:ph idx="1"/>
          </p:nvPr>
        </p:nvSpPr>
        <p:spPr>
          <a:xfrm>
            <a:off x="4766965" y="273473"/>
            <a:ext cx="681484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Espace réservé du texte 3"/>
          <p:cNvSpPr>
            <a:spLocks noGrp="1"/>
          </p:cNvSpPr>
          <p:nvPr>
            <p:ph type="body" sz="half" idx="2"/>
          </p:nvPr>
        </p:nvSpPr>
        <p:spPr>
          <a:xfrm>
            <a:off x="610202" y="1435448"/>
            <a:ext cx="401091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13D1B1D1-6611-49C2-9544-2B4E19E98446}" type="slidenum">
              <a:rPr lang="fr-FR" smtClean="0"/>
              <a:pPr>
                <a:defRPr/>
              </a:pPr>
              <a:t>‹n°›</a:t>
            </a:fld>
            <a:endParaRPr lang="fr-FR"/>
          </a:p>
        </p:txBody>
      </p:sp>
    </p:spTree>
    <p:extLst>
      <p:ext uri="{BB962C8B-B14F-4D97-AF65-F5344CB8AC3E}">
        <p14:creationId xmlns:p14="http://schemas.microsoft.com/office/powerpoint/2010/main" val="30369723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90186" y="4800825"/>
            <a:ext cx="7314903" cy="567035"/>
          </a:xfrm>
        </p:spPr>
        <p:txBody>
          <a:bodyPr anchor="b"/>
          <a:lstStyle>
            <a:lvl1pPr algn="l">
              <a:defRPr sz="1400" b="1"/>
            </a:lvl1pPr>
          </a:lstStyle>
          <a:p>
            <a:r>
              <a:rPr lang="fr-CA"/>
              <a:t>Cliquez et modifiez le titre</a:t>
            </a:r>
            <a:endParaRPr lang="en-US"/>
          </a:p>
        </p:txBody>
      </p:sp>
      <p:sp>
        <p:nvSpPr>
          <p:cNvPr id="3" name="Espace réservé pour une image  2"/>
          <p:cNvSpPr>
            <a:spLocks noGrp="1"/>
          </p:cNvSpPr>
          <p:nvPr>
            <p:ph type="pic" idx="1"/>
          </p:nvPr>
        </p:nvSpPr>
        <p:spPr>
          <a:xfrm>
            <a:off x="2390186" y="612800"/>
            <a:ext cx="7314903"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r>
              <a:rPr lang="fr-CA"/>
              <a:t>Faire glisser l'image vers l'espace réservé ou cliquer sur l'icône pour l'ajouter</a:t>
            </a:r>
            <a:endParaRPr lang="en-US"/>
          </a:p>
        </p:txBody>
      </p:sp>
      <p:sp>
        <p:nvSpPr>
          <p:cNvPr id="4" name="Espace réservé du texte 3"/>
          <p:cNvSpPr>
            <a:spLocks noGrp="1"/>
          </p:cNvSpPr>
          <p:nvPr>
            <p:ph type="body" sz="half" idx="2"/>
          </p:nvPr>
        </p:nvSpPr>
        <p:spPr>
          <a:xfrm>
            <a:off x="2390186" y="5367860"/>
            <a:ext cx="7314903"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fr-CA"/>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r>
              <a:rPr lang="fr-FR"/>
              <a:t>13-</a:t>
            </a:r>
            <a:fld id="{E614D088-1ECD-419B-B490-84281744FD61}" type="slidenum">
              <a:rPr lang="fr-FR" smtClean="0"/>
              <a:pPr>
                <a:defRPr/>
              </a:pPr>
              <a:t>‹n°›</a:t>
            </a:fld>
            <a:endParaRPr lang="fr-FR"/>
          </a:p>
        </p:txBody>
      </p:sp>
    </p:spTree>
    <p:extLst>
      <p:ext uri="{BB962C8B-B14F-4D97-AF65-F5344CB8AC3E}">
        <p14:creationId xmlns:p14="http://schemas.microsoft.com/office/powerpoint/2010/main" val="140171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5.tif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9.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59.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50094" y="339330"/>
            <a:ext cx="10941844" cy="3178969"/>
          </a:xfrm>
          <a:prstGeom prst="rect">
            <a:avLst/>
          </a:prstGeom>
          <a:solidFill>
            <a:schemeClr val="accent1"/>
          </a:solidFill>
          <a:ln>
            <a:noFill/>
          </a:ln>
          <a:effectLst>
            <a:outerShdw blurRad="127000" dist="114299" dir="7499982" algn="ctr" rotWithShape="0">
              <a:schemeClr val="bg2">
                <a:alpha val="50000"/>
              </a:schemeClr>
            </a:outerShdw>
          </a:effectLst>
          <a:extLst>
            <a:ext uri="{91240B29-F687-4f45-9708-019B960494DF}">
              <a14:hiddenLine xmlns=""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26782" tIns="26782" rIns="26782" bIns="26782" numCol="1" anchor="t" anchorCtr="0" compatLnSpc="1">
            <a:prstTxWarp prst="textNoShape">
              <a:avLst/>
            </a:prstTxWarp>
          </a:bodyPr>
          <a:lstStyle/>
          <a:p>
            <a:pPr lvl="0"/>
            <a:r>
              <a:rPr lang="fr-CA">
                <a:sym typeface="Calibri" charset="0"/>
              </a:rPr>
              <a:t>Cliquez et modifiez le titre</a:t>
            </a:r>
            <a:endParaRPr lang="en-US">
              <a:sym typeface="Calibri" charset="0"/>
            </a:endParaRPr>
          </a:p>
        </p:txBody>
      </p:sp>
      <p:sp>
        <p:nvSpPr>
          <p:cNvPr id="1026" name="Rectangle 2"/>
          <p:cNvSpPr>
            <a:spLocks noGrp="1" noChangeArrowheads="1"/>
          </p:cNvSpPr>
          <p:nvPr>
            <p:ph type="body" idx="1"/>
          </p:nvPr>
        </p:nvSpPr>
        <p:spPr bwMode="auto">
          <a:xfrm>
            <a:off x="2405063" y="3875485"/>
            <a:ext cx="7620000" cy="17502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82" tIns="26782" rIns="26782" bIns="26782" numCol="1" anchor="t" anchorCtr="0" compatLnSpc="1">
            <a:prstTxWarp prst="textNoShape">
              <a:avLst/>
            </a:prstTxWarp>
          </a:bodyPr>
          <a:lstStyle/>
          <a:p>
            <a:pPr lvl="0"/>
            <a:r>
              <a:rPr lang="fr-CA">
                <a:sym typeface="Calibri" charset="0"/>
              </a:rPr>
              <a:t>Cliquez pour modifier les styles du texte du masque</a:t>
            </a:r>
          </a:p>
          <a:p>
            <a:pPr lvl="1"/>
            <a:r>
              <a:rPr lang="fr-CA">
                <a:sym typeface="Calibri" charset="0"/>
              </a:rPr>
              <a:t>Deuxième niveau</a:t>
            </a:r>
          </a:p>
          <a:p>
            <a:pPr lvl="2"/>
            <a:r>
              <a:rPr lang="fr-CA">
                <a:sym typeface="Calibri" charset="0"/>
              </a:rPr>
              <a:t>Troisième niveau</a:t>
            </a:r>
          </a:p>
          <a:p>
            <a:pPr lvl="3"/>
            <a:r>
              <a:rPr lang="fr-CA">
                <a:sym typeface="Calibri" charset="0"/>
              </a:rPr>
              <a:t>Quatrième niveau</a:t>
            </a:r>
          </a:p>
          <a:p>
            <a:pPr lvl="4"/>
            <a:r>
              <a:rPr lang="fr-CA">
                <a:sym typeface="Calibri" charset="0"/>
              </a:rPr>
              <a:t>Cinquième niveau</a:t>
            </a:r>
            <a:endParaRPr lang="en-US">
              <a:sym typeface="Calibri" charset="0"/>
            </a:endParaRPr>
          </a:p>
        </p:txBody>
      </p:sp>
      <p:sp>
        <p:nvSpPr>
          <p:cNvPr id="1027" name="Text Box 3"/>
          <p:cNvSpPr txBox="1">
            <a:spLocks noGrp="1" noChangeArrowheads="1"/>
          </p:cNvSpPr>
          <p:nvPr>
            <p:ph type="sldNum" sz="quarter" idx="4"/>
          </p:nvPr>
        </p:nvSpPr>
        <p:spPr bwMode="auto">
          <a:xfrm>
            <a:off x="11328799" y="6516440"/>
            <a:ext cx="253008" cy="2053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64277" tIns="32139" rIns="64277" bIns="32139" numCol="1" anchor="ctr" anchorCtr="0" compatLnSpc="1">
            <a:prstTxWarp prst="textNoShape">
              <a:avLst/>
            </a:prstTxWarp>
          </a:bodyPr>
          <a:lstStyle>
            <a:lvl1pPr algn="r">
              <a:defRPr sz="1000">
                <a:solidFill>
                  <a:srgbClr val="878787"/>
                </a:solidFill>
                <a:latin typeface="+mn-lt"/>
                <a:ea typeface="ＭＳ Ｐゴシック" charset="0"/>
                <a:cs typeface="Calibri" charset="0"/>
                <a:sym typeface="Calibri"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pPr>
              <a:defRPr/>
            </a:pPr>
            <a:fld id="{1309E30A-ACFA-414E-86D4-A32B40A693AC}"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hf hdr="0" ftr="0" dt="0"/>
  <p:txStyles>
    <p:titleStyle>
      <a:lvl1pPr marL="1205217" algn="l" rtl="0" eaLnBrk="1" fontAlgn="base" hangingPunct="1">
        <a:spcBef>
          <a:spcPct val="0"/>
        </a:spcBef>
        <a:spcAft>
          <a:spcPct val="0"/>
        </a:spcAft>
        <a:defRPr sz="3400">
          <a:solidFill>
            <a:srgbClr val="FFFFFF"/>
          </a:solidFill>
          <a:latin typeface="+mj-lt"/>
          <a:ea typeface="+mj-ea"/>
          <a:cs typeface="+mj-cs"/>
          <a:sym typeface="Calibri" charset="0"/>
        </a:defRPr>
      </a:lvl1pPr>
      <a:lvl2pPr marL="1205217"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marL="1205217"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marL="1205217"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marL="1205217"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1526610"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1848001"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2169393"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2490782"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p:titleStyle>
    <p:bodyStyle>
      <a:lvl1pPr algn="l" rtl="0" eaLnBrk="1" fontAlgn="base" hangingPunct="1">
        <a:spcBef>
          <a:spcPts val="703"/>
        </a:spcBef>
        <a:spcAft>
          <a:spcPct val="0"/>
        </a:spcAft>
        <a:defRPr sz="2100">
          <a:solidFill>
            <a:srgbClr val="878787"/>
          </a:solidFill>
          <a:latin typeface="+mn-lt"/>
          <a:ea typeface="+mn-ea"/>
          <a:cs typeface="+mn-cs"/>
          <a:sym typeface="Calibri" charset="0"/>
        </a:defRPr>
      </a:lvl1pPr>
      <a:lvl2pPr marL="428522" algn="l" rtl="0" eaLnBrk="1" fontAlgn="base" hangingPunct="1">
        <a:spcBef>
          <a:spcPts val="562"/>
        </a:spcBef>
        <a:spcAft>
          <a:spcPct val="0"/>
        </a:spcAft>
        <a:defRPr sz="2000">
          <a:solidFill>
            <a:srgbClr val="878787"/>
          </a:solidFill>
          <a:latin typeface="+mn-lt"/>
          <a:ea typeface="+mn-ea"/>
          <a:cs typeface="+mn-cs"/>
          <a:sym typeface="Calibri" charset="0"/>
        </a:defRPr>
      </a:lvl2pPr>
      <a:lvl3pPr marL="883828" algn="l" rtl="0" eaLnBrk="1" fontAlgn="base" hangingPunct="1">
        <a:spcBef>
          <a:spcPts val="492"/>
        </a:spcBef>
        <a:spcAft>
          <a:spcPct val="0"/>
        </a:spcAft>
        <a:defRPr>
          <a:solidFill>
            <a:srgbClr val="878787"/>
          </a:solidFill>
          <a:latin typeface="+mn-lt"/>
          <a:ea typeface="+mn-ea"/>
          <a:cs typeface="+mn-cs"/>
          <a:sym typeface="Calibri" charset="0"/>
        </a:defRPr>
      </a:lvl3pPr>
      <a:lvl4pPr marL="1348059" algn="l" rtl="0" eaLnBrk="1" fontAlgn="base" hangingPunct="1">
        <a:spcBef>
          <a:spcPts val="422"/>
        </a:spcBef>
        <a:spcAft>
          <a:spcPct val="0"/>
        </a:spcAft>
        <a:defRPr sz="1100">
          <a:solidFill>
            <a:srgbClr val="878787"/>
          </a:solidFill>
          <a:latin typeface="+mn-lt"/>
          <a:ea typeface="+mn-ea"/>
          <a:cs typeface="+mn-cs"/>
          <a:sym typeface="Calibri" charset="0"/>
        </a:defRPr>
      </a:lvl4pPr>
      <a:lvl5pPr marL="1803364" algn="l" rtl="0" eaLnBrk="1" fontAlgn="base" hangingPunct="1">
        <a:spcBef>
          <a:spcPts val="422"/>
        </a:spcBef>
        <a:spcAft>
          <a:spcPct val="0"/>
        </a:spcAft>
        <a:defRPr sz="1100">
          <a:solidFill>
            <a:srgbClr val="878787"/>
          </a:solidFill>
          <a:latin typeface="+mn-lt"/>
          <a:ea typeface="+mn-ea"/>
          <a:cs typeface="+mn-cs"/>
          <a:sym typeface="Calibri" charset="0"/>
        </a:defRPr>
      </a:lvl5pPr>
      <a:lvl6pPr marL="2124754" algn="l" rtl="0" eaLnBrk="1" fontAlgn="base" hangingPunct="1">
        <a:spcBef>
          <a:spcPts val="422"/>
        </a:spcBef>
        <a:spcAft>
          <a:spcPct val="0"/>
        </a:spcAft>
        <a:defRPr sz="1100">
          <a:solidFill>
            <a:srgbClr val="878787"/>
          </a:solidFill>
          <a:latin typeface="+mn-lt"/>
          <a:ea typeface="+mn-ea"/>
          <a:cs typeface="+mn-cs"/>
          <a:sym typeface="Calibri" charset="0"/>
        </a:defRPr>
      </a:lvl6pPr>
      <a:lvl7pPr marL="2446147" algn="l" rtl="0" eaLnBrk="1" fontAlgn="base" hangingPunct="1">
        <a:spcBef>
          <a:spcPts val="422"/>
        </a:spcBef>
        <a:spcAft>
          <a:spcPct val="0"/>
        </a:spcAft>
        <a:defRPr sz="1100">
          <a:solidFill>
            <a:srgbClr val="878787"/>
          </a:solidFill>
          <a:latin typeface="+mn-lt"/>
          <a:ea typeface="+mn-ea"/>
          <a:cs typeface="+mn-cs"/>
          <a:sym typeface="Calibri" charset="0"/>
        </a:defRPr>
      </a:lvl7pPr>
      <a:lvl8pPr marL="2767537" algn="l" rtl="0" eaLnBrk="1" fontAlgn="base" hangingPunct="1">
        <a:spcBef>
          <a:spcPts val="422"/>
        </a:spcBef>
        <a:spcAft>
          <a:spcPct val="0"/>
        </a:spcAft>
        <a:defRPr sz="1100">
          <a:solidFill>
            <a:srgbClr val="878787"/>
          </a:solidFill>
          <a:latin typeface="+mn-lt"/>
          <a:ea typeface="+mn-ea"/>
          <a:cs typeface="+mn-cs"/>
          <a:sym typeface="Calibri" charset="0"/>
        </a:defRPr>
      </a:lvl8pPr>
      <a:lvl9pPr marL="3088930" algn="l" rtl="0" eaLnBrk="1" fontAlgn="base" hangingPunct="1">
        <a:spcBef>
          <a:spcPts val="422"/>
        </a:spcBef>
        <a:spcAft>
          <a:spcPct val="0"/>
        </a:spcAft>
        <a:defRPr sz="1100">
          <a:solidFill>
            <a:srgbClr val="878787"/>
          </a:solidFill>
          <a:latin typeface="+mn-lt"/>
          <a:ea typeface="+mn-ea"/>
          <a:cs typeface="+mn-cs"/>
          <a:sym typeface="Calibri" charset="0"/>
        </a:defRPr>
      </a:lvl9pPr>
    </p:bodyStyle>
    <p:otherStyle>
      <a:defPPr>
        <a:defRPr lang="fr-FR"/>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
          <p:cNvSpPr>
            <a:spLocks/>
          </p:cNvSpPr>
          <p:nvPr/>
        </p:nvSpPr>
        <p:spPr bwMode="auto">
          <a:xfrm>
            <a:off x="107157" y="36748"/>
            <a:ext cx="9445227" cy="750094"/>
          </a:xfrm>
          <a:prstGeom prst="rect">
            <a:avLst/>
          </a:prstGeom>
          <a:solidFill>
            <a:schemeClr val="accent1"/>
          </a:solidFill>
          <a:ln w="9525" cap="flat">
            <a:solidFill>
              <a:srgbClr val="4A7DBB"/>
            </a:solidFill>
            <a:prstDash val="solid"/>
            <a:round/>
            <a:headEnd type="none" w="med" len="med"/>
            <a:tailEnd type="none" w="med" len="med"/>
          </a:ln>
          <a:effectLst/>
        </p:spPr>
        <p:txBody>
          <a:bodyPr lIns="0" tIns="0" rIns="0" bIns="0"/>
          <a:lstStyle/>
          <a:p>
            <a:endParaRPr lang="en-US" sz="1200"/>
          </a:p>
        </p:txBody>
      </p:sp>
      <p:sp>
        <p:nvSpPr>
          <p:cNvPr id="2049" name="Rectangle 1"/>
          <p:cNvSpPr>
            <a:spLocks noGrp="1" noChangeArrowheads="1"/>
          </p:cNvSpPr>
          <p:nvPr>
            <p:ph type="title"/>
          </p:nvPr>
        </p:nvSpPr>
        <p:spPr bwMode="auto">
          <a:xfrm>
            <a:off x="239350" y="80367"/>
            <a:ext cx="9907101" cy="73223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26780" tIns="26780" rIns="26780" bIns="26780" numCol="1" anchor="t" anchorCtr="0" compatLnSpc="1">
            <a:prstTxWarp prst="textNoShape">
              <a:avLst/>
            </a:prstTxWarp>
          </a:bodyPr>
          <a:lstStyle/>
          <a:p>
            <a:pPr lvl="0"/>
            <a:r>
              <a:rPr lang="fr-CA" dirty="0">
                <a:sym typeface="Calibri" charset="0"/>
              </a:rPr>
              <a:t>Cliquez et modifiez le titre</a:t>
            </a:r>
            <a:endParaRPr lang="en-US" dirty="0">
              <a:sym typeface="Calibri" charset="0"/>
            </a:endParaRPr>
          </a:p>
        </p:txBody>
      </p:sp>
      <p:sp>
        <p:nvSpPr>
          <p:cNvPr id="2050" name="Rectangle 2"/>
          <p:cNvSpPr>
            <a:spLocks noGrp="1" noChangeArrowheads="1"/>
          </p:cNvSpPr>
          <p:nvPr>
            <p:ph type="body" idx="1"/>
          </p:nvPr>
        </p:nvSpPr>
        <p:spPr bwMode="auto">
          <a:xfrm>
            <a:off x="119070" y="928687"/>
            <a:ext cx="11941969" cy="58042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80" tIns="26780" rIns="26780" bIns="26780" numCol="1" anchor="t" anchorCtr="0" compatLnSpc="1">
            <a:prstTxWarp prst="textNoShape">
              <a:avLst/>
            </a:prstTxWarp>
          </a:bodyPr>
          <a:lstStyle/>
          <a:p>
            <a:pPr lvl="0"/>
            <a:r>
              <a:rPr lang="fr-CA" dirty="0">
                <a:sym typeface="Calibri" charset="0"/>
              </a:rPr>
              <a:t>Cliquez pour modifier les styles du texte du masque</a:t>
            </a:r>
          </a:p>
          <a:p>
            <a:pPr lvl="1"/>
            <a:r>
              <a:rPr lang="fr-CA" dirty="0">
                <a:sym typeface="Calibri" charset="0"/>
              </a:rPr>
              <a:t>Deuxième niveau</a:t>
            </a:r>
          </a:p>
          <a:p>
            <a:pPr lvl="2"/>
            <a:r>
              <a:rPr lang="fr-CA" dirty="0">
                <a:sym typeface="Calibri" charset="0"/>
              </a:rPr>
              <a:t>Troisième niveau</a:t>
            </a:r>
          </a:p>
          <a:p>
            <a:pPr lvl="3"/>
            <a:r>
              <a:rPr lang="fr-CA" dirty="0">
                <a:sym typeface="Calibri" charset="0"/>
              </a:rPr>
              <a:t>Quatrième niveau</a:t>
            </a:r>
          </a:p>
          <a:p>
            <a:pPr lvl="4"/>
            <a:r>
              <a:rPr lang="fr-CA" dirty="0">
                <a:sym typeface="Calibri" charset="0"/>
              </a:rPr>
              <a:t>Cinquième niveau</a:t>
            </a:r>
            <a:endParaRPr lang="en-US" dirty="0">
              <a:sym typeface="Calibri" charset="0"/>
            </a:endParaRPr>
          </a:p>
        </p:txBody>
      </p:sp>
      <p:sp>
        <p:nvSpPr>
          <p:cNvPr id="2051" name="Text Box 3"/>
          <p:cNvSpPr txBox="1">
            <a:spLocks noGrp="1" noChangeArrowheads="1"/>
          </p:cNvSpPr>
          <p:nvPr>
            <p:ph type="sldNum" sz="quarter" idx="4"/>
          </p:nvPr>
        </p:nvSpPr>
        <p:spPr bwMode="auto">
          <a:xfrm>
            <a:off x="11328799" y="6516440"/>
            <a:ext cx="253008" cy="2053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64274" tIns="32137" rIns="64274" bIns="32137" numCol="1" anchor="ctr" anchorCtr="0" compatLnSpc="1">
            <a:prstTxWarp prst="textNoShape">
              <a:avLst/>
            </a:prstTxWarp>
          </a:bodyPr>
          <a:lstStyle>
            <a:lvl1pPr algn="r">
              <a:defRPr sz="1000">
                <a:solidFill>
                  <a:srgbClr val="878787"/>
                </a:solidFill>
                <a:latin typeface="+mn-lt"/>
                <a:ea typeface="ＭＳ Ｐゴシック" charset="0"/>
                <a:cs typeface="Calibri" charset="0"/>
                <a:sym typeface="Calibri"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fld id="{94615B0D-4231-3E4F-80E9-C3E80B2B75AC}" type="slidenum">
              <a:rPr lang="en-US"/>
              <a:pPr/>
              <a:t>‹n°›</a:t>
            </a:fld>
            <a:endParaRPr lang="en-US"/>
          </a:p>
        </p:txBody>
      </p:sp>
      <p:pic>
        <p:nvPicPr>
          <p:cNvPr id="7" name="Image 1">
            <a:extLst>
              <a:ext uri="{FF2B5EF4-FFF2-40B4-BE49-F238E27FC236}">
                <a16:creationId xmlns:a16="http://schemas.microsoft.com/office/drawing/2014/main" id="{18EFFBC8-11B5-6840-820B-D932D842AAD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08343" y="50601"/>
            <a:ext cx="2476500"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hf hdr="0" ftr="0" dt="0"/>
  <p:txStyles>
    <p:titleStyle>
      <a:lvl1pPr algn="l" rtl="0" eaLnBrk="1" fontAlgn="base" hangingPunct="1">
        <a:spcBef>
          <a:spcPct val="0"/>
        </a:spcBef>
        <a:spcAft>
          <a:spcPct val="0"/>
        </a:spcAft>
        <a:defRPr sz="3400">
          <a:solidFill>
            <a:srgbClr val="FFFFFF"/>
          </a:solidFill>
          <a:latin typeface="+mj-lt"/>
          <a:ea typeface="+mj-ea"/>
          <a:cs typeface="+mj-cs"/>
          <a:sym typeface="Calibri" charset="0"/>
        </a:defRPr>
      </a:lvl1pPr>
      <a:lvl2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32137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642750"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96412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1285500"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p:titleStyle>
    <p:bodyStyle>
      <a:lvl1pPr marL="241032" indent="-241032" algn="l" rtl="0" eaLnBrk="1" fontAlgn="base" hangingPunct="1">
        <a:spcBef>
          <a:spcPts val="703"/>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1pPr>
      <a:lvl2pPr marL="495451" indent="-200859" algn="l" rtl="0" eaLnBrk="1" fontAlgn="base" hangingPunct="1">
        <a:spcBef>
          <a:spcPts val="562"/>
        </a:spcBef>
        <a:spcAft>
          <a:spcPct val="0"/>
        </a:spcAft>
        <a:buSzPct val="100000"/>
        <a:buFont typeface="Arial" charset="0"/>
        <a:buChar char="–"/>
        <a:defRPr sz="2000">
          <a:solidFill>
            <a:schemeClr val="tx1"/>
          </a:solidFill>
          <a:latin typeface="+mn-lt"/>
          <a:ea typeface="+mn-ea"/>
          <a:cs typeface="+mn-cs"/>
          <a:sym typeface="Calibri" charset="0"/>
        </a:defRPr>
      </a:lvl2pPr>
      <a:lvl3pPr marL="776656" indent="-160688" algn="l" rtl="0" eaLnBrk="1" fontAlgn="base" hangingPunct="1">
        <a:spcBef>
          <a:spcPts val="492"/>
        </a:spcBef>
        <a:spcAft>
          <a:spcPct val="0"/>
        </a:spcAft>
        <a:buClr>
          <a:srgbClr val="000000"/>
        </a:buClr>
        <a:buSzPct val="100000"/>
        <a:buFont typeface="Arial" charset="0"/>
        <a:buChar char="•"/>
        <a:defRPr sz="1700">
          <a:solidFill>
            <a:schemeClr val="tx1"/>
          </a:solidFill>
          <a:latin typeface="+mn-lt"/>
          <a:ea typeface="+mn-ea"/>
          <a:cs typeface="+mn-cs"/>
          <a:sym typeface="Calibri" charset="0"/>
        </a:defRPr>
      </a:lvl3pPr>
      <a:lvl4pPr marL="1098032"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4pPr>
      <a:lvl5pPr marL="1419406"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5pPr>
      <a:lvl6pPr marL="1740782"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6pPr>
      <a:lvl7pPr marL="2062156"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7pPr>
      <a:lvl8pPr marL="2383532"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8pPr>
      <a:lvl9pPr marL="2704907" indent="-160688"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9pPr>
    </p:bodyStyle>
    <p:otherStyle>
      <a:defPPr>
        <a:defRPr lang="fr-FR"/>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50094" y="339330"/>
            <a:ext cx="10941844" cy="3178969"/>
          </a:xfrm>
          <a:prstGeom prst="rect">
            <a:avLst/>
          </a:prstGeom>
          <a:solidFill>
            <a:schemeClr val="accent1"/>
          </a:solidFill>
          <a:ln>
            <a:noFill/>
          </a:ln>
          <a:effectLst>
            <a:outerShdw blurRad="127000" dist="114299" dir="7499982" algn="ctr" rotWithShape="0">
              <a:schemeClr val="bg2">
                <a:alpha val="50000"/>
              </a:schemeClr>
            </a:outerShdw>
          </a:effectLst>
          <a:extLst>
            <a:ext uri="{91240B29-F687-4f45-9708-019B960494DF}">
              <a14:hiddenLine xmlns=""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26784" tIns="26784" rIns="26784" bIns="26784" numCol="1" anchor="t" anchorCtr="0" compatLnSpc="1">
            <a:prstTxWarp prst="textNoShape">
              <a:avLst/>
            </a:prstTxWarp>
          </a:bodyPr>
          <a:lstStyle/>
          <a:p>
            <a:pPr lvl="0"/>
            <a:r>
              <a:rPr lang="fr-CA">
                <a:sym typeface="Calibri" charset="0"/>
              </a:rPr>
              <a:t>Cliquez et modifiez le titre</a:t>
            </a:r>
            <a:endParaRPr lang="en-US">
              <a:sym typeface="Calibri" charset="0"/>
            </a:endParaRPr>
          </a:p>
        </p:txBody>
      </p:sp>
      <p:sp>
        <p:nvSpPr>
          <p:cNvPr id="1026" name="Rectangle 2"/>
          <p:cNvSpPr>
            <a:spLocks noGrp="1" noChangeArrowheads="1"/>
          </p:cNvSpPr>
          <p:nvPr>
            <p:ph type="body" idx="1"/>
          </p:nvPr>
        </p:nvSpPr>
        <p:spPr bwMode="auto">
          <a:xfrm>
            <a:off x="2405063" y="3875485"/>
            <a:ext cx="7620000" cy="17502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84" tIns="26784" rIns="26784" bIns="26784" numCol="1" anchor="t" anchorCtr="0" compatLnSpc="1">
            <a:prstTxWarp prst="textNoShape">
              <a:avLst/>
            </a:prstTxWarp>
          </a:bodyPr>
          <a:lstStyle/>
          <a:p>
            <a:pPr lvl="0"/>
            <a:r>
              <a:rPr lang="fr-CA">
                <a:sym typeface="Calibri" charset="0"/>
              </a:rPr>
              <a:t>Cliquez pour modifier les styles du texte du masque</a:t>
            </a:r>
          </a:p>
          <a:p>
            <a:pPr lvl="1"/>
            <a:r>
              <a:rPr lang="fr-CA">
                <a:sym typeface="Calibri" charset="0"/>
              </a:rPr>
              <a:t>Deuxième niveau</a:t>
            </a:r>
          </a:p>
          <a:p>
            <a:pPr lvl="2"/>
            <a:r>
              <a:rPr lang="fr-CA">
                <a:sym typeface="Calibri" charset="0"/>
              </a:rPr>
              <a:t>Troisième niveau</a:t>
            </a:r>
          </a:p>
          <a:p>
            <a:pPr lvl="3"/>
            <a:r>
              <a:rPr lang="fr-CA">
                <a:sym typeface="Calibri" charset="0"/>
              </a:rPr>
              <a:t>Quatrième niveau</a:t>
            </a:r>
          </a:p>
          <a:p>
            <a:pPr lvl="4"/>
            <a:r>
              <a:rPr lang="fr-CA">
                <a:sym typeface="Calibri" charset="0"/>
              </a:rPr>
              <a:t>Cinquième niveau</a:t>
            </a:r>
            <a:endParaRPr lang="en-US">
              <a:sym typeface="Calibri" charset="0"/>
            </a:endParaRPr>
          </a:p>
        </p:txBody>
      </p:sp>
      <p:sp>
        <p:nvSpPr>
          <p:cNvPr id="1027" name="Text Box 3"/>
          <p:cNvSpPr txBox="1">
            <a:spLocks noGrp="1" noChangeArrowheads="1"/>
          </p:cNvSpPr>
          <p:nvPr>
            <p:ph type="sldNum" sz="quarter" idx="4"/>
          </p:nvPr>
        </p:nvSpPr>
        <p:spPr bwMode="auto">
          <a:xfrm>
            <a:off x="11328799" y="6516440"/>
            <a:ext cx="253008" cy="2053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64281" tIns="32140" rIns="64281" bIns="32140" numCol="1" anchor="ctr" anchorCtr="0" compatLnSpc="1">
            <a:prstTxWarp prst="textNoShape">
              <a:avLst/>
            </a:prstTxWarp>
          </a:bodyPr>
          <a:lstStyle>
            <a:lvl1pPr algn="r">
              <a:defRPr sz="1000">
                <a:solidFill>
                  <a:srgbClr val="878787"/>
                </a:solidFill>
                <a:latin typeface="+mn-lt"/>
                <a:ea typeface="ＭＳ Ｐゴシック" charset="0"/>
                <a:cs typeface="Calibri" charset="0"/>
                <a:sym typeface="Calibri"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pPr>
              <a:defRPr/>
            </a:pPr>
            <a:fld id="{1309E30A-ACFA-414E-86D4-A32B40A693AC}"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hdr="0" ftr="0" dt="0"/>
  <p:txStyles>
    <p:titleStyle>
      <a:lvl1pPr marL="1205279" algn="l" rtl="0" eaLnBrk="1" fontAlgn="base" hangingPunct="1">
        <a:spcBef>
          <a:spcPct val="0"/>
        </a:spcBef>
        <a:spcAft>
          <a:spcPct val="0"/>
        </a:spcAft>
        <a:defRPr sz="3400">
          <a:solidFill>
            <a:srgbClr val="FFFFFF"/>
          </a:solidFill>
          <a:latin typeface="+mj-lt"/>
          <a:ea typeface="+mj-ea"/>
          <a:cs typeface="+mj-cs"/>
          <a:sym typeface="Calibri" charset="0"/>
        </a:defRPr>
      </a:lvl1pPr>
      <a:lvl2pPr marL="1205279"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marL="1205279"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marL="1205279"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marL="1205279"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1526688"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1848096"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216950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2490910"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p:titleStyle>
    <p:bodyStyle>
      <a:lvl1pPr algn="l" rtl="0" eaLnBrk="1" fontAlgn="base" hangingPunct="1">
        <a:spcBef>
          <a:spcPts val="703"/>
        </a:spcBef>
        <a:spcAft>
          <a:spcPct val="0"/>
        </a:spcAft>
        <a:defRPr sz="2100">
          <a:solidFill>
            <a:srgbClr val="878787"/>
          </a:solidFill>
          <a:latin typeface="+mn-lt"/>
          <a:ea typeface="+mn-ea"/>
          <a:cs typeface="+mn-cs"/>
          <a:sym typeface="Calibri" charset="0"/>
        </a:defRPr>
      </a:lvl1pPr>
      <a:lvl2pPr marL="428544" algn="l" rtl="0" eaLnBrk="1" fontAlgn="base" hangingPunct="1">
        <a:spcBef>
          <a:spcPts val="562"/>
        </a:spcBef>
        <a:spcAft>
          <a:spcPct val="0"/>
        </a:spcAft>
        <a:defRPr sz="2000">
          <a:solidFill>
            <a:srgbClr val="878787"/>
          </a:solidFill>
          <a:latin typeface="+mn-lt"/>
          <a:ea typeface="+mn-ea"/>
          <a:cs typeface="+mn-cs"/>
          <a:sym typeface="Calibri" charset="0"/>
        </a:defRPr>
      </a:lvl2pPr>
      <a:lvl3pPr marL="883873" algn="l" rtl="0" eaLnBrk="1" fontAlgn="base" hangingPunct="1">
        <a:spcBef>
          <a:spcPts val="492"/>
        </a:spcBef>
        <a:spcAft>
          <a:spcPct val="0"/>
        </a:spcAft>
        <a:defRPr>
          <a:solidFill>
            <a:srgbClr val="878787"/>
          </a:solidFill>
          <a:latin typeface="+mn-lt"/>
          <a:ea typeface="+mn-ea"/>
          <a:cs typeface="+mn-cs"/>
          <a:sym typeface="Calibri" charset="0"/>
        </a:defRPr>
      </a:lvl3pPr>
      <a:lvl4pPr marL="1348128" algn="l" rtl="0" eaLnBrk="1" fontAlgn="base" hangingPunct="1">
        <a:spcBef>
          <a:spcPts val="422"/>
        </a:spcBef>
        <a:spcAft>
          <a:spcPct val="0"/>
        </a:spcAft>
        <a:defRPr sz="1100">
          <a:solidFill>
            <a:srgbClr val="878787"/>
          </a:solidFill>
          <a:latin typeface="+mn-lt"/>
          <a:ea typeface="+mn-ea"/>
          <a:cs typeface="+mn-cs"/>
          <a:sym typeface="Calibri" charset="0"/>
        </a:defRPr>
      </a:lvl4pPr>
      <a:lvl5pPr marL="1803456" algn="l" rtl="0" eaLnBrk="1" fontAlgn="base" hangingPunct="1">
        <a:spcBef>
          <a:spcPts val="422"/>
        </a:spcBef>
        <a:spcAft>
          <a:spcPct val="0"/>
        </a:spcAft>
        <a:defRPr sz="1100">
          <a:solidFill>
            <a:srgbClr val="878787"/>
          </a:solidFill>
          <a:latin typeface="+mn-lt"/>
          <a:ea typeface="+mn-ea"/>
          <a:cs typeface="+mn-cs"/>
          <a:sym typeface="Calibri" charset="0"/>
        </a:defRPr>
      </a:lvl5pPr>
      <a:lvl6pPr marL="2124863" algn="l" rtl="0" eaLnBrk="1" fontAlgn="base" hangingPunct="1">
        <a:spcBef>
          <a:spcPts val="422"/>
        </a:spcBef>
        <a:spcAft>
          <a:spcPct val="0"/>
        </a:spcAft>
        <a:defRPr sz="1100">
          <a:solidFill>
            <a:srgbClr val="878787"/>
          </a:solidFill>
          <a:latin typeface="+mn-lt"/>
          <a:ea typeface="+mn-ea"/>
          <a:cs typeface="+mn-cs"/>
          <a:sym typeface="Calibri" charset="0"/>
        </a:defRPr>
      </a:lvl6pPr>
      <a:lvl7pPr marL="2446272" algn="l" rtl="0" eaLnBrk="1" fontAlgn="base" hangingPunct="1">
        <a:spcBef>
          <a:spcPts val="422"/>
        </a:spcBef>
        <a:spcAft>
          <a:spcPct val="0"/>
        </a:spcAft>
        <a:defRPr sz="1100">
          <a:solidFill>
            <a:srgbClr val="878787"/>
          </a:solidFill>
          <a:latin typeface="+mn-lt"/>
          <a:ea typeface="+mn-ea"/>
          <a:cs typeface="+mn-cs"/>
          <a:sym typeface="Calibri" charset="0"/>
        </a:defRPr>
      </a:lvl7pPr>
      <a:lvl8pPr marL="2767679" algn="l" rtl="0" eaLnBrk="1" fontAlgn="base" hangingPunct="1">
        <a:spcBef>
          <a:spcPts val="422"/>
        </a:spcBef>
        <a:spcAft>
          <a:spcPct val="0"/>
        </a:spcAft>
        <a:defRPr sz="1100">
          <a:solidFill>
            <a:srgbClr val="878787"/>
          </a:solidFill>
          <a:latin typeface="+mn-lt"/>
          <a:ea typeface="+mn-ea"/>
          <a:cs typeface="+mn-cs"/>
          <a:sym typeface="Calibri" charset="0"/>
        </a:defRPr>
      </a:lvl8pPr>
      <a:lvl9pPr marL="3089088" algn="l" rtl="0" eaLnBrk="1" fontAlgn="base" hangingPunct="1">
        <a:spcBef>
          <a:spcPts val="422"/>
        </a:spcBef>
        <a:spcAft>
          <a:spcPct val="0"/>
        </a:spcAft>
        <a:defRPr sz="1100">
          <a:solidFill>
            <a:srgbClr val="878787"/>
          </a:solidFill>
          <a:latin typeface="+mn-lt"/>
          <a:ea typeface="+mn-ea"/>
          <a:cs typeface="+mn-cs"/>
          <a:sym typeface="Calibri" charset="0"/>
        </a:defRPr>
      </a:lvl9pPr>
    </p:bodyStyle>
    <p:otherStyle>
      <a:defPPr>
        <a:defRPr lang="fr-FR"/>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
          <p:cNvSpPr>
            <a:spLocks/>
          </p:cNvSpPr>
          <p:nvPr/>
        </p:nvSpPr>
        <p:spPr bwMode="auto">
          <a:xfrm>
            <a:off x="107158" y="36748"/>
            <a:ext cx="10174309" cy="750094"/>
          </a:xfrm>
          <a:prstGeom prst="rect">
            <a:avLst/>
          </a:prstGeom>
          <a:solidFill>
            <a:schemeClr val="accent1"/>
          </a:solidFill>
          <a:ln w="9525" cap="flat">
            <a:solidFill>
              <a:srgbClr val="4A7DBB"/>
            </a:solidFill>
            <a:prstDash val="solid"/>
            <a:round/>
            <a:headEnd type="none" w="med" len="med"/>
            <a:tailEnd type="none" w="med" len="med"/>
          </a:ln>
          <a:effectLst>
            <a:outerShdw blurRad="127000" dist="114299" dir="7499982" algn="ctr" rotWithShape="0">
              <a:schemeClr val="bg2">
                <a:alpha val="50000"/>
              </a:schemeClr>
            </a:outerShdw>
          </a:effectLst>
        </p:spPr>
        <p:txBody>
          <a:bodyPr lIns="0" tIns="0" rIns="0" bIns="0"/>
          <a:lstStyle/>
          <a:p>
            <a:endParaRPr lang="en-US" sz="1200"/>
          </a:p>
        </p:txBody>
      </p:sp>
      <p:sp>
        <p:nvSpPr>
          <p:cNvPr id="2049" name="Rectangle 1"/>
          <p:cNvSpPr>
            <a:spLocks noGrp="1" noChangeArrowheads="1"/>
          </p:cNvSpPr>
          <p:nvPr>
            <p:ph type="title"/>
          </p:nvPr>
        </p:nvSpPr>
        <p:spPr bwMode="auto">
          <a:xfrm>
            <a:off x="154782" y="80367"/>
            <a:ext cx="9991669" cy="732234"/>
          </a:xfrm>
          <a:prstGeom prst="rect">
            <a:avLst/>
          </a:prstGeom>
          <a:noFill/>
          <a:ln>
            <a:noFill/>
          </a:ln>
          <a:effectLst>
            <a:outerShdw blurRad="127000" dist="76199" dir="7499991"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26782" tIns="26782" rIns="26782" bIns="26782" numCol="1" anchor="t" anchorCtr="0" compatLnSpc="1">
            <a:prstTxWarp prst="textNoShape">
              <a:avLst/>
            </a:prstTxWarp>
          </a:bodyPr>
          <a:lstStyle/>
          <a:p>
            <a:pPr lvl="0"/>
            <a:r>
              <a:rPr lang="fr-CA">
                <a:sym typeface="Calibri" charset="0"/>
              </a:rPr>
              <a:t>Cliquez et modifiez le titre</a:t>
            </a:r>
            <a:endParaRPr lang="en-US">
              <a:sym typeface="Calibri" charset="0"/>
            </a:endParaRPr>
          </a:p>
        </p:txBody>
      </p:sp>
      <p:sp>
        <p:nvSpPr>
          <p:cNvPr id="2050" name="Rectangle 2"/>
          <p:cNvSpPr>
            <a:spLocks noGrp="1" noChangeArrowheads="1"/>
          </p:cNvSpPr>
          <p:nvPr>
            <p:ph type="body" idx="1"/>
          </p:nvPr>
        </p:nvSpPr>
        <p:spPr bwMode="auto">
          <a:xfrm>
            <a:off x="119069" y="928687"/>
            <a:ext cx="11941969" cy="58042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26782" tIns="26782" rIns="26782" bIns="26782" numCol="1" anchor="t" anchorCtr="0" compatLnSpc="1">
            <a:prstTxWarp prst="textNoShape">
              <a:avLst/>
            </a:prstTxWarp>
          </a:bodyPr>
          <a:lstStyle/>
          <a:p>
            <a:pPr lvl="0"/>
            <a:r>
              <a:rPr lang="fr-CA">
                <a:sym typeface="Calibri" charset="0"/>
              </a:rPr>
              <a:t>Cliquez pour modifier les styles du texte du masque</a:t>
            </a:r>
          </a:p>
          <a:p>
            <a:pPr lvl="1"/>
            <a:r>
              <a:rPr lang="fr-CA">
                <a:sym typeface="Calibri" charset="0"/>
              </a:rPr>
              <a:t>Deuxième niveau</a:t>
            </a:r>
          </a:p>
          <a:p>
            <a:pPr lvl="2"/>
            <a:r>
              <a:rPr lang="fr-CA">
                <a:sym typeface="Calibri" charset="0"/>
              </a:rPr>
              <a:t>Troisième niveau</a:t>
            </a:r>
          </a:p>
          <a:p>
            <a:pPr lvl="3"/>
            <a:r>
              <a:rPr lang="fr-CA">
                <a:sym typeface="Calibri" charset="0"/>
              </a:rPr>
              <a:t>Quatrième niveau</a:t>
            </a:r>
          </a:p>
          <a:p>
            <a:pPr lvl="4"/>
            <a:r>
              <a:rPr lang="fr-CA">
                <a:sym typeface="Calibri" charset="0"/>
              </a:rPr>
              <a:t>Cinquième niveau</a:t>
            </a:r>
            <a:endParaRPr lang="en-US">
              <a:sym typeface="Calibri" charset="0"/>
            </a:endParaRPr>
          </a:p>
        </p:txBody>
      </p:sp>
      <p:sp>
        <p:nvSpPr>
          <p:cNvPr id="2051" name="Text Box 3"/>
          <p:cNvSpPr txBox="1">
            <a:spLocks noGrp="1" noChangeArrowheads="1"/>
          </p:cNvSpPr>
          <p:nvPr>
            <p:ph type="sldNum" sz="quarter" idx="4"/>
          </p:nvPr>
        </p:nvSpPr>
        <p:spPr bwMode="auto">
          <a:xfrm>
            <a:off x="11328799" y="6516440"/>
            <a:ext cx="253008" cy="2053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64277" tIns="32139" rIns="64277" bIns="32139" numCol="1" anchor="ctr" anchorCtr="0" compatLnSpc="1">
            <a:prstTxWarp prst="textNoShape">
              <a:avLst/>
            </a:prstTxWarp>
          </a:bodyPr>
          <a:lstStyle>
            <a:lvl1pPr algn="r">
              <a:defRPr sz="1000">
                <a:solidFill>
                  <a:srgbClr val="878787"/>
                </a:solidFill>
                <a:latin typeface="+mn-lt"/>
                <a:ea typeface="ＭＳ Ｐゴシック" charset="0"/>
                <a:cs typeface="Calibri" charset="0"/>
                <a:sym typeface="Calibri" charset="0"/>
              </a:defRPr>
            </a:lvl1pPr>
            <a:lvl2pPr algn="l">
              <a:defRPr sz="800">
                <a:solidFill>
                  <a:schemeClr val="tx1"/>
                </a:solidFill>
                <a:latin typeface="Gill Sans" charset="0"/>
                <a:ea typeface="ＭＳ Ｐゴシック" charset="0"/>
              </a:defRPr>
            </a:lvl2pPr>
            <a:lvl3pPr algn="l">
              <a:defRPr sz="800">
                <a:solidFill>
                  <a:schemeClr val="tx1"/>
                </a:solidFill>
                <a:latin typeface="Gill Sans" charset="0"/>
                <a:ea typeface="ＭＳ Ｐゴシック" charset="0"/>
              </a:defRPr>
            </a:lvl3pPr>
            <a:lvl4pPr algn="l">
              <a:defRPr sz="800">
                <a:solidFill>
                  <a:schemeClr val="tx1"/>
                </a:solidFill>
                <a:latin typeface="Gill Sans" charset="0"/>
                <a:ea typeface="ＭＳ Ｐゴシック" charset="0"/>
              </a:defRPr>
            </a:lvl4pPr>
            <a:lvl5pPr algn="l">
              <a:defRPr sz="800">
                <a:solidFill>
                  <a:schemeClr val="tx1"/>
                </a:solidFill>
                <a:latin typeface="Gill Sans" charset="0"/>
                <a:ea typeface="ＭＳ Ｐゴシック" charset="0"/>
              </a:defRPr>
            </a:lvl5pPr>
            <a:lvl6pPr fontAlgn="base">
              <a:spcBef>
                <a:spcPct val="0"/>
              </a:spcBef>
              <a:spcAft>
                <a:spcPct val="0"/>
              </a:spcAft>
              <a:defRPr sz="800">
                <a:solidFill>
                  <a:schemeClr val="tx1"/>
                </a:solidFill>
                <a:latin typeface="Gill Sans" charset="0"/>
                <a:ea typeface="ＭＳ Ｐゴシック" charset="0"/>
              </a:defRPr>
            </a:lvl6pPr>
            <a:lvl7pPr fontAlgn="base">
              <a:spcBef>
                <a:spcPct val="0"/>
              </a:spcBef>
              <a:spcAft>
                <a:spcPct val="0"/>
              </a:spcAft>
              <a:defRPr sz="800">
                <a:solidFill>
                  <a:schemeClr val="tx1"/>
                </a:solidFill>
                <a:latin typeface="Gill Sans" charset="0"/>
                <a:ea typeface="ＭＳ Ｐゴシック" charset="0"/>
              </a:defRPr>
            </a:lvl7pPr>
            <a:lvl8pPr fontAlgn="base">
              <a:spcBef>
                <a:spcPct val="0"/>
              </a:spcBef>
              <a:spcAft>
                <a:spcPct val="0"/>
              </a:spcAft>
              <a:defRPr sz="800">
                <a:solidFill>
                  <a:schemeClr val="tx1"/>
                </a:solidFill>
                <a:latin typeface="Gill Sans" charset="0"/>
                <a:ea typeface="ＭＳ Ｐゴシック" charset="0"/>
              </a:defRPr>
            </a:lvl8pPr>
            <a:lvl9pPr fontAlgn="base">
              <a:spcBef>
                <a:spcPct val="0"/>
              </a:spcBef>
              <a:spcAft>
                <a:spcPct val="0"/>
              </a:spcAft>
              <a:defRPr sz="800">
                <a:solidFill>
                  <a:schemeClr val="tx1"/>
                </a:solidFill>
                <a:latin typeface="Gill Sans" charset="0"/>
                <a:ea typeface="ＭＳ Ｐゴシック" charset="0"/>
              </a:defRPr>
            </a:lvl9pPr>
          </a:lstStyle>
          <a:p>
            <a:fld id="{94615B0D-4231-3E4F-80E9-C3E80B2B75AC}" type="slidenum">
              <a:rPr lang="en-US"/>
              <a:pPr/>
              <a:t>‹n°›</a:t>
            </a:fld>
            <a:endParaRPr lang="en-US"/>
          </a:p>
        </p:txBody>
      </p:sp>
      <p:pic>
        <p:nvPicPr>
          <p:cNvPr id="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16484" y="36753"/>
            <a:ext cx="1614785" cy="734467"/>
          </a:xfrm>
          <a:prstGeom prst="rect">
            <a:avLst/>
          </a:prstGeom>
          <a:noFill/>
          <a:ln>
            <a:noFill/>
          </a:ln>
          <a:effectLst>
            <a:outerShdw blurRad="127000" dist="76199" dir="7499991"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hdr="0" ftr="0" dt="0"/>
  <p:txStyles>
    <p:titleStyle>
      <a:lvl1pPr algn="l" rtl="0" eaLnBrk="1" fontAlgn="base" hangingPunct="1">
        <a:spcBef>
          <a:spcPct val="0"/>
        </a:spcBef>
        <a:spcAft>
          <a:spcPct val="0"/>
        </a:spcAft>
        <a:defRPr sz="3400">
          <a:solidFill>
            <a:srgbClr val="FFFFFF"/>
          </a:solidFill>
          <a:latin typeface="+mj-lt"/>
          <a:ea typeface="+mj-ea"/>
          <a:cs typeface="+mj-cs"/>
          <a:sym typeface="Calibri" charset="0"/>
        </a:defRPr>
      </a:lvl1pPr>
      <a:lvl2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321391"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642783"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96417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1285565"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p:titleStyle>
    <p:bodyStyle>
      <a:lvl1pPr marL="241044" indent="-241044" algn="l" rtl="0" eaLnBrk="1" fontAlgn="base" hangingPunct="1">
        <a:spcBef>
          <a:spcPts val="703"/>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1pPr>
      <a:lvl2pPr marL="495477" indent="-200870" algn="l" rtl="0" eaLnBrk="1" fontAlgn="base" hangingPunct="1">
        <a:spcBef>
          <a:spcPts val="562"/>
        </a:spcBef>
        <a:spcAft>
          <a:spcPct val="0"/>
        </a:spcAft>
        <a:buSzPct val="100000"/>
        <a:buFont typeface="Arial" charset="0"/>
        <a:buChar char="–"/>
        <a:defRPr sz="2000">
          <a:solidFill>
            <a:schemeClr val="tx1"/>
          </a:solidFill>
          <a:latin typeface="+mn-lt"/>
          <a:ea typeface="+mn-ea"/>
          <a:cs typeface="+mn-cs"/>
          <a:sym typeface="Calibri" charset="0"/>
        </a:defRPr>
      </a:lvl2pPr>
      <a:lvl3pPr marL="776696" indent="-160696" algn="l" rtl="0" eaLnBrk="1" fontAlgn="base" hangingPunct="1">
        <a:spcBef>
          <a:spcPts val="492"/>
        </a:spcBef>
        <a:spcAft>
          <a:spcPct val="0"/>
        </a:spcAft>
        <a:buClr>
          <a:srgbClr val="000000"/>
        </a:buClr>
        <a:buSzPct val="100000"/>
        <a:buFont typeface="Arial" charset="0"/>
        <a:buChar char="•"/>
        <a:defRPr sz="1700">
          <a:solidFill>
            <a:schemeClr val="tx1"/>
          </a:solidFill>
          <a:latin typeface="+mn-lt"/>
          <a:ea typeface="+mn-ea"/>
          <a:cs typeface="+mn-cs"/>
          <a:sym typeface="Calibri" charset="0"/>
        </a:defRPr>
      </a:lvl3pPr>
      <a:lvl4pPr marL="1098088"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4pPr>
      <a:lvl5pPr marL="1419478"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5pPr>
      <a:lvl6pPr marL="1740871"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6pPr>
      <a:lvl7pPr marL="2062261"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7pPr>
      <a:lvl8pPr marL="2383654"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8pPr>
      <a:lvl9pPr marL="2705046" indent="-160696" algn="l" rtl="0" eaLnBrk="1" fontAlgn="base" hangingPunct="1">
        <a:spcBef>
          <a:spcPts val="422"/>
        </a:spcBef>
        <a:spcAft>
          <a:spcPct val="0"/>
        </a:spcAft>
        <a:buClr>
          <a:srgbClr val="000000"/>
        </a:buClr>
        <a:buSzPct val="100000"/>
        <a:buFont typeface="Arial" charset="0"/>
        <a:buChar char="»"/>
        <a:defRPr sz="1500">
          <a:solidFill>
            <a:schemeClr val="tx1"/>
          </a:solidFill>
          <a:latin typeface="+mn-lt"/>
          <a:ea typeface="+mn-ea"/>
          <a:cs typeface="+mn-cs"/>
          <a:sym typeface="Calibri" charset="0"/>
        </a:defRPr>
      </a:lvl9pPr>
    </p:bodyStyle>
    <p:otherStyle>
      <a:defPPr>
        <a:defRPr lang="fr-FR"/>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rcRect/>
          <a:stretch>
            <a:fillRect/>
          </a:stretch>
        </a:blipFill>
        <a:effectLst/>
      </p:bgPr>
    </p:bg>
    <p:spTree>
      <p:nvGrpSpPr>
        <p:cNvPr id="1" name=""/>
        <p:cNvGrpSpPr/>
        <p:nvPr/>
      </p:nvGrpSpPr>
      <p:grpSpPr>
        <a:xfrm>
          <a:off x="0" y="0"/>
          <a:ext cx="0" cy="0"/>
          <a:chOff x="0" y="0"/>
          <a:chExt cx="0" cy="0"/>
        </a:xfrm>
      </p:grpSpPr>
      <p:pic>
        <p:nvPicPr>
          <p:cNvPr id="2" name="Google Shape;196;p22" descr="Google Shape;196;p22"/>
          <p:cNvPicPr>
            <a:picLocks noChangeAspect="1"/>
          </p:cNvPicPr>
          <p:nvPr/>
        </p:nvPicPr>
        <p:blipFill>
          <a:blip r:embed="rId15"/>
          <a:stretch>
            <a:fillRect/>
          </a:stretch>
        </p:blipFill>
        <p:spPr>
          <a:xfrm>
            <a:off x="0" y="0"/>
            <a:ext cx="12192000" cy="6858000"/>
          </a:xfrm>
          <a:prstGeom prst="rect">
            <a:avLst/>
          </a:prstGeom>
          <a:ln w="12700">
            <a:miter lim="400000"/>
          </a:ln>
        </p:spPr>
      </p:pic>
      <p:pic>
        <p:nvPicPr>
          <p:cNvPr id="3" name="Image 2">
            <a:extLst>
              <a:ext uri="{FF2B5EF4-FFF2-40B4-BE49-F238E27FC236}">
                <a16:creationId xmlns:a16="http://schemas.microsoft.com/office/drawing/2014/main" id="{3FF4493B-4C9D-465F-8FBC-65DF62FB4286}"/>
              </a:ext>
            </a:extLst>
          </p:cNvPr>
          <p:cNvPicPr>
            <a:picLocks noChangeAspect="1"/>
          </p:cNvPicPr>
          <p:nvPr userDrawn="1"/>
        </p:nvPicPr>
        <p:blipFill>
          <a:blip r:embed="rId16"/>
          <a:stretch>
            <a:fillRect/>
          </a:stretch>
        </p:blipFill>
        <p:spPr>
          <a:xfrm>
            <a:off x="10439400" y="325741"/>
            <a:ext cx="1481213" cy="337929"/>
          </a:xfrm>
          <a:prstGeom prst="rect">
            <a:avLst/>
          </a:prstGeom>
        </p:spPr>
      </p:pic>
    </p:spTree>
    <p:extLst>
      <p:ext uri="{BB962C8B-B14F-4D97-AF65-F5344CB8AC3E}">
        <p14:creationId xmlns:p14="http://schemas.microsoft.com/office/powerpoint/2010/main" val="23885415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med"/>
  <p:hf hdr="0" ftr="0" dt="0"/>
  <p:txStyles>
    <p:titleStyle>
      <a:lvl1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1pPr>
      <a:lvl2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2pPr>
      <a:lvl3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3pPr>
      <a:lvl4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4pPr>
      <a:lvl5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5pPr>
      <a:lvl6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6pPr>
      <a:lvl7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7pPr>
      <a:lvl8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8pPr>
      <a:lvl9pPr marL="0" marR="0" indent="0" algn="l" defTabSz="685800" rtl="0" eaLnBrk="1" latinLnBrk="0" hangingPunct="1">
        <a:lnSpc>
          <a:spcPct val="90000"/>
        </a:lnSpc>
        <a:spcBef>
          <a:spcPts val="0"/>
        </a:spcBef>
        <a:spcAft>
          <a:spcPts val="0"/>
        </a:spcAft>
        <a:buClrTx/>
        <a:buSzTx/>
        <a:buFontTx/>
        <a:buNone/>
        <a:tabLst/>
        <a:defRPr sz="2700" b="0" i="0" u="none" strike="noStrike" cap="none" spc="0" baseline="0">
          <a:solidFill>
            <a:srgbClr val="025E73"/>
          </a:solidFill>
          <a:uFillTx/>
          <a:latin typeface="Gotham HTF Book"/>
          <a:ea typeface="Gotham HTF Book"/>
          <a:cs typeface="Gotham HTF Book"/>
          <a:sym typeface="Gotham HTF Book"/>
        </a:defRPr>
      </a:lvl9pPr>
    </p:titleStyle>
    <p:bodyStyle>
      <a:lvl1pPr marL="171450" marR="0" indent="-17145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1pPr>
      <a:lvl2pPr marL="371475" marR="0" indent="-200025"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2pPr>
      <a:lvl3pPr marL="582930" marR="0" indent="-24003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3pPr>
      <a:lvl4pPr marL="78105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4pPr>
      <a:lvl5pPr marL="9525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5pPr>
      <a:lvl6pPr marL="112395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6pPr>
      <a:lvl7pPr marL="12954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7pPr>
      <a:lvl8pPr marL="146685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8pPr>
      <a:lvl9pPr marL="1638300" marR="0" indent="-266700" algn="l" defTabSz="685800" rtl="0" eaLnBrk="1" latinLnBrk="0" hangingPunct="1">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Gotham HTF Book"/>
          <a:ea typeface="Gotham HTF Book"/>
          <a:cs typeface="Gotham HTF Book"/>
          <a:sym typeface="Gotham HTF Book"/>
        </a:defRPr>
      </a:lvl9pPr>
    </p:bodyStyle>
    <p:otherStyle>
      <a:lvl1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1pPr>
      <a:lvl2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2pPr>
      <a:lvl3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3pPr>
      <a:lvl4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4pPr>
      <a:lvl5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5pPr>
      <a:lvl6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6pPr>
      <a:lvl7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7pPr>
      <a:lvl8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8pPr>
      <a:lvl9pPr marL="0" marR="0" indent="0" algn="r" defTabSz="6858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otham HTF Book"/>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89;p13" descr="Google Shape;89;p13">
            <a:extLst>
              <a:ext uri="{FF2B5EF4-FFF2-40B4-BE49-F238E27FC236}">
                <a16:creationId xmlns:a16="http://schemas.microsoft.com/office/drawing/2014/main" id="{699B8042-A306-40EE-AFC7-DC89FE22D133}"/>
              </a:ext>
            </a:extLst>
          </p:cNvPr>
          <p:cNvPicPr>
            <a:picLocks noChangeAspect="1"/>
          </p:cNvPicPr>
          <p:nvPr/>
        </p:nvPicPr>
        <p:blipFill>
          <a:blip r:embed="rId4"/>
          <a:stretch>
            <a:fillRect/>
          </a:stretch>
        </p:blipFill>
        <p:spPr>
          <a:xfrm>
            <a:off x="9598361" y="5796239"/>
            <a:ext cx="2593640" cy="1061763"/>
          </a:xfrm>
          <a:prstGeom prst="rect">
            <a:avLst/>
          </a:prstGeom>
          <a:ln w="12700">
            <a:miter lim="400000"/>
          </a:ln>
        </p:spPr>
      </p:pic>
      <p:pic>
        <p:nvPicPr>
          <p:cNvPr id="8" name="Google Shape;90;p13" descr="Google Shape;90;p13">
            <a:extLst>
              <a:ext uri="{FF2B5EF4-FFF2-40B4-BE49-F238E27FC236}">
                <a16:creationId xmlns:a16="http://schemas.microsoft.com/office/drawing/2014/main" id="{3D9FB7AF-D1AC-422C-94F9-14185322CAB1}"/>
              </a:ext>
            </a:extLst>
          </p:cNvPr>
          <p:cNvPicPr>
            <a:picLocks noChangeAspect="1"/>
          </p:cNvPicPr>
          <p:nvPr/>
        </p:nvPicPr>
        <p:blipFill>
          <a:blip r:embed="rId5"/>
          <a:stretch>
            <a:fillRect/>
          </a:stretch>
        </p:blipFill>
        <p:spPr>
          <a:xfrm>
            <a:off x="0" y="1"/>
            <a:ext cx="12192000" cy="5433501"/>
          </a:xfrm>
          <a:prstGeom prst="rect">
            <a:avLst/>
          </a:prstGeom>
          <a:ln w="12700">
            <a:miter lim="400000"/>
          </a:ln>
        </p:spPr>
      </p:pic>
      <p:pic>
        <p:nvPicPr>
          <p:cNvPr id="9" name="Google Shape;91;p13" descr="Google Shape;91;p13">
            <a:extLst>
              <a:ext uri="{FF2B5EF4-FFF2-40B4-BE49-F238E27FC236}">
                <a16:creationId xmlns:a16="http://schemas.microsoft.com/office/drawing/2014/main" id="{43FC233B-E23A-412F-BEC8-0D941D58CFBB}"/>
              </a:ext>
            </a:extLst>
          </p:cNvPr>
          <p:cNvPicPr>
            <a:picLocks noChangeAspect="1"/>
          </p:cNvPicPr>
          <p:nvPr/>
        </p:nvPicPr>
        <p:blipFill>
          <a:blip r:embed="rId6"/>
          <a:stretch>
            <a:fillRect/>
          </a:stretch>
        </p:blipFill>
        <p:spPr>
          <a:xfrm>
            <a:off x="64710" y="5433501"/>
            <a:ext cx="4723140" cy="1345274"/>
          </a:xfrm>
          <a:prstGeom prst="rect">
            <a:avLst/>
          </a:prstGeom>
          <a:ln w="12700">
            <a:miter lim="400000"/>
          </a:ln>
        </p:spPr>
      </p:pic>
      <p:pic>
        <p:nvPicPr>
          <p:cNvPr id="10" name="Google Shape;92;p13" descr="Google Shape;92;p13">
            <a:extLst>
              <a:ext uri="{FF2B5EF4-FFF2-40B4-BE49-F238E27FC236}">
                <a16:creationId xmlns:a16="http://schemas.microsoft.com/office/drawing/2014/main" id="{8E281D93-3D3C-4721-915E-0335369B4FE2}"/>
              </a:ext>
            </a:extLst>
          </p:cNvPr>
          <p:cNvPicPr>
            <a:picLocks noChangeAspect="1"/>
          </p:cNvPicPr>
          <p:nvPr/>
        </p:nvPicPr>
        <p:blipFill>
          <a:blip r:embed="rId7"/>
          <a:stretch>
            <a:fillRect/>
          </a:stretch>
        </p:blipFill>
        <p:spPr>
          <a:xfrm rot="10800000" flipH="1">
            <a:off x="6522133" y="4928651"/>
            <a:ext cx="3914119" cy="139791"/>
          </a:xfrm>
          <a:prstGeom prst="rect">
            <a:avLst/>
          </a:prstGeom>
          <a:ln w="12700">
            <a:miter lim="400000"/>
          </a:ln>
        </p:spPr>
      </p:pic>
    </p:spTree>
    <p:extLst>
      <p:ext uri="{BB962C8B-B14F-4D97-AF65-F5344CB8AC3E}">
        <p14:creationId xmlns:p14="http://schemas.microsoft.com/office/powerpoint/2010/main" val="1262213468"/>
      </p:ext>
    </p:extLst>
  </p:cSld>
  <p:clrMap bg1="lt1" tx1="dk1" bg2="lt2" tx2="dk2" accent1="accent1" accent2="accent2" accent3="accent3" accent4="accent4" accent5="accent5" accent6="accent6" hlink="hlink" folHlink="folHlink"/>
  <p:sldLayoutIdLst>
    <p:sldLayoutId id="2147483745" r:id="rId1"/>
    <p:sldLayoutId id="2147483748" r:id="rId2"/>
  </p:sldLayoutIdLst>
  <p:txStyles>
    <p:titleStyle>
      <a:lvl1pPr algn="l" defTabSz="342900"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fr-FR"/>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01;p14">
            <a:extLst>
              <a:ext uri="{FF2B5EF4-FFF2-40B4-BE49-F238E27FC236}">
                <a16:creationId xmlns:a16="http://schemas.microsoft.com/office/drawing/2014/main" id="{07E8960A-A368-4BE7-BEEE-F5DF49DD7547}"/>
              </a:ext>
            </a:extLst>
          </p:cNvPr>
          <p:cNvSpPr/>
          <p:nvPr/>
        </p:nvSpPr>
        <p:spPr>
          <a:xfrm>
            <a:off x="0" y="0"/>
            <a:ext cx="12192000" cy="6858000"/>
          </a:xfrm>
          <a:prstGeom prst="rect">
            <a:avLst/>
          </a:prstGeom>
          <a:solidFill>
            <a:srgbClr val="025E73"/>
          </a:solidFill>
          <a:ln w="12700">
            <a:miter lim="400000"/>
          </a:ln>
        </p:spPr>
        <p:txBody>
          <a:bodyPr tIns="34290" bIns="34290" anchor="ctr"/>
          <a:lstStyle/>
          <a:p>
            <a:pPr algn="ctr">
              <a:defRPr sz="3600">
                <a:solidFill>
                  <a:srgbClr val="FFFFFF"/>
                </a:solidFill>
                <a:latin typeface="Calibri"/>
                <a:ea typeface="Calibri"/>
                <a:cs typeface="Calibri"/>
                <a:sym typeface="Calibri"/>
              </a:defRPr>
            </a:pPr>
            <a:endParaRPr sz="1350"/>
          </a:p>
        </p:txBody>
      </p:sp>
      <p:pic>
        <p:nvPicPr>
          <p:cNvPr id="8" name="Google Shape;102;p14" descr="Google Shape;102;p14">
            <a:extLst>
              <a:ext uri="{FF2B5EF4-FFF2-40B4-BE49-F238E27FC236}">
                <a16:creationId xmlns:a16="http://schemas.microsoft.com/office/drawing/2014/main" id="{9D1D4FF3-78E2-4D35-A300-F98CBBFC2EB8}"/>
              </a:ext>
            </a:extLst>
          </p:cNvPr>
          <p:cNvPicPr>
            <a:picLocks noChangeAspect="1"/>
          </p:cNvPicPr>
          <p:nvPr/>
        </p:nvPicPr>
        <p:blipFill>
          <a:blip r:embed="rId3"/>
          <a:stretch>
            <a:fillRect/>
          </a:stretch>
        </p:blipFill>
        <p:spPr>
          <a:xfrm>
            <a:off x="0" y="1"/>
            <a:ext cx="12192000" cy="5433501"/>
          </a:xfrm>
          <a:prstGeom prst="rect">
            <a:avLst/>
          </a:prstGeom>
          <a:ln w="12700">
            <a:miter lim="400000"/>
          </a:ln>
        </p:spPr>
      </p:pic>
      <p:pic>
        <p:nvPicPr>
          <p:cNvPr id="9" name="Google Shape;103;p14" descr="Google Shape;103;p14">
            <a:extLst>
              <a:ext uri="{FF2B5EF4-FFF2-40B4-BE49-F238E27FC236}">
                <a16:creationId xmlns:a16="http://schemas.microsoft.com/office/drawing/2014/main" id="{7CC1DFED-ACF5-413C-AE21-7CFDC29AF27A}"/>
              </a:ext>
            </a:extLst>
          </p:cNvPr>
          <p:cNvPicPr>
            <a:picLocks noChangeAspect="1"/>
          </p:cNvPicPr>
          <p:nvPr/>
        </p:nvPicPr>
        <p:blipFill>
          <a:blip r:embed="rId4"/>
          <a:stretch>
            <a:fillRect/>
          </a:stretch>
        </p:blipFill>
        <p:spPr>
          <a:xfrm>
            <a:off x="1783458" y="4510061"/>
            <a:ext cx="3196623" cy="2391175"/>
          </a:xfrm>
          <a:prstGeom prst="rect">
            <a:avLst/>
          </a:prstGeom>
          <a:ln w="12700">
            <a:miter lim="400000"/>
          </a:ln>
        </p:spPr>
      </p:pic>
    </p:spTree>
    <p:extLst>
      <p:ext uri="{BB962C8B-B14F-4D97-AF65-F5344CB8AC3E}">
        <p14:creationId xmlns:p14="http://schemas.microsoft.com/office/powerpoint/2010/main" val="2346066193"/>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342900" rtl="0" eaLnBrk="1" latinLnBrk="0" hangingPunct="1">
        <a:lnSpc>
          <a:spcPct val="90000"/>
        </a:lnSpc>
        <a:spcBef>
          <a:spcPct val="0"/>
        </a:spcBef>
        <a:buNone/>
        <a:defRPr sz="1650" kern="1200">
          <a:solidFill>
            <a:schemeClr val="tx1"/>
          </a:solidFill>
          <a:latin typeface="+mj-lt"/>
          <a:ea typeface="+mj-ea"/>
          <a:cs typeface="+mj-cs"/>
        </a:defRPr>
      </a:lvl1pPr>
    </p:titleStyle>
    <p:bodyStyle>
      <a:lvl1pPr marL="85725" indent="-85725" algn="l" defTabSz="3429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1pPr>
      <a:lvl2pPr marL="257175" indent="-85725" algn="l" defTabSz="342900" rtl="0" eaLnBrk="1" latinLnBrk="0" hangingPunct="1">
        <a:lnSpc>
          <a:spcPct val="90000"/>
        </a:lnSpc>
        <a:spcBef>
          <a:spcPts val="188"/>
        </a:spcBef>
        <a:buFont typeface="Arial" panose="020B0604020202020204" pitchFamily="34" charset="0"/>
        <a:buChar char="•"/>
        <a:defRPr sz="900" kern="1200">
          <a:solidFill>
            <a:schemeClr val="tx1"/>
          </a:solidFill>
          <a:latin typeface="+mn-lt"/>
          <a:ea typeface="+mn-ea"/>
          <a:cs typeface="+mn-cs"/>
        </a:defRPr>
      </a:lvl2pPr>
      <a:lvl3pPr marL="428625" indent="-85725" algn="l" defTabSz="342900" rtl="0" eaLnBrk="1" latinLnBrk="0" hangingPunct="1">
        <a:lnSpc>
          <a:spcPct val="90000"/>
        </a:lnSpc>
        <a:spcBef>
          <a:spcPts val="188"/>
        </a:spcBef>
        <a:buFont typeface="Arial" panose="020B0604020202020204" pitchFamily="34" charset="0"/>
        <a:buChar char="•"/>
        <a:defRPr sz="750" kern="1200">
          <a:solidFill>
            <a:schemeClr val="tx1"/>
          </a:solidFill>
          <a:latin typeface="+mn-lt"/>
          <a:ea typeface="+mn-ea"/>
          <a:cs typeface="+mn-cs"/>
        </a:defRPr>
      </a:lvl3pPr>
      <a:lvl4pPr marL="6000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4pPr>
      <a:lvl5pPr marL="7715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5pPr>
      <a:lvl6pPr marL="9429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4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587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325" indent="-85725" algn="l" defTabSz="342900"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fr-FR"/>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31.png"/><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slideLayout" Target="../slideLayouts/slideLayout45.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5.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5.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5.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4324D-7C35-4ABB-8131-CC2AD3FC44AD}"/>
              </a:ext>
            </a:extLst>
          </p:cNvPr>
          <p:cNvSpPr>
            <a:spLocks noGrp="1"/>
          </p:cNvSpPr>
          <p:nvPr>
            <p:ph type="body" sz="quarter" idx="10"/>
          </p:nvPr>
        </p:nvSpPr>
        <p:spPr/>
        <p:txBody>
          <a:bodyPr/>
          <a:lstStyle/>
          <a:p>
            <a:r>
              <a:rPr lang="en-US" dirty="0"/>
              <a:t>Louis-Martin Rousseau</a:t>
            </a:r>
          </a:p>
        </p:txBody>
      </p:sp>
      <p:sp>
        <p:nvSpPr>
          <p:cNvPr id="3" name="Text Placeholder 2">
            <a:extLst>
              <a:ext uri="{FF2B5EF4-FFF2-40B4-BE49-F238E27FC236}">
                <a16:creationId xmlns:a16="http://schemas.microsoft.com/office/drawing/2014/main" id="{F69F4C89-0166-4633-8E23-E880340D1DC9}"/>
              </a:ext>
            </a:extLst>
          </p:cNvPr>
          <p:cNvSpPr>
            <a:spLocks noGrp="1"/>
          </p:cNvSpPr>
          <p:nvPr>
            <p:ph type="body" sz="quarter" idx="11"/>
          </p:nvPr>
        </p:nvSpPr>
        <p:spPr/>
        <p:txBody>
          <a:bodyPr/>
          <a:lstStyle/>
          <a:p>
            <a:r>
              <a:rPr lang="fr-FR" dirty="0"/>
              <a:t>Office: A520.21 Tel.: #4569</a:t>
            </a:r>
          </a:p>
          <a:p>
            <a:r>
              <a:rPr lang="fr-FR" dirty="0"/>
              <a:t>Louis-Martin.Rousseau@polymtl.ca</a:t>
            </a:r>
            <a:endParaRPr lang="en-US" dirty="0"/>
          </a:p>
          <a:p>
            <a:endParaRPr lang="en-US" dirty="0"/>
          </a:p>
        </p:txBody>
      </p:sp>
      <p:sp>
        <p:nvSpPr>
          <p:cNvPr id="4" name="Text Placeholder 3">
            <a:extLst>
              <a:ext uri="{FF2B5EF4-FFF2-40B4-BE49-F238E27FC236}">
                <a16:creationId xmlns:a16="http://schemas.microsoft.com/office/drawing/2014/main" id="{68799A1B-8A9D-4511-86CB-5461F1523984}"/>
              </a:ext>
            </a:extLst>
          </p:cNvPr>
          <p:cNvSpPr>
            <a:spLocks noGrp="1"/>
          </p:cNvSpPr>
          <p:nvPr>
            <p:ph type="body" sz="quarter" idx="12"/>
          </p:nvPr>
        </p:nvSpPr>
        <p:spPr>
          <a:xfrm>
            <a:off x="6312024" y="2794731"/>
            <a:ext cx="5575177" cy="599281"/>
          </a:xfrm>
        </p:spPr>
        <p:txBody>
          <a:bodyPr/>
          <a:lstStyle/>
          <a:p>
            <a:r>
              <a:rPr lang="fr-CA" altLang="fr-FR" sz="2800" dirty="0"/>
              <a:t>Outils de Recherche </a:t>
            </a:r>
            <a:br>
              <a:rPr lang="fr-CA" altLang="fr-FR" sz="2800" dirty="0"/>
            </a:br>
            <a:r>
              <a:rPr lang="fr-CA" altLang="fr-FR" sz="2800" dirty="0"/>
              <a:t>Opérationnelle en Génie MTH 8414</a:t>
            </a:r>
            <a:endParaRPr lang="en-CA" sz="2800" dirty="0"/>
          </a:p>
          <a:p>
            <a:endParaRPr lang="fr-FR" sz="2800" dirty="0"/>
          </a:p>
        </p:txBody>
      </p:sp>
      <p:sp>
        <p:nvSpPr>
          <p:cNvPr id="5" name="Text Placeholder 4">
            <a:extLst>
              <a:ext uri="{FF2B5EF4-FFF2-40B4-BE49-F238E27FC236}">
                <a16:creationId xmlns:a16="http://schemas.microsoft.com/office/drawing/2014/main" id="{E2DAC0B8-735E-401F-B92C-B9EC2D9AE7CF}"/>
              </a:ext>
            </a:extLst>
          </p:cNvPr>
          <p:cNvSpPr>
            <a:spLocks noGrp="1"/>
          </p:cNvSpPr>
          <p:nvPr>
            <p:ph type="body" sz="quarter" idx="13"/>
          </p:nvPr>
        </p:nvSpPr>
        <p:spPr>
          <a:xfrm>
            <a:off x="6364627" y="3774746"/>
            <a:ext cx="9313304" cy="500856"/>
          </a:xfrm>
        </p:spPr>
        <p:txBody>
          <a:bodyPr/>
          <a:lstStyle/>
          <a:p>
            <a:r>
              <a:rPr lang="en-US" dirty="0"/>
              <a:t>Exercise de </a:t>
            </a:r>
            <a:r>
              <a:rPr lang="en-US" dirty="0" err="1"/>
              <a:t>Modélisation</a:t>
            </a:r>
            <a:endParaRPr lang="en-US" dirty="0"/>
          </a:p>
        </p:txBody>
      </p:sp>
      <p:sp>
        <p:nvSpPr>
          <p:cNvPr id="10" name="ZoneTexte 9">
            <a:extLst>
              <a:ext uri="{FF2B5EF4-FFF2-40B4-BE49-F238E27FC236}">
                <a16:creationId xmlns:a16="http://schemas.microsoft.com/office/drawing/2014/main" id="{BF4CEA2E-D3AE-0D44-A956-8FAC81F05A30}"/>
              </a:ext>
            </a:extLst>
          </p:cNvPr>
          <p:cNvSpPr txBox="1"/>
          <p:nvPr/>
        </p:nvSpPr>
        <p:spPr>
          <a:xfrm>
            <a:off x="6496865" y="4186442"/>
            <a:ext cx="3260799" cy="224676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accent4"/>
                </a:solidFill>
                <a:latin typeface="+mn-lt"/>
              </a:rPr>
              <a:t>Flux à coût minimum</a:t>
            </a:r>
          </a:p>
          <a:p>
            <a:pPr marL="342900" indent="-342900">
              <a:buFont typeface="Arial" panose="020B0604020202020204" pitchFamily="34" charset="0"/>
              <a:buChar char="•"/>
            </a:pPr>
            <a:r>
              <a:rPr lang="fr-FR" sz="2000" dirty="0">
                <a:solidFill>
                  <a:schemeClr val="bg1"/>
                </a:solidFill>
                <a:latin typeface="+mn-lt"/>
              </a:rPr>
              <a:t>Plus court chemin</a:t>
            </a:r>
          </a:p>
          <a:p>
            <a:pPr marL="342900" indent="-342900">
              <a:buFont typeface="Arial" panose="020B0604020202020204" pitchFamily="34" charset="0"/>
              <a:buChar char="•"/>
            </a:pPr>
            <a:r>
              <a:rPr lang="fr-FR" sz="2000" dirty="0">
                <a:solidFill>
                  <a:schemeClr val="bg1"/>
                </a:solidFill>
                <a:latin typeface="+mn-lt"/>
              </a:rPr>
              <a:t>Flux maximal</a:t>
            </a:r>
          </a:p>
          <a:p>
            <a:pPr marL="342900" indent="-342900">
              <a:buFont typeface="Arial" panose="020B0604020202020204" pitchFamily="34" charset="0"/>
              <a:buChar char="•"/>
            </a:pPr>
            <a:r>
              <a:rPr lang="fr-FR" sz="2000" dirty="0">
                <a:solidFill>
                  <a:schemeClr val="bg1"/>
                </a:solidFill>
                <a:latin typeface="+mn-lt"/>
              </a:rPr>
              <a:t>Problèmes d’affectation</a:t>
            </a:r>
          </a:p>
          <a:p>
            <a:pPr marL="342900" indent="-342900">
              <a:buFont typeface="Arial" panose="020B0604020202020204" pitchFamily="34" charset="0"/>
              <a:buChar char="•"/>
            </a:pPr>
            <a:r>
              <a:rPr lang="fr-FR" sz="2000" dirty="0">
                <a:solidFill>
                  <a:schemeClr val="bg1"/>
                </a:solidFill>
                <a:latin typeface="+mn-lt"/>
              </a:rPr>
              <a:t>Créations d’horaires</a:t>
            </a:r>
          </a:p>
          <a:p>
            <a:pPr marL="342900" indent="-342900">
              <a:buFont typeface="Arial" panose="020B0604020202020204" pitchFamily="34" charset="0"/>
              <a:buChar char="•"/>
            </a:pPr>
            <a:endParaRPr lang="fr-FR" sz="2000" dirty="0">
              <a:solidFill>
                <a:schemeClr val="bg1"/>
              </a:solidFill>
              <a:latin typeface="+mn-lt"/>
            </a:endParaRPr>
          </a:p>
          <a:p>
            <a:pPr marL="342900" indent="-342900">
              <a:buFont typeface="Arial" panose="020B0604020202020204" pitchFamily="34" charset="0"/>
              <a:buChar char="•"/>
            </a:pPr>
            <a:endParaRPr lang="fr-FR" sz="2000" dirty="0">
              <a:solidFill>
                <a:schemeClr val="bg1"/>
              </a:solidFill>
              <a:latin typeface="+mn-lt"/>
            </a:endParaRPr>
          </a:p>
        </p:txBody>
      </p:sp>
    </p:spTree>
    <p:extLst>
      <p:ext uri="{BB962C8B-B14F-4D97-AF65-F5344CB8AC3E}">
        <p14:creationId xmlns:p14="http://schemas.microsoft.com/office/powerpoint/2010/main" val="27405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body" sz="quarter" idx="11"/>
          </p:nvPr>
        </p:nvSpPr>
        <p:spPr/>
        <p:txBody>
          <a:bodyPr/>
          <a:lstStyle/>
          <a:p>
            <a:pPr algn="l"/>
            <a:r>
              <a:rPr lang="fr-CA" dirty="0"/>
              <a:t>Le problème se formule comme suit :</a:t>
            </a:r>
          </a:p>
          <a:p>
            <a:pPr algn="l"/>
            <a:endParaRPr lang="fr-CA" dirty="0"/>
          </a:p>
          <a:p>
            <a:pPr algn="l"/>
            <a:endParaRPr lang="fr-CA" dirty="0"/>
          </a:p>
          <a:p>
            <a:pPr algn="l"/>
            <a:endParaRPr lang="fr-CA" dirty="0"/>
          </a:p>
          <a:p>
            <a:pPr algn="l"/>
            <a:endParaRPr lang="fr-CA" dirty="0"/>
          </a:p>
          <a:p>
            <a:pPr algn="l"/>
            <a:endParaRPr lang="fr-CA" dirty="0"/>
          </a:p>
          <a:p>
            <a:pPr algn="l"/>
            <a:endParaRPr lang="fr-CA" dirty="0"/>
          </a:p>
          <a:p>
            <a:pPr algn="l"/>
            <a:endParaRPr lang="fr-CA" dirty="0"/>
          </a:p>
          <a:p>
            <a:pPr algn="l"/>
            <a:endParaRPr lang="fr-CA" dirty="0"/>
          </a:p>
          <a:p>
            <a:pPr algn="l"/>
            <a:endParaRPr lang="fr-CA" dirty="0"/>
          </a:p>
          <a:p>
            <a:pPr algn="l"/>
            <a:endParaRPr lang="fr-CA" dirty="0"/>
          </a:p>
        </p:txBody>
      </p:sp>
      <p:sp>
        <p:nvSpPr>
          <p:cNvPr id="2" name="Titre 1"/>
          <p:cNvSpPr>
            <a:spLocks noGrp="1"/>
          </p:cNvSpPr>
          <p:nvPr>
            <p:ph type="title"/>
          </p:nvPr>
        </p:nvSpPr>
        <p:spPr/>
        <p:txBody>
          <a:bodyPr/>
          <a:lstStyle/>
          <a:p>
            <a:r>
              <a:rPr lang="en-US" dirty="0" err="1"/>
              <a:t>Modèle</a:t>
            </a:r>
            <a:r>
              <a:rPr lang="en-US" dirty="0"/>
              <a:t> pour le SPP</a:t>
            </a:r>
          </a:p>
        </p:txBody>
      </p:sp>
      <p:sp>
        <p:nvSpPr>
          <p:cNvPr id="3" name="Espace réservé du texte 2">
            <a:extLst>
              <a:ext uri="{FF2B5EF4-FFF2-40B4-BE49-F238E27FC236}">
                <a16:creationId xmlns:a16="http://schemas.microsoft.com/office/drawing/2014/main" id="{94DE535F-BBE5-4509-8E10-9E9943C4A4DA}"/>
              </a:ext>
            </a:extLst>
          </p:cNvPr>
          <p:cNvSpPr>
            <a:spLocks noGrp="1"/>
          </p:cNvSpPr>
          <p:nvPr>
            <p:ph type="body" sz="quarter" idx="12"/>
          </p:nvPr>
        </p:nvSpPr>
        <p:spPr/>
        <p:txBody>
          <a:bodyPr/>
          <a:lstStyle/>
          <a:p>
            <a:endParaRPr lang="fr-FR"/>
          </a:p>
        </p:txBody>
      </p:sp>
      <p:sp>
        <p:nvSpPr>
          <p:cNvPr id="6147"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9636853F-7E5F-4FAD-9F52-61129D733C39}" type="slidenum">
              <a:rPr lang="fr-FR"/>
              <a:pPr/>
              <a:t>10</a:t>
            </a:fld>
            <a:endParaRPr lang="fr-FR"/>
          </a:p>
        </p:txBody>
      </p:sp>
      <p:sp>
        <p:nvSpPr>
          <p:cNvPr id="6150" name="Rectangle 9"/>
          <p:cNvSpPr>
            <a:spLocks noChangeArrowheads="1"/>
          </p:cNvSpPr>
          <p:nvPr/>
        </p:nvSpPr>
        <p:spPr bwMode="auto">
          <a:xfrm>
            <a:off x="1271464" y="5317186"/>
            <a:ext cx="9649072" cy="646313"/>
          </a:xfrm>
          <a:prstGeom prst="rect">
            <a:avLst/>
          </a:prstGeom>
          <a:noFill/>
          <a:ln w="9525">
            <a:noFill/>
            <a:miter lim="800000"/>
            <a:headEnd/>
            <a:tailEnd/>
          </a:ln>
        </p:spPr>
        <p:txBody>
          <a:bodyPr wrap="square" lIns="91421" tIns="45711" rIns="91421" bIns="45711">
            <a:spAutoFit/>
          </a:bodyPr>
          <a:lstStyle/>
          <a:p>
            <a:pPr algn="just"/>
            <a:r>
              <a:rPr lang="fr-CA" sz="1800" dirty="0">
                <a:solidFill>
                  <a:srgbClr val="57565B"/>
                </a:solidFill>
                <a:latin typeface="Gotham HTF Book"/>
              </a:rPr>
              <a:t>Dans cette formulation, </a:t>
            </a:r>
            <a:r>
              <a:rPr lang="fr-CA" sz="1800" i="1" dirty="0" err="1">
                <a:solidFill>
                  <a:srgbClr val="57565B"/>
                </a:solidFill>
                <a:latin typeface="Gotham HTF Book"/>
              </a:rPr>
              <a:t>c</a:t>
            </a:r>
            <a:r>
              <a:rPr lang="fr-CA" sz="1800" i="1" baseline="-25000" dirty="0" err="1">
                <a:solidFill>
                  <a:srgbClr val="57565B"/>
                </a:solidFill>
                <a:latin typeface="Gotham HTF Book"/>
              </a:rPr>
              <a:t>ij</a:t>
            </a:r>
            <a:r>
              <a:rPr lang="fr-CA" sz="1800" dirty="0">
                <a:solidFill>
                  <a:srgbClr val="57565B"/>
                </a:solidFill>
                <a:latin typeface="Gotham HTF Book"/>
              </a:rPr>
              <a:t> représente la distance (longueur) de  l’arc </a:t>
            </a:r>
            <a:r>
              <a:rPr lang="fr-CA" sz="1800" i="1" dirty="0">
                <a:solidFill>
                  <a:srgbClr val="57565B"/>
                </a:solidFill>
                <a:latin typeface="Gotham HTF Book"/>
              </a:rPr>
              <a:t>(</a:t>
            </a:r>
            <a:r>
              <a:rPr lang="fr-CA" sz="1800" i="1" dirty="0" err="1">
                <a:solidFill>
                  <a:srgbClr val="57565B"/>
                </a:solidFill>
                <a:latin typeface="Gotham HTF Book"/>
              </a:rPr>
              <a:t>i,j</a:t>
            </a:r>
            <a:r>
              <a:rPr lang="fr-CA" sz="1800" i="1" dirty="0">
                <a:solidFill>
                  <a:srgbClr val="57565B"/>
                </a:solidFill>
                <a:latin typeface="Gotham HTF Book"/>
              </a:rPr>
              <a:t>)</a:t>
            </a:r>
            <a:r>
              <a:rPr lang="fr-CA" sz="1800" dirty="0">
                <a:solidFill>
                  <a:srgbClr val="57565B"/>
                </a:solidFill>
                <a:latin typeface="Gotham HTF Book"/>
              </a:rPr>
              <a:t>.  De plus, </a:t>
            </a:r>
            <a:r>
              <a:rPr lang="fr-CA" sz="1800" i="1" dirty="0" err="1">
                <a:solidFill>
                  <a:srgbClr val="57565B"/>
                </a:solidFill>
                <a:latin typeface="Gotham HTF Book"/>
              </a:rPr>
              <a:t>l</a:t>
            </a:r>
            <a:r>
              <a:rPr lang="fr-CA" sz="1800" i="1" baseline="-25000" dirty="0" err="1">
                <a:solidFill>
                  <a:srgbClr val="57565B"/>
                </a:solidFill>
                <a:latin typeface="Gotham HTF Book"/>
              </a:rPr>
              <a:t>ij</a:t>
            </a:r>
            <a:r>
              <a:rPr lang="fr-CA" sz="1800" dirty="0">
                <a:solidFill>
                  <a:srgbClr val="57565B"/>
                </a:solidFill>
                <a:latin typeface="Gotham HTF Book"/>
              </a:rPr>
              <a:t> = 0 </a:t>
            </a:r>
            <a:r>
              <a:rPr lang="fr-CA" sz="1800" dirty="0">
                <a:solidFill>
                  <a:srgbClr val="57565B"/>
                </a:solidFill>
                <a:latin typeface="Gotham HTF Book"/>
                <a:sym typeface="Symbol" pitchFamily="18" charset="2"/>
              </a:rPr>
              <a:t></a:t>
            </a:r>
            <a:r>
              <a:rPr lang="fr-CA" sz="1800" dirty="0">
                <a:solidFill>
                  <a:srgbClr val="57565B"/>
                </a:solidFill>
                <a:latin typeface="Gotham HTF Book"/>
                <a:sym typeface="Math C" pitchFamily="2" charset="2"/>
              </a:rPr>
              <a:t> </a:t>
            </a:r>
            <a:r>
              <a:rPr lang="fr-CA" sz="1800" i="1" dirty="0">
                <a:solidFill>
                  <a:srgbClr val="57565B"/>
                </a:solidFill>
                <a:latin typeface="Gotham HTF Book"/>
                <a:sym typeface="Math C" pitchFamily="2" charset="2"/>
              </a:rPr>
              <a:t>(</a:t>
            </a:r>
            <a:r>
              <a:rPr lang="fr-CA" sz="1800" i="1" dirty="0" err="1">
                <a:solidFill>
                  <a:srgbClr val="57565B"/>
                </a:solidFill>
                <a:latin typeface="Gotham HTF Book"/>
                <a:sym typeface="Math C" pitchFamily="2" charset="2"/>
              </a:rPr>
              <a:t>i,j</a:t>
            </a:r>
            <a:r>
              <a:rPr lang="fr-CA" sz="1800" i="1" dirty="0">
                <a:solidFill>
                  <a:srgbClr val="57565B"/>
                </a:solidFill>
                <a:latin typeface="Gotham HTF Book"/>
                <a:sym typeface="Math C" pitchFamily="2" charset="2"/>
              </a:rPr>
              <a:t>)</a:t>
            </a:r>
            <a:r>
              <a:rPr lang="fr-CA" sz="1800" dirty="0">
                <a:solidFill>
                  <a:srgbClr val="57565B"/>
                </a:solidFill>
                <a:latin typeface="Gotham HTF Book"/>
                <a:sym typeface="Math C" pitchFamily="2" charset="2"/>
              </a:rPr>
              <a:t> </a:t>
            </a:r>
            <a:r>
              <a:rPr lang="fr-CA" sz="1800" dirty="0">
                <a:solidFill>
                  <a:srgbClr val="57565B"/>
                </a:solidFill>
                <a:latin typeface="Gotham HTF Book"/>
                <a:sym typeface="Symbol" pitchFamily="18" charset="2"/>
              </a:rPr>
              <a:t></a:t>
            </a:r>
            <a:r>
              <a:rPr lang="fr-CA" sz="1800" dirty="0">
                <a:solidFill>
                  <a:srgbClr val="57565B"/>
                </a:solidFill>
                <a:latin typeface="Gotham HTF Book"/>
                <a:sym typeface="Math C" pitchFamily="2" charset="2"/>
              </a:rPr>
              <a:t> </a:t>
            </a:r>
            <a:r>
              <a:rPr lang="fr-CA" sz="1800" i="1" dirty="0">
                <a:solidFill>
                  <a:srgbClr val="57565B"/>
                </a:solidFill>
                <a:latin typeface="Gotham HTF Book"/>
                <a:sym typeface="Math C" pitchFamily="2" charset="2"/>
              </a:rPr>
              <a:t>A</a:t>
            </a:r>
            <a:r>
              <a:rPr lang="fr-CA" sz="1800" dirty="0">
                <a:solidFill>
                  <a:srgbClr val="57565B"/>
                </a:solidFill>
                <a:latin typeface="Gotham HTF Book"/>
              </a:rPr>
              <a:t>, et les contraintes de capacité </a:t>
            </a:r>
            <a:r>
              <a:rPr lang="fr-CA" sz="1800" i="1" dirty="0" err="1">
                <a:solidFill>
                  <a:srgbClr val="57565B"/>
                </a:solidFill>
                <a:latin typeface="Gotham HTF Book"/>
              </a:rPr>
              <a:t>x</a:t>
            </a:r>
            <a:r>
              <a:rPr lang="fr-CA" sz="1800" i="1" baseline="-25000" dirty="0" err="1">
                <a:solidFill>
                  <a:srgbClr val="57565B"/>
                </a:solidFill>
                <a:latin typeface="Gotham HTF Book"/>
              </a:rPr>
              <a:t>ij</a:t>
            </a:r>
            <a:r>
              <a:rPr lang="fr-CA" sz="1800" i="1" dirty="0">
                <a:solidFill>
                  <a:srgbClr val="57565B"/>
                </a:solidFill>
                <a:latin typeface="Gotham HTF Book"/>
              </a:rPr>
              <a:t>  </a:t>
            </a:r>
            <a:r>
              <a:rPr lang="fr-CA" sz="1800" i="1" dirty="0">
                <a:solidFill>
                  <a:srgbClr val="57565B"/>
                </a:solidFill>
                <a:latin typeface="Gotham HTF Book"/>
                <a:cs typeface="Times New Roman" pitchFamily="18" charset="0"/>
              </a:rPr>
              <a:t>≤</a:t>
            </a:r>
            <a:r>
              <a:rPr lang="fr-CA" sz="1800" i="1" dirty="0">
                <a:solidFill>
                  <a:srgbClr val="57565B"/>
                </a:solidFill>
                <a:latin typeface="Gotham HTF Book"/>
                <a:sym typeface="Math C" pitchFamily="2" charset="2"/>
              </a:rPr>
              <a:t> </a:t>
            </a:r>
            <a:r>
              <a:rPr lang="fr-CA" sz="1800" i="1" dirty="0" err="1">
                <a:solidFill>
                  <a:srgbClr val="57565B"/>
                </a:solidFill>
                <a:latin typeface="Gotham HTF Book"/>
                <a:sym typeface="Math C" pitchFamily="2" charset="2"/>
              </a:rPr>
              <a:t>u</a:t>
            </a:r>
            <a:r>
              <a:rPr lang="fr-CA" sz="1800" i="1" baseline="-25000" dirty="0" err="1">
                <a:solidFill>
                  <a:srgbClr val="57565B"/>
                </a:solidFill>
                <a:latin typeface="Gotham HTF Book"/>
                <a:sym typeface="Math C" pitchFamily="2" charset="2"/>
              </a:rPr>
              <a:t>ij</a:t>
            </a:r>
            <a:r>
              <a:rPr lang="fr-CA" sz="1800" dirty="0">
                <a:solidFill>
                  <a:srgbClr val="57565B"/>
                </a:solidFill>
                <a:latin typeface="Gotham HTF Book"/>
              </a:rPr>
              <a:t> sont inutiles.  La solution obtenue avec le simplexe est entière.</a:t>
            </a:r>
          </a:p>
        </p:txBody>
      </p:sp>
      <p:sp>
        <p:nvSpPr>
          <p:cNvPr id="8" name="ZoneTexte 7">
            <a:extLst>
              <a:ext uri="{FF2B5EF4-FFF2-40B4-BE49-F238E27FC236}">
                <a16:creationId xmlns:a16="http://schemas.microsoft.com/office/drawing/2014/main" id="{F66AB574-C22C-4BDA-B64C-C271D0BF5742}"/>
              </a:ext>
            </a:extLst>
          </p:cNvPr>
          <p:cNvSpPr txBox="1"/>
          <p:nvPr/>
        </p:nvSpPr>
        <p:spPr>
          <a:xfrm>
            <a:off x="5231905" y="1026477"/>
            <a:ext cx="4216008" cy="323157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9" tIns="91399" rIns="91399" bIns="91399" rtlCol="0">
            <a:spAutoFit/>
          </a:bodyPr>
          <a:lstStyle/>
          <a:p>
            <a:pPr lvl="1"/>
            <a:r>
              <a:rPr lang="fr-FR" sz="1800" dirty="0">
                <a:solidFill>
                  <a:srgbClr val="57565B"/>
                </a:solidFill>
                <a:latin typeface="Cambria Math" panose="02040503050406030204" pitchFamily="18" charset="0"/>
                <a:ea typeface="Cambria Math" panose="02040503050406030204" pitchFamily="18" charset="0"/>
              </a:rPr>
              <a:t>(PCC) : 	min</a:t>
            </a:r>
          </a:p>
          <a:p>
            <a:pPr lvl="1"/>
            <a:r>
              <a:rPr lang="fr-FR" sz="1800" dirty="0">
                <a:solidFill>
                  <a:srgbClr val="57565B"/>
                </a:solidFill>
                <a:latin typeface="Cambria Math" panose="02040503050406030204" pitchFamily="18" charset="0"/>
                <a:ea typeface="Cambria Math" panose="02040503050406030204" pitchFamily="18" charset="0"/>
              </a:rPr>
              <a:t>	</a:t>
            </a:r>
          </a:p>
          <a:p>
            <a:pPr lvl="1"/>
            <a:endParaRPr lang="fr-FR" sz="1800" dirty="0">
              <a:solidFill>
                <a:srgbClr val="57565B"/>
              </a:solidFill>
              <a:latin typeface="Cambria Math" panose="02040503050406030204" pitchFamily="18" charset="0"/>
              <a:ea typeface="Cambria Math" panose="02040503050406030204" pitchFamily="18" charset="0"/>
            </a:endParaRPr>
          </a:p>
          <a:p>
            <a:pPr lvl="1"/>
            <a:r>
              <a:rPr lang="fr-FR" sz="1800" dirty="0">
                <a:solidFill>
                  <a:srgbClr val="57565B"/>
                </a:solidFill>
                <a:latin typeface="Cambria Math" panose="02040503050406030204" pitchFamily="18" charset="0"/>
                <a:ea typeface="Cambria Math" panose="02040503050406030204" pitchFamily="18" charset="0"/>
              </a:rPr>
              <a:t>		Sujet à :</a:t>
            </a:r>
          </a:p>
          <a:p>
            <a:pPr lvl="1"/>
            <a:r>
              <a:rPr lang="fr-FR" sz="1800" dirty="0">
                <a:solidFill>
                  <a:srgbClr val="57565B"/>
                </a:solidFill>
                <a:latin typeface="Cambria Math" panose="02040503050406030204" pitchFamily="18" charset="0"/>
                <a:ea typeface="Cambria Math" panose="02040503050406030204" pitchFamily="18" charset="0"/>
              </a:rPr>
              <a:t>		(conservation de flux)</a:t>
            </a: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38B3B20D-1C8C-4813-8A55-0076B09E2784}"/>
                  </a:ext>
                </a:extLst>
              </p:cNvPr>
              <p:cNvSpPr txBox="1"/>
              <p:nvPr/>
            </p:nvSpPr>
            <p:spPr>
              <a:xfrm>
                <a:off x="6999642" y="854844"/>
                <a:ext cx="3024336" cy="83580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d>
                            <m:dPr>
                              <m:ctrlPr>
                                <a:rPr lang="en-US" sz="1800" b="0" i="1" smtClean="0">
                                  <a:solidFill>
                                    <a:srgbClr val="57565B"/>
                                  </a:solidFill>
                                  <a:latin typeface="Cambria Math" panose="02040503050406030204" pitchFamily="18" charset="0"/>
                                  <a:ea typeface="Cambria Math" panose="02040503050406030204" pitchFamily="18" charset="0"/>
                                </a:rPr>
                              </m:ctrlPr>
                            </m:dPr>
                            <m:e>
                              <m:r>
                                <m:rPr>
                                  <m:brk m:alnAt="23"/>
                                </m:rP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𝑗</m:t>
                              </m:r>
                            </m:e>
                          </m:d>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𝐴</m:t>
                          </m:r>
                        </m:sub>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𝑐</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oMath>
                  </m:oMathPara>
                </a14:m>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4" name="ZoneTexte 13">
                <a:extLst>
                  <a:ext uri="{FF2B5EF4-FFF2-40B4-BE49-F238E27FC236}">
                    <a16:creationId xmlns:a16="http://schemas.microsoft.com/office/drawing/2014/main" id="{38B3B20D-1C8C-4813-8A55-0076B09E2784}"/>
                  </a:ext>
                </a:extLst>
              </p:cNvPr>
              <p:cNvSpPr txBox="1">
                <a:spLocks noRot="1" noChangeAspect="1" noMove="1" noResize="1" noEditPoints="1" noAdjustHandles="1" noChangeArrowheads="1" noChangeShapeType="1" noTextEdit="1"/>
              </p:cNvSpPr>
              <p:nvPr/>
            </p:nvSpPr>
            <p:spPr>
              <a:xfrm>
                <a:off x="6999642" y="854844"/>
                <a:ext cx="3024336" cy="835806"/>
              </a:xfrm>
              <a:prstGeom prst="rect">
                <a:avLst/>
              </a:prstGeom>
              <a:blipFill>
                <a:blip r:embed="rId2"/>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3996DE7B-D81E-4A96-A1EE-5620947B1DD6}"/>
                  </a:ext>
                </a:extLst>
              </p:cNvPr>
              <p:cNvSpPr txBox="1"/>
              <p:nvPr/>
            </p:nvSpPr>
            <p:spPr>
              <a:xfrm>
                <a:off x="6567594" y="2856470"/>
                <a:ext cx="3024336" cy="111280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r>
                            <m:rPr>
                              <m:brk m:alnAt="23"/>
                            </m:rPr>
                            <a:rPr lang="en-US" sz="1800" b="0" i="1" smtClean="0">
                              <a:solidFill>
                                <a:srgbClr val="57565B"/>
                              </a:solidFill>
                              <a:latin typeface="Cambria Math" panose="02040503050406030204" pitchFamily="18" charset="0"/>
                              <a:ea typeface="Cambria Math" panose="02040503050406030204" pitchFamily="18" charset="0"/>
                            </a:rPr>
                            <m:t>𝑗</m:t>
                          </m:r>
                          <m:r>
                            <a:rPr lang="en-US" sz="1800" b="0" i="1" smtClean="0">
                              <a:solidFill>
                                <a:srgbClr val="57565B"/>
                              </a:solidFill>
                              <a:latin typeface="Cambria Math" panose="02040503050406030204" pitchFamily="18" charset="0"/>
                              <a:ea typeface="Cambria Math" panose="02040503050406030204" pitchFamily="18" charset="0"/>
                            </a:rPr>
                            <m:t>∈</m:t>
                          </m:r>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𝑃</m:t>
                              </m:r>
                            </m:e>
                            <m:sub>
                              <m:r>
                                <a:rPr lang="en-US" sz="18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m:t>
                      </m:r>
                      <m:nary>
                        <m:naryPr>
                          <m:chr m:val="∑"/>
                          <m:ctrlPr>
                            <a:rPr lang="fr-FR" sz="1800" i="1">
                              <a:solidFill>
                                <a:srgbClr val="57565B"/>
                              </a:solidFill>
                              <a:latin typeface="Cambria Math" panose="02040503050406030204" pitchFamily="18" charset="0"/>
                              <a:ea typeface="Cambria Math" panose="02040503050406030204" pitchFamily="18" charset="0"/>
                            </a:rPr>
                          </m:ctrlPr>
                        </m:naryPr>
                        <m:sub>
                          <m:r>
                            <m:rPr>
                              <m:brk m:alnAt="15"/>
                            </m:rPr>
                            <a:rPr lang="en-US" sz="1800" b="0" i="1" smtClean="0">
                              <a:solidFill>
                                <a:srgbClr val="57565B"/>
                              </a:solidFill>
                              <a:latin typeface="Cambria Math" panose="02040503050406030204" pitchFamily="18" charset="0"/>
                              <a:ea typeface="Cambria Math" panose="02040503050406030204" pitchFamily="18" charset="0"/>
                            </a:rPr>
                            <m:t>𝑗</m:t>
                          </m:r>
                          <m:r>
                            <a:rPr lang="en-US" sz="1800" i="1">
                              <a:solidFill>
                                <a:srgbClr val="57565B"/>
                              </a:solidFill>
                              <a:latin typeface="Cambria Math" panose="02040503050406030204" pitchFamily="18" charset="0"/>
                              <a:ea typeface="Cambria Math" panose="02040503050406030204" pitchFamily="18" charset="0"/>
                            </a:rPr>
                            <m:t>∈</m:t>
                          </m:r>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𝐵</m:t>
                              </m:r>
                            </m:e>
                            <m:sub>
                              <m:r>
                                <a:rPr lang="en-US" sz="18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1800" i="1" smtClean="0">
                                  <a:solidFill>
                                    <a:srgbClr val="57565B"/>
                                  </a:solidFill>
                                  <a:latin typeface="Cambria Math" panose="02040503050406030204" pitchFamily="18" charset="0"/>
                                  <a:ea typeface="Cambria Math" panose="02040503050406030204" pitchFamily="18" charset="0"/>
                                </a:rPr>
                              </m:ctrlPr>
                            </m:sSubPr>
                            <m:e>
                              <m:r>
                                <a:rPr lang="en-US" sz="1800" i="1">
                                  <a:solidFill>
                                    <a:srgbClr val="57565B"/>
                                  </a:solidFill>
                                  <a:latin typeface="Cambria Math" panose="02040503050406030204" pitchFamily="18" charset="0"/>
                                  <a:ea typeface="Cambria Math" panose="02040503050406030204" pitchFamily="18" charset="0"/>
                                </a:rPr>
                                <m:t>𝑥</m:t>
                              </m:r>
                            </m:e>
                            <m:sub>
                              <m:r>
                                <a:rPr lang="en-US" sz="1800" i="1">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m:t>
                      </m:r>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5" name="ZoneTexte 14">
                <a:extLst>
                  <a:ext uri="{FF2B5EF4-FFF2-40B4-BE49-F238E27FC236}">
                    <a16:creationId xmlns:a16="http://schemas.microsoft.com/office/drawing/2014/main" id="{3996DE7B-D81E-4A96-A1EE-5620947B1DD6}"/>
                  </a:ext>
                </a:extLst>
              </p:cNvPr>
              <p:cNvSpPr txBox="1">
                <a:spLocks noRot="1" noChangeAspect="1" noMove="1" noResize="1" noEditPoints="1" noAdjustHandles="1" noChangeArrowheads="1" noChangeShapeType="1" noTextEdit="1"/>
              </p:cNvSpPr>
              <p:nvPr/>
            </p:nvSpPr>
            <p:spPr>
              <a:xfrm>
                <a:off x="6567594" y="2856470"/>
                <a:ext cx="3024336" cy="1112805"/>
              </a:xfrm>
              <a:prstGeom prst="rect">
                <a:avLst/>
              </a:prstGeom>
              <a:blipFill>
                <a:blip r:embed="rId3"/>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
        <p:nvSpPr>
          <p:cNvPr id="16" name="Accolade ouvrante 15">
            <a:extLst>
              <a:ext uri="{FF2B5EF4-FFF2-40B4-BE49-F238E27FC236}">
                <a16:creationId xmlns:a16="http://schemas.microsoft.com/office/drawing/2014/main" id="{63E4025C-A341-4348-85FC-60CE44303DDF}"/>
              </a:ext>
            </a:extLst>
          </p:cNvPr>
          <p:cNvSpPr/>
          <p:nvPr/>
        </p:nvSpPr>
        <p:spPr>
          <a:xfrm>
            <a:off x="9169398" y="2592781"/>
            <a:ext cx="206508" cy="1386153"/>
          </a:xfrm>
          <a:prstGeom prst="leftBrace">
            <a:avLst>
              <a:gd name="adj1" fmla="val 72723"/>
              <a:gd name="adj2" fmla="val 50594"/>
            </a:avLst>
          </a:prstGeom>
          <a:noFill/>
          <a:ln w="25400" cap="flat">
            <a:solidFill>
              <a:srgbClr val="57565B"/>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57565B"/>
              </a:solidFill>
              <a:effectLst/>
              <a:highlight>
                <a:srgbClr val="57565B"/>
              </a:highlight>
              <a:uFillTx/>
            </a:endParaRPr>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FB499FA-CD87-4383-8BB9-B4A254E47144}"/>
                  </a:ext>
                </a:extLst>
              </p:cNvPr>
              <p:cNvSpPr txBox="1"/>
              <p:nvPr/>
            </p:nvSpPr>
            <p:spPr>
              <a:xfrm>
                <a:off x="9493922" y="2616441"/>
                <a:ext cx="2019271" cy="13849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r>
                  <a:rPr lang="en-US" sz="1800" b="0" dirty="0">
                    <a:solidFill>
                      <a:srgbClr val="57565B"/>
                    </a:solidFill>
                    <a:ea typeface="Cambria Math" panose="02040503050406030204" pitchFamily="18" charset="0"/>
                  </a:rPr>
                  <a:t>1</a:t>
                </a:r>
                <a14:m>
                  <m:oMath xmlns:m="http://schemas.openxmlformats.org/officeDocument/2006/math">
                    <m:r>
                      <a:rPr lang="en-US" sz="1800" b="0" i="1" dirty="0" smtClean="0">
                        <a:solidFill>
                          <a:srgbClr val="57565B"/>
                        </a:solidFill>
                        <a:latin typeface="Cambria Math" panose="02040503050406030204" pitchFamily="18" charset="0"/>
                        <a:ea typeface="Cambria Math" panose="02040503050406030204" pitchFamily="18" charset="0"/>
                      </a:rPr>
                      <m:t>      </m:t>
                    </m:r>
                    <m:r>
                      <a:rPr lang="en-US" sz="1800" b="0" i="1" dirty="0" err="1" smtClean="0">
                        <a:solidFill>
                          <a:srgbClr val="57565B"/>
                        </a:solidFill>
                        <a:latin typeface="Cambria Math" panose="02040503050406030204" pitchFamily="18" charset="0"/>
                        <a:ea typeface="Cambria Math" panose="02040503050406030204" pitchFamily="18" charset="0"/>
                      </a:rPr>
                      <m:t>𝑠𝑖</m:t>
                    </m:r>
                    <m:r>
                      <a:rPr lang="en-US" sz="1800" b="0" i="1" dirty="0" smtClean="0">
                        <a:solidFill>
                          <a:srgbClr val="57565B"/>
                        </a:solidFill>
                        <a:latin typeface="Cambria Math" panose="02040503050406030204" pitchFamily="18" charset="0"/>
                        <a:ea typeface="Cambria Math" panose="02040503050406030204" pitchFamily="18" charset="0"/>
                      </a:rPr>
                      <m:t> </m:t>
                    </m:r>
                    <m:r>
                      <a:rPr lang="en-US" sz="1800" b="0" i="1" dirty="0" smtClean="0">
                        <a:solidFill>
                          <a:srgbClr val="57565B"/>
                        </a:solidFill>
                        <a:latin typeface="Cambria Math" panose="02040503050406030204" pitchFamily="18" charset="0"/>
                        <a:ea typeface="Cambria Math" panose="02040503050406030204" pitchFamily="18" charset="0"/>
                      </a:rPr>
                      <m:t>𝑖</m:t>
                    </m:r>
                    <m:r>
                      <a:rPr lang="en-US" sz="1800" b="0" i="1" dirty="0" smtClean="0">
                        <a:solidFill>
                          <a:srgbClr val="57565B"/>
                        </a:solidFill>
                        <a:latin typeface="Cambria Math" panose="02040503050406030204" pitchFamily="18" charset="0"/>
                        <a:ea typeface="Cambria Math" panose="02040503050406030204" pitchFamily="18" charset="0"/>
                      </a:rPr>
                      <m:t>=</m:t>
                    </m:r>
                    <m:r>
                      <a:rPr lang="en-US" sz="1800" b="0" i="1" dirty="0" smtClean="0">
                        <a:solidFill>
                          <a:srgbClr val="57565B"/>
                        </a:solidFill>
                        <a:latin typeface="Cambria Math" panose="02040503050406030204" pitchFamily="18" charset="0"/>
                        <a:ea typeface="Cambria Math" panose="02040503050406030204" pitchFamily="18" charset="0"/>
                      </a:rPr>
                      <m:t>𝑠</m:t>
                    </m:r>
                  </m:oMath>
                </a14:m>
                <a:endParaRPr lang="en-US" sz="1800" b="0" dirty="0">
                  <a:solidFill>
                    <a:srgbClr val="57565B"/>
                  </a:solidFill>
                  <a:latin typeface="Cambria Math" panose="02040503050406030204" pitchFamily="18" charset="0"/>
                  <a:ea typeface="Cambria Math" panose="02040503050406030204" pitchFamily="18" charset="0"/>
                </a:endParaRPr>
              </a:p>
              <a:p>
                <a:endParaRPr lang="en-US" sz="18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800" i="1" dirty="0" smtClean="0">
                          <a:solidFill>
                            <a:srgbClr val="57565B"/>
                          </a:solidFill>
                          <a:latin typeface="Cambria Math" panose="02040503050406030204" pitchFamily="18" charset="0"/>
                          <a:ea typeface="Cambria Math" panose="02040503050406030204" pitchFamily="18" charset="0"/>
                        </a:rPr>
                        <m:t>0 </m:t>
                      </m:r>
                      <m:r>
                        <a:rPr lang="en-US" sz="1800" b="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𝑠𝑖</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en-US" sz="1800" b="0" i="1" dirty="0" smtClean="0">
                          <a:solidFill>
                            <a:srgbClr val="57565B"/>
                          </a:solidFill>
                          <a:latin typeface="Cambria Math" panose="02040503050406030204" pitchFamily="18" charset="0"/>
                          <a:ea typeface="Cambria Math" panose="02040503050406030204" pitchFamily="18" charset="0"/>
                        </a:rPr>
                        <m:t>∈</m:t>
                      </m:r>
                      <m:r>
                        <a:rPr lang="fr-FR" sz="1800" i="1" dirty="0" smtClean="0">
                          <a:solidFill>
                            <a:srgbClr val="57565B"/>
                          </a:solidFill>
                          <a:latin typeface="Cambria Math" panose="02040503050406030204" pitchFamily="18" charset="0"/>
                          <a:ea typeface="Cambria Math" panose="02040503050406030204" pitchFamily="18" charset="0"/>
                        </a:rPr>
                        <m:t>𝑁</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fr-FR" sz="1800" i="1" dirty="0" smtClean="0">
                          <a:solidFill>
                            <a:srgbClr val="57565B"/>
                          </a:solidFill>
                          <a:latin typeface="Cambria Math" panose="02040503050406030204" pitchFamily="18" charset="0"/>
                          <a:ea typeface="Cambria Math" panose="02040503050406030204" pitchFamily="18" charset="0"/>
                        </a:rPr>
                        <m:t>≠</m:t>
                      </m:r>
                      <m:r>
                        <a:rPr lang="fr-FR" sz="1800" i="1" dirty="0" err="1" smtClean="0">
                          <a:solidFill>
                            <a:srgbClr val="57565B"/>
                          </a:solidFill>
                          <a:latin typeface="Cambria Math" panose="02040503050406030204" pitchFamily="18" charset="0"/>
                          <a:ea typeface="Cambria Math" panose="02040503050406030204" pitchFamily="18" charset="0"/>
                        </a:rPr>
                        <m:t>𝑠</m:t>
                      </m:r>
                      <m:r>
                        <a:rPr lang="fr-FR" sz="1800" i="1" dirty="0" err="1" smtClean="0">
                          <a:solidFill>
                            <a:srgbClr val="57565B"/>
                          </a:solidFill>
                          <a:latin typeface="Cambria Math" panose="02040503050406030204" pitchFamily="18" charset="0"/>
                          <a:ea typeface="Cambria Math" panose="02040503050406030204" pitchFamily="18" charset="0"/>
                        </a:rPr>
                        <m:t>,</m:t>
                      </m:r>
                      <m:r>
                        <a:rPr lang="fr-FR" sz="1800" i="1" dirty="0" err="1" smtClean="0">
                          <a:solidFill>
                            <a:srgbClr val="57565B"/>
                          </a:solidFill>
                          <a:latin typeface="Cambria Math" panose="02040503050406030204" pitchFamily="18" charset="0"/>
                          <a:ea typeface="Cambria Math" panose="02040503050406030204" pitchFamily="18" charset="0"/>
                        </a:rPr>
                        <m:t>𝑡</m:t>
                      </m:r>
                    </m:oMath>
                  </m:oMathPara>
                </a14:m>
                <a:endParaRPr lang="fr-FR" sz="1800" dirty="0">
                  <a:solidFill>
                    <a:srgbClr val="57565B"/>
                  </a:solidFill>
                  <a:latin typeface="Cambria Math" panose="02040503050406030204" pitchFamily="18" charset="0"/>
                  <a:ea typeface="Cambria Math" panose="02040503050406030204" pitchFamily="18" charset="0"/>
                </a:endParaRPr>
              </a:p>
              <a:p>
                <a:endParaRPr lang="fr-FR" sz="180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800" i="1" dirty="0" smtClean="0">
                          <a:solidFill>
                            <a:srgbClr val="57565B"/>
                          </a:solidFill>
                          <a:latin typeface="Cambria Math" panose="02040503050406030204" pitchFamily="18" charset="0"/>
                          <a:ea typeface="Cambria Math" panose="02040503050406030204" pitchFamily="18" charset="0"/>
                        </a:rPr>
                        <m:t>−</m:t>
                      </m:r>
                      <m:r>
                        <a:rPr lang="en-US" sz="1800" b="0" i="1" dirty="0" smtClean="0">
                          <a:solidFill>
                            <a:srgbClr val="57565B"/>
                          </a:solidFill>
                          <a:latin typeface="Cambria Math" panose="02040503050406030204" pitchFamily="18" charset="0"/>
                          <a:ea typeface="Cambria Math" panose="02040503050406030204" pitchFamily="18" charset="0"/>
                        </a:rPr>
                        <m:t>1</m:t>
                      </m:r>
                      <m:r>
                        <a:rPr lang="fr-FR" sz="1800" i="1" dirty="0" smtClean="0">
                          <a:solidFill>
                            <a:srgbClr val="57565B"/>
                          </a:solidFill>
                          <a:latin typeface="Cambria Math" panose="02040503050406030204" pitchFamily="18" charset="0"/>
                          <a:ea typeface="Cambria Math" panose="02040503050406030204" pitchFamily="18" charset="0"/>
                        </a:rPr>
                        <m:t> </m:t>
                      </m:r>
                      <m:r>
                        <a:rPr lang="en-US" sz="1800" b="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𝑠𝑖</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fr-FR" sz="1800" i="1" dirty="0" smtClean="0">
                          <a:solidFill>
                            <a:srgbClr val="57565B"/>
                          </a:solidFill>
                          <a:latin typeface="Cambria Math" panose="02040503050406030204" pitchFamily="18" charset="0"/>
                          <a:ea typeface="Cambria Math" panose="02040503050406030204" pitchFamily="18" charset="0"/>
                        </a:rPr>
                        <m:t>=</m:t>
                      </m:r>
                      <m:r>
                        <a:rPr lang="fr-FR" sz="1800" i="1" dirty="0" smtClean="0">
                          <a:solidFill>
                            <a:srgbClr val="57565B"/>
                          </a:solidFill>
                          <a:latin typeface="Cambria Math" panose="02040503050406030204" pitchFamily="18" charset="0"/>
                          <a:ea typeface="Cambria Math" panose="02040503050406030204" pitchFamily="18" charset="0"/>
                        </a:rPr>
                        <m:t>𝑡</m:t>
                      </m:r>
                    </m:oMath>
                  </m:oMathPara>
                </a14:m>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7" name="ZoneTexte 16">
                <a:extLst>
                  <a:ext uri="{FF2B5EF4-FFF2-40B4-BE49-F238E27FC236}">
                    <a16:creationId xmlns:a16="http://schemas.microsoft.com/office/drawing/2014/main" id="{1FB499FA-CD87-4383-8BB9-B4A254E47144}"/>
                  </a:ext>
                </a:extLst>
              </p:cNvPr>
              <p:cNvSpPr txBox="1">
                <a:spLocks noRot="1" noChangeAspect="1" noMove="1" noResize="1" noEditPoints="1" noAdjustHandles="1" noChangeArrowheads="1" noChangeShapeType="1" noTextEdit="1"/>
              </p:cNvSpPr>
              <p:nvPr/>
            </p:nvSpPr>
            <p:spPr>
              <a:xfrm>
                <a:off x="9493922" y="2616441"/>
                <a:ext cx="2019271" cy="1384995"/>
              </a:xfrm>
              <a:prstGeom prst="rect">
                <a:avLst/>
              </a:prstGeom>
              <a:blipFill>
                <a:blip r:embed="rId4"/>
                <a:stretch>
                  <a:fillRect l="-6928" t="-5727" b="-13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B735E2E1-B3A5-46CA-BE6F-327C38FBF9C0}"/>
                  </a:ext>
                </a:extLst>
              </p:cNvPr>
              <p:cNvSpPr txBox="1"/>
              <p:nvPr/>
            </p:nvSpPr>
            <p:spPr>
              <a:xfrm>
                <a:off x="7126550" y="4328516"/>
                <a:ext cx="2279022" cy="29931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solidFill>
                                <a:srgbClr val="57565B"/>
                              </a:solidFill>
                              <a:latin typeface="Cambria Math" panose="02040503050406030204" pitchFamily="18" charset="0"/>
                            </a:rPr>
                          </m:ctrlPr>
                        </m:sSubPr>
                        <m:e>
                          <m:r>
                            <a:rPr lang="en-US" sz="1800" b="0" i="1" smtClean="0">
                              <a:solidFill>
                                <a:srgbClr val="57565B"/>
                              </a:solidFill>
                              <a:latin typeface="Cambria Math" panose="02040503050406030204" pitchFamily="18" charset="0"/>
                            </a:rPr>
                            <m:t>𝑥</m:t>
                          </m:r>
                        </m:e>
                        <m:sub>
                          <m:r>
                            <a:rPr lang="en-US" sz="1800" b="0" i="1" smtClean="0">
                              <a:solidFill>
                                <a:srgbClr val="57565B"/>
                              </a:solidFill>
                              <a:latin typeface="Cambria Math" panose="02040503050406030204" pitchFamily="18" charset="0"/>
                            </a:rPr>
                            <m:t>𝑖𝑗</m:t>
                          </m:r>
                        </m:sub>
                      </m:sSub>
                      <m:r>
                        <a:rPr lang="en-US" sz="1800" b="0" i="1" smtClean="0">
                          <a:solidFill>
                            <a:srgbClr val="57565B"/>
                          </a:solidFill>
                          <a:latin typeface="Cambria Math" panose="02040503050406030204" pitchFamily="18" charset="0"/>
                        </a:rPr>
                        <m:t>≥0,  ∀</m:t>
                      </m:r>
                      <m:d>
                        <m:dPr>
                          <m:ctrlPr>
                            <a:rPr lang="en-US" sz="1800" b="0" i="1" smtClean="0">
                              <a:solidFill>
                                <a:srgbClr val="57565B"/>
                              </a:solidFill>
                              <a:latin typeface="Cambria Math" panose="02040503050406030204" pitchFamily="18" charset="0"/>
                            </a:rPr>
                          </m:ctrlPr>
                        </m:dPr>
                        <m:e>
                          <m:r>
                            <a:rPr lang="en-US" sz="1800" b="0" i="1" smtClean="0">
                              <a:solidFill>
                                <a:srgbClr val="57565B"/>
                              </a:solidFill>
                              <a:latin typeface="Cambria Math" panose="02040503050406030204" pitchFamily="18" charset="0"/>
                            </a:rPr>
                            <m:t>𝑖</m:t>
                          </m:r>
                          <m:r>
                            <a:rPr lang="en-US" sz="1800" b="0" i="1" smtClean="0">
                              <a:solidFill>
                                <a:srgbClr val="57565B"/>
                              </a:solidFill>
                              <a:latin typeface="Cambria Math" panose="02040503050406030204" pitchFamily="18" charset="0"/>
                            </a:rPr>
                            <m:t>,</m:t>
                          </m:r>
                          <m:r>
                            <a:rPr lang="en-US" sz="1800" b="0" i="1" smtClean="0">
                              <a:solidFill>
                                <a:srgbClr val="57565B"/>
                              </a:solidFill>
                              <a:latin typeface="Cambria Math" panose="02040503050406030204" pitchFamily="18" charset="0"/>
                            </a:rPr>
                            <m:t>𝑗</m:t>
                          </m:r>
                        </m:e>
                      </m:d>
                      <m:r>
                        <a:rPr lang="en-US" sz="1800" b="0" i="1" smtClean="0">
                          <a:solidFill>
                            <a:srgbClr val="57565B"/>
                          </a:solidFill>
                          <a:latin typeface="Cambria Math" panose="02040503050406030204" pitchFamily="18" charset="0"/>
                        </a:rPr>
                        <m:t>∈</m:t>
                      </m:r>
                      <m:r>
                        <m:rPr>
                          <m:sty m:val="p"/>
                        </m:rPr>
                        <a:rPr lang="en-US" sz="1800" b="0" i="1" smtClean="0">
                          <a:solidFill>
                            <a:srgbClr val="57565B"/>
                          </a:solidFill>
                          <a:latin typeface="Cambria Math" panose="02040503050406030204" pitchFamily="18" charset="0"/>
                        </a:rPr>
                        <m:t>A</m:t>
                      </m:r>
                    </m:oMath>
                  </m:oMathPara>
                </a14:m>
                <a:endParaRPr lang="fr-FR" sz="1800" dirty="0">
                  <a:solidFill>
                    <a:srgbClr val="57565B"/>
                  </a:solidFill>
                </a:endParaRPr>
              </a:p>
            </p:txBody>
          </p:sp>
        </mc:Choice>
        <mc:Fallback xmlns="">
          <p:sp>
            <p:nvSpPr>
              <p:cNvPr id="18" name="ZoneTexte 17">
                <a:extLst>
                  <a:ext uri="{FF2B5EF4-FFF2-40B4-BE49-F238E27FC236}">
                    <a16:creationId xmlns:a16="http://schemas.microsoft.com/office/drawing/2014/main" id="{B735E2E1-B3A5-46CA-BE6F-327C38FBF9C0}"/>
                  </a:ext>
                </a:extLst>
              </p:cNvPr>
              <p:cNvSpPr txBox="1">
                <a:spLocks noRot="1" noChangeAspect="1" noMove="1" noResize="1" noEditPoints="1" noAdjustHandles="1" noChangeArrowheads="1" noChangeShapeType="1" noTextEdit="1"/>
              </p:cNvSpPr>
              <p:nvPr/>
            </p:nvSpPr>
            <p:spPr>
              <a:xfrm>
                <a:off x="7126550" y="4328516"/>
                <a:ext cx="2279022" cy="299313"/>
              </a:xfrm>
              <a:prstGeom prst="rect">
                <a:avLst/>
              </a:prstGeom>
              <a:blipFill>
                <a:blip r:embed="rId5"/>
                <a:stretch>
                  <a:fillRect l="-1070" r="-2139" b="-265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body" sz="quarter" idx="11"/>
          </p:nvPr>
        </p:nvSpPr>
        <p:spPr>
          <a:xfrm>
            <a:off x="1144336" y="1095721"/>
            <a:ext cx="10515600" cy="932480"/>
          </a:xfrm>
        </p:spPr>
        <p:txBody>
          <a:bodyPr/>
          <a:lstStyle/>
          <a:p>
            <a:pPr algn="just"/>
            <a:r>
              <a:rPr lang="fr-CA" dirty="0"/>
              <a:t>Au début de la première année (d’une période de 5 ans) vous achetez une machine neuve pour votre usine au coût de 12 000$.  Le coût d’entretien annuel d’une machine de ce type dépend de son âge au début de l’année considérée te qu’indiqué ici:</a:t>
            </a:r>
            <a:endParaRPr lang="fr-CA" sz="2000" b="1" u="sng" dirty="0"/>
          </a:p>
        </p:txBody>
      </p:sp>
      <p:sp>
        <p:nvSpPr>
          <p:cNvPr id="2" name="Titre 1"/>
          <p:cNvSpPr>
            <a:spLocks noGrp="1"/>
          </p:cNvSpPr>
          <p:nvPr>
            <p:ph type="title"/>
          </p:nvPr>
        </p:nvSpPr>
        <p:spPr/>
        <p:txBody>
          <a:bodyPr/>
          <a:lstStyle/>
          <a:p>
            <a:r>
              <a:rPr lang="en-US" dirty="0" err="1"/>
              <a:t>Exemple</a:t>
            </a:r>
            <a:r>
              <a:rPr lang="en-US" dirty="0"/>
              <a:t> SPP</a:t>
            </a:r>
          </a:p>
        </p:txBody>
      </p:sp>
      <p:sp>
        <p:nvSpPr>
          <p:cNvPr id="3" name="Espace réservé du texte 2">
            <a:extLst>
              <a:ext uri="{FF2B5EF4-FFF2-40B4-BE49-F238E27FC236}">
                <a16:creationId xmlns:a16="http://schemas.microsoft.com/office/drawing/2014/main" id="{785582D8-A04B-456F-9750-4647FCF21815}"/>
              </a:ext>
            </a:extLst>
          </p:cNvPr>
          <p:cNvSpPr>
            <a:spLocks noGrp="1"/>
          </p:cNvSpPr>
          <p:nvPr>
            <p:ph type="body" sz="quarter" idx="12"/>
          </p:nvPr>
        </p:nvSpPr>
        <p:spPr/>
        <p:txBody>
          <a:bodyPr/>
          <a:lstStyle/>
          <a:p>
            <a:endParaRPr lang="fr-FR"/>
          </a:p>
        </p:txBody>
      </p:sp>
      <p:sp>
        <p:nvSpPr>
          <p:cNvPr id="7171"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6B16EB64-6864-4F5F-A4FC-09DED2664E54}" type="slidenum">
              <a:rPr lang="fr-FR"/>
              <a:pPr/>
              <a:t>11</a:t>
            </a:fld>
            <a:endParaRPr lang="fr-FR"/>
          </a:p>
        </p:txBody>
      </p:sp>
      <mc:AlternateContent xmlns:mc="http://schemas.openxmlformats.org/markup-compatibility/2006" xmlns:a14="http://schemas.microsoft.com/office/drawing/2010/main">
        <mc:Choice Requires="a14">
          <p:sp>
            <p:nvSpPr>
              <p:cNvPr id="7170" name="Object 3"/>
              <p:cNvSpPr txBox="1"/>
              <p:nvPr/>
            </p:nvSpPr>
            <p:spPr bwMode="auto">
              <a:xfrm>
                <a:off x="3647728" y="2564904"/>
                <a:ext cx="3848100" cy="2603500"/>
              </a:xfrm>
              <a:prstGeom prst="rect">
                <a:avLst/>
              </a:prstGeom>
              <a:noFill/>
              <a:extLst>
                <a:ext uri="{909E8E84-426E-40dd-AFC4-6F175D3DCCD1}">
                  <a14:hiddenFill xmlns="">
                    <a:solidFill>
                      <a:srgbClr val="FFFFFF"/>
                    </a:solidFill>
                  </a14:hiddenFill>
                </a:ext>
              </a:extLst>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fr-FR" sz="1800" i="1" smtClean="0">
                              <a:solidFill>
                                <a:srgbClr val="57565B"/>
                              </a:solidFill>
                              <a:latin typeface="Cambria Math" panose="02040503050406030204" pitchFamily="18" charset="0"/>
                            </a:rPr>
                          </m:ctrlPr>
                        </m:mPr>
                        <m:mr>
                          <m:e>
                            <m:eqArr>
                              <m:eqArrPr>
                                <m:ctrlPr>
                                  <a:rPr lang="fr-FR" sz="1800" i="1">
                                    <a:solidFill>
                                      <a:srgbClr val="57565B"/>
                                    </a:solidFill>
                                    <a:latin typeface="Cambria Math" panose="02040503050406030204" pitchFamily="18" charset="0"/>
                                  </a:rPr>
                                </m:ctrlPr>
                              </m:eqArrPr>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Â</m:t>
                                </m:r>
                                <m:r>
                                  <m:rPr>
                                    <m:nor/>
                                  </m:rPr>
                                  <a:rPr lang="fr-FR" sz="1800" i="0">
                                    <a:solidFill>
                                      <a:srgbClr val="57565B"/>
                                    </a:solidFill>
                                    <a:latin typeface="Cambria Math" panose="02040503050406030204" pitchFamily="18" charset="0"/>
                                  </a:rPr>
                                  <m:t>ge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la</m:t>
                                </m:r>
                                <m:r>
                                  <m:rPr>
                                    <m:nor/>
                                  </m:rPr>
                                  <a:rPr lang="fr-FR" sz="1800" i="0">
                                    <a:solidFill>
                                      <a:srgbClr val="57565B"/>
                                    </a:solidFill>
                                    <a:latin typeface="Cambria Math" panose="02040503050406030204" pitchFamily="18" charset="0"/>
                                  </a:rPr>
                                  <m:t> </m:t>
                                </m:r>
                                <m:r>
                                  <m:rPr>
                                    <m:nor/>
                                  </m:rPr>
                                  <a:rPr lang="fr-CA" sz="1800" b="0" i="0" smtClean="0">
                                    <a:solidFill>
                                      <a:srgbClr val="57565B"/>
                                    </a:solidFill>
                                    <a:latin typeface="Cambria Math" panose="02040503050406030204" pitchFamily="18" charset="0"/>
                                  </a:rPr>
                                  <m:t>machine</m:t>
                                </m:r>
                              </m:e>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au</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m:t>
                                </m:r>
                                <m:r>
                                  <m:rPr>
                                    <m:nor/>
                                  </m:rPr>
                                  <a:rPr lang="fr-FR" sz="1800" i="0">
                                    <a:solidFill>
                                      <a:srgbClr val="57565B"/>
                                    </a:solidFill>
                                    <a:latin typeface="Cambria Math" panose="02040503050406030204" pitchFamily="18" charset="0"/>
                                  </a:rPr>
                                  <m:t>é</m:t>
                                </m:r>
                                <m:r>
                                  <m:rPr>
                                    <m:nor/>
                                  </m:rPr>
                                  <a:rPr lang="fr-FR" sz="1800" i="0">
                                    <a:solidFill>
                                      <a:srgbClr val="57565B"/>
                                    </a:solidFill>
                                    <a:latin typeface="Cambria Math" panose="02040503050406030204" pitchFamily="18" charset="0"/>
                                  </a:rPr>
                                  <m:t>but</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l</m:t>
                                </m:r>
                                <m:r>
                                  <m:rPr>
                                    <m:nor/>
                                  </m:rPr>
                                  <a:rPr lang="fr-FR" sz="1800" i="0">
                                    <a:solidFill>
                                      <a:srgbClr val="57565B"/>
                                    </a:solidFill>
                                    <a:latin typeface="Cambria Math" panose="02040503050406030204" pitchFamily="18" charset="0"/>
                                  </a:rPr>
                                  <m:t>′</m:t>
                                </m:r>
                                <m:r>
                                  <m:rPr>
                                    <m:nor/>
                                  </m:rPr>
                                  <a:rPr lang="fr-FR" sz="1800" i="0">
                                    <a:solidFill>
                                      <a:srgbClr val="57565B"/>
                                    </a:solidFill>
                                    <a:latin typeface="Cambria Math" panose="02040503050406030204" pitchFamily="18" charset="0"/>
                                  </a:rPr>
                                  <m:t>ann</m:t>
                                </m:r>
                                <m:r>
                                  <m:rPr>
                                    <m:nor/>
                                  </m:rPr>
                                  <a:rPr lang="fr-FR" sz="1800" i="0">
                                    <a:solidFill>
                                      <a:srgbClr val="57565B"/>
                                    </a:solidFill>
                                    <a:latin typeface="Cambria Math" panose="02040503050406030204" pitchFamily="18" charset="0"/>
                                  </a:rPr>
                                  <m:t>é</m:t>
                                </m:r>
                                <m:r>
                                  <m:rPr>
                                    <m:nor/>
                                  </m:rPr>
                                  <a:rPr lang="fr-FR" sz="1800" i="0">
                                    <a:solidFill>
                                      <a:srgbClr val="57565B"/>
                                    </a:solidFill>
                                    <a:latin typeface="Cambria Math" panose="02040503050406030204" pitchFamily="18" charset="0"/>
                                  </a:rPr>
                                  <m:t>e</m:t>
                                </m:r>
                              </m:e>
                              <m:e>
                                <m:r>
                                  <a:rPr lang="fr-FR" sz="1800" i="1">
                                    <a:solidFill>
                                      <a:srgbClr val="57565B"/>
                                    </a:solidFill>
                                    <a:latin typeface="Cambria Math" panose="02040503050406030204" pitchFamily="18" charset="0"/>
                                  </a:rPr>
                                  <m:t>&amp;</m:t>
                                </m:r>
                              </m:e>
                            </m:eqArr>
                          </m:e>
                          <m:e>
                            <m:eqArr>
                              <m:eqArrPr>
                                <m:ctrlPr>
                                  <a:rPr lang="fr-FR" sz="1800" i="1">
                                    <a:solidFill>
                                      <a:srgbClr val="57565B"/>
                                    </a:solidFill>
                                    <a:latin typeface="Cambria Math" panose="02040503050406030204" pitchFamily="18" charset="0"/>
                                  </a:rPr>
                                </m:ctrlPr>
                              </m:eqArrPr>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Co</m:t>
                                </m:r>
                                <m:r>
                                  <m:rPr>
                                    <m:nor/>
                                  </m:rPr>
                                  <a:rPr lang="fr-FR" sz="1800" i="0">
                                    <a:solidFill>
                                      <a:srgbClr val="57565B"/>
                                    </a:solidFill>
                                    <a:latin typeface="Cambria Math" panose="02040503050406030204" pitchFamily="18" charset="0"/>
                                  </a:rPr>
                                  <m:t>û</m:t>
                                </m:r>
                                <m:r>
                                  <m:rPr>
                                    <m:nor/>
                                  </m:rPr>
                                  <a:rPr lang="fr-FR" sz="1800" i="0">
                                    <a:solidFill>
                                      <a:srgbClr val="57565B"/>
                                    </a:solidFill>
                                    <a:latin typeface="Cambria Math" panose="02040503050406030204" pitchFamily="18" charset="0"/>
                                  </a:rPr>
                                  <m:t>t</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m:t>
                                </m:r>
                                <m:r>
                                  <m:rPr>
                                    <m:nor/>
                                  </m:rPr>
                                  <a:rPr lang="fr-FR" sz="1800" i="0">
                                    <a:solidFill>
                                      <a:srgbClr val="57565B"/>
                                    </a:solidFill>
                                    <a:latin typeface="Cambria Math" panose="02040503050406030204" pitchFamily="18" charset="0"/>
                                  </a:rPr>
                                  <m:t>′</m:t>
                                </m:r>
                                <m:r>
                                  <m:rPr>
                                    <m:nor/>
                                  </m:rPr>
                                  <a:rPr lang="fr-FR" sz="1800" i="0">
                                    <a:solidFill>
                                      <a:srgbClr val="57565B"/>
                                    </a:solidFill>
                                    <a:latin typeface="Cambria Math" panose="02040503050406030204" pitchFamily="18" charset="0"/>
                                  </a:rPr>
                                  <m:t>entretien</m:t>
                                </m:r>
                              </m:e>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annuel</m:t>
                                </m:r>
                              </m:e>
                              <m:e>
                                <m:r>
                                  <a:rPr lang="fr-FR" sz="1800" i="1">
                                    <a:solidFill>
                                      <a:srgbClr val="57565B"/>
                                    </a:solidFill>
                                    <a:latin typeface="Cambria Math" panose="02040503050406030204" pitchFamily="18" charset="0"/>
                                  </a:rPr>
                                  <m:t>&amp;</m:t>
                                </m:r>
                              </m:e>
                            </m:eqArr>
                          </m:e>
                        </m:mr>
                        <m:mr>
                          <m:e>
                            <m:r>
                              <a:rPr lang="fr-FR" sz="1800" i="1">
                                <a:solidFill>
                                  <a:srgbClr val="57565B"/>
                                </a:solidFill>
                                <a:latin typeface="Cambria Math" panose="02040503050406030204" pitchFamily="18" charset="0"/>
                              </a:rPr>
                              <m:t>0</m:t>
                            </m:r>
                          </m:e>
                          <m:e>
                            <m:r>
                              <m:rPr>
                                <m:nor/>
                              </m:rPr>
                              <a:rPr lang="fr-FR" sz="1800" i="0">
                                <a:solidFill>
                                  <a:srgbClr val="57565B"/>
                                </a:solidFill>
                                <a:latin typeface="Cambria Math" panose="02040503050406030204" pitchFamily="18" charset="0"/>
                              </a:rPr>
                              <m:t> 2 000$</m:t>
                            </m:r>
                          </m:e>
                        </m:mr>
                        <m:mr>
                          <m:e>
                            <m:r>
                              <a:rPr lang="fr-FR" sz="1800" i="1">
                                <a:solidFill>
                                  <a:srgbClr val="57565B"/>
                                </a:solidFill>
                                <a:latin typeface="Cambria Math" panose="02040503050406030204" pitchFamily="18" charset="0"/>
                              </a:rPr>
                              <m:t>1</m:t>
                            </m:r>
                          </m:e>
                          <m:e>
                            <m:r>
                              <m:rPr>
                                <m:nor/>
                              </m:rPr>
                              <a:rPr lang="fr-FR" sz="1800" i="0">
                                <a:solidFill>
                                  <a:srgbClr val="57565B"/>
                                </a:solidFill>
                                <a:latin typeface="Cambria Math" panose="02040503050406030204" pitchFamily="18" charset="0"/>
                              </a:rPr>
                              <m:t> 4 000 $</m:t>
                            </m:r>
                          </m:e>
                        </m:mr>
                        <m:mr>
                          <m:e>
                            <m:r>
                              <a:rPr lang="fr-FR" sz="1800" i="1">
                                <a:solidFill>
                                  <a:srgbClr val="57565B"/>
                                </a:solidFill>
                                <a:latin typeface="Cambria Math" panose="02040503050406030204" pitchFamily="18" charset="0"/>
                              </a:rPr>
                              <m:t>2</m:t>
                            </m:r>
                          </m:e>
                          <m:e>
                            <m:r>
                              <m:rPr>
                                <m:nor/>
                              </m:rPr>
                              <a:rPr lang="fr-FR" sz="1800" i="0">
                                <a:solidFill>
                                  <a:srgbClr val="57565B"/>
                                </a:solidFill>
                                <a:latin typeface="Cambria Math" panose="02040503050406030204" pitchFamily="18" charset="0"/>
                              </a:rPr>
                              <m:t> 5 000 $</m:t>
                            </m:r>
                          </m:e>
                        </m:mr>
                        <m:mr>
                          <m:e>
                            <m:r>
                              <a:rPr lang="fr-FR" sz="1800" i="1">
                                <a:solidFill>
                                  <a:srgbClr val="57565B"/>
                                </a:solidFill>
                                <a:latin typeface="Cambria Math" panose="02040503050406030204" pitchFamily="18" charset="0"/>
                              </a:rPr>
                              <m:t>3</m:t>
                            </m:r>
                          </m:e>
                          <m:e>
                            <m:r>
                              <m:rPr>
                                <m:nor/>
                              </m:rPr>
                              <a:rPr lang="fr-FR" sz="1800" i="0">
                                <a:solidFill>
                                  <a:srgbClr val="57565B"/>
                                </a:solidFill>
                                <a:latin typeface="Cambria Math" panose="02040503050406030204" pitchFamily="18" charset="0"/>
                              </a:rPr>
                              <m:t> 9 000 $</m:t>
                            </m:r>
                          </m:e>
                        </m:mr>
                        <m:mr>
                          <m:e>
                            <m:r>
                              <a:rPr lang="fr-FR" sz="1800" i="1">
                                <a:solidFill>
                                  <a:srgbClr val="57565B"/>
                                </a:solidFill>
                                <a:latin typeface="Cambria Math" panose="02040503050406030204" pitchFamily="18" charset="0"/>
                              </a:rPr>
                              <m:t>4</m:t>
                            </m:r>
                          </m:e>
                          <m:e>
                            <m:r>
                              <m:rPr>
                                <m:nor/>
                              </m:rPr>
                              <a:rPr lang="fr-FR" sz="1800" i="0">
                                <a:solidFill>
                                  <a:srgbClr val="57565B"/>
                                </a:solidFill>
                                <a:latin typeface="Cambria Math" panose="02040503050406030204" pitchFamily="18" charset="0"/>
                              </a:rPr>
                              <m:t>12 000 $</m:t>
                            </m:r>
                          </m:e>
                        </m:mr>
                      </m:m>
                    </m:oMath>
                  </m:oMathPara>
                </a14:m>
                <a:endParaRPr lang="fr-FR" sz="1800" dirty="0">
                  <a:solidFill>
                    <a:srgbClr val="57565B"/>
                  </a:solidFill>
                </a:endParaRPr>
              </a:p>
            </p:txBody>
          </p:sp>
        </mc:Choice>
        <mc:Fallback xmlns="">
          <p:sp>
            <p:nvSpPr>
              <p:cNvPr id="7170" name="Object 3"/>
              <p:cNvSpPr txBox="1">
                <a:spLocks noRot="1" noChangeAspect="1" noMove="1" noResize="1" noEditPoints="1" noAdjustHandles="1" noChangeArrowheads="1" noChangeShapeType="1" noTextEdit="1"/>
              </p:cNvSpPr>
              <p:nvPr/>
            </p:nvSpPr>
            <p:spPr bwMode="auto">
              <a:xfrm>
                <a:off x="3647728" y="2564904"/>
                <a:ext cx="3848100" cy="2603500"/>
              </a:xfrm>
              <a:prstGeom prst="rect">
                <a:avLst/>
              </a:prstGeom>
              <a:blipFill>
                <a:blip r:embed="rId2"/>
                <a:stretch>
                  <a:fillRect l="-1320" r="-13531"/>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
        <p:nvSpPr>
          <p:cNvPr id="7173" name="Line 4"/>
          <p:cNvSpPr>
            <a:spLocks noChangeShapeType="1"/>
          </p:cNvSpPr>
          <p:nvPr/>
        </p:nvSpPr>
        <p:spPr bwMode="auto">
          <a:xfrm flipV="1">
            <a:off x="3791745" y="3429000"/>
            <a:ext cx="4392488" cy="3282"/>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7174" name="Line 5"/>
          <p:cNvSpPr>
            <a:spLocks noChangeShapeType="1"/>
          </p:cNvSpPr>
          <p:nvPr/>
        </p:nvSpPr>
        <p:spPr bwMode="auto">
          <a:xfrm flipH="1">
            <a:off x="6023992" y="2510837"/>
            <a:ext cx="0" cy="2603500"/>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7175" name="Rectangle 6"/>
          <p:cNvSpPr>
            <a:spLocks noChangeArrowheads="1"/>
          </p:cNvSpPr>
          <p:nvPr/>
        </p:nvSpPr>
        <p:spPr bwMode="auto">
          <a:xfrm>
            <a:off x="3791744" y="2510837"/>
            <a:ext cx="4392488" cy="2603500"/>
          </a:xfrm>
          <a:prstGeom prst="rect">
            <a:avLst/>
          </a:prstGeom>
          <a:noFill/>
          <a:ln w="9525">
            <a:solidFill>
              <a:schemeClr val="tx1"/>
            </a:solidFill>
            <a:miter lim="800000"/>
            <a:headEnd/>
            <a:tailEnd/>
          </a:ln>
        </p:spPr>
        <p:txBody>
          <a:bodyPr wrap="none" lIns="91421" tIns="45711" rIns="91421" bIns="45711" anchor="ctr"/>
          <a:lstStyle/>
          <a:p>
            <a:endParaRPr lang="fr-CA"/>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body" sz="quarter" idx="11"/>
          </p:nvPr>
        </p:nvSpPr>
        <p:spPr>
          <a:xfrm>
            <a:off x="695400" y="1090010"/>
            <a:ext cx="10515600" cy="683181"/>
          </a:xfrm>
        </p:spPr>
        <p:txBody>
          <a:bodyPr/>
          <a:lstStyle/>
          <a:p>
            <a:pPr marL="461868" algn="just" defTabSz="571384"/>
            <a:r>
              <a:rPr lang="fr-CA" dirty="0"/>
              <a:t>Pour éviter de payer des coûts d’entretien élevés avec une machine plus vieille, vous pouvez la vendre pour en acheter une neuve.  Le prix de revente de la machine dépend aussi de son âge tel qu’indiqué ici :</a:t>
            </a:r>
            <a:endParaRPr lang="fr-CA" u="sng" dirty="0"/>
          </a:p>
        </p:txBody>
      </p:sp>
      <p:sp>
        <p:nvSpPr>
          <p:cNvPr id="2" name="Titre 1"/>
          <p:cNvSpPr>
            <a:spLocks noGrp="1"/>
          </p:cNvSpPr>
          <p:nvPr>
            <p:ph type="title"/>
          </p:nvPr>
        </p:nvSpPr>
        <p:spPr/>
        <p:txBody>
          <a:bodyPr/>
          <a:lstStyle/>
          <a:p>
            <a:r>
              <a:rPr lang="en-US" dirty="0" err="1"/>
              <a:t>Exemple</a:t>
            </a:r>
            <a:r>
              <a:rPr lang="en-US" dirty="0"/>
              <a:t> SPP (suite)</a:t>
            </a:r>
          </a:p>
        </p:txBody>
      </p:sp>
      <p:sp>
        <p:nvSpPr>
          <p:cNvPr id="3" name="Espace réservé du texte 2">
            <a:extLst>
              <a:ext uri="{FF2B5EF4-FFF2-40B4-BE49-F238E27FC236}">
                <a16:creationId xmlns:a16="http://schemas.microsoft.com/office/drawing/2014/main" id="{544ABD27-1776-4678-9000-3BD79A83E591}"/>
              </a:ext>
            </a:extLst>
          </p:cNvPr>
          <p:cNvSpPr>
            <a:spLocks noGrp="1"/>
          </p:cNvSpPr>
          <p:nvPr>
            <p:ph type="body" sz="quarter" idx="12"/>
          </p:nvPr>
        </p:nvSpPr>
        <p:spPr/>
        <p:txBody>
          <a:bodyPr/>
          <a:lstStyle/>
          <a:p>
            <a:endParaRPr lang="fr-FR"/>
          </a:p>
        </p:txBody>
      </p:sp>
      <p:sp>
        <p:nvSpPr>
          <p:cNvPr id="8195"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8FF82A9E-031D-4D16-B4BD-2290E7D08268}" type="slidenum">
              <a:rPr lang="fr-FR"/>
              <a:pPr/>
              <a:t>12</a:t>
            </a:fld>
            <a:endParaRPr lang="fr-FR"/>
          </a:p>
        </p:txBody>
      </p:sp>
      <p:grpSp>
        <p:nvGrpSpPr>
          <p:cNvPr id="8197" name="Group 7"/>
          <p:cNvGrpSpPr>
            <a:grpSpLocks/>
          </p:cNvGrpSpPr>
          <p:nvPr/>
        </p:nvGrpSpPr>
        <p:grpSpPr bwMode="auto">
          <a:xfrm>
            <a:off x="3719736" y="2492896"/>
            <a:ext cx="4814888" cy="2570584"/>
            <a:chOff x="1095" y="1584"/>
            <a:chExt cx="3033" cy="1968"/>
          </a:xfrm>
        </p:grpSpPr>
        <mc:AlternateContent xmlns:mc="http://schemas.openxmlformats.org/markup-compatibility/2006" xmlns:a14="http://schemas.microsoft.com/office/drawing/2010/main">
          <mc:Choice Requires="a14">
            <p:sp>
              <p:nvSpPr>
                <p:cNvPr id="8194" name="Object 3"/>
                <p:cNvSpPr txBox="1"/>
                <p:nvPr/>
              </p:nvSpPr>
              <p:spPr bwMode="auto">
                <a:xfrm>
                  <a:off x="1095" y="1584"/>
                  <a:ext cx="2352" cy="1640"/>
                </a:xfrm>
                <a:prstGeom prst="rect">
                  <a:avLst/>
                </a:prstGeom>
                <a:noFill/>
                <a:extLst>
                  <a:ext uri="{909E8E84-426E-40dd-AFC4-6F175D3DCCD1}">
                    <a14:hiddenFill xmlns="">
                      <a:solidFill>
                        <a:srgbClr val="FFFFFF"/>
                      </a:solidFill>
                    </a14:hiddenFill>
                  </a:ext>
                </a:extLst>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2"/>
                                  <m:mcJc m:val="center"/>
                                </m:mcPr>
                              </m:mc>
                            </m:mcs>
                            <m:ctrlPr>
                              <a:rPr lang="fr-FR" sz="1800" i="1" smtClean="0">
                                <a:solidFill>
                                  <a:srgbClr val="57565B"/>
                                </a:solidFill>
                                <a:latin typeface="Cambria Math" panose="02040503050406030204" pitchFamily="18" charset="0"/>
                              </a:rPr>
                            </m:ctrlPr>
                          </m:mPr>
                          <m:mr>
                            <m:e>
                              <m:eqArr>
                                <m:eqArrPr>
                                  <m:ctrlPr>
                                    <a:rPr lang="fr-FR" sz="1800" i="1">
                                      <a:solidFill>
                                        <a:srgbClr val="57565B"/>
                                      </a:solidFill>
                                      <a:latin typeface="Cambria Math" panose="02040503050406030204" pitchFamily="18" charset="0"/>
                                    </a:rPr>
                                  </m:ctrlPr>
                                </m:eqArrPr>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Â</m:t>
                                  </m:r>
                                  <m:r>
                                    <m:rPr>
                                      <m:nor/>
                                    </m:rPr>
                                    <a:rPr lang="fr-FR" sz="1800" i="0">
                                      <a:solidFill>
                                        <a:srgbClr val="57565B"/>
                                      </a:solidFill>
                                      <a:latin typeface="Cambria Math" panose="02040503050406030204" pitchFamily="18" charset="0"/>
                                    </a:rPr>
                                    <m:t>ge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la</m:t>
                                  </m:r>
                                  <m:r>
                                    <m:rPr>
                                      <m:nor/>
                                    </m:rPr>
                                    <a:rPr lang="fr-FR" sz="1800" i="0">
                                      <a:solidFill>
                                        <a:srgbClr val="57565B"/>
                                      </a:solidFill>
                                      <a:latin typeface="Cambria Math" panose="02040503050406030204" pitchFamily="18" charset="0"/>
                                    </a:rPr>
                                    <m:t> </m:t>
                                  </m:r>
                                  <m:r>
                                    <m:rPr>
                                      <m:nor/>
                                    </m:rPr>
                                    <a:rPr lang="fr-CA" sz="1800" b="0" i="0" smtClean="0">
                                      <a:solidFill>
                                        <a:srgbClr val="57565B"/>
                                      </a:solidFill>
                                      <a:latin typeface="Cambria Math" panose="02040503050406030204" pitchFamily="18" charset="0"/>
                                    </a:rPr>
                                    <m:t>machine</m:t>
                                  </m:r>
                                </m:e>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au</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m:t>
                                  </m:r>
                                  <m:r>
                                    <m:rPr>
                                      <m:nor/>
                                    </m:rPr>
                                    <a:rPr lang="fr-FR" sz="1800" i="0">
                                      <a:solidFill>
                                        <a:srgbClr val="57565B"/>
                                      </a:solidFill>
                                      <a:latin typeface="Cambria Math" panose="02040503050406030204" pitchFamily="18" charset="0"/>
                                    </a:rPr>
                                    <m:t>é</m:t>
                                  </m:r>
                                  <m:r>
                                    <m:rPr>
                                      <m:nor/>
                                    </m:rPr>
                                    <a:rPr lang="fr-FR" sz="1800" i="0">
                                      <a:solidFill>
                                        <a:srgbClr val="57565B"/>
                                      </a:solidFill>
                                      <a:latin typeface="Cambria Math" panose="02040503050406030204" pitchFamily="18" charset="0"/>
                                    </a:rPr>
                                    <m:t>but</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l</m:t>
                                  </m:r>
                                  <m:r>
                                    <m:rPr>
                                      <m:nor/>
                                    </m:rPr>
                                    <a:rPr lang="fr-FR" sz="1800" i="0">
                                      <a:solidFill>
                                        <a:srgbClr val="57565B"/>
                                      </a:solidFill>
                                      <a:latin typeface="Cambria Math" panose="02040503050406030204" pitchFamily="18" charset="0"/>
                                    </a:rPr>
                                    <m:t>′</m:t>
                                  </m:r>
                                  <m:r>
                                    <m:rPr>
                                      <m:nor/>
                                    </m:rPr>
                                    <a:rPr lang="fr-FR" sz="1800" i="0">
                                      <a:solidFill>
                                        <a:srgbClr val="57565B"/>
                                      </a:solidFill>
                                      <a:latin typeface="Cambria Math" panose="02040503050406030204" pitchFamily="18" charset="0"/>
                                    </a:rPr>
                                    <m:t>ann</m:t>
                                  </m:r>
                                  <m:r>
                                    <m:rPr>
                                      <m:nor/>
                                    </m:rPr>
                                    <a:rPr lang="fr-FR" sz="1800" i="0">
                                      <a:solidFill>
                                        <a:srgbClr val="57565B"/>
                                      </a:solidFill>
                                      <a:latin typeface="Cambria Math" panose="02040503050406030204" pitchFamily="18" charset="0"/>
                                    </a:rPr>
                                    <m:t>é</m:t>
                                  </m:r>
                                  <m:r>
                                    <m:rPr>
                                      <m:nor/>
                                    </m:rPr>
                                    <a:rPr lang="fr-FR" sz="1800" i="0">
                                      <a:solidFill>
                                        <a:srgbClr val="57565B"/>
                                      </a:solidFill>
                                      <a:latin typeface="Cambria Math" panose="02040503050406030204" pitchFamily="18" charset="0"/>
                                    </a:rPr>
                                    <m:t>e</m:t>
                                  </m:r>
                                </m:e>
                                <m:e>
                                  <m:r>
                                    <a:rPr lang="fr-FR" sz="1800" i="1">
                                      <a:solidFill>
                                        <a:srgbClr val="57565B"/>
                                      </a:solidFill>
                                      <a:latin typeface="Cambria Math" panose="02040503050406030204" pitchFamily="18" charset="0"/>
                                    </a:rPr>
                                    <m:t>&amp;</m:t>
                                  </m:r>
                                </m:e>
                              </m:eqArr>
                            </m:e>
                            <m:e>
                              <m:eqArr>
                                <m:eqArrPr>
                                  <m:ctrlPr>
                                    <a:rPr lang="fr-FR" sz="1800" i="1">
                                      <a:solidFill>
                                        <a:srgbClr val="57565B"/>
                                      </a:solidFill>
                                      <a:latin typeface="Cambria Math" panose="02040503050406030204" pitchFamily="18" charset="0"/>
                                    </a:rPr>
                                  </m:ctrlPr>
                                </m:eqArrPr>
                                <m:e>
                                  <m:r>
                                    <a:rPr lang="fr-FR" sz="1800" i="1">
                                      <a:solidFill>
                                        <a:srgbClr val="57565B"/>
                                      </a:solidFill>
                                      <a:latin typeface="Cambria Math" panose="02040503050406030204" pitchFamily="18" charset="0"/>
                                    </a:rPr>
                                    <m:t>&amp; </m:t>
                                  </m:r>
                                  <m:r>
                                    <m:rPr>
                                      <m:nor/>
                                    </m:rPr>
                                    <a:rPr lang="fr-FR" sz="1800" i="0">
                                      <a:solidFill>
                                        <a:srgbClr val="57565B"/>
                                      </a:solidFill>
                                      <a:latin typeface="Cambria Math" panose="02040503050406030204" pitchFamily="18" charset="0"/>
                                    </a:rPr>
                                    <m:t>Prix</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de</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revente</m:t>
                                  </m:r>
                                </m:e>
                                <m:e>
                                  <m:r>
                                    <a:rPr lang="fr-FR" sz="1800" i="1">
                                      <a:solidFill>
                                        <a:srgbClr val="57565B"/>
                                      </a:solidFill>
                                      <a:latin typeface="Cambria Math" panose="02040503050406030204" pitchFamily="18" charset="0"/>
                                    </a:rPr>
                                    <m:t>&amp;</m:t>
                                  </m:r>
                                </m:e>
                              </m:eqArr>
                            </m:e>
                          </m:mr>
                          <m:mr>
                            <m:e>
                              <m:r>
                                <a:rPr lang="fr-FR" sz="1800" i="1">
                                  <a:solidFill>
                                    <a:srgbClr val="57565B"/>
                                  </a:solidFill>
                                  <a:latin typeface="Cambria Math" panose="02040503050406030204" pitchFamily="18" charset="0"/>
                                </a:rPr>
                                <m:t>1</m:t>
                              </m:r>
                            </m:e>
                            <m:e>
                              <m:r>
                                <m:rPr>
                                  <m:nor/>
                                </m:rPr>
                                <a:rPr lang="fr-FR" sz="1800" i="0">
                                  <a:solidFill>
                                    <a:srgbClr val="57565B"/>
                                  </a:solidFill>
                                  <a:latin typeface="Cambria Math" panose="02040503050406030204" pitchFamily="18" charset="0"/>
                                </a:rPr>
                                <m:t> 7 000$</m:t>
                              </m:r>
                            </m:e>
                          </m:mr>
                          <m:mr>
                            <m:e>
                              <m:r>
                                <a:rPr lang="fr-FR" sz="1800" i="1">
                                  <a:solidFill>
                                    <a:srgbClr val="57565B"/>
                                  </a:solidFill>
                                  <a:latin typeface="Cambria Math" panose="02040503050406030204" pitchFamily="18" charset="0"/>
                                </a:rPr>
                                <m:t>2</m:t>
                              </m:r>
                            </m:e>
                            <m:e>
                              <m:r>
                                <m:rPr>
                                  <m:nor/>
                                </m:rPr>
                                <a:rPr lang="fr-FR" sz="1800" i="0">
                                  <a:solidFill>
                                    <a:srgbClr val="57565B"/>
                                  </a:solidFill>
                                  <a:latin typeface="Cambria Math" panose="02040503050406030204" pitchFamily="18" charset="0"/>
                                </a:rPr>
                                <m:t> 6 000 $</m:t>
                              </m:r>
                            </m:e>
                          </m:mr>
                          <m:mr>
                            <m:e>
                              <m:r>
                                <a:rPr lang="fr-FR" sz="1800" i="1">
                                  <a:solidFill>
                                    <a:srgbClr val="57565B"/>
                                  </a:solidFill>
                                  <a:latin typeface="Cambria Math" panose="02040503050406030204" pitchFamily="18" charset="0"/>
                                </a:rPr>
                                <m:t>3</m:t>
                              </m:r>
                            </m:e>
                            <m:e>
                              <m:r>
                                <m:rPr>
                                  <m:nor/>
                                </m:rPr>
                                <a:rPr lang="fr-FR" sz="1800" i="0">
                                  <a:solidFill>
                                    <a:srgbClr val="57565B"/>
                                  </a:solidFill>
                                  <a:latin typeface="Cambria Math" panose="02040503050406030204" pitchFamily="18" charset="0"/>
                                </a:rPr>
                                <m:t> 2 000 $</m:t>
                              </m:r>
                            </m:e>
                          </m:mr>
                          <m:mr>
                            <m:e>
                              <m:r>
                                <a:rPr lang="fr-FR" sz="1800" i="1">
                                  <a:solidFill>
                                    <a:srgbClr val="57565B"/>
                                  </a:solidFill>
                                  <a:latin typeface="Cambria Math" panose="02040503050406030204" pitchFamily="18" charset="0"/>
                                </a:rPr>
                                <m:t>4</m:t>
                              </m:r>
                            </m:e>
                            <m:e>
                              <m:r>
                                <m:rPr>
                                  <m:nor/>
                                </m:rPr>
                                <a:rPr lang="fr-FR" sz="1800" i="0">
                                  <a:solidFill>
                                    <a:srgbClr val="57565B"/>
                                  </a:solidFill>
                                  <a:latin typeface="Cambria Math" panose="02040503050406030204" pitchFamily="18" charset="0"/>
                                </a:rPr>
                                <m:t> 1 000 $</m:t>
                              </m:r>
                            </m:e>
                          </m:mr>
                          <m:mr>
                            <m:e>
                              <m:r>
                                <a:rPr lang="fr-FR" sz="1800" i="1">
                                  <a:solidFill>
                                    <a:srgbClr val="57565B"/>
                                  </a:solidFill>
                                  <a:latin typeface="Cambria Math" panose="02040503050406030204" pitchFamily="18" charset="0"/>
                                </a:rPr>
                                <m:t>5</m:t>
                              </m:r>
                            </m:e>
                            <m:e>
                              <m:r>
                                <a:rPr lang="fr-FR" sz="1800" i="1">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0 $</m:t>
                              </m:r>
                            </m:e>
                          </m:mr>
                        </m:m>
                      </m:oMath>
                    </m:oMathPara>
                  </a14:m>
                  <a:endParaRPr lang="fr-FR" sz="1800" dirty="0">
                    <a:solidFill>
                      <a:srgbClr val="57565B"/>
                    </a:solidFill>
                  </a:endParaRPr>
                </a:p>
              </p:txBody>
            </p:sp>
          </mc:Choice>
          <mc:Fallback xmlns="">
            <p:sp>
              <p:nvSpPr>
                <p:cNvPr id="8194" name="Object 3"/>
                <p:cNvSpPr txBox="1">
                  <a:spLocks noRot="1" noChangeAspect="1" noMove="1" noResize="1" noEditPoints="1" noAdjustHandles="1" noChangeArrowheads="1" noChangeShapeType="1" noTextEdit="1"/>
                </p:cNvSpPr>
                <p:nvPr/>
              </p:nvSpPr>
              <p:spPr bwMode="auto">
                <a:xfrm>
                  <a:off x="1095" y="1584"/>
                  <a:ext cx="2352" cy="1640"/>
                </a:xfrm>
                <a:prstGeom prst="rect">
                  <a:avLst/>
                </a:prstGeom>
                <a:blipFill>
                  <a:blip r:embed="rId2"/>
                  <a:stretch>
                    <a:fillRect l="-1356" r="-13220" b="-11905"/>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
          <p:nvSpPr>
            <p:cNvPr id="8199" name="Line 4"/>
            <p:cNvSpPr>
              <a:spLocks noChangeShapeType="1"/>
            </p:cNvSpPr>
            <p:nvPr/>
          </p:nvSpPr>
          <p:spPr bwMode="auto">
            <a:xfrm>
              <a:off x="1152" y="2190"/>
              <a:ext cx="2976" cy="0"/>
            </a:xfrm>
            <a:prstGeom prst="line">
              <a:avLst/>
            </a:prstGeom>
            <a:noFill/>
            <a:ln w="9525">
              <a:solidFill>
                <a:schemeClr val="tx1"/>
              </a:solidFill>
              <a:round/>
              <a:headEnd/>
              <a:tailEnd/>
            </a:ln>
          </p:spPr>
          <p:txBody>
            <a:bodyPr wrap="none" anchor="ctr"/>
            <a:lstStyle/>
            <a:p>
              <a:endParaRPr lang="fr-CA"/>
            </a:p>
          </p:txBody>
        </p:sp>
        <p:sp>
          <p:nvSpPr>
            <p:cNvPr id="8200" name="Line 5"/>
            <p:cNvSpPr>
              <a:spLocks noChangeShapeType="1"/>
            </p:cNvSpPr>
            <p:nvPr/>
          </p:nvSpPr>
          <p:spPr bwMode="auto">
            <a:xfrm>
              <a:off x="2592" y="1584"/>
              <a:ext cx="0" cy="1968"/>
            </a:xfrm>
            <a:prstGeom prst="line">
              <a:avLst/>
            </a:prstGeom>
            <a:noFill/>
            <a:ln w="9525">
              <a:solidFill>
                <a:schemeClr val="tx1"/>
              </a:solidFill>
              <a:round/>
              <a:headEnd/>
              <a:tailEnd/>
            </a:ln>
          </p:spPr>
          <p:txBody>
            <a:bodyPr wrap="none" anchor="ctr"/>
            <a:lstStyle/>
            <a:p>
              <a:endParaRPr lang="fr-CA"/>
            </a:p>
          </p:txBody>
        </p:sp>
        <p:sp>
          <p:nvSpPr>
            <p:cNvPr id="8201" name="Rectangle 6"/>
            <p:cNvSpPr>
              <a:spLocks noChangeArrowheads="1"/>
            </p:cNvSpPr>
            <p:nvPr/>
          </p:nvSpPr>
          <p:spPr bwMode="auto">
            <a:xfrm>
              <a:off x="1152" y="1584"/>
              <a:ext cx="2976" cy="1968"/>
            </a:xfrm>
            <a:prstGeom prst="rect">
              <a:avLst/>
            </a:prstGeom>
            <a:noFill/>
            <a:ln w="9525">
              <a:solidFill>
                <a:schemeClr val="tx1"/>
              </a:solidFill>
              <a:miter lim="800000"/>
              <a:headEnd/>
              <a:tailEnd/>
            </a:ln>
          </p:spPr>
          <p:txBody>
            <a:bodyPr wrap="none" anchor="ctr"/>
            <a:lstStyle/>
            <a:p>
              <a:endParaRPr lang="fr-CA"/>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quarter" idx="11"/>
          </p:nvPr>
        </p:nvSpPr>
        <p:spPr>
          <a:xfrm>
            <a:off x="1144336" y="1095720"/>
            <a:ext cx="9488168" cy="2589344"/>
          </a:xfrm>
        </p:spPr>
        <p:txBody>
          <a:bodyPr/>
          <a:lstStyle/>
          <a:p>
            <a:pPr algn="just"/>
            <a:r>
              <a:rPr lang="fr-CA" dirty="0"/>
              <a:t>Pour simplifier le problème, supposons que le prix d’achat d’une machine neuve reste toujours égal à 12 000 $.</a:t>
            </a:r>
          </a:p>
          <a:p>
            <a:pPr algn="just"/>
            <a:endParaRPr lang="fr-CA" dirty="0"/>
          </a:p>
          <a:p>
            <a:pPr algn="just"/>
            <a:r>
              <a:rPr lang="fr-CA" dirty="0"/>
              <a:t>Votre objectif est de minimiser votre coût net total (les coûts d’achats + les coûts d’entretien - les revenus de revente) au cours des 5 prochaines années (i.e., jusqu’à la fin de la cinquième année).</a:t>
            </a:r>
          </a:p>
          <a:p>
            <a:pPr algn="just"/>
            <a:endParaRPr lang="fr-CA" dirty="0"/>
          </a:p>
          <a:p>
            <a:pPr algn="just"/>
            <a:r>
              <a:rPr lang="fr-CA" dirty="0"/>
              <a:t>Formuler ce problème comme un problème de plus court chemin en représentant le réseau associé et en déterminant le coût associé à chaque arc.</a:t>
            </a:r>
          </a:p>
        </p:txBody>
      </p:sp>
      <p:sp>
        <p:nvSpPr>
          <p:cNvPr id="2" name="Titre 1"/>
          <p:cNvSpPr>
            <a:spLocks noGrp="1"/>
          </p:cNvSpPr>
          <p:nvPr>
            <p:ph type="title"/>
          </p:nvPr>
        </p:nvSpPr>
        <p:spPr/>
        <p:txBody>
          <a:bodyPr/>
          <a:lstStyle/>
          <a:p>
            <a:r>
              <a:rPr lang="en-US" dirty="0" err="1"/>
              <a:t>Exemple</a:t>
            </a:r>
            <a:r>
              <a:rPr lang="en-US" dirty="0"/>
              <a:t> SPP (suite)</a:t>
            </a:r>
          </a:p>
        </p:txBody>
      </p:sp>
      <p:sp>
        <p:nvSpPr>
          <p:cNvPr id="3" name="Espace réservé du texte 2">
            <a:extLst>
              <a:ext uri="{FF2B5EF4-FFF2-40B4-BE49-F238E27FC236}">
                <a16:creationId xmlns:a16="http://schemas.microsoft.com/office/drawing/2014/main" id="{9287B347-6AA1-4FE5-AA3A-8396CC17DCA7}"/>
              </a:ext>
            </a:extLst>
          </p:cNvPr>
          <p:cNvSpPr>
            <a:spLocks noGrp="1"/>
          </p:cNvSpPr>
          <p:nvPr>
            <p:ph type="body" sz="quarter" idx="12"/>
          </p:nvPr>
        </p:nvSpPr>
        <p:spPr/>
        <p:txBody>
          <a:bodyPr/>
          <a:lstStyle/>
          <a:p>
            <a:endParaRPr lang="fr-FR"/>
          </a:p>
        </p:txBody>
      </p:sp>
      <p:sp>
        <p:nvSpPr>
          <p:cNvPr id="46082"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69F13EE1-F466-4E9C-A079-01603ADEE718}" type="slidenum">
              <a:rPr lang="fr-FR"/>
              <a:pPr/>
              <a:t>13</a:t>
            </a:fld>
            <a:endParaRPr lang="fr-F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36DB480-EB31-8046-BA22-13A135A8E2D2}"/>
              </a:ext>
            </a:extLst>
          </p:cNvPr>
          <p:cNvSpPr>
            <a:spLocks noGrp="1"/>
          </p:cNvSpPr>
          <p:nvPr>
            <p:ph type="body" sz="quarter" idx="15"/>
          </p:nvPr>
        </p:nvSpPr>
        <p:spPr/>
        <p:txBody>
          <a:bodyPr/>
          <a:lstStyle/>
          <a:p>
            <a:endParaRPr lang="fr-FR"/>
          </a:p>
        </p:txBody>
      </p:sp>
      <p:sp>
        <p:nvSpPr>
          <p:cNvPr id="2" name="Titre 1"/>
          <p:cNvSpPr>
            <a:spLocks noGrp="1"/>
          </p:cNvSpPr>
          <p:nvPr>
            <p:ph type="title"/>
          </p:nvPr>
        </p:nvSpPr>
        <p:spPr/>
        <p:txBody>
          <a:bodyPr/>
          <a:lstStyle/>
          <a:p>
            <a:r>
              <a:rPr lang="en-US" dirty="0" err="1"/>
              <a:t>Exemple</a:t>
            </a:r>
            <a:r>
              <a:rPr lang="en-US" dirty="0"/>
              <a:t> SPP (suite)</a:t>
            </a:r>
          </a:p>
        </p:txBody>
      </p:sp>
      <p:sp>
        <p:nvSpPr>
          <p:cNvPr id="47107" name="Rectangle 3"/>
          <p:cNvSpPr>
            <a:spLocks noGrp="1" noChangeArrowheads="1"/>
          </p:cNvSpPr>
          <p:nvPr>
            <p:ph type="body" sz="quarter" idx="11"/>
          </p:nvPr>
        </p:nvSpPr>
        <p:spPr>
          <a:xfrm>
            <a:off x="1144336" y="1095721"/>
            <a:ext cx="10515600" cy="3940483"/>
          </a:xfrm>
        </p:spPr>
        <p:txBody>
          <a:bodyPr/>
          <a:lstStyle/>
          <a:p>
            <a:pPr algn="l"/>
            <a:r>
              <a:rPr lang="fr-CA" b="1" dirty="0"/>
              <a:t>Modélisation mathématique</a:t>
            </a:r>
            <a:endParaRPr lang="fr-CA" b="1" dirty="0">
              <a:solidFill>
                <a:schemeClr val="accent2"/>
              </a:solidFill>
            </a:endParaRPr>
          </a:p>
          <a:p>
            <a:pPr algn="l"/>
            <a:endParaRPr lang="fr-CA" dirty="0">
              <a:solidFill>
                <a:schemeClr val="accent2"/>
              </a:solidFill>
            </a:endParaRPr>
          </a:p>
          <a:p>
            <a:pPr marL="857074" lvl="1" indent="-399967" algn="just">
              <a:buFontTx/>
              <a:buChar char="–"/>
            </a:pPr>
            <a:r>
              <a:rPr lang="fr-CA" sz="2400" dirty="0"/>
              <a:t>Le réseau a 6 nœuds:   </a:t>
            </a:r>
            <a:r>
              <a:rPr lang="fr-CA" sz="2400" b="1" i="1" dirty="0"/>
              <a:t>N = {1, 2, 3, 4, 5, 6}</a:t>
            </a:r>
            <a:endParaRPr lang="fr-CA" sz="2400" dirty="0"/>
          </a:p>
          <a:p>
            <a:pPr marL="857074" lvl="1" indent="-399967" algn="just">
              <a:buFontTx/>
              <a:buChar char="–"/>
            </a:pPr>
            <a:endParaRPr lang="fr-CA" sz="2400" dirty="0"/>
          </a:p>
          <a:p>
            <a:pPr marL="857074" lvl="1" indent="-399967" algn="just">
              <a:buFontTx/>
              <a:buChar char="–"/>
            </a:pPr>
            <a:r>
              <a:rPr lang="fr-CA" sz="2400" dirty="0"/>
              <a:t>Le nœud   </a:t>
            </a:r>
            <a:r>
              <a:rPr lang="fr-CA" sz="2400" b="1" i="1" dirty="0"/>
              <a:t>i</a:t>
            </a:r>
            <a:r>
              <a:rPr lang="fr-CA" sz="2400" dirty="0"/>
              <a:t>  est le début de l’année </a:t>
            </a:r>
            <a:r>
              <a:rPr lang="fr-CA" sz="2400" b="1" i="1" dirty="0"/>
              <a:t>i</a:t>
            </a:r>
            <a:r>
              <a:rPr lang="fr-CA" sz="2400" dirty="0"/>
              <a:t> .</a:t>
            </a:r>
          </a:p>
          <a:p>
            <a:pPr marL="857074" lvl="1" indent="-399967" algn="just">
              <a:buFontTx/>
              <a:buChar char="–"/>
            </a:pPr>
            <a:endParaRPr lang="fr-CA" sz="2400" dirty="0"/>
          </a:p>
          <a:p>
            <a:pPr marL="857074" lvl="1" indent="-399967" algn="just">
              <a:lnSpc>
                <a:spcPct val="130000"/>
              </a:lnSpc>
              <a:buFontTx/>
              <a:buChar char="–"/>
            </a:pPr>
            <a:r>
              <a:rPr lang="fr-CA" sz="2400" dirty="0"/>
              <a:t>Pour </a:t>
            </a:r>
            <a:r>
              <a:rPr lang="fr-CA" sz="2400" b="1" i="1" dirty="0"/>
              <a:t>i &lt; j</a:t>
            </a:r>
            <a:r>
              <a:rPr lang="fr-CA" sz="2400" dirty="0"/>
              <a:t> , un arc  </a:t>
            </a:r>
            <a:r>
              <a:rPr lang="fr-CA" sz="2400" b="1" i="1" dirty="0"/>
              <a:t>(</a:t>
            </a:r>
            <a:r>
              <a:rPr lang="fr-CA" sz="2400" b="1" i="1" dirty="0" err="1"/>
              <a:t>i,j</a:t>
            </a:r>
            <a:r>
              <a:rPr lang="fr-CA" sz="2400" b="1" i="1" dirty="0"/>
              <a:t>)</a:t>
            </a:r>
            <a:r>
              <a:rPr lang="fr-CA" sz="2400" dirty="0"/>
              <a:t>  correspond à l’achat d’une machine neuve au début de l’année </a:t>
            </a:r>
            <a:r>
              <a:rPr lang="fr-CA" sz="2400" b="1" i="1" dirty="0"/>
              <a:t>i</a:t>
            </a:r>
            <a:r>
              <a:rPr lang="fr-CA" sz="2400" dirty="0"/>
              <a:t> et la gardant jusqu’au début de l’année </a:t>
            </a:r>
            <a:r>
              <a:rPr lang="fr-CA" sz="2400" b="1" i="1" dirty="0"/>
              <a:t>j</a:t>
            </a:r>
            <a:r>
              <a:rPr lang="fr-CA" sz="2400" dirty="0"/>
              <a:t>.</a:t>
            </a:r>
          </a:p>
          <a:p>
            <a:pPr marL="0" indent="0">
              <a:buNone/>
            </a:pPr>
            <a:r>
              <a:rPr lang="fr-CA" dirty="0"/>
              <a:t>    </a:t>
            </a:r>
          </a:p>
        </p:txBody>
      </p:sp>
      <p:sp>
        <p:nvSpPr>
          <p:cNvPr id="3" name="Espace réservé du texte 2">
            <a:extLst>
              <a:ext uri="{FF2B5EF4-FFF2-40B4-BE49-F238E27FC236}">
                <a16:creationId xmlns:a16="http://schemas.microsoft.com/office/drawing/2014/main" id="{0DABACE6-D18C-B74D-8290-E49723261F77}"/>
              </a:ext>
            </a:extLst>
          </p:cNvPr>
          <p:cNvSpPr>
            <a:spLocks noGrp="1"/>
          </p:cNvSpPr>
          <p:nvPr>
            <p:ph type="body" sz="quarter" idx="12"/>
          </p:nvPr>
        </p:nvSpPr>
        <p:spPr/>
        <p:txBody>
          <a:bodyPr/>
          <a:lstStyle/>
          <a:p>
            <a:endParaRPr lang="fr-FR"/>
          </a:p>
        </p:txBody>
      </p:sp>
      <p:sp>
        <p:nvSpPr>
          <p:cNvPr id="47106" name="Espace réservé du numéro de diapositive 5"/>
          <p:cNvSpPr>
            <a:spLocks noGrp="1"/>
          </p:cNvSpPr>
          <p:nvPr>
            <p:ph type="sldNum" sz="quarter" idx="4294967295"/>
          </p:nvPr>
        </p:nvSpPr>
        <p:spPr>
          <a:xfrm>
            <a:off x="0" y="0"/>
            <a:ext cx="0" cy="0"/>
          </a:xfrm>
          <a:noFill/>
        </p:spPr>
        <p:txBody>
          <a:bodyPr/>
          <a:lstStyle/>
          <a:p>
            <a:fld id="{BF5185AF-8839-432F-854B-0C15A95F8D58}" type="slidenum">
              <a:rPr lang="fr-FR"/>
              <a:pPr/>
              <a:t>14</a:t>
            </a:fld>
            <a:endParaRPr lang="fr-FR"/>
          </a:p>
        </p:txBody>
      </p:sp>
    </p:spTree>
    <p:extLst>
      <p:ext uri="{BB962C8B-B14F-4D97-AF65-F5344CB8AC3E}">
        <p14:creationId xmlns:p14="http://schemas.microsoft.com/office/powerpoint/2010/main" val="34899109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quarter" idx="11"/>
          </p:nvPr>
        </p:nvSpPr>
        <p:spPr>
          <a:xfrm>
            <a:off x="1138079" y="1628800"/>
            <a:ext cx="10515600" cy="3273506"/>
          </a:xfrm>
        </p:spPr>
        <p:txBody>
          <a:bodyPr/>
          <a:lstStyle/>
          <a:p>
            <a:pPr marL="88900" indent="11113" algn="just">
              <a:lnSpc>
                <a:spcPct val="140000"/>
              </a:lnSpc>
            </a:pPr>
            <a:r>
              <a:rPr lang="fr-CA" dirty="0"/>
              <a:t>La longueur de l’arc </a:t>
            </a:r>
            <a:r>
              <a:rPr lang="fr-CA" b="1" i="1" dirty="0"/>
              <a:t>(</a:t>
            </a:r>
            <a:r>
              <a:rPr lang="fr-CA" b="1" i="1" dirty="0" err="1"/>
              <a:t>i,j</a:t>
            </a:r>
            <a:r>
              <a:rPr lang="fr-CA" b="1" i="1" dirty="0"/>
              <a:t>) </a:t>
            </a:r>
            <a:r>
              <a:rPr lang="fr-CA" dirty="0"/>
              <a:t>est le coût net total encouru pour l’achat et l’utilisation d’une machine du début de l’année </a:t>
            </a:r>
            <a:r>
              <a:rPr lang="fr-CA" b="1" i="1" dirty="0"/>
              <a:t>i</a:t>
            </a:r>
            <a:r>
              <a:rPr lang="fr-CA" dirty="0"/>
              <a:t> au début de l’année </a:t>
            </a:r>
            <a:r>
              <a:rPr lang="fr-CA" b="1" i="1" dirty="0"/>
              <a:t>j. </a:t>
            </a:r>
            <a:r>
              <a:rPr lang="fr-CA" dirty="0"/>
              <a:t>Cet arc signifie qu’une machine neuve est achetée au début de l’année </a:t>
            </a:r>
            <a:r>
              <a:rPr lang="fr-CA" b="1" i="1" dirty="0"/>
              <a:t>i</a:t>
            </a:r>
            <a:r>
              <a:rPr lang="fr-CA" dirty="0"/>
              <a:t> et cette machine est revendue pour une machine neuve au début de l’année   </a:t>
            </a:r>
            <a:r>
              <a:rPr lang="fr-CA" b="1" i="1" dirty="0"/>
              <a:t>j</a:t>
            </a:r>
            <a:r>
              <a:rPr lang="fr-CA" dirty="0"/>
              <a:t>. (les coûts sont en milliers $).</a:t>
            </a:r>
          </a:p>
          <a:p>
            <a:pPr marL="442890" indent="-342882" algn="just">
              <a:lnSpc>
                <a:spcPct val="140000"/>
              </a:lnSpc>
            </a:pPr>
            <a:endParaRPr lang="fr-CA" dirty="0"/>
          </a:p>
          <a:p>
            <a:pPr marL="88900" indent="11113" algn="just">
              <a:lnSpc>
                <a:spcPct val="140000"/>
              </a:lnSpc>
            </a:pPr>
            <a:r>
              <a:rPr lang="fr-CA" b="1" i="1" dirty="0" err="1"/>
              <a:t>c</a:t>
            </a:r>
            <a:r>
              <a:rPr lang="fr-CA" b="1" i="1" baseline="-25000" dirty="0" err="1"/>
              <a:t>ij</a:t>
            </a:r>
            <a:r>
              <a:rPr lang="fr-CA" dirty="0"/>
              <a:t> 	= coût d’entretien durant les années </a:t>
            </a:r>
            <a:r>
              <a:rPr lang="fr-CA" b="1" i="1" dirty="0"/>
              <a:t>i, i+1, … , j-1</a:t>
            </a:r>
            <a:r>
              <a:rPr lang="fr-CA" dirty="0"/>
              <a:t>	</a:t>
            </a:r>
          </a:p>
          <a:p>
            <a:pPr marL="100008" indent="0" algn="just">
              <a:lnSpc>
                <a:spcPct val="140000"/>
              </a:lnSpc>
              <a:buNone/>
            </a:pPr>
            <a:r>
              <a:rPr lang="fr-CA" dirty="0"/>
              <a:t>	   + coût d’achat d’une machine au début de l’année  </a:t>
            </a:r>
            <a:r>
              <a:rPr lang="fr-CA" b="1" i="1" dirty="0"/>
              <a:t>i</a:t>
            </a:r>
            <a:r>
              <a:rPr lang="fr-CA" dirty="0"/>
              <a:t>  </a:t>
            </a:r>
          </a:p>
          <a:p>
            <a:pPr marL="100008" indent="0" algn="just">
              <a:lnSpc>
                <a:spcPct val="140000"/>
              </a:lnSpc>
              <a:buNone/>
            </a:pPr>
            <a:r>
              <a:rPr lang="fr-CA" dirty="0"/>
              <a:t>	   - revenus de revente au début de l’année  </a:t>
            </a:r>
            <a:r>
              <a:rPr lang="fr-CA" b="1" i="1" dirty="0"/>
              <a:t>j</a:t>
            </a:r>
            <a:endParaRPr lang="fr-CA" dirty="0"/>
          </a:p>
        </p:txBody>
      </p:sp>
      <p:sp>
        <p:nvSpPr>
          <p:cNvPr id="2" name="Titre 1"/>
          <p:cNvSpPr>
            <a:spLocks noGrp="1"/>
          </p:cNvSpPr>
          <p:nvPr>
            <p:ph type="title"/>
          </p:nvPr>
        </p:nvSpPr>
        <p:spPr/>
        <p:txBody>
          <a:bodyPr/>
          <a:lstStyle/>
          <a:p>
            <a:r>
              <a:rPr lang="en-US" dirty="0" err="1"/>
              <a:t>Exemple</a:t>
            </a:r>
            <a:r>
              <a:rPr lang="en-US" dirty="0"/>
              <a:t> SPP (suite)</a:t>
            </a:r>
          </a:p>
        </p:txBody>
      </p:sp>
      <p:sp>
        <p:nvSpPr>
          <p:cNvPr id="3" name="Espace réservé du texte 2">
            <a:extLst>
              <a:ext uri="{FF2B5EF4-FFF2-40B4-BE49-F238E27FC236}">
                <a16:creationId xmlns:a16="http://schemas.microsoft.com/office/drawing/2014/main" id="{7E7FCBD1-2B15-F649-85F9-D2F68CF16B34}"/>
              </a:ext>
            </a:extLst>
          </p:cNvPr>
          <p:cNvSpPr>
            <a:spLocks noGrp="1"/>
          </p:cNvSpPr>
          <p:nvPr>
            <p:ph type="body" sz="quarter" idx="12"/>
          </p:nvPr>
        </p:nvSpPr>
        <p:spPr/>
        <p:txBody>
          <a:bodyPr/>
          <a:lstStyle/>
          <a:p>
            <a:endParaRPr lang="fr-FR"/>
          </a:p>
        </p:txBody>
      </p:sp>
      <p:sp>
        <p:nvSpPr>
          <p:cNvPr id="48130" name="Espace réservé du numéro de diapositive 5"/>
          <p:cNvSpPr>
            <a:spLocks noGrp="1"/>
          </p:cNvSpPr>
          <p:nvPr>
            <p:ph type="sldNum" sz="quarter" idx="4294967295"/>
          </p:nvPr>
        </p:nvSpPr>
        <p:spPr>
          <a:xfrm>
            <a:off x="0" y="0"/>
            <a:ext cx="0" cy="0"/>
          </a:xfrm>
          <a:noFill/>
        </p:spPr>
        <p:txBody>
          <a:bodyPr/>
          <a:lstStyle/>
          <a:p>
            <a:fld id="{C3A79A43-9B21-4AE3-9A12-7623CE327D57}" type="slidenum">
              <a:rPr lang="fr-FR"/>
              <a:pPr/>
              <a:t>15</a:t>
            </a:fld>
            <a:endParaRPr lang="fr-FR"/>
          </a:p>
        </p:txBody>
      </p:sp>
    </p:spTree>
    <p:extLst>
      <p:ext uri="{BB962C8B-B14F-4D97-AF65-F5344CB8AC3E}">
        <p14:creationId xmlns:p14="http://schemas.microsoft.com/office/powerpoint/2010/main" val="13333101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6D43390-3158-FB48-A2DC-00E7727400B5}"/>
              </a:ext>
            </a:extLst>
          </p:cNvPr>
          <p:cNvSpPr>
            <a:spLocks noGrp="1"/>
          </p:cNvSpPr>
          <p:nvPr>
            <p:ph type="body" sz="quarter" idx="11"/>
          </p:nvPr>
        </p:nvSpPr>
        <p:spPr/>
        <p:txBody>
          <a:bodyPr/>
          <a:lstStyle/>
          <a:p>
            <a:endParaRPr lang="fr-FR"/>
          </a:p>
        </p:txBody>
      </p:sp>
      <p:sp>
        <p:nvSpPr>
          <p:cNvPr id="49155" name="Rectangle 2"/>
          <p:cNvSpPr>
            <a:spLocks noGrp="1" noChangeArrowheads="1"/>
          </p:cNvSpPr>
          <p:nvPr>
            <p:ph type="title"/>
          </p:nvPr>
        </p:nvSpPr>
        <p:spPr/>
        <p:txBody>
          <a:bodyPr/>
          <a:lstStyle/>
          <a:p>
            <a:r>
              <a:rPr lang="en-US" dirty="0" err="1"/>
              <a:t>Exemple</a:t>
            </a:r>
            <a:r>
              <a:rPr lang="en-US" dirty="0"/>
              <a:t> SPP (suite)</a:t>
            </a:r>
            <a:endParaRPr lang="fr-CA" dirty="0"/>
          </a:p>
        </p:txBody>
      </p:sp>
      <p:sp>
        <p:nvSpPr>
          <p:cNvPr id="4" name="Espace réservé du texte 3">
            <a:extLst>
              <a:ext uri="{FF2B5EF4-FFF2-40B4-BE49-F238E27FC236}">
                <a16:creationId xmlns:a16="http://schemas.microsoft.com/office/drawing/2014/main" id="{FEDD1113-A6FC-384A-A863-9E4814AB52FC}"/>
              </a:ext>
            </a:extLst>
          </p:cNvPr>
          <p:cNvSpPr>
            <a:spLocks noGrp="1"/>
          </p:cNvSpPr>
          <p:nvPr>
            <p:ph type="body" sz="quarter" idx="12"/>
          </p:nvPr>
        </p:nvSpPr>
        <p:spPr/>
        <p:txBody>
          <a:bodyPr/>
          <a:lstStyle/>
          <a:p>
            <a:endParaRPr lang="fr-FR"/>
          </a:p>
        </p:txBody>
      </p:sp>
      <p:sp>
        <p:nvSpPr>
          <p:cNvPr id="49154" name="Espace réservé du numéro de diapositive 4"/>
          <p:cNvSpPr>
            <a:spLocks noGrp="1"/>
          </p:cNvSpPr>
          <p:nvPr>
            <p:ph type="sldNum" sz="quarter" idx="4294967295"/>
          </p:nvPr>
        </p:nvSpPr>
        <p:spPr>
          <a:xfrm>
            <a:off x="0" y="0"/>
            <a:ext cx="0" cy="0"/>
          </a:xfrm>
          <a:noFill/>
        </p:spPr>
        <p:txBody>
          <a:bodyPr/>
          <a:lstStyle/>
          <a:p>
            <a:fld id="{53E7F2BB-1EEB-40EC-8499-FA57BFA08345}" type="slidenum">
              <a:rPr lang="fr-FR"/>
              <a:pPr/>
              <a:t>16</a:t>
            </a:fld>
            <a:endParaRPr lang="fr-FR"/>
          </a:p>
        </p:txBody>
      </p:sp>
      <p:sp>
        <p:nvSpPr>
          <p:cNvPr id="49156" name="Oval 3"/>
          <p:cNvSpPr>
            <a:spLocks noChangeArrowheads="1"/>
          </p:cNvSpPr>
          <p:nvPr/>
        </p:nvSpPr>
        <p:spPr bwMode="auto">
          <a:xfrm>
            <a:off x="1752600"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57" name="Text Box 4"/>
          <p:cNvSpPr txBox="1">
            <a:spLocks noChangeArrowheads="1"/>
          </p:cNvSpPr>
          <p:nvPr/>
        </p:nvSpPr>
        <p:spPr bwMode="auto">
          <a:xfrm>
            <a:off x="1828801" y="3124200"/>
            <a:ext cx="533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a:t>1</a:t>
            </a:r>
          </a:p>
        </p:txBody>
      </p:sp>
      <p:sp>
        <p:nvSpPr>
          <p:cNvPr id="49158" name="Oval 5"/>
          <p:cNvSpPr>
            <a:spLocks noChangeArrowheads="1"/>
          </p:cNvSpPr>
          <p:nvPr/>
        </p:nvSpPr>
        <p:spPr bwMode="auto">
          <a:xfrm>
            <a:off x="4419600"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59" name="Text Box 6"/>
          <p:cNvSpPr txBox="1">
            <a:spLocks noChangeArrowheads="1"/>
          </p:cNvSpPr>
          <p:nvPr/>
        </p:nvSpPr>
        <p:spPr bwMode="auto">
          <a:xfrm>
            <a:off x="4572000" y="3124200"/>
            <a:ext cx="3810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a:t>3</a:t>
            </a:r>
          </a:p>
        </p:txBody>
      </p:sp>
      <p:sp>
        <p:nvSpPr>
          <p:cNvPr id="49160" name="Oval 7"/>
          <p:cNvSpPr>
            <a:spLocks noChangeArrowheads="1"/>
          </p:cNvSpPr>
          <p:nvPr/>
        </p:nvSpPr>
        <p:spPr bwMode="auto">
          <a:xfrm>
            <a:off x="5791200"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61" name="Text Box 8"/>
          <p:cNvSpPr txBox="1">
            <a:spLocks noChangeArrowheads="1"/>
          </p:cNvSpPr>
          <p:nvPr/>
        </p:nvSpPr>
        <p:spPr bwMode="auto">
          <a:xfrm>
            <a:off x="5867400" y="3124200"/>
            <a:ext cx="533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a:t>4</a:t>
            </a:r>
          </a:p>
        </p:txBody>
      </p:sp>
      <p:sp>
        <p:nvSpPr>
          <p:cNvPr id="49162" name="Oval 9"/>
          <p:cNvSpPr>
            <a:spLocks noChangeArrowheads="1"/>
          </p:cNvSpPr>
          <p:nvPr/>
        </p:nvSpPr>
        <p:spPr bwMode="auto">
          <a:xfrm>
            <a:off x="7315201"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63" name="Text Box 10"/>
          <p:cNvSpPr txBox="1">
            <a:spLocks noChangeArrowheads="1"/>
          </p:cNvSpPr>
          <p:nvPr/>
        </p:nvSpPr>
        <p:spPr bwMode="auto">
          <a:xfrm flipH="1">
            <a:off x="7391401" y="3124200"/>
            <a:ext cx="152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a:t>5</a:t>
            </a:r>
          </a:p>
        </p:txBody>
      </p:sp>
      <p:sp>
        <p:nvSpPr>
          <p:cNvPr id="49164" name="Oval 11"/>
          <p:cNvSpPr>
            <a:spLocks noChangeArrowheads="1"/>
          </p:cNvSpPr>
          <p:nvPr/>
        </p:nvSpPr>
        <p:spPr bwMode="auto">
          <a:xfrm>
            <a:off x="3048000"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65" name="Text Box 12"/>
          <p:cNvSpPr txBox="1">
            <a:spLocks noChangeArrowheads="1"/>
          </p:cNvSpPr>
          <p:nvPr/>
        </p:nvSpPr>
        <p:spPr bwMode="auto">
          <a:xfrm>
            <a:off x="3124200" y="3124200"/>
            <a:ext cx="533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a:t>2</a:t>
            </a:r>
          </a:p>
        </p:txBody>
      </p:sp>
      <p:sp>
        <p:nvSpPr>
          <p:cNvPr id="49166" name="Oval 13"/>
          <p:cNvSpPr>
            <a:spLocks noChangeArrowheads="1"/>
          </p:cNvSpPr>
          <p:nvPr/>
        </p:nvSpPr>
        <p:spPr bwMode="auto">
          <a:xfrm>
            <a:off x="8610600" y="3124200"/>
            <a:ext cx="533400" cy="457200"/>
          </a:xfrm>
          <a:prstGeom prst="ellipse">
            <a:avLst/>
          </a:prstGeom>
          <a:solidFill>
            <a:schemeClr val="accent1"/>
          </a:solidFill>
          <a:ln w="9525">
            <a:solidFill>
              <a:schemeClr val="tx1"/>
            </a:solidFill>
            <a:round/>
            <a:headEnd/>
            <a:tailEnd/>
          </a:ln>
        </p:spPr>
        <p:txBody>
          <a:bodyPr wrap="none" lIns="91421" tIns="45711" rIns="91421" bIns="45711" anchor="ctr"/>
          <a:lstStyle/>
          <a:p>
            <a:pPr algn="ctr"/>
            <a:endParaRPr lang="fr-CA" sz="2400"/>
          </a:p>
        </p:txBody>
      </p:sp>
      <p:sp>
        <p:nvSpPr>
          <p:cNvPr id="49167" name="Text Box 14"/>
          <p:cNvSpPr txBox="1">
            <a:spLocks noChangeArrowheads="1"/>
          </p:cNvSpPr>
          <p:nvPr/>
        </p:nvSpPr>
        <p:spPr bwMode="auto">
          <a:xfrm>
            <a:off x="8763000" y="3124200"/>
            <a:ext cx="228600" cy="457200"/>
          </a:xfrm>
          <a:prstGeom prst="rect">
            <a:avLst/>
          </a:prstGeom>
          <a:noFill/>
          <a:ln w="9525">
            <a:noFill/>
            <a:miter lim="800000"/>
            <a:headEnd/>
            <a:tailEnd/>
          </a:ln>
        </p:spPr>
        <p:txBody>
          <a:bodyPr lIns="91421" tIns="45711" rIns="91421" bIns="45711">
            <a:spAutoFit/>
          </a:bodyPr>
          <a:lstStyle/>
          <a:p>
            <a:pPr algn="ctr">
              <a:spcBef>
                <a:spcPct val="50000"/>
              </a:spcBef>
            </a:pPr>
            <a:r>
              <a:rPr lang="fr-CA" sz="2400"/>
              <a:t>6</a:t>
            </a:r>
          </a:p>
        </p:txBody>
      </p:sp>
      <p:sp>
        <p:nvSpPr>
          <p:cNvPr id="49168" name="Line 15"/>
          <p:cNvSpPr>
            <a:spLocks noChangeShapeType="1"/>
          </p:cNvSpPr>
          <p:nvPr/>
        </p:nvSpPr>
        <p:spPr bwMode="auto">
          <a:xfrm>
            <a:off x="2286001" y="3352800"/>
            <a:ext cx="762000" cy="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49169" name="Line 16"/>
          <p:cNvSpPr>
            <a:spLocks noChangeShapeType="1"/>
          </p:cNvSpPr>
          <p:nvPr/>
        </p:nvSpPr>
        <p:spPr bwMode="auto">
          <a:xfrm>
            <a:off x="3581400" y="3352800"/>
            <a:ext cx="838200" cy="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49170" name="Line 17"/>
          <p:cNvSpPr>
            <a:spLocks noChangeShapeType="1"/>
          </p:cNvSpPr>
          <p:nvPr/>
        </p:nvSpPr>
        <p:spPr bwMode="auto">
          <a:xfrm>
            <a:off x="4953000" y="3352800"/>
            <a:ext cx="838200" cy="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49171" name="Line 18"/>
          <p:cNvSpPr>
            <a:spLocks noChangeShapeType="1"/>
          </p:cNvSpPr>
          <p:nvPr/>
        </p:nvSpPr>
        <p:spPr bwMode="auto">
          <a:xfrm>
            <a:off x="6324600" y="3352800"/>
            <a:ext cx="990600" cy="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cxnSp>
        <p:nvCxnSpPr>
          <p:cNvPr id="49172" name="AutoShape 19"/>
          <p:cNvCxnSpPr>
            <a:cxnSpLocks noChangeShapeType="1"/>
            <a:stCxn id="49157" idx="0"/>
            <a:endCxn id="49158" idx="0"/>
          </p:cNvCxnSpPr>
          <p:nvPr/>
        </p:nvCxnSpPr>
        <p:spPr bwMode="auto">
          <a:xfrm rot="5400000" flipV="1">
            <a:off x="3390106" y="1829594"/>
            <a:ext cx="1588" cy="2590800"/>
          </a:xfrm>
          <a:prstGeom prst="curvedConnector3">
            <a:avLst>
              <a:gd name="adj1" fmla="val -16700005"/>
            </a:avLst>
          </a:prstGeom>
          <a:noFill/>
          <a:ln w="9525">
            <a:solidFill>
              <a:schemeClr val="tx1"/>
            </a:solidFill>
            <a:round/>
            <a:headEnd/>
            <a:tailEnd type="triangle" w="med" len="med"/>
          </a:ln>
        </p:spPr>
      </p:cxnSp>
      <p:sp>
        <p:nvSpPr>
          <p:cNvPr id="49173" name="Text Box 20"/>
          <p:cNvSpPr txBox="1">
            <a:spLocks noChangeArrowheads="1"/>
          </p:cNvSpPr>
          <p:nvPr/>
        </p:nvSpPr>
        <p:spPr bwMode="auto">
          <a:xfrm>
            <a:off x="3200401" y="2514600"/>
            <a:ext cx="304800" cy="457200"/>
          </a:xfrm>
          <a:prstGeom prst="rect">
            <a:avLst/>
          </a:prstGeom>
          <a:noFill/>
          <a:ln w="9525">
            <a:noFill/>
            <a:miter lim="800000"/>
            <a:headEnd/>
            <a:tailEnd/>
          </a:ln>
        </p:spPr>
        <p:txBody>
          <a:bodyPr lIns="91421" tIns="45711" rIns="91421" bIns="45711">
            <a:spAutoFit/>
          </a:bodyPr>
          <a:lstStyle/>
          <a:p>
            <a:pPr algn="ctr">
              <a:spcBef>
                <a:spcPct val="50000"/>
              </a:spcBef>
            </a:pPr>
            <a:endParaRPr lang="fr-CA" sz="2400"/>
          </a:p>
        </p:txBody>
      </p:sp>
      <p:cxnSp>
        <p:nvCxnSpPr>
          <p:cNvPr id="49174" name="AutoShape 21"/>
          <p:cNvCxnSpPr>
            <a:cxnSpLocks noChangeShapeType="1"/>
            <a:stCxn id="49157" idx="0"/>
            <a:endCxn id="49160" idx="0"/>
          </p:cNvCxnSpPr>
          <p:nvPr/>
        </p:nvCxnSpPr>
        <p:spPr bwMode="auto">
          <a:xfrm rot="5400000" flipV="1">
            <a:off x="4075906" y="1143794"/>
            <a:ext cx="1588" cy="3962400"/>
          </a:xfrm>
          <a:prstGeom prst="curvedConnector3">
            <a:avLst>
              <a:gd name="adj1" fmla="val -50100014"/>
            </a:avLst>
          </a:prstGeom>
          <a:noFill/>
          <a:ln w="9525">
            <a:solidFill>
              <a:schemeClr val="tx1"/>
            </a:solidFill>
            <a:round/>
            <a:headEnd/>
            <a:tailEnd type="triangle" w="med" len="med"/>
          </a:ln>
        </p:spPr>
      </p:cxnSp>
      <p:cxnSp>
        <p:nvCxnSpPr>
          <p:cNvPr id="49175" name="AutoShape 22"/>
          <p:cNvCxnSpPr>
            <a:cxnSpLocks noChangeShapeType="1"/>
            <a:stCxn id="49156" idx="1"/>
            <a:endCxn id="49162" idx="7"/>
          </p:cNvCxnSpPr>
          <p:nvPr/>
        </p:nvCxnSpPr>
        <p:spPr bwMode="auto">
          <a:xfrm rot="5400000" flipV="1">
            <a:off x="4799807" y="221459"/>
            <a:ext cx="1588" cy="5940425"/>
          </a:xfrm>
          <a:prstGeom prst="curvedConnector3">
            <a:avLst>
              <a:gd name="adj1" fmla="val -18600009"/>
            </a:avLst>
          </a:prstGeom>
          <a:noFill/>
          <a:ln w="9525">
            <a:solidFill>
              <a:schemeClr val="tx1"/>
            </a:solidFill>
            <a:round/>
            <a:headEnd/>
            <a:tailEnd type="triangle" w="med" len="med"/>
          </a:ln>
        </p:spPr>
      </p:cxnSp>
      <p:cxnSp>
        <p:nvCxnSpPr>
          <p:cNvPr id="49176" name="AutoShape 23"/>
          <p:cNvCxnSpPr>
            <a:cxnSpLocks noChangeShapeType="1"/>
            <a:stCxn id="49165" idx="0"/>
            <a:endCxn id="49161" idx="0"/>
          </p:cNvCxnSpPr>
          <p:nvPr/>
        </p:nvCxnSpPr>
        <p:spPr bwMode="auto">
          <a:xfrm rot="5400000" flipV="1">
            <a:off x="4761706" y="1753394"/>
            <a:ext cx="1588" cy="2743200"/>
          </a:xfrm>
          <a:prstGeom prst="curvedConnector3">
            <a:avLst>
              <a:gd name="adj1" fmla="val -25800009"/>
            </a:avLst>
          </a:prstGeom>
          <a:noFill/>
          <a:ln w="9525">
            <a:solidFill>
              <a:schemeClr val="tx1"/>
            </a:solidFill>
            <a:round/>
            <a:headEnd/>
            <a:tailEnd type="triangle" w="med" len="med"/>
          </a:ln>
        </p:spPr>
      </p:cxnSp>
      <p:cxnSp>
        <p:nvCxnSpPr>
          <p:cNvPr id="49177" name="AutoShape 24"/>
          <p:cNvCxnSpPr>
            <a:cxnSpLocks noChangeShapeType="1"/>
            <a:stCxn id="49165" idx="0"/>
            <a:endCxn id="49163" idx="0"/>
          </p:cNvCxnSpPr>
          <p:nvPr/>
        </p:nvCxnSpPr>
        <p:spPr bwMode="auto">
          <a:xfrm rot="5400000" flipV="1">
            <a:off x="5428456" y="1086644"/>
            <a:ext cx="1588" cy="4076700"/>
          </a:xfrm>
          <a:prstGeom prst="curvedConnector3">
            <a:avLst>
              <a:gd name="adj1" fmla="val -52300014"/>
            </a:avLst>
          </a:prstGeom>
          <a:noFill/>
          <a:ln w="9525">
            <a:solidFill>
              <a:schemeClr val="tx1"/>
            </a:solidFill>
            <a:round/>
            <a:headEnd/>
            <a:tailEnd type="triangle" w="med" len="med"/>
          </a:ln>
        </p:spPr>
      </p:cxnSp>
      <p:cxnSp>
        <p:nvCxnSpPr>
          <p:cNvPr id="49178" name="AutoShape 25"/>
          <p:cNvCxnSpPr>
            <a:cxnSpLocks noChangeShapeType="1"/>
            <a:stCxn id="49165" idx="0"/>
            <a:endCxn id="49166" idx="0"/>
          </p:cNvCxnSpPr>
          <p:nvPr/>
        </p:nvCxnSpPr>
        <p:spPr bwMode="auto">
          <a:xfrm rot="5400000" flipV="1">
            <a:off x="6133306" y="381794"/>
            <a:ext cx="1588" cy="5486400"/>
          </a:xfrm>
          <a:prstGeom prst="curvedConnector3">
            <a:avLst>
              <a:gd name="adj1" fmla="val -91200032"/>
            </a:avLst>
          </a:prstGeom>
          <a:noFill/>
          <a:ln w="9525">
            <a:solidFill>
              <a:schemeClr val="tx1"/>
            </a:solidFill>
            <a:round/>
            <a:headEnd/>
            <a:tailEnd type="triangle" w="med" len="med"/>
          </a:ln>
        </p:spPr>
      </p:cxnSp>
      <p:cxnSp>
        <p:nvCxnSpPr>
          <p:cNvPr id="49179" name="AutoShape 26"/>
          <p:cNvCxnSpPr>
            <a:cxnSpLocks noChangeShapeType="1"/>
            <a:stCxn id="49159" idx="2"/>
            <a:endCxn id="49163" idx="2"/>
          </p:cNvCxnSpPr>
          <p:nvPr/>
        </p:nvCxnSpPr>
        <p:spPr bwMode="auto">
          <a:xfrm rot="5400000" flipH="1" flipV="1">
            <a:off x="6114261" y="2228057"/>
            <a:ext cx="1587" cy="2705100"/>
          </a:xfrm>
          <a:prstGeom prst="curvedConnector3">
            <a:avLst>
              <a:gd name="adj1" fmla="val -23400009"/>
            </a:avLst>
          </a:prstGeom>
          <a:noFill/>
          <a:ln w="9525">
            <a:solidFill>
              <a:schemeClr val="tx1"/>
            </a:solidFill>
            <a:round/>
            <a:headEnd/>
            <a:tailEnd type="triangle" w="med" len="med"/>
          </a:ln>
        </p:spPr>
      </p:cxnSp>
      <p:cxnSp>
        <p:nvCxnSpPr>
          <p:cNvPr id="49180" name="AutoShape 27"/>
          <p:cNvCxnSpPr>
            <a:cxnSpLocks noChangeShapeType="1"/>
            <a:stCxn id="49159" idx="2"/>
            <a:endCxn id="49167" idx="2"/>
          </p:cNvCxnSpPr>
          <p:nvPr/>
        </p:nvCxnSpPr>
        <p:spPr bwMode="auto">
          <a:xfrm rot="16200000" flipH="1">
            <a:off x="6819106" y="1524794"/>
            <a:ext cx="1588" cy="4114800"/>
          </a:xfrm>
          <a:prstGeom prst="curvedConnector3">
            <a:avLst>
              <a:gd name="adj1" fmla="val 64199986"/>
            </a:avLst>
          </a:prstGeom>
          <a:noFill/>
          <a:ln w="9525">
            <a:solidFill>
              <a:schemeClr val="tx1"/>
            </a:solidFill>
            <a:round/>
            <a:headEnd/>
            <a:tailEnd type="triangle" w="med" len="med"/>
          </a:ln>
        </p:spPr>
      </p:cxnSp>
      <p:cxnSp>
        <p:nvCxnSpPr>
          <p:cNvPr id="49181" name="AutoShape 28"/>
          <p:cNvCxnSpPr>
            <a:cxnSpLocks noChangeShapeType="1"/>
            <a:stCxn id="49160" idx="4"/>
            <a:endCxn id="49166" idx="3"/>
          </p:cNvCxnSpPr>
          <p:nvPr/>
        </p:nvCxnSpPr>
        <p:spPr bwMode="auto">
          <a:xfrm rot="5400000" flipH="1" flipV="1">
            <a:off x="7339811" y="2232819"/>
            <a:ext cx="66675" cy="2630488"/>
          </a:xfrm>
          <a:prstGeom prst="curvedConnector3">
            <a:avLst>
              <a:gd name="adj1" fmla="val -688097"/>
            </a:avLst>
          </a:prstGeom>
          <a:noFill/>
          <a:ln w="9525">
            <a:solidFill>
              <a:schemeClr val="tx1"/>
            </a:solidFill>
            <a:round/>
            <a:headEnd/>
            <a:tailEnd type="triangle" w="med" len="med"/>
          </a:ln>
        </p:spPr>
      </p:cxnSp>
      <p:cxnSp>
        <p:nvCxnSpPr>
          <p:cNvPr id="49182" name="AutoShape 29"/>
          <p:cNvCxnSpPr>
            <a:cxnSpLocks noChangeShapeType="1"/>
            <a:stCxn id="49156" idx="1"/>
            <a:endCxn id="49167" idx="0"/>
          </p:cNvCxnSpPr>
          <p:nvPr/>
        </p:nvCxnSpPr>
        <p:spPr bwMode="auto">
          <a:xfrm rot="-5400000">
            <a:off x="5320511" y="-365918"/>
            <a:ext cx="66675" cy="7046912"/>
          </a:xfrm>
          <a:prstGeom prst="curvedConnector3">
            <a:avLst>
              <a:gd name="adj1" fmla="val 3085713"/>
            </a:avLst>
          </a:prstGeom>
          <a:noFill/>
          <a:ln w="9525">
            <a:solidFill>
              <a:schemeClr val="tx1"/>
            </a:solidFill>
            <a:round/>
            <a:headEnd/>
            <a:tailEnd type="triangle" w="med" len="med"/>
          </a:ln>
        </p:spPr>
      </p:cxnSp>
      <p:sp>
        <p:nvSpPr>
          <p:cNvPr id="49183" name="Text Box 30"/>
          <p:cNvSpPr txBox="1">
            <a:spLocks noChangeArrowheads="1"/>
          </p:cNvSpPr>
          <p:nvPr/>
        </p:nvSpPr>
        <p:spPr bwMode="auto">
          <a:xfrm>
            <a:off x="2437509" y="3124205"/>
            <a:ext cx="274832" cy="308737"/>
          </a:xfrm>
          <a:prstGeom prst="rect">
            <a:avLst/>
          </a:prstGeom>
          <a:noFill/>
          <a:ln w="9525">
            <a:noFill/>
            <a:miter lim="800000"/>
            <a:headEnd/>
            <a:tailEnd/>
          </a:ln>
        </p:spPr>
        <p:txBody>
          <a:bodyPr wrap="none" lIns="91421" tIns="45711" rIns="91421" bIns="45711">
            <a:spAutoFit/>
          </a:bodyPr>
          <a:lstStyle/>
          <a:p>
            <a:pPr algn="ctr"/>
            <a:r>
              <a:rPr lang="fr-CA" sz="1400"/>
              <a:t>7</a:t>
            </a:r>
          </a:p>
        </p:txBody>
      </p:sp>
      <p:sp>
        <p:nvSpPr>
          <p:cNvPr id="49184" name="Text Box 31"/>
          <p:cNvSpPr txBox="1">
            <a:spLocks noChangeArrowheads="1"/>
          </p:cNvSpPr>
          <p:nvPr/>
        </p:nvSpPr>
        <p:spPr bwMode="auto">
          <a:xfrm>
            <a:off x="3810000" y="3124205"/>
            <a:ext cx="2286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7</a:t>
            </a:r>
            <a:endParaRPr lang="fr-CA" sz="2400"/>
          </a:p>
        </p:txBody>
      </p:sp>
      <p:sp>
        <p:nvSpPr>
          <p:cNvPr id="49185" name="Text Box 32"/>
          <p:cNvSpPr txBox="1">
            <a:spLocks noChangeArrowheads="1"/>
          </p:cNvSpPr>
          <p:nvPr/>
        </p:nvSpPr>
        <p:spPr bwMode="auto">
          <a:xfrm>
            <a:off x="5181600" y="3124205"/>
            <a:ext cx="2286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7</a:t>
            </a:r>
            <a:endParaRPr lang="fr-CA" sz="2400"/>
          </a:p>
        </p:txBody>
      </p:sp>
      <p:sp>
        <p:nvSpPr>
          <p:cNvPr id="49186" name="Text Box 33"/>
          <p:cNvSpPr txBox="1">
            <a:spLocks noChangeArrowheads="1"/>
          </p:cNvSpPr>
          <p:nvPr/>
        </p:nvSpPr>
        <p:spPr bwMode="auto">
          <a:xfrm>
            <a:off x="6553205" y="3124205"/>
            <a:ext cx="320675"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7</a:t>
            </a:r>
            <a:endParaRPr lang="fr-CA" sz="2400"/>
          </a:p>
        </p:txBody>
      </p:sp>
      <p:sp>
        <p:nvSpPr>
          <p:cNvPr id="49187" name="Text Box 34"/>
          <p:cNvSpPr txBox="1">
            <a:spLocks noChangeArrowheads="1"/>
          </p:cNvSpPr>
          <p:nvPr/>
        </p:nvSpPr>
        <p:spPr bwMode="auto">
          <a:xfrm>
            <a:off x="8077200" y="3124205"/>
            <a:ext cx="3048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7</a:t>
            </a:r>
            <a:endParaRPr lang="fr-CA" sz="2400"/>
          </a:p>
        </p:txBody>
      </p:sp>
      <p:sp>
        <p:nvSpPr>
          <p:cNvPr id="49188" name="Text Box 35"/>
          <p:cNvSpPr txBox="1">
            <a:spLocks noChangeArrowheads="1"/>
          </p:cNvSpPr>
          <p:nvPr/>
        </p:nvSpPr>
        <p:spPr bwMode="auto">
          <a:xfrm>
            <a:off x="6400800" y="4572004"/>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21</a:t>
            </a:r>
            <a:endParaRPr lang="fr-CA" sz="2400"/>
          </a:p>
        </p:txBody>
      </p:sp>
      <p:sp>
        <p:nvSpPr>
          <p:cNvPr id="49189" name="Text Box 36"/>
          <p:cNvSpPr txBox="1">
            <a:spLocks noChangeArrowheads="1"/>
          </p:cNvSpPr>
          <p:nvPr/>
        </p:nvSpPr>
        <p:spPr bwMode="auto">
          <a:xfrm>
            <a:off x="5562601" y="3886204"/>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12</a:t>
            </a:r>
            <a:endParaRPr lang="fr-CA" sz="2400"/>
          </a:p>
        </p:txBody>
      </p:sp>
      <p:sp>
        <p:nvSpPr>
          <p:cNvPr id="49190" name="Text Box 37"/>
          <p:cNvSpPr txBox="1">
            <a:spLocks noChangeArrowheads="1"/>
          </p:cNvSpPr>
          <p:nvPr/>
        </p:nvSpPr>
        <p:spPr bwMode="auto">
          <a:xfrm>
            <a:off x="7085079" y="3962405"/>
            <a:ext cx="365001" cy="308737"/>
          </a:xfrm>
          <a:prstGeom prst="rect">
            <a:avLst/>
          </a:prstGeom>
          <a:noFill/>
          <a:ln w="9525">
            <a:noFill/>
            <a:miter lim="800000"/>
            <a:headEnd/>
            <a:tailEnd/>
          </a:ln>
        </p:spPr>
        <p:txBody>
          <a:bodyPr wrap="none" lIns="91421" tIns="45711" rIns="91421" bIns="45711">
            <a:spAutoFit/>
          </a:bodyPr>
          <a:lstStyle/>
          <a:p>
            <a:pPr algn="ctr"/>
            <a:r>
              <a:rPr lang="fr-CA" sz="1400"/>
              <a:t>12</a:t>
            </a:r>
            <a:endParaRPr lang="fr-CA" sz="2400"/>
          </a:p>
        </p:txBody>
      </p:sp>
      <p:sp>
        <p:nvSpPr>
          <p:cNvPr id="49191" name="Text Box 38"/>
          <p:cNvSpPr txBox="1">
            <a:spLocks noChangeArrowheads="1"/>
          </p:cNvSpPr>
          <p:nvPr/>
        </p:nvSpPr>
        <p:spPr bwMode="auto">
          <a:xfrm>
            <a:off x="4800601" y="906468"/>
            <a:ext cx="762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44</a:t>
            </a:r>
            <a:endParaRPr lang="fr-CA" sz="2400"/>
          </a:p>
        </p:txBody>
      </p:sp>
      <p:sp>
        <p:nvSpPr>
          <p:cNvPr id="49192" name="Text Box 39"/>
          <p:cNvSpPr txBox="1">
            <a:spLocks noChangeArrowheads="1"/>
          </p:cNvSpPr>
          <p:nvPr/>
        </p:nvSpPr>
        <p:spPr bwMode="auto">
          <a:xfrm>
            <a:off x="3810000" y="1447805"/>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31</a:t>
            </a:r>
          </a:p>
        </p:txBody>
      </p:sp>
      <p:sp>
        <p:nvSpPr>
          <p:cNvPr id="49193" name="Text Box 40"/>
          <p:cNvSpPr txBox="1">
            <a:spLocks noChangeArrowheads="1"/>
          </p:cNvSpPr>
          <p:nvPr/>
        </p:nvSpPr>
        <p:spPr bwMode="auto">
          <a:xfrm>
            <a:off x="6172200" y="1371604"/>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31</a:t>
            </a:r>
            <a:endParaRPr lang="fr-CA" sz="2400"/>
          </a:p>
        </p:txBody>
      </p:sp>
      <p:sp>
        <p:nvSpPr>
          <p:cNvPr id="49194" name="Text Box 41"/>
          <p:cNvSpPr txBox="1">
            <a:spLocks noChangeArrowheads="1"/>
          </p:cNvSpPr>
          <p:nvPr/>
        </p:nvSpPr>
        <p:spPr bwMode="auto">
          <a:xfrm>
            <a:off x="3124200" y="2133605"/>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21</a:t>
            </a:r>
            <a:endParaRPr lang="fr-CA" sz="2400"/>
          </a:p>
        </p:txBody>
      </p:sp>
      <p:sp>
        <p:nvSpPr>
          <p:cNvPr id="49195" name="Text Box 42"/>
          <p:cNvSpPr txBox="1">
            <a:spLocks noChangeArrowheads="1"/>
          </p:cNvSpPr>
          <p:nvPr/>
        </p:nvSpPr>
        <p:spPr bwMode="auto">
          <a:xfrm>
            <a:off x="5394325" y="1870075"/>
            <a:ext cx="184150" cy="457200"/>
          </a:xfrm>
          <a:prstGeom prst="rect">
            <a:avLst/>
          </a:prstGeom>
          <a:noFill/>
          <a:ln w="9525">
            <a:noFill/>
            <a:miter lim="800000"/>
            <a:headEnd/>
            <a:tailEnd/>
          </a:ln>
        </p:spPr>
        <p:txBody>
          <a:bodyPr wrap="none" lIns="91421" tIns="45711" rIns="91421" bIns="45711">
            <a:spAutoFit/>
          </a:bodyPr>
          <a:lstStyle/>
          <a:p>
            <a:pPr algn="ctr"/>
            <a:endParaRPr lang="fr-CA" sz="2400"/>
          </a:p>
        </p:txBody>
      </p:sp>
      <p:sp>
        <p:nvSpPr>
          <p:cNvPr id="49196" name="Text Box 43"/>
          <p:cNvSpPr txBox="1">
            <a:spLocks noChangeArrowheads="1"/>
          </p:cNvSpPr>
          <p:nvPr/>
        </p:nvSpPr>
        <p:spPr bwMode="auto">
          <a:xfrm>
            <a:off x="5410200" y="2057404"/>
            <a:ext cx="6858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21</a:t>
            </a:r>
            <a:endParaRPr lang="fr-CA" sz="2400"/>
          </a:p>
        </p:txBody>
      </p:sp>
      <p:sp>
        <p:nvSpPr>
          <p:cNvPr id="49197" name="Text Box 44"/>
          <p:cNvSpPr txBox="1">
            <a:spLocks noChangeArrowheads="1"/>
          </p:cNvSpPr>
          <p:nvPr/>
        </p:nvSpPr>
        <p:spPr bwMode="auto">
          <a:xfrm>
            <a:off x="2895600" y="2590805"/>
            <a:ext cx="381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a:t>12</a:t>
            </a:r>
            <a:endParaRPr lang="fr-CA" sz="2400"/>
          </a:p>
        </p:txBody>
      </p:sp>
      <p:sp>
        <p:nvSpPr>
          <p:cNvPr id="49198" name="Text Box 45"/>
          <p:cNvSpPr txBox="1">
            <a:spLocks noChangeArrowheads="1"/>
          </p:cNvSpPr>
          <p:nvPr/>
        </p:nvSpPr>
        <p:spPr bwMode="auto">
          <a:xfrm>
            <a:off x="4419600" y="2514600"/>
            <a:ext cx="457200" cy="274638"/>
          </a:xfrm>
          <a:prstGeom prst="rect">
            <a:avLst/>
          </a:prstGeom>
          <a:noFill/>
          <a:ln w="9525">
            <a:noFill/>
            <a:miter lim="800000"/>
            <a:headEnd/>
            <a:tailEnd/>
          </a:ln>
        </p:spPr>
        <p:txBody>
          <a:bodyPr lIns="91421" tIns="45711" rIns="91421" bIns="45711">
            <a:spAutoFit/>
          </a:bodyPr>
          <a:lstStyle/>
          <a:p>
            <a:pPr algn="ctr">
              <a:spcBef>
                <a:spcPct val="50000"/>
              </a:spcBef>
            </a:pPr>
            <a:r>
              <a:rPr lang="fr-CA"/>
              <a:t>12</a:t>
            </a:r>
            <a:endParaRPr lang="fr-CA" sz="2400"/>
          </a:p>
        </p:txBody>
      </p:sp>
      <p:sp>
        <p:nvSpPr>
          <p:cNvPr id="49199" name="Text Box 46"/>
          <p:cNvSpPr txBox="1">
            <a:spLocks noChangeArrowheads="1"/>
          </p:cNvSpPr>
          <p:nvPr/>
        </p:nvSpPr>
        <p:spPr bwMode="auto">
          <a:xfrm>
            <a:off x="2133600" y="3657604"/>
            <a:ext cx="3200400" cy="2954293"/>
          </a:xfrm>
          <a:prstGeom prst="rect">
            <a:avLst/>
          </a:prstGeom>
          <a:noFill/>
          <a:ln w="9525">
            <a:noFill/>
            <a:miter lim="800000"/>
            <a:headEnd/>
            <a:tailEnd/>
          </a:ln>
        </p:spPr>
        <p:txBody>
          <a:bodyPr lIns="91421" tIns="45711" rIns="91421" bIns="45711">
            <a:spAutoFit/>
          </a:bodyPr>
          <a:lstStyle/>
          <a:p>
            <a:pPr>
              <a:spcBef>
                <a:spcPct val="50000"/>
              </a:spcBef>
            </a:pPr>
            <a:r>
              <a:rPr lang="fr-CA" sz="1600"/>
              <a:t>c</a:t>
            </a:r>
            <a:r>
              <a:rPr lang="fr-CA" sz="1600" baseline="-25000"/>
              <a:t>12</a:t>
            </a:r>
            <a:r>
              <a:rPr lang="fr-CA" sz="1600"/>
              <a:t>=2+12-7=7</a:t>
            </a:r>
          </a:p>
          <a:p>
            <a:pPr>
              <a:spcBef>
                <a:spcPct val="50000"/>
              </a:spcBef>
            </a:pPr>
            <a:r>
              <a:rPr lang="fr-CA" sz="1600"/>
              <a:t>c</a:t>
            </a:r>
            <a:r>
              <a:rPr lang="fr-CA" sz="1600" baseline="-25000"/>
              <a:t>13</a:t>
            </a:r>
            <a:r>
              <a:rPr lang="fr-CA" sz="1600"/>
              <a:t>=2+4+12-6=12</a:t>
            </a:r>
          </a:p>
          <a:p>
            <a:pPr>
              <a:spcBef>
                <a:spcPct val="50000"/>
              </a:spcBef>
            </a:pPr>
            <a:r>
              <a:rPr lang="fr-CA" sz="1600"/>
              <a:t>c</a:t>
            </a:r>
            <a:r>
              <a:rPr lang="fr-CA" sz="1600" baseline="-25000"/>
              <a:t>14</a:t>
            </a:r>
            <a:r>
              <a:rPr lang="fr-CA" sz="1600"/>
              <a:t>=2+4+5+12-2=21</a:t>
            </a:r>
          </a:p>
          <a:p>
            <a:pPr>
              <a:spcBef>
                <a:spcPct val="50000"/>
              </a:spcBef>
            </a:pPr>
            <a:r>
              <a:rPr lang="fr-CA" sz="1600"/>
              <a:t>c</a:t>
            </a:r>
            <a:r>
              <a:rPr lang="fr-CA" sz="1600" baseline="-25000"/>
              <a:t>15</a:t>
            </a:r>
            <a:r>
              <a:rPr lang="fr-CA" sz="1600"/>
              <a:t>=2+4+5+9+12-1=31</a:t>
            </a:r>
          </a:p>
          <a:p>
            <a:pPr>
              <a:spcBef>
                <a:spcPct val="50000"/>
              </a:spcBef>
            </a:pPr>
            <a:r>
              <a:rPr lang="fr-CA" sz="1600"/>
              <a:t>c</a:t>
            </a:r>
            <a:r>
              <a:rPr lang="fr-CA" sz="1600" baseline="-25000"/>
              <a:t>16</a:t>
            </a:r>
            <a:r>
              <a:rPr lang="fr-CA" sz="1600"/>
              <a:t>=2+4+5+9+12+12-0=44</a:t>
            </a:r>
          </a:p>
          <a:p>
            <a:pPr>
              <a:spcBef>
                <a:spcPct val="50000"/>
              </a:spcBef>
            </a:pPr>
            <a:r>
              <a:rPr lang="fr-CA" sz="1600"/>
              <a:t>c</a:t>
            </a:r>
            <a:r>
              <a:rPr lang="fr-CA" sz="1600" baseline="-25000"/>
              <a:t>23</a:t>
            </a:r>
            <a:r>
              <a:rPr lang="fr-CA" sz="1600"/>
              <a:t>=2+12-7=7</a:t>
            </a:r>
          </a:p>
          <a:p>
            <a:pPr>
              <a:spcBef>
                <a:spcPct val="50000"/>
              </a:spcBef>
            </a:pPr>
            <a:r>
              <a:rPr lang="fr-CA" sz="1600"/>
              <a:t>c</a:t>
            </a:r>
            <a:r>
              <a:rPr lang="fr-CA" sz="1600" baseline="-25000"/>
              <a:t>24</a:t>
            </a:r>
            <a:r>
              <a:rPr lang="fr-CA" sz="1600"/>
              <a:t>=2+4+12-6=12</a:t>
            </a:r>
          </a:p>
          <a:p>
            <a:pPr>
              <a:spcBef>
                <a:spcPct val="50000"/>
              </a:spcBef>
            </a:pPr>
            <a:r>
              <a:rPr lang="fr-CA" sz="1600"/>
              <a:t>c</a:t>
            </a:r>
            <a:r>
              <a:rPr lang="fr-CA" sz="1600" baseline="-25000"/>
              <a:t>25</a:t>
            </a:r>
            <a:r>
              <a:rPr lang="fr-CA" sz="1600"/>
              <a:t>=2+4+5+12-2=21</a:t>
            </a:r>
          </a:p>
        </p:txBody>
      </p:sp>
      <p:sp>
        <p:nvSpPr>
          <p:cNvPr id="49200" name="Text Box 47"/>
          <p:cNvSpPr txBox="1">
            <a:spLocks noChangeArrowheads="1"/>
          </p:cNvSpPr>
          <p:nvPr/>
        </p:nvSpPr>
        <p:spPr bwMode="auto">
          <a:xfrm>
            <a:off x="7924800" y="4343401"/>
            <a:ext cx="2743200" cy="2580994"/>
          </a:xfrm>
          <a:prstGeom prst="rect">
            <a:avLst/>
          </a:prstGeom>
          <a:noFill/>
          <a:ln w="9525">
            <a:noFill/>
            <a:miter lim="800000"/>
            <a:headEnd/>
            <a:tailEnd/>
          </a:ln>
        </p:spPr>
        <p:txBody>
          <a:bodyPr lIns="91421" tIns="45711" rIns="91421" bIns="45711">
            <a:spAutoFit/>
          </a:bodyPr>
          <a:lstStyle/>
          <a:p>
            <a:pPr>
              <a:spcBef>
                <a:spcPct val="50000"/>
              </a:spcBef>
            </a:pPr>
            <a:r>
              <a:rPr lang="fr-CA" sz="1600"/>
              <a:t>c</a:t>
            </a:r>
            <a:r>
              <a:rPr lang="fr-CA" sz="1600" baseline="-25000"/>
              <a:t>26</a:t>
            </a:r>
            <a:r>
              <a:rPr lang="fr-CA" sz="1600"/>
              <a:t>=2+4+5+9+12-1=31</a:t>
            </a:r>
          </a:p>
          <a:p>
            <a:pPr>
              <a:spcBef>
                <a:spcPct val="50000"/>
              </a:spcBef>
            </a:pPr>
            <a:r>
              <a:rPr lang="fr-CA" sz="1600"/>
              <a:t>c</a:t>
            </a:r>
            <a:r>
              <a:rPr lang="fr-CA" sz="1600" baseline="-25000"/>
              <a:t>34</a:t>
            </a:r>
            <a:r>
              <a:rPr lang="fr-CA" sz="1600"/>
              <a:t>=2+12-7=7</a:t>
            </a:r>
          </a:p>
          <a:p>
            <a:pPr>
              <a:spcBef>
                <a:spcPct val="50000"/>
              </a:spcBef>
            </a:pPr>
            <a:r>
              <a:rPr lang="fr-CA" sz="1600"/>
              <a:t>c</a:t>
            </a:r>
            <a:r>
              <a:rPr lang="fr-CA" sz="1600" baseline="-25000"/>
              <a:t>35</a:t>
            </a:r>
            <a:r>
              <a:rPr lang="fr-CA" sz="1600"/>
              <a:t>=2+4+12-6=12</a:t>
            </a:r>
          </a:p>
          <a:p>
            <a:pPr>
              <a:spcBef>
                <a:spcPct val="50000"/>
              </a:spcBef>
            </a:pPr>
            <a:r>
              <a:rPr lang="fr-CA" sz="1600"/>
              <a:t>c</a:t>
            </a:r>
            <a:r>
              <a:rPr lang="fr-CA" sz="1600" baseline="-25000"/>
              <a:t>36</a:t>
            </a:r>
            <a:r>
              <a:rPr lang="fr-CA" sz="1600"/>
              <a:t>=2+4+5+12-2=21</a:t>
            </a:r>
          </a:p>
          <a:p>
            <a:pPr>
              <a:spcBef>
                <a:spcPct val="50000"/>
              </a:spcBef>
            </a:pPr>
            <a:r>
              <a:rPr lang="fr-CA" sz="1600"/>
              <a:t>c</a:t>
            </a:r>
            <a:r>
              <a:rPr lang="fr-CA" sz="1600" baseline="-25000"/>
              <a:t>45</a:t>
            </a:r>
            <a:r>
              <a:rPr lang="fr-CA" sz="1600"/>
              <a:t>=2+12-7=7</a:t>
            </a:r>
          </a:p>
          <a:p>
            <a:pPr>
              <a:spcBef>
                <a:spcPct val="50000"/>
              </a:spcBef>
            </a:pPr>
            <a:r>
              <a:rPr lang="fr-CA" sz="1600"/>
              <a:t>c</a:t>
            </a:r>
            <a:r>
              <a:rPr lang="fr-CA" sz="1600" baseline="-25000"/>
              <a:t>46</a:t>
            </a:r>
            <a:r>
              <a:rPr lang="fr-CA" sz="1600"/>
              <a:t>=2+4+12-6=12</a:t>
            </a:r>
          </a:p>
          <a:p>
            <a:pPr>
              <a:spcBef>
                <a:spcPct val="50000"/>
              </a:spcBef>
            </a:pPr>
            <a:r>
              <a:rPr lang="fr-CA" sz="1600"/>
              <a:t>c</a:t>
            </a:r>
            <a:r>
              <a:rPr lang="fr-CA" sz="1600" baseline="-25000"/>
              <a:t>56</a:t>
            </a:r>
            <a:r>
              <a:rPr lang="fr-CA" sz="1600"/>
              <a:t>=2+12-7=7</a:t>
            </a:r>
            <a:endParaRPr lang="fr-CA" sz="2400"/>
          </a:p>
        </p:txBody>
      </p:sp>
      <p:sp>
        <p:nvSpPr>
          <p:cNvPr id="49201" name="Line 48"/>
          <p:cNvSpPr>
            <a:spLocks noChangeShapeType="1"/>
          </p:cNvSpPr>
          <p:nvPr/>
        </p:nvSpPr>
        <p:spPr bwMode="auto">
          <a:xfrm>
            <a:off x="7848600" y="3352800"/>
            <a:ext cx="762000" cy="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Tree>
    <p:extLst>
      <p:ext uri="{BB962C8B-B14F-4D97-AF65-F5344CB8AC3E}">
        <p14:creationId xmlns:p14="http://schemas.microsoft.com/office/powerpoint/2010/main" val="27711648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4324D-7C35-4ABB-8131-CC2AD3FC44AD}"/>
              </a:ext>
            </a:extLst>
          </p:cNvPr>
          <p:cNvSpPr>
            <a:spLocks noGrp="1"/>
          </p:cNvSpPr>
          <p:nvPr>
            <p:ph type="body" sz="quarter" idx="10"/>
          </p:nvPr>
        </p:nvSpPr>
        <p:spPr/>
        <p:txBody>
          <a:bodyPr/>
          <a:lstStyle/>
          <a:p>
            <a:r>
              <a:rPr lang="en-US" dirty="0"/>
              <a:t>Louis-Martin Rousseau</a:t>
            </a:r>
          </a:p>
        </p:txBody>
      </p:sp>
      <p:sp>
        <p:nvSpPr>
          <p:cNvPr id="3" name="Text Placeholder 2">
            <a:extLst>
              <a:ext uri="{FF2B5EF4-FFF2-40B4-BE49-F238E27FC236}">
                <a16:creationId xmlns:a16="http://schemas.microsoft.com/office/drawing/2014/main" id="{F69F4C89-0166-4633-8E23-E880340D1DC9}"/>
              </a:ext>
            </a:extLst>
          </p:cNvPr>
          <p:cNvSpPr>
            <a:spLocks noGrp="1"/>
          </p:cNvSpPr>
          <p:nvPr>
            <p:ph type="body" sz="quarter" idx="11"/>
          </p:nvPr>
        </p:nvSpPr>
        <p:spPr/>
        <p:txBody>
          <a:bodyPr/>
          <a:lstStyle/>
          <a:p>
            <a:r>
              <a:rPr lang="fr-FR" dirty="0"/>
              <a:t>Office: A520.21 Tel.: #4569</a:t>
            </a:r>
          </a:p>
          <a:p>
            <a:r>
              <a:rPr lang="fr-FR" dirty="0"/>
              <a:t>Louis-Martin.Rousseau@polymtl.ca</a:t>
            </a:r>
            <a:endParaRPr lang="en-US" dirty="0"/>
          </a:p>
          <a:p>
            <a:endParaRPr lang="en-US" dirty="0"/>
          </a:p>
        </p:txBody>
      </p:sp>
      <p:sp>
        <p:nvSpPr>
          <p:cNvPr id="4" name="Text Placeholder 3">
            <a:extLst>
              <a:ext uri="{FF2B5EF4-FFF2-40B4-BE49-F238E27FC236}">
                <a16:creationId xmlns:a16="http://schemas.microsoft.com/office/drawing/2014/main" id="{68799A1B-8A9D-4511-86CB-5461F1523984}"/>
              </a:ext>
            </a:extLst>
          </p:cNvPr>
          <p:cNvSpPr>
            <a:spLocks noGrp="1"/>
          </p:cNvSpPr>
          <p:nvPr>
            <p:ph type="body" sz="quarter" idx="12"/>
          </p:nvPr>
        </p:nvSpPr>
        <p:spPr>
          <a:xfrm>
            <a:off x="6312024" y="2794731"/>
            <a:ext cx="5575177" cy="599281"/>
          </a:xfrm>
        </p:spPr>
        <p:txBody>
          <a:bodyPr/>
          <a:lstStyle/>
          <a:p>
            <a:r>
              <a:rPr lang="fr-CA" altLang="fr-FR" sz="2800" dirty="0"/>
              <a:t>Outils de Recherche </a:t>
            </a:r>
            <a:br>
              <a:rPr lang="fr-CA" altLang="fr-FR" sz="2800" dirty="0"/>
            </a:br>
            <a:r>
              <a:rPr lang="fr-CA" altLang="fr-FR" sz="2800" dirty="0"/>
              <a:t>Opérationnelle en Génie MTH 8414</a:t>
            </a:r>
            <a:endParaRPr lang="en-CA" sz="2800" dirty="0"/>
          </a:p>
          <a:p>
            <a:endParaRPr lang="fr-FR" sz="2800" dirty="0"/>
          </a:p>
        </p:txBody>
      </p:sp>
      <p:sp>
        <p:nvSpPr>
          <p:cNvPr id="5" name="Text Placeholder 4">
            <a:extLst>
              <a:ext uri="{FF2B5EF4-FFF2-40B4-BE49-F238E27FC236}">
                <a16:creationId xmlns:a16="http://schemas.microsoft.com/office/drawing/2014/main" id="{E2DAC0B8-735E-401F-B92C-B9EC2D9AE7CF}"/>
              </a:ext>
            </a:extLst>
          </p:cNvPr>
          <p:cNvSpPr>
            <a:spLocks noGrp="1"/>
          </p:cNvSpPr>
          <p:nvPr>
            <p:ph type="body" sz="quarter" idx="13"/>
          </p:nvPr>
        </p:nvSpPr>
        <p:spPr>
          <a:xfrm>
            <a:off x="6364627" y="3774746"/>
            <a:ext cx="9313304" cy="500856"/>
          </a:xfrm>
        </p:spPr>
        <p:txBody>
          <a:bodyPr/>
          <a:lstStyle/>
          <a:p>
            <a:r>
              <a:rPr lang="en-US" dirty="0"/>
              <a:t>Exercise de </a:t>
            </a:r>
            <a:r>
              <a:rPr lang="en-US" dirty="0" err="1"/>
              <a:t>Modélisation</a:t>
            </a:r>
            <a:endParaRPr lang="en-US" dirty="0"/>
          </a:p>
        </p:txBody>
      </p:sp>
      <p:sp>
        <p:nvSpPr>
          <p:cNvPr id="10" name="ZoneTexte 9">
            <a:extLst>
              <a:ext uri="{FF2B5EF4-FFF2-40B4-BE49-F238E27FC236}">
                <a16:creationId xmlns:a16="http://schemas.microsoft.com/office/drawing/2014/main" id="{BF4CEA2E-D3AE-0D44-A956-8FAC81F05A30}"/>
              </a:ext>
            </a:extLst>
          </p:cNvPr>
          <p:cNvSpPr txBox="1"/>
          <p:nvPr/>
        </p:nvSpPr>
        <p:spPr>
          <a:xfrm>
            <a:off x="6496865" y="4186442"/>
            <a:ext cx="3260799" cy="224676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latin typeface="+mn-lt"/>
              </a:rPr>
              <a:t>Flux à coût minimum</a:t>
            </a:r>
          </a:p>
          <a:p>
            <a:pPr marL="342900" indent="-342900">
              <a:buFont typeface="Arial" panose="020B0604020202020204" pitchFamily="34" charset="0"/>
              <a:buChar char="•"/>
            </a:pPr>
            <a:r>
              <a:rPr lang="fr-FR" sz="2000" dirty="0">
                <a:solidFill>
                  <a:schemeClr val="bg1"/>
                </a:solidFill>
                <a:latin typeface="+mn-lt"/>
              </a:rPr>
              <a:t>Plus court chemin</a:t>
            </a:r>
          </a:p>
          <a:p>
            <a:pPr marL="342900" indent="-342900">
              <a:buFont typeface="Arial" panose="020B0604020202020204" pitchFamily="34" charset="0"/>
              <a:buChar char="•"/>
            </a:pPr>
            <a:r>
              <a:rPr lang="fr-FR" sz="2000" dirty="0">
                <a:solidFill>
                  <a:schemeClr val="accent4"/>
                </a:solidFill>
                <a:latin typeface="+mn-lt"/>
              </a:rPr>
              <a:t>Flux maximal</a:t>
            </a:r>
          </a:p>
          <a:p>
            <a:pPr marL="342900" indent="-342900">
              <a:buFont typeface="Arial" panose="020B0604020202020204" pitchFamily="34" charset="0"/>
              <a:buChar char="•"/>
            </a:pPr>
            <a:r>
              <a:rPr lang="fr-FR" sz="2000" dirty="0">
                <a:solidFill>
                  <a:schemeClr val="bg1"/>
                </a:solidFill>
                <a:latin typeface="+mn-lt"/>
              </a:rPr>
              <a:t>Problèmes d’affectation</a:t>
            </a:r>
          </a:p>
          <a:p>
            <a:pPr marL="342900" indent="-342900">
              <a:buFont typeface="Arial" panose="020B0604020202020204" pitchFamily="34" charset="0"/>
              <a:buChar char="•"/>
            </a:pPr>
            <a:r>
              <a:rPr lang="fr-FR" sz="2000" dirty="0">
                <a:solidFill>
                  <a:schemeClr val="bg1"/>
                </a:solidFill>
                <a:latin typeface="+mn-lt"/>
              </a:rPr>
              <a:t>Créations d’horaires</a:t>
            </a:r>
          </a:p>
          <a:p>
            <a:pPr marL="342900" indent="-342900">
              <a:buFont typeface="Arial" panose="020B0604020202020204" pitchFamily="34" charset="0"/>
              <a:buChar char="•"/>
            </a:pPr>
            <a:endParaRPr lang="fr-FR" sz="2000" dirty="0">
              <a:solidFill>
                <a:schemeClr val="bg1"/>
              </a:solidFill>
              <a:latin typeface="+mn-lt"/>
            </a:endParaRPr>
          </a:p>
          <a:p>
            <a:pPr marL="342900" indent="-342900">
              <a:buFont typeface="Arial" panose="020B0604020202020204" pitchFamily="34" charset="0"/>
              <a:buChar char="•"/>
            </a:pPr>
            <a:endParaRPr lang="fr-FR" sz="2000" dirty="0">
              <a:solidFill>
                <a:schemeClr val="bg1"/>
              </a:solidFill>
              <a:latin typeface="+mn-lt"/>
            </a:endParaRPr>
          </a:p>
        </p:txBody>
      </p:sp>
    </p:spTree>
    <p:extLst>
      <p:ext uri="{BB962C8B-B14F-4D97-AF65-F5344CB8AC3E}">
        <p14:creationId xmlns:p14="http://schemas.microsoft.com/office/powerpoint/2010/main" val="84572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3"/>
          <p:cNvSpPr>
            <a:spLocks noGrp="1" noChangeArrowheads="1"/>
          </p:cNvSpPr>
          <p:nvPr>
            <p:ph type="body" sz="quarter" idx="11"/>
          </p:nvPr>
        </p:nvSpPr>
        <p:spPr>
          <a:xfrm>
            <a:off x="1144336" y="1556792"/>
            <a:ext cx="10515600" cy="2054967"/>
          </a:xfrm>
        </p:spPr>
        <p:txBody>
          <a:bodyPr/>
          <a:lstStyle/>
          <a:p>
            <a:pPr marL="0" indent="0">
              <a:lnSpc>
                <a:spcPct val="150000"/>
              </a:lnSpc>
              <a:buNone/>
            </a:pPr>
            <a:r>
              <a:rPr lang="fr-CA" sz="2000" dirty="0"/>
              <a:t>Problème de flux maximal (FM) d’une source  </a:t>
            </a:r>
            <a:r>
              <a:rPr lang="fr-CA" sz="2000" i="1" dirty="0"/>
              <a:t>s </a:t>
            </a:r>
            <a:r>
              <a:rPr lang="fr-CA" sz="2000" dirty="0"/>
              <a:t>à une destination  </a:t>
            </a:r>
            <a:r>
              <a:rPr lang="fr-CA" sz="2000" i="1" dirty="0" err="1"/>
              <a:t>t</a:t>
            </a:r>
            <a:r>
              <a:rPr lang="fr-CA" sz="2000" dirty="0"/>
              <a:t>. (Maximum Flow)</a:t>
            </a:r>
          </a:p>
          <a:p>
            <a:pPr algn="l">
              <a:lnSpc>
                <a:spcPct val="150000"/>
              </a:lnSpc>
              <a:buFontTx/>
              <a:buChar char="•"/>
            </a:pPr>
            <a:endParaRPr lang="fr-CA" dirty="0"/>
          </a:p>
          <a:p>
            <a:pPr algn="l">
              <a:lnSpc>
                <a:spcPct val="150000"/>
              </a:lnSpc>
            </a:pPr>
            <a:r>
              <a:rPr lang="fr-CA" dirty="0"/>
              <a:t>Soit un réseau où </a:t>
            </a:r>
            <a:r>
              <a:rPr lang="fr-CA" i="1" dirty="0" err="1"/>
              <a:t>l</a:t>
            </a:r>
            <a:r>
              <a:rPr lang="fr-CA" i="1" baseline="-25000" dirty="0" err="1"/>
              <a:t>ij</a:t>
            </a:r>
            <a:r>
              <a:rPr lang="fr-CA" dirty="0"/>
              <a:t> = 0 </a:t>
            </a:r>
            <a:r>
              <a:rPr lang="fr-CA" dirty="0">
                <a:sym typeface="Symbol" pitchFamily="18" charset="2"/>
              </a:rPr>
              <a:t></a:t>
            </a:r>
            <a:r>
              <a:rPr lang="fr-CA" dirty="0">
                <a:sym typeface="Math C" pitchFamily="2" charset="2"/>
              </a:rPr>
              <a:t> </a:t>
            </a:r>
            <a:r>
              <a:rPr lang="fr-CA" i="1" dirty="0">
                <a:sym typeface="Math C" pitchFamily="2" charset="2"/>
              </a:rPr>
              <a:t>(</a:t>
            </a:r>
            <a:r>
              <a:rPr lang="fr-CA" i="1" dirty="0" err="1">
                <a:sym typeface="Math C" pitchFamily="2" charset="2"/>
              </a:rPr>
              <a:t>i,j</a:t>
            </a:r>
            <a:r>
              <a:rPr lang="fr-CA" i="1" dirty="0">
                <a:sym typeface="Math C" pitchFamily="2" charset="2"/>
              </a:rPr>
              <a:t>)</a:t>
            </a:r>
            <a:r>
              <a:rPr lang="fr-CA" dirty="0">
                <a:sym typeface="Math C" pitchFamily="2" charset="2"/>
              </a:rPr>
              <a:t> </a:t>
            </a:r>
            <a:r>
              <a:rPr lang="fr-CA" dirty="0">
                <a:sym typeface="Symbol" pitchFamily="18" charset="2"/>
              </a:rPr>
              <a:t></a:t>
            </a:r>
            <a:r>
              <a:rPr lang="fr-CA" dirty="0">
                <a:sym typeface="Math C" pitchFamily="2" charset="2"/>
              </a:rPr>
              <a:t> </a:t>
            </a:r>
            <a:r>
              <a:rPr lang="fr-CA" i="1" dirty="0">
                <a:sym typeface="Math C" pitchFamily="2" charset="2"/>
              </a:rPr>
              <a:t>A</a:t>
            </a:r>
            <a:r>
              <a:rPr lang="fr-CA" dirty="0"/>
              <a:t>, l’objectif est de déterminer la quantité maximale de flux qu’il est possible d’acheminer d’un nœud source </a:t>
            </a:r>
            <a:r>
              <a:rPr lang="fr-CA" b="1" i="1" dirty="0"/>
              <a:t>s </a:t>
            </a:r>
            <a:r>
              <a:rPr lang="fr-CA" dirty="0"/>
              <a:t>à un nœud destination </a:t>
            </a:r>
            <a:r>
              <a:rPr lang="fr-CA" b="1" i="1" dirty="0" err="1"/>
              <a:t>t</a:t>
            </a:r>
            <a:r>
              <a:rPr lang="fr-CA" i="1" dirty="0"/>
              <a:t>  </a:t>
            </a:r>
            <a:r>
              <a:rPr lang="fr-CA" dirty="0"/>
              <a:t>du réseau (maximiser </a:t>
            </a:r>
            <a:r>
              <a:rPr lang="fr-CA" b="1" i="1" dirty="0" err="1"/>
              <a:t>x</a:t>
            </a:r>
            <a:r>
              <a:rPr lang="fr-CA" b="1" i="1" baseline="-25000" dirty="0" err="1"/>
              <a:t>ts</a:t>
            </a:r>
            <a:r>
              <a:rPr lang="fr-CA" dirty="0"/>
              <a:t>)</a:t>
            </a:r>
          </a:p>
        </p:txBody>
      </p:sp>
      <p:sp>
        <p:nvSpPr>
          <p:cNvPr id="3" name="Titre 2"/>
          <p:cNvSpPr>
            <a:spLocks noGrp="1"/>
          </p:cNvSpPr>
          <p:nvPr>
            <p:ph type="title"/>
          </p:nvPr>
        </p:nvSpPr>
        <p:spPr/>
        <p:txBody>
          <a:bodyPr/>
          <a:lstStyle/>
          <a:p>
            <a:r>
              <a:rPr lang="fr-CA" sz="2800" dirty="0"/>
              <a:t>Problème de flux maximal</a:t>
            </a:r>
            <a:endParaRPr lang="en-US" dirty="0"/>
          </a:p>
        </p:txBody>
      </p:sp>
      <p:sp>
        <p:nvSpPr>
          <p:cNvPr id="2" name="Espace réservé du texte 1">
            <a:extLst>
              <a:ext uri="{FF2B5EF4-FFF2-40B4-BE49-F238E27FC236}">
                <a16:creationId xmlns:a16="http://schemas.microsoft.com/office/drawing/2014/main" id="{E7BB73F4-5F6D-416D-BAB9-EAEBC708C788}"/>
              </a:ext>
            </a:extLst>
          </p:cNvPr>
          <p:cNvSpPr>
            <a:spLocks noGrp="1"/>
          </p:cNvSpPr>
          <p:nvPr>
            <p:ph type="body" sz="quarter" idx="12"/>
          </p:nvPr>
        </p:nvSpPr>
        <p:spPr/>
        <p:txBody>
          <a:bodyPr/>
          <a:lstStyle/>
          <a:p>
            <a:endParaRPr lang="fr-FR"/>
          </a:p>
        </p:txBody>
      </p:sp>
      <p:sp>
        <p:nvSpPr>
          <p:cNvPr id="50178"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65EDA1D1-5BBA-4818-8AD6-9CC4AF02C532}" type="slidenum">
              <a:rPr lang="fr-FR"/>
              <a:pPr/>
              <a:t>18</a:t>
            </a:fld>
            <a:endParaRPr lang="fr-F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body" sz="quarter" idx="11"/>
          </p:nvPr>
        </p:nvSpPr>
        <p:spPr>
          <a:xfrm>
            <a:off x="1144336" y="1095721"/>
            <a:ext cx="10515600" cy="3763896"/>
          </a:xfrm>
        </p:spPr>
        <p:txBody>
          <a:bodyPr/>
          <a:lstStyle/>
          <a:p>
            <a:pPr marL="231727" indent="-231727" algn="just">
              <a:lnSpc>
                <a:spcPct val="140000"/>
              </a:lnSpc>
              <a:buFontTx/>
              <a:buChar char="•"/>
            </a:pPr>
            <a:r>
              <a:rPr lang="fr-CA" dirty="0"/>
              <a:t>On formule le problème de MF comme un problème de MCF en ajoutant un arc fictif de la destination </a:t>
            </a:r>
            <a:r>
              <a:rPr lang="fr-CA" b="1" i="1" dirty="0"/>
              <a:t>t</a:t>
            </a:r>
            <a:r>
              <a:rPr lang="fr-CA" dirty="0"/>
              <a:t> vers la source </a:t>
            </a:r>
            <a:r>
              <a:rPr lang="fr-CA" b="1" i="1" dirty="0"/>
              <a:t>s </a:t>
            </a:r>
            <a:r>
              <a:rPr lang="fr-CA" dirty="0"/>
              <a:t>et dont les coûts sont spécifiés comme suit:</a:t>
            </a:r>
          </a:p>
          <a:p>
            <a:pPr marL="0" indent="0" algn="just">
              <a:lnSpc>
                <a:spcPct val="140000"/>
              </a:lnSpc>
              <a:buNone/>
            </a:pPr>
            <a:br>
              <a:rPr lang="fr-CA" dirty="0"/>
            </a:br>
            <a:r>
              <a:rPr lang="fr-CA" dirty="0"/>
              <a:t>	</a:t>
            </a:r>
          </a:p>
          <a:p>
            <a:pPr marL="0" indent="0" algn="just">
              <a:lnSpc>
                <a:spcPct val="140000"/>
              </a:lnSpc>
              <a:buNone/>
            </a:pPr>
            <a:r>
              <a:rPr lang="fr-CA" dirty="0"/>
              <a:t>	Cout d’un arc = </a:t>
            </a:r>
          </a:p>
          <a:p>
            <a:pPr marL="231727" indent="-231727">
              <a:lnSpc>
                <a:spcPct val="140000"/>
              </a:lnSpc>
              <a:buFontTx/>
              <a:buChar char="•"/>
            </a:pPr>
            <a:endParaRPr lang="fr-CA" dirty="0"/>
          </a:p>
          <a:p>
            <a:pPr marL="231727" indent="-231727">
              <a:lnSpc>
                <a:spcPct val="140000"/>
              </a:lnSpc>
              <a:buFontTx/>
              <a:buChar char="•"/>
            </a:pPr>
            <a:endParaRPr lang="fr-CA" dirty="0"/>
          </a:p>
          <a:p>
            <a:pPr marL="231727" indent="-231727">
              <a:lnSpc>
                <a:spcPct val="140000"/>
              </a:lnSpc>
              <a:buFontTx/>
              <a:buChar char="•"/>
            </a:pPr>
            <a:r>
              <a:rPr lang="fr-CA" dirty="0"/>
              <a:t>Ici on « maximise » </a:t>
            </a:r>
            <a:r>
              <a:rPr lang="fr-CA" b="1" i="1" dirty="0" err="1"/>
              <a:t>x</a:t>
            </a:r>
            <a:r>
              <a:rPr lang="fr-CA" b="1" i="1" baseline="-25000" dirty="0" err="1"/>
              <a:t>ts</a:t>
            </a:r>
            <a:endParaRPr lang="fr-CA" dirty="0"/>
          </a:p>
        </p:txBody>
      </p:sp>
      <p:sp>
        <p:nvSpPr>
          <p:cNvPr id="2" name="Titre 1"/>
          <p:cNvSpPr>
            <a:spLocks noGrp="1"/>
          </p:cNvSpPr>
          <p:nvPr>
            <p:ph type="title"/>
          </p:nvPr>
        </p:nvSpPr>
        <p:spPr/>
        <p:txBody>
          <a:bodyPr/>
          <a:lstStyle/>
          <a:p>
            <a:r>
              <a:rPr lang="en-US" dirty="0" err="1"/>
              <a:t>Modèle</a:t>
            </a:r>
            <a:r>
              <a:rPr lang="en-US" dirty="0"/>
              <a:t> </a:t>
            </a:r>
            <a:r>
              <a:rPr lang="en-US" dirty="0" err="1"/>
              <a:t>mathématique</a:t>
            </a:r>
            <a:r>
              <a:rPr lang="en-US" dirty="0"/>
              <a:t> pour le MF</a:t>
            </a:r>
          </a:p>
        </p:txBody>
      </p:sp>
      <p:sp>
        <p:nvSpPr>
          <p:cNvPr id="3" name="Espace réservé du texte 2">
            <a:extLst>
              <a:ext uri="{FF2B5EF4-FFF2-40B4-BE49-F238E27FC236}">
                <a16:creationId xmlns:a16="http://schemas.microsoft.com/office/drawing/2014/main" id="{E3B20B41-CECE-44A3-B4B0-64B4952C8405}"/>
              </a:ext>
            </a:extLst>
          </p:cNvPr>
          <p:cNvSpPr>
            <a:spLocks noGrp="1"/>
          </p:cNvSpPr>
          <p:nvPr>
            <p:ph type="body" sz="quarter" idx="12"/>
          </p:nvPr>
        </p:nvSpPr>
        <p:spPr/>
        <p:txBody>
          <a:bodyPr/>
          <a:lstStyle/>
          <a:p>
            <a:endParaRPr lang="fr-FR"/>
          </a:p>
        </p:txBody>
      </p:sp>
      <p:sp>
        <p:nvSpPr>
          <p:cNvPr id="11267"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8618F6B4-3338-4A70-A90A-FBDB3C00CDE9}" type="slidenum">
              <a:rPr lang="fr-FR"/>
              <a:pPr/>
              <a:t>19</a:t>
            </a:fld>
            <a:endParaRPr lang="fr-FR"/>
          </a:p>
        </p:txBody>
      </p:sp>
      <p:sp>
        <p:nvSpPr>
          <p:cNvPr id="11270" name="AutoShape 8"/>
          <p:cNvSpPr>
            <a:spLocks/>
          </p:cNvSpPr>
          <p:nvPr/>
        </p:nvSpPr>
        <p:spPr bwMode="auto">
          <a:xfrm>
            <a:off x="3503712" y="2780927"/>
            <a:ext cx="288032" cy="648073"/>
          </a:xfrm>
          <a:prstGeom prst="leftBrace">
            <a:avLst>
              <a:gd name="adj1" fmla="val 11492"/>
              <a:gd name="adj2" fmla="val 50000"/>
            </a:avLst>
          </a:prstGeom>
          <a:noFill/>
          <a:ln w="12700">
            <a:solidFill>
              <a:srgbClr val="57565B"/>
            </a:solidFill>
            <a:round/>
            <a:headEnd/>
            <a:tailEnd/>
          </a:ln>
        </p:spPr>
        <p:txBody>
          <a:bodyPr wrap="none" anchor="ctr"/>
          <a:lstStyle/>
          <a:p>
            <a:endParaRPr lang="fr-CA"/>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B148CA49-16D3-4B3A-9BBE-9CCC7966CABE}"/>
                  </a:ext>
                </a:extLst>
              </p:cNvPr>
              <p:cNvSpPr txBox="1"/>
              <p:nvPr/>
            </p:nvSpPr>
            <p:spPr>
              <a:xfrm>
                <a:off x="2639616" y="2621774"/>
                <a:ext cx="3591157" cy="88881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91399" tIns="91399" rIns="91399" bIns="91399" rtlCol="0">
                <a:spAutoFit/>
              </a:bodyPr>
              <a:lstStyle/>
              <a:p>
                <a:pPr algn="l"/>
                <a14:m>
                  <m:oMathPara xmlns:m="http://schemas.openxmlformats.org/officeDocument/2006/math">
                    <m:oMathParaPr>
                      <m:jc m:val="centerGroup"/>
                    </m:oMathParaPr>
                    <m:oMath xmlns:m="http://schemas.openxmlformats.org/officeDocument/2006/math">
                      <m:sSub>
                        <m:sSubPr>
                          <m:ctrlPr>
                            <a:rPr lang="en-US" sz="2200" i="1" smtClean="0">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𝑐</m:t>
                          </m:r>
                        </m:e>
                        <m:sub>
                          <m:r>
                            <a:rPr lang="en-US" sz="2200" i="1">
                              <a:solidFill>
                                <a:srgbClr val="57565B"/>
                              </a:solidFill>
                              <a:latin typeface="Cambria Math" panose="02040503050406030204" pitchFamily="18" charset="0"/>
                              <a:ea typeface="Cambria Math" panose="02040503050406030204" pitchFamily="18" charset="0"/>
                            </a:rPr>
                            <m:t>𝑖𝑗</m:t>
                          </m:r>
                        </m:sub>
                      </m:sSub>
                      <m:r>
                        <a:rPr lang="en-US" sz="2200">
                          <a:solidFill>
                            <a:srgbClr val="57565B"/>
                          </a:solidFill>
                          <a:latin typeface="Cambria Math" panose="02040503050406030204" pitchFamily="18" charset="0"/>
                          <a:ea typeface="Cambria Math" panose="02040503050406030204" pitchFamily="18" charset="0"/>
                        </a:rPr>
                        <m:t>=0, </m:t>
                      </m:r>
                      <m:r>
                        <a:rPr lang="en-US" sz="2200" i="1">
                          <a:solidFill>
                            <a:srgbClr val="57565B"/>
                          </a:solidFill>
                          <a:latin typeface="Cambria Math" panose="02040503050406030204" pitchFamily="18" charset="0"/>
                          <a:ea typeface="Cambria Math" panose="02040503050406030204" pitchFamily="18" charset="0"/>
                        </a:rPr>
                        <m:t>∀</m:t>
                      </m:r>
                      <m:d>
                        <m:dPr>
                          <m:ctrlPr>
                            <a:rPr lang="en-US" sz="2200" i="1">
                              <a:solidFill>
                                <a:srgbClr val="57565B"/>
                              </a:solidFill>
                              <a:latin typeface="Cambria Math" panose="02040503050406030204" pitchFamily="18" charset="0"/>
                              <a:ea typeface="Cambria Math" panose="02040503050406030204" pitchFamily="18" charset="0"/>
                            </a:rPr>
                          </m:ctrlPr>
                        </m:dPr>
                        <m:e>
                          <m:r>
                            <a:rPr lang="en-US" sz="2200" i="1">
                              <a:solidFill>
                                <a:srgbClr val="57565B"/>
                              </a:solidFill>
                              <a:latin typeface="Cambria Math" panose="02040503050406030204" pitchFamily="18" charset="0"/>
                              <a:ea typeface="Cambria Math" panose="02040503050406030204" pitchFamily="18" charset="0"/>
                            </a:rPr>
                            <m:t>𝑖</m:t>
                          </m:r>
                          <m:r>
                            <a:rPr lang="en-US" sz="2200" i="1">
                              <a:solidFill>
                                <a:srgbClr val="57565B"/>
                              </a:solidFill>
                              <a:latin typeface="Cambria Math" panose="02040503050406030204" pitchFamily="18" charset="0"/>
                              <a:ea typeface="Cambria Math" panose="02040503050406030204" pitchFamily="18" charset="0"/>
                            </a:rPr>
                            <m:t>,</m:t>
                          </m:r>
                          <m:r>
                            <a:rPr lang="en-US" sz="2200" i="1">
                              <a:solidFill>
                                <a:srgbClr val="57565B"/>
                              </a:solidFill>
                              <a:latin typeface="Cambria Math" panose="02040503050406030204" pitchFamily="18" charset="0"/>
                              <a:ea typeface="Cambria Math" panose="02040503050406030204" pitchFamily="18" charset="0"/>
                            </a:rPr>
                            <m:t>𝑗</m:t>
                          </m:r>
                        </m:e>
                      </m:d>
                      <m:r>
                        <a:rPr lang="en-US" sz="2200" i="1">
                          <a:solidFill>
                            <a:srgbClr val="57565B"/>
                          </a:solidFill>
                          <a:latin typeface="Cambria Math" panose="02040503050406030204" pitchFamily="18" charset="0"/>
                          <a:ea typeface="Cambria Math" panose="02040503050406030204" pitchFamily="18" charset="0"/>
                        </a:rPr>
                        <m:t>∈</m:t>
                      </m:r>
                      <m:r>
                        <a:rPr lang="en-US" sz="2200" i="1">
                          <a:solidFill>
                            <a:srgbClr val="57565B"/>
                          </a:solidFill>
                          <a:latin typeface="Cambria Math" panose="02040503050406030204" pitchFamily="18" charset="0"/>
                          <a:ea typeface="Cambria Math" panose="02040503050406030204" pitchFamily="18" charset="0"/>
                        </a:rPr>
                        <m:t>𝐴</m:t>
                      </m:r>
                    </m:oMath>
                  </m:oMathPara>
                </a14:m>
                <a:endParaRPr lang="en-US" sz="2200" dirty="0">
                  <a:solidFill>
                    <a:srgbClr val="57565B"/>
                  </a:solidFill>
                  <a:latin typeface="Cambria Math" panose="02040503050406030204" pitchFamily="18" charset="0"/>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𝑐</m:t>
                          </m:r>
                        </m:e>
                        <m:sub>
                          <m:r>
                            <a:rPr lang="en-US" sz="2200" i="1">
                              <a:solidFill>
                                <a:srgbClr val="57565B"/>
                              </a:solidFill>
                              <a:latin typeface="Cambria Math" panose="02040503050406030204" pitchFamily="18" charset="0"/>
                              <a:ea typeface="Cambria Math" panose="02040503050406030204" pitchFamily="18" charset="0"/>
                            </a:rPr>
                            <m:t>𝑡𝑠</m:t>
                          </m:r>
                        </m:sub>
                      </m:sSub>
                      <m:r>
                        <a:rPr lang="en-US" sz="2200" i="1">
                          <a:solidFill>
                            <a:srgbClr val="57565B"/>
                          </a:solidFill>
                          <a:latin typeface="Cambria Math" panose="02040503050406030204" pitchFamily="18" charset="0"/>
                          <a:ea typeface="Cambria Math" panose="02040503050406030204" pitchFamily="18" charset="0"/>
                        </a:rPr>
                        <m:t>=1</m:t>
                      </m:r>
                    </m:oMath>
                  </m:oMathPara>
                </a14:m>
                <a:endParaRPr lang="en-US" sz="2200" dirty="0">
                  <a:solidFill>
                    <a:srgbClr val="57565B"/>
                  </a:solidFill>
                  <a:latin typeface="Cambria Math" panose="02040503050406030204" pitchFamily="18" charset="0"/>
                  <a:ea typeface="Cambria Math" panose="02040503050406030204" pitchFamily="18" charset="0"/>
                </a:endParaRPr>
              </a:p>
            </p:txBody>
          </p:sp>
        </mc:Choice>
        <mc:Fallback xmlns="">
          <p:sp>
            <p:nvSpPr>
              <p:cNvPr id="4" name="ZoneTexte 3">
                <a:extLst>
                  <a:ext uri="{FF2B5EF4-FFF2-40B4-BE49-F238E27FC236}">
                    <a16:creationId xmlns:a16="http://schemas.microsoft.com/office/drawing/2014/main" id="{B148CA49-16D3-4B3A-9BBE-9CCC7966CABE}"/>
                  </a:ext>
                </a:extLst>
              </p:cNvPr>
              <p:cNvSpPr txBox="1">
                <a:spLocks noRot="1" noChangeAspect="1" noMove="1" noResize="1" noEditPoints="1" noAdjustHandles="1" noChangeArrowheads="1" noChangeShapeType="1" noTextEdit="1"/>
              </p:cNvSpPr>
              <p:nvPr/>
            </p:nvSpPr>
            <p:spPr>
              <a:xfrm>
                <a:off x="2639616" y="2621774"/>
                <a:ext cx="3591157" cy="888815"/>
              </a:xfrm>
              <a:prstGeom prst="rect">
                <a:avLst/>
              </a:prstGeom>
              <a:blipFill>
                <a:blip r:embed="rId2"/>
                <a:stretch>
                  <a:fillRect/>
                </a:stretch>
              </a:blipFill>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fr-FR">
                    <a:noFill/>
                  </a:rPr>
                  <a:t> </a:t>
                </a:r>
              </a:p>
            </p:txBody>
          </p:sp>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body" sz="quarter" idx="11"/>
          </p:nvPr>
        </p:nvSpPr>
        <p:spPr>
          <a:xfrm>
            <a:off x="1144336" y="1628800"/>
            <a:ext cx="9848208" cy="2179553"/>
          </a:xfrm>
        </p:spPr>
        <p:txBody>
          <a:bodyPr/>
          <a:lstStyle/>
          <a:p>
            <a:pPr marL="0" indent="0">
              <a:buNone/>
            </a:pPr>
            <a:r>
              <a:rPr lang="fr-CA" sz="2000" dirty="0"/>
              <a:t>Problème de flux à coût minimum d’une source </a:t>
            </a:r>
            <a:r>
              <a:rPr lang="fr-CA" sz="2000" i="1" dirty="0">
                <a:latin typeface="Cambria Math" panose="02040503050406030204" pitchFamily="18" charset="0"/>
                <a:ea typeface="Cambria Math" panose="02040503050406030204" pitchFamily="18" charset="0"/>
              </a:rPr>
              <a:t>s’</a:t>
            </a:r>
            <a:r>
              <a:rPr lang="fr-CA" sz="2000" i="1" dirty="0"/>
              <a:t> </a:t>
            </a:r>
            <a:r>
              <a:rPr lang="fr-CA" sz="2000" dirty="0"/>
              <a:t>à une destination </a:t>
            </a:r>
            <a:r>
              <a:rPr lang="fr-CA" sz="2000" i="1" dirty="0">
                <a:latin typeface="Cambria Math" panose="02040503050406030204" pitchFamily="18" charset="0"/>
                <a:ea typeface="Cambria Math" panose="02040503050406030204" pitchFamily="18" charset="0"/>
              </a:rPr>
              <a:t>t</a:t>
            </a:r>
            <a:r>
              <a:rPr lang="fr-CA" sz="2000" dirty="0"/>
              <a:t> (Minimum </a:t>
            </a:r>
            <a:r>
              <a:rPr lang="fr-CA" sz="2000" dirty="0" err="1"/>
              <a:t>Cost</a:t>
            </a:r>
            <a:r>
              <a:rPr lang="fr-CA" sz="2000" dirty="0"/>
              <a:t> Flow)</a:t>
            </a:r>
          </a:p>
          <a:p>
            <a:pPr algn="just">
              <a:lnSpc>
                <a:spcPct val="140000"/>
              </a:lnSpc>
            </a:pPr>
            <a:endParaRPr lang="fr-CA" dirty="0"/>
          </a:p>
          <a:p>
            <a:pPr algn="just">
              <a:lnSpc>
                <a:spcPct val="140000"/>
              </a:lnSpc>
            </a:pPr>
            <a:r>
              <a:rPr lang="fr-CA" dirty="0"/>
              <a:t>Considérant un réseau où un coût unitaire est spécifié pour chaque arc et où une quantité </a:t>
            </a:r>
            <a:r>
              <a:rPr lang="fr-CA" i="1" dirty="0">
                <a:latin typeface="Cambria Math" panose="02040503050406030204" pitchFamily="18" charset="0"/>
                <a:ea typeface="Cambria Math" panose="02040503050406030204" pitchFamily="18" charset="0"/>
              </a:rPr>
              <a:t>d</a:t>
            </a:r>
            <a:r>
              <a:rPr lang="fr-CA" dirty="0"/>
              <a:t> de flux doit être déplacée d’un nœud source </a:t>
            </a:r>
            <a:r>
              <a:rPr lang="fr-CA" b="1" i="1" dirty="0">
                <a:latin typeface="Cambria Math" panose="02040503050406030204" pitchFamily="18" charset="0"/>
                <a:ea typeface="Cambria Math" panose="02040503050406030204" pitchFamily="18" charset="0"/>
              </a:rPr>
              <a:t>s’</a:t>
            </a:r>
            <a:r>
              <a:rPr lang="fr-CA" b="1" i="1" dirty="0"/>
              <a:t> </a:t>
            </a:r>
            <a:r>
              <a:rPr lang="fr-CA" dirty="0"/>
              <a:t>à un nœud destination </a:t>
            </a:r>
            <a:r>
              <a:rPr lang="fr-CA" b="1" i="1" dirty="0" err="1">
                <a:latin typeface="Cambria Math" panose="02040503050406030204" pitchFamily="18" charset="0"/>
                <a:ea typeface="Cambria Math" panose="02040503050406030204" pitchFamily="18" charset="0"/>
              </a:rPr>
              <a:t>t</a:t>
            </a:r>
            <a:r>
              <a:rPr lang="fr-CA" dirty="0"/>
              <a:t>, nous voulons déterminer la quantité de flux </a:t>
            </a:r>
            <a:r>
              <a:rPr lang="fr-CA" b="1" i="1" dirty="0" err="1">
                <a:latin typeface="Cambria Math" panose="02040503050406030204" pitchFamily="18" charset="0"/>
                <a:ea typeface="Cambria Math" panose="02040503050406030204" pitchFamily="18" charset="0"/>
              </a:rPr>
              <a:t>x</a:t>
            </a:r>
            <a:r>
              <a:rPr lang="fr-CA" b="1" i="1" baseline="-25000" dirty="0" err="1">
                <a:latin typeface="Cambria Math" panose="02040503050406030204" pitchFamily="18" charset="0"/>
                <a:ea typeface="Cambria Math" panose="02040503050406030204" pitchFamily="18" charset="0"/>
              </a:rPr>
              <a:t>ij</a:t>
            </a:r>
            <a:r>
              <a:rPr lang="fr-CA" dirty="0"/>
              <a:t> à faire passer sur chaque arc  </a:t>
            </a:r>
            <a:r>
              <a:rPr lang="fr-CA" b="1" i="1" dirty="0">
                <a:latin typeface="Cambria Math" panose="02040503050406030204" pitchFamily="18" charset="0"/>
                <a:ea typeface="Cambria Math" panose="02040503050406030204" pitchFamily="18" charset="0"/>
              </a:rPr>
              <a:t>(</a:t>
            </a:r>
            <a:r>
              <a:rPr lang="fr-CA" b="1" i="1" dirty="0" err="1">
                <a:latin typeface="Cambria Math" panose="02040503050406030204" pitchFamily="18" charset="0"/>
                <a:ea typeface="Cambria Math" panose="02040503050406030204" pitchFamily="18" charset="0"/>
              </a:rPr>
              <a:t>i,j</a:t>
            </a:r>
            <a:r>
              <a:rPr lang="fr-CA" b="1" i="1" dirty="0">
                <a:latin typeface="Cambria Math" panose="02040503050406030204" pitchFamily="18" charset="0"/>
                <a:ea typeface="Cambria Math" panose="02040503050406030204" pitchFamily="18" charset="0"/>
              </a:rPr>
              <a:t>) </a:t>
            </a:r>
            <a:r>
              <a:rPr lang="fr-CA" b="1" i="1" dirty="0">
                <a:latin typeface="Cambria Math" panose="02040503050406030204" pitchFamily="18" charset="0"/>
                <a:ea typeface="Cambria Math" panose="02040503050406030204" pitchFamily="18" charset="0"/>
                <a:sym typeface="Symbol" pitchFamily="18" charset="2"/>
              </a:rPr>
              <a:t> A</a:t>
            </a:r>
            <a:r>
              <a:rPr lang="fr-CA" dirty="0">
                <a:latin typeface="Cambria Math" panose="02040503050406030204" pitchFamily="18" charset="0"/>
                <a:ea typeface="Cambria Math" panose="02040503050406030204" pitchFamily="18" charset="0"/>
              </a:rPr>
              <a:t> </a:t>
            </a:r>
            <a:r>
              <a:rPr lang="fr-CA" dirty="0"/>
              <a:t>pour un coût total minimum.</a:t>
            </a:r>
          </a:p>
        </p:txBody>
      </p:sp>
      <p:sp>
        <p:nvSpPr>
          <p:cNvPr id="41987" name="Rectangle 2"/>
          <p:cNvSpPr>
            <a:spLocks noGrp="1" noChangeArrowheads="1"/>
          </p:cNvSpPr>
          <p:nvPr>
            <p:ph type="title"/>
          </p:nvPr>
        </p:nvSpPr>
        <p:spPr/>
        <p:txBody>
          <a:bodyPr/>
          <a:lstStyle/>
          <a:p>
            <a:r>
              <a:rPr lang="fr-CA" dirty="0"/>
              <a:t>Flux à </a:t>
            </a:r>
            <a:r>
              <a:rPr lang="fr-CA" dirty="0" err="1"/>
              <a:t>côut</a:t>
            </a:r>
            <a:r>
              <a:rPr lang="fr-CA" dirty="0"/>
              <a:t> minimum</a:t>
            </a:r>
          </a:p>
        </p:txBody>
      </p:sp>
      <p:sp>
        <p:nvSpPr>
          <p:cNvPr id="2" name="Espace réservé du texte 1">
            <a:extLst>
              <a:ext uri="{FF2B5EF4-FFF2-40B4-BE49-F238E27FC236}">
                <a16:creationId xmlns:a16="http://schemas.microsoft.com/office/drawing/2014/main" id="{CBC8BBBE-7D21-4701-9969-FCF9426B824D}"/>
              </a:ext>
            </a:extLst>
          </p:cNvPr>
          <p:cNvSpPr>
            <a:spLocks noGrp="1"/>
          </p:cNvSpPr>
          <p:nvPr>
            <p:ph type="body" sz="quarter" idx="12"/>
          </p:nvPr>
        </p:nvSpPr>
        <p:spPr/>
        <p:txBody>
          <a:bodyPr/>
          <a:lstStyle/>
          <a:p>
            <a:endParaRPr lang="fr-FR"/>
          </a:p>
        </p:txBody>
      </p:sp>
      <p:sp>
        <p:nvSpPr>
          <p:cNvPr id="41986"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224E97A3-2830-49D7-B62B-E6EFFD9F3927}" type="slidenum">
              <a:rPr lang="fr-FR"/>
              <a:pPr/>
              <a:t>2</a:t>
            </a:fld>
            <a:endParaRPr lang="fr-F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DB45B53-2DAA-4299-92DB-2FD00BA54799}"/>
              </a:ext>
            </a:extLst>
          </p:cNvPr>
          <p:cNvSpPr>
            <a:spLocks noGrp="1"/>
          </p:cNvSpPr>
          <p:nvPr>
            <p:ph type="body" sz="quarter" idx="11"/>
          </p:nvPr>
        </p:nvSpPr>
        <p:spPr/>
        <p:txBody>
          <a:bodyPr/>
          <a:lstStyle/>
          <a:p>
            <a:endParaRPr lang="fr-FR" dirty="0"/>
          </a:p>
        </p:txBody>
      </p:sp>
      <p:sp>
        <p:nvSpPr>
          <p:cNvPr id="2" name="Titre 1"/>
          <p:cNvSpPr>
            <a:spLocks noGrp="1"/>
          </p:cNvSpPr>
          <p:nvPr>
            <p:ph type="title"/>
          </p:nvPr>
        </p:nvSpPr>
        <p:spPr/>
        <p:txBody>
          <a:bodyPr/>
          <a:lstStyle/>
          <a:p>
            <a:r>
              <a:rPr lang="en-US" dirty="0" err="1"/>
              <a:t>Modèle</a:t>
            </a:r>
            <a:r>
              <a:rPr lang="en-US" dirty="0"/>
              <a:t> </a:t>
            </a:r>
            <a:r>
              <a:rPr lang="en-US" dirty="0" err="1"/>
              <a:t>mathématique</a:t>
            </a:r>
            <a:r>
              <a:rPr lang="en-US" dirty="0"/>
              <a:t> pour le MF</a:t>
            </a:r>
          </a:p>
        </p:txBody>
      </p:sp>
      <p:sp>
        <p:nvSpPr>
          <p:cNvPr id="4" name="Espace réservé du texte 3">
            <a:extLst>
              <a:ext uri="{FF2B5EF4-FFF2-40B4-BE49-F238E27FC236}">
                <a16:creationId xmlns:a16="http://schemas.microsoft.com/office/drawing/2014/main" id="{9E28301A-FED3-4E8A-B79F-DFC945537A73}"/>
              </a:ext>
            </a:extLst>
          </p:cNvPr>
          <p:cNvSpPr>
            <a:spLocks noGrp="1"/>
          </p:cNvSpPr>
          <p:nvPr>
            <p:ph type="body" sz="quarter" idx="12"/>
          </p:nvPr>
        </p:nvSpPr>
        <p:spPr/>
        <p:txBody>
          <a:bodyPr/>
          <a:lstStyle/>
          <a:p>
            <a:endParaRPr lang="fr-FR"/>
          </a:p>
        </p:txBody>
      </p:sp>
      <p:sp>
        <p:nvSpPr>
          <p:cNvPr id="12291"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DD4297A7-604E-42A4-8175-50C5149E9A1A}" type="slidenum">
              <a:rPr lang="fr-FR"/>
              <a:pPr/>
              <a:t>20</a:t>
            </a:fld>
            <a:endParaRPr lang="fr-FR"/>
          </a:p>
        </p:txBody>
      </p:sp>
      <p:sp>
        <p:nvSpPr>
          <p:cNvPr id="7" name="ZoneTexte 6">
            <a:extLst>
              <a:ext uri="{FF2B5EF4-FFF2-40B4-BE49-F238E27FC236}">
                <a16:creationId xmlns:a16="http://schemas.microsoft.com/office/drawing/2014/main" id="{A83C977A-BF74-4276-9B4B-CEF238ED8600}"/>
              </a:ext>
            </a:extLst>
          </p:cNvPr>
          <p:cNvSpPr txBox="1"/>
          <p:nvPr/>
        </p:nvSpPr>
        <p:spPr>
          <a:xfrm>
            <a:off x="3143672" y="1777703"/>
            <a:ext cx="4702166" cy="323157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9" tIns="91399" rIns="91399" bIns="91399" rtlCol="0">
            <a:spAutoFit/>
          </a:bodyPr>
          <a:lstStyle/>
          <a:p>
            <a:pPr lvl="1"/>
            <a:r>
              <a:rPr lang="fr-FR" sz="2200" dirty="0">
                <a:solidFill>
                  <a:srgbClr val="57565B"/>
                </a:solidFill>
                <a:latin typeface="Cambria Math" panose="02040503050406030204" pitchFamily="18" charset="0"/>
                <a:ea typeface="Cambria Math" panose="02040503050406030204" pitchFamily="18" charset="0"/>
              </a:rPr>
              <a:t>(MF) : 	max</a:t>
            </a:r>
          </a:p>
          <a:p>
            <a:pPr lvl="1"/>
            <a:r>
              <a:rPr lang="fr-FR" sz="2200" dirty="0">
                <a:solidFill>
                  <a:srgbClr val="57565B"/>
                </a:solidFill>
                <a:latin typeface="Cambria Math" panose="02040503050406030204" pitchFamily="18" charset="0"/>
                <a:ea typeface="Cambria Math" panose="02040503050406030204" pitchFamily="18" charset="0"/>
              </a:rPr>
              <a:t>	</a:t>
            </a:r>
          </a:p>
          <a:p>
            <a:pPr lvl="1"/>
            <a:r>
              <a:rPr lang="fr-FR" sz="2200" dirty="0">
                <a:solidFill>
                  <a:srgbClr val="57565B"/>
                </a:solidFill>
                <a:latin typeface="Cambria Math" panose="02040503050406030204" pitchFamily="18" charset="0"/>
                <a:ea typeface="Cambria Math" panose="02040503050406030204" pitchFamily="18" charset="0"/>
              </a:rPr>
              <a:t>		Sujet à :</a:t>
            </a:r>
          </a:p>
          <a:p>
            <a:pPr lvl="1"/>
            <a:r>
              <a:rPr lang="fr-FR" sz="2200" dirty="0">
                <a:solidFill>
                  <a:srgbClr val="57565B"/>
                </a:solidFill>
                <a:latin typeface="Cambria Math" panose="02040503050406030204" pitchFamily="18" charset="0"/>
                <a:ea typeface="Cambria Math" panose="02040503050406030204" pitchFamily="18" charset="0"/>
              </a:rPr>
              <a:t>		(conservation de flux)</a:t>
            </a: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r>
              <a:rPr lang="fr-FR" sz="2200" dirty="0">
                <a:solidFill>
                  <a:srgbClr val="57565B"/>
                </a:solidFill>
                <a:latin typeface="Cambria Math" panose="02040503050406030204" pitchFamily="18" charset="0"/>
                <a:ea typeface="Cambria Math" panose="02040503050406030204" pitchFamily="18" charset="0"/>
              </a:rPr>
              <a:t>		(capacité)</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DB151C1-9938-4040-858A-13D50F16756A}"/>
                  </a:ext>
                </a:extLst>
              </p:cNvPr>
              <p:cNvSpPr txBox="1"/>
              <p:nvPr/>
            </p:nvSpPr>
            <p:spPr>
              <a:xfrm>
                <a:off x="4576529" y="1862349"/>
                <a:ext cx="3024336" cy="33855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solidFill>
                                <a:srgbClr val="57565B"/>
                              </a:solidFill>
                              <a:latin typeface="Cambria Math" panose="02040503050406030204" pitchFamily="18" charset="0"/>
                              <a:ea typeface="Cambria Math" panose="02040503050406030204" pitchFamily="18" charset="0"/>
                            </a:rPr>
                          </m:ctrlPr>
                        </m:sSubPr>
                        <m:e>
                          <m:r>
                            <a:rPr lang="en-US" sz="2200" i="1" dirty="0" smtClean="0">
                              <a:solidFill>
                                <a:srgbClr val="57565B"/>
                              </a:solidFill>
                              <a:latin typeface="Cambria Math" panose="02040503050406030204" pitchFamily="18" charset="0"/>
                              <a:ea typeface="Cambria Math" panose="02040503050406030204" pitchFamily="18" charset="0"/>
                            </a:rPr>
                            <m:t>𝑐</m:t>
                          </m:r>
                        </m:e>
                        <m:sub>
                          <m:r>
                            <a:rPr lang="en-US" sz="2200" b="0" i="1" dirty="0" smtClean="0">
                              <a:solidFill>
                                <a:srgbClr val="57565B"/>
                              </a:solidFill>
                              <a:latin typeface="Cambria Math" panose="02040503050406030204" pitchFamily="18" charset="0"/>
                              <a:ea typeface="Cambria Math" panose="02040503050406030204" pitchFamily="18" charset="0"/>
                            </a:rPr>
                            <m:t>𝑡𝑠</m:t>
                          </m:r>
                        </m:sub>
                      </m:sSub>
                      <m:sSub>
                        <m:sSubPr>
                          <m:ctrlPr>
                            <a:rPr lang="en-US" sz="2200" i="1" dirty="0" smtClean="0">
                              <a:solidFill>
                                <a:srgbClr val="57565B"/>
                              </a:solidFill>
                              <a:latin typeface="Cambria Math" panose="02040503050406030204" pitchFamily="18" charset="0"/>
                              <a:ea typeface="Cambria Math" panose="02040503050406030204" pitchFamily="18" charset="0"/>
                            </a:rPr>
                          </m:ctrlPr>
                        </m:sSubPr>
                        <m:e>
                          <m:r>
                            <a:rPr lang="en-US" sz="2200" i="1" dirty="0" smtClean="0">
                              <a:solidFill>
                                <a:srgbClr val="57565B"/>
                              </a:solidFill>
                              <a:latin typeface="Cambria Math" panose="02040503050406030204" pitchFamily="18" charset="0"/>
                              <a:ea typeface="Cambria Math" panose="02040503050406030204" pitchFamily="18" charset="0"/>
                            </a:rPr>
                            <m:t>𝑥</m:t>
                          </m:r>
                        </m:e>
                        <m:sub>
                          <m:r>
                            <a:rPr lang="en-US" sz="2200" b="0" i="1" dirty="0" smtClean="0">
                              <a:solidFill>
                                <a:srgbClr val="57565B"/>
                              </a:solidFill>
                              <a:latin typeface="Cambria Math" panose="02040503050406030204" pitchFamily="18" charset="0"/>
                              <a:ea typeface="Cambria Math" panose="02040503050406030204" pitchFamily="18" charset="0"/>
                            </a:rPr>
                            <m:t>𝑡𝑠</m:t>
                          </m:r>
                        </m:sub>
                      </m:sSub>
                    </m:oMath>
                  </m:oMathPara>
                </a14:m>
                <a:endParaRPr lang="fr-FR" sz="2200" dirty="0">
                  <a:solidFill>
                    <a:srgbClr val="57565B"/>
                  </a:solidFill>
                  <a:latin typeface="Cambria Math" panose="02040503050406030204" pitchFamily="18" charset="0"/>
                  <a:ea typeface="Cambria Math" panose="02040503050406030204" pitchFamily="18" charset="0"/>
                </a:endParaRPr>
              </a:p>
            </p:txBody>
          </p:sp>
        </mc:Choice>
        <mc:Fallback xmlns="">
          <p:sp>
            <p:nvSpPr>
              <p:cNvPr id="8" name="ZoneTexte 7">
                <a:extLst>
                  <a:ext uri="{FF2B5EF4-FFF2-40B4-BE49-F238E27FC236}">
                    <a16:creationId xmlns:a16="http://schemas.microsoft.com/office/drawing/2014/main" id="{6DB151C1-9938-4040-858A-13D50F16756A}"/>
                  </a:ext>
                </a:extLst>
              </p:cNvPr>
              <p:cNvSpPr txBox="1">
                <a:spLocks noRot="1" noChangeAspect="1" noMove="1" noResize="1" noEditPoints="1" noAdjustHandles="1" noChangeArrowheads="1" noChangeShapeType="1" noTextEdit="1"/>
              </p:cNvSpPr>
              <p:nvPr/>
            </p:nvSpPr>
            <p:spPr>
              <a:xfrm>
                <a:off x="4576529" y="1862349"/>
                <a:ext cx="3024336" cy="338554"/>
              </a:xfrm>
              <a:prstGeom prst="rect">
                <a:avLst/>
              </a:prstGeom>
              <a:blipFill>
                <a:blip r:embed="rId2"/>
                <a:stretch>
                  <a:fillRect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F782EF2-99C7-4281-B0FD-ADFDC962A0FC}"/>
                  </a:ext>
                </a:extLst>
              </p:cNvPr>
              <p:cNvSpPr txBox="1"/>
              <p:nvPr/>
            </p:nvSpPr>
            <p:spPr>
              <a:xfrm>
                <a:off x="4655840" y="3252779"/>
                <a:ext cx="3867215" cy="10257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2200" i="1" smtClean="0">
                              <a:solidFill>
                                <a:srgbClr val="57565B"/>
                              </a:solidFill>
                              <a:latin typeface="Cambria Math" panose="02040503050406030204" pitchFamily="18" charset="0"/>
                              <a:ea typeface="Cambria Math" panose="02040503050406030204" pitchFamily="18" charset="0"/>
                            </a:rPr>
                          </m:ctrlPr>
                        </m:naryPr>
                        <m:sub>
                          <m:r>
                            <m:rPr>
                              <m:brk m:alnAt="23"/>
                            </m:rPr>
                            <a:rPr lang="en-US" sz="2200" b="0" i="1" smtClean="0">
                              <a:solidFill>
                                <a:srgbClr val="57565B"/>
                              </a:solidFill>
                              <a:latin typeface="Cambria Math" panose="02040503050406030204" pitchFamily="18" charset="0"/>
                              <a:ea typeface="Cambria Math" panose="02040503050406030204" pitchFamily="18" charset="0"/>
                            </a:rPr>
                            <m:t>𝑗</m:t>
                          </m:r>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𝑃</m:t>
                              </m:r>
                            </m:e>
                            <m:sub>
                              <m:r>
                                <a:rPr lang="en-US" sz="22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𝑖𝑗</m:t>
                              </m:r>
                            </m:sub>
                          </m:sSub>
                        </m:e>
                      </m:nary>
                      <m:r>
                        <a:rPr lang="en-US" sz="2200" b="0" i="1" smtClean="0">
                          <a:solidFill>
                            <a:srgbClr val="57565B"/>
                          </a:solidFill>
                          <a:latin typeface="Cambria Math" panose="02040503050406030204" pitchFamily="18" charset="0"/>
                          <a:ea typeface="Cambria Math" panose="02040503050406030204" pitchFamily="18" charset="0"/>
                        </a:rPr>
                        <m:t>−</m:t>
                      </m:r>
                      <m:nary>
                        <m:naryPr>
                          <m:chr m:val="∑"/>
                          <m:ctrlPr>
                            <a:rPr lang="fr-FR" sz="2200" i="1">
                              <a:solidFill>
                                <a:srgbClr val="57565B"/>
                              </a:solidFill>
                              <a:latin typeface="Cambria Math" panose="02040503050406030204" pitchFamily="18" charset="0"/>
                              <a:ea typeface="Cambria Math" panose="02040503050406030204" pitchFamily="18" charset="0"/>
                            </a:rPr>
                          </m:ctrlPr>
                        </m:naryPr>
                        <m:sub>
                          <m:r>
                            <m:rPr>
                              <m:brk m:alnAt="15"/>
                            </m:rPr>
                            <a:rPr lang="en-US" sz="2200" b="0" i="1" smtClean="0">
                              <a:solidFill>
                                <a:srgbClr val="57565B"/>
                              </a:solidFill>
                              <a:latin typeface="Cambria Math" panose="02040503050406030204" pitchFamily="18" charset="0"/>
                              <a:ea typeface="Cambria Math" panose="02040503050406030204" pitchFamily="18" charset="0"/>
                            </a:rPr>
                            <m:t>𝑗</m:t>
                          </m:r>
                          <m:r>
                            <a:rPr lang="en-US" sz="2200" i="1">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𝐵</m:t>
                              </m:r>
                            </m:e>
                            <m:sub>
                              <m:r>
                                <a:rPr lang="en-US" sz="22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2200" i="1" smtClean="0">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i="1">
                                  <a:solidFill>
                                    <a:srgbClr val="57565B"/>
                                  </a:solidFill>
                                  <a:latin typeface="Cambria Math" panose="02040503050406030204" pitchFamily="18" charset="0"/>
                                  <a:ea typeface="Cambria Math" panose="02040503050406030204" pitchFamily="18" charset="0"/>
                                </a:rPr>
                                <m:t>𝑖𝑗</m:t>
                              </m:r>
                            </m:sub>
                          </m:sSub>
                        </m:e>
                      </m:nary>
                      <m:r>
                        <a:rPr lang="en-US" sz="2200" b="0" i="1" smtClean="0">
                          <a:solidFill>
                            <a:srgbClr val="57565B"/>
                          </a:solidFill>
                          <a:latin typeface="Cambria Math" panose="02040503050406030204" pitchFamily="18" charset="0"/>
                          <a:ea typeface="Cambria Math" panose="02040503050406030204" pitchFamily="18" charset="0"/>
                        </a:rPr>
                        <m:t>=0, ∀</m:t>
                      </m:r>
                      <m:r>
                        <a:rPr lang="en-US" sz="2200" b="0" i="1" smtClean="0">
                          <a:solidFill>
                            <a:srgbClr val="57565B"/>
                          </a:solidFill>
                          <a:latin typeface="Cambria Math" panose="02040503050406030204" pitchFamily="18" charset="0"/>
                          <a:ea typeface="Cambria Math" panose="02040503050406030204" pitchFamily="18" charset="0"/>
                        </a:rPr>
                        <m:t>𝑖</m:t>
                      </m:r>
                      <m:r>
                        <a:rPr lang="en-US" sz="2200" b="0" i="1" smtClean="0">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𝑁</m:t>
                      </m:r>
                    </m:oMath>
                  </m:oMathPara>
                </a14:m>
                <a:endParaRPr lang="fr-FR" sz="2200" dirty="0">
                  <a:solidFill>
                    <a:srgbClr val="57565B"/>
                  </a:solidFill>
                  <a:latin typeface="Cambria Math" panose="02040503050406030204" pitchFamily="18" charset="0"/>
                  <a:ea typeface="Cambria Math" panose="02040503050406030204" pitchFamily="18" charset="0"/>
                </a:endParaRPr>
              </a:p>
            </p:txBody>
          </p:sp>
        </mc:Choice>
        <mc:Fallback xmlns="">
          <p:sp>
            <p:nvSpPr>
              <p:cNvPr id="9" name="ZoneTexte 8">
                <a:extLst>
                  <a:ext uri="{FF2B5EF4-FFF2-40B4-BE49-F238E27FC236}">
                    <a16:creationId xmlns:a16="http://schemas.microsoft.com/office/drawing/2014/main" id="{EF782EF2-99C7-4281-B0FD-ADFDC962A0FC}"/>
                  </a:ext>
                </a:extLst>
              </p:cNvPr>
              <p:cNvSpPr txBox="1">
                <a:spLocks noRot="1" noChangeAspect="1" noMove="1" noResize="1" noEditPoints="1" noAdjustHandles="1" noChangeArrowheads="1" noChangeShapeType="1" noTextEdit="1"/>
              </p:cNvSpPr>
              <p:nvPr/>
            </p:nvSpPr>
            <p:spPr>
              <a:xfrm>
                <a:off x="4655840" y="3252779"/>
                <a:ext cx="3867215" cy="1025794"/>
              </a:xfrm>
              <a:prstGeom prst="rect">
                <a:avLst/>
              </a:prstGeom>
              <a:blipFill>
                <a:blip r:embed="rId3"/>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4E77F8F3-BE4D-48E1-8DD8-FE926D74DF93}"/>
                  </a:ext>
                </a:extLst>
              </p:cNvPr>
              <p:cNvSpPr txBox="1"/>
              <p:nvPr/>
            </p:nvSpPr>
            <p:spPr>
              <a:xfrm>
                <a:off x="4871864" y="4989215"/>
                <a:ext cx="3499356" cy="70423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pPr algn="l"/>
                <a14:m>
                  <m:oMathPara xmlns:m="http://schemas.openxmlformats.org/officeDocument/2006/math">
                    <m:oMathParaPr>
                      <m:jc m:val="left"/>
                    </m:oMathParaPr>
                    <m:oMath xmlns:m="http://schemas.openxmlformats.org/officeDocument/2006/math">
                      <m:r>
                        <a:rPr lang="en-US" sz="2200" b="0" i="1" smtClean="0">
                          <a:solidFill>
                            <a:srgbClr val="57565B"/>
                          </a:solidFill>
                          <a:latin typeface="Cambria Math" panose="02040503050406030204" pitchFamily="18" charset="0"/>
                          <a:ea typeface="Cambria Math" panose="02040503050406030204" pitchFamily="18" charset="0"/>
                        </a:rPr>
                        <m:t>0≤</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𝑖𝑗</m:t>
                          </m:r>
                        </m:sub>
                      </m:sSub>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𝑢</m:t>
                          </m:r>
                        </m:e>
                        <m:sub>
                          <m:r>
                            <a:rPr lang="en-US" sz="2200" b="0" i="1" smtClean="0">
                              <a:solidFill>
                                <a:srgbClr val="57565B"/>
                              </a:solidFill>
                              <a:latin typeface="Cambria Math" panose="02040503050406030204" pitchFamily="18" charset="0"/>
                              <a:ea typeface="Cambria Math" panose="02040503050406030204" pitchFamily="18" charset="0"/>
                            </a:rPr>
                            <m:t>𝑖𝑗</m:t>
                          </m:r>
                        </m:sub>
                      </m:sSub>
                      <m:r>
                        <a:rPr lang="en-US" sz="2200" b="0" i="1" smtClean="0">
                          <a:solidFill>
                            <a:srgbClr val="57565B"/>
                          </a:solidFill>
                          <a:latin typeface="Cambria Math" panose="02040503050406030204" pitchFamily="18" charset="0"/>
                          <a:ea typeface="Cambria Math" panose="02040503050406030204" pitchFamily="18" charset="0"/>
                        </a:rPr>
                        <m:t>,  ∀</m:t>
                      </m:r>
                      <m:d>
                        <m:dPr>
                          <m:ctrlPr>
                            <a:rPr lang="en-US" sz="2200" b="0" i="1" smtClean="0">
                              <a:solidFill>
                                <a:srgbClr val="57565B"/>
                              </a:solidFill>
                              <a:latin typeface="Cambria Math" panose="02040503050406030204" pitchFamily="18" charset="0"/>
                              <a:ea typeface="Cambria Math" panose="02040503050406030204" pitchFamily="18" charset="0"/>
                            </a:rPr>
                          </m:ctrlPr>
                        </m:dPr>
                        <m:e>
                          <m:r>
                            <a:rPr lang="en-US" sz="2200" b="0" i="1" smtClean="0">
                              <a:solidFill>
                                <a:srgbClr val="57565B"/>
                              </a:solidFill>
                              <a:latin typeface="Cambria Math" panose="02040503050406030204" pitchFamily="18" charset="0"/>
                              <a:ea typeface="Cambria Math" panose="02040503050406030204" pitchFamily="18" charset="0"/>
                            </a:rPr>
                            <m:t>𝑖</m:t>
                          </m:r>
                          <m:r>
                            <a:rPr lang="en-US" sz="2200" b="0" i="1" smtClean="0">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𝑗</m:t>
                          </m:r>
                        </m:e>
                      </m:d>
                      <m:r>
                        <a:rPr lang="en-US" sz="2200" b="0" i="1" smtClean="0">
                          <a:solidFill>
                            <a:srgbClr val="57565B"/>
                          </a:solidFill>
                          <a:latin typeface="Cambria Math" panose="02040503050406030204" pitchFamily="18" charset="0"/>
                          <a:ea typeface="Cambria Math" panose="02040503050406030204" pitchFamily="18" charset="0"/>
                        </a:rPr>
                        <m:t>∈</m:t>
                      </m:r>
                      <m:r>
                        <m:rPr>
                          <m:sty m:val="p"/>
                        </m:rPr>
                        <a:rPr lang="en-US" sz="2200" b="0" i="1" smtClean="0">
                          <a:solidFill>
                            <a:srgbClr val="57565B"/>
                          </a:solidFill>
                          <a:latin typeface="Cambria Math" panose="02040503050406030204" pitchFamily="18" charset="0"/>
                          <a:ea typeface="Cambria Math" panose="02040503050406030204" pitchFamily="18" charset="0"/>
                        </a:rPr>
                        <m:t>A</m:t>
                      </m:r>
                    </m:oMath>
                  </m:oMathPara>
                </a14:m>
                <a:endParaRPr lang="fr-FR" sz="2200" dirty="0">
                  <a:solidFill>
                    <a:srgbClr val="57565B"/>
                  </a:solidFill>
                  <a:latin typeface="Cambria Math" panose="02040503050406030204" pitchFamily="18" charset="0"/>
                  <a:ea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US" sz="2200" b="0" i="1" smtClean="0">
                          <a:solidFill>
                            <a:srgbClr val="57565B"/>
                          </a:solidFill>
                          <a:latin typeface="Cambria Math" panose="02040503050406030204" pitchFamily="18" charset="0"/>
                          <a:ea typeface="Cambria Math" panose="02040503050406030204" pitchFamily="18" charset="0"/>
                        </a:rPr>
                        <m:t>0≤</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𝑡𝑠</m:t>
                          </m:r>
                        </m:sub>
                      </m:sSub>
                      <m:r>
                        <a:rPr lang="en-US" sz="2200" b="0" i="1" smtClean="0">
                          <a:solidFill>
                            <a:srgbClr val="57565B"/>
                          </a:solidFill>
                          <a:latin typeface="Cambria Math" panose="02040503050406030204" pitchFamily="18" charset="0"/>
                          <a:ea typeface="Cambria Math" panose="02040503050406030204" pitchFamily="18" charset="0"/>
                        </a:rPr>
                        <m:t>≤∞</m:t>
                      </m:r>
                    </m:oMath>
                  </m:oMathPara>
                </a14:m>
                <a:endParaRPr lang="fr-FR" sz="2200" dirty="0">
                  <a:solidFill>
                    <a:srgbClr val="57565B"/>
                  </a:solidFill>
                  <a:latin typeface="Cambria Math" panose="02040503050406030204" pitchFamily="18" charset="0"/>
                  <a:ea typeface="Cambria Math" panose="02040503050406030204" pitchFamily="18" charset="0"/>
                </a:endParaRPr>
              </a:p>
            </p:txBody>
          </p:sp>
        </mc:Choice>
        <mc:Fallback xmlns="">
          <p:sp>
            <p:nvSpPr>
              <p:cNvPr id="12" name="ZoneTexte 11">
                <a:extLst>
                  <a:ext uri="{FF2B5EF4-FFF2-40B4-BE49-F238E27FC236}">
                    <a16:creationId xmlns:a16="http://schemas.microsoft.com/office/drawing/2014/main" id="{4E77F8F3-BE4D-48E1-8DD8-FE926D74DF93}"/>
                  </a:ext>
                </a:extLst>
              </p:cNvPr>
              <p:cNvSpPr txBox="1">
                <a:spLocks noRot="1" noChangeAspect="1" noMove="1" noResize="1" noEditPoints="1" noAdjustHandles="1" noChangeArrowheads="1" noChangeShapeType="1" noTextEdit="1"/>
              </p:cNvSpPr>
              <p:nvPr/>
            </p:nvSpPr>
            <p:spPr>
              <a:xfrm>
                <a:off x="4871864" y="4989215"/>
                <a:ext cx="3499356" cy="704232"/>
              </a:xfrm>
              <a:prstGeom prst="rect">
                <a:avLst/>
              </a:prstGeom>
              <a:blipFill>
                <a:blip r:embed="rId4"/>
                <a:stretch>
                  <a:fillRect l="-2787" b="-689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sz="quarter" idx="11"/>
          </p:nvPr>
        </p:nvSpPr>
        <p:spPr>
          <a:xfrm>
            <a:off x="1144336" y="1299336"/>
            <a:ext cx="10515600" cy="2589344"/>
          </a:xfrm>
        </p:spPr>
        <p:txBody>
          <a:bodyPr/>
          <a:lstStyle/>
          <a:p>
            <a:pPr algn="just"/>
            <a:r>
              <a:rPr lang="fr-CA" dirty="0" err="1"/>
              <a:t>Big</a:t>
            </a:r>
            <a:r>
              <a:rPr lang="fr-CA" dirty="0"/>
              <a:t> </a:t>
            </a:r>
            <a:r>
              <a:rPr lang="fr-CA" dirty="0" err="1"/>
              <a:t>Oil</a:t>
            </a:r>
            <a:r>
              <a:rPr lang="fr-CA" dirty="0"/>
              <a:t> veut expédier la quantité maximale de pétrole (par heure) via pipeline à partir du nœud </a:t>
            </a:r>
            <a:r>
              <a:rPr lang="fr-CA" b="1" i="1" dirty="0"/>
              <a:t>s</a:t>
            </a:r>
            <a:r>
              <a:rPr lang="fr-CA" b="1" i="1" baseline="-25000" dirty="0"/>
              <a:t>0</a:t>
            </a:r>
            <a:r>
              <a:rPr lang="fr-CA" dirty="0"/>
              <a:t> au nœud </a:t>
            </a:r>
            <a:r>
              <a:rPr lang="fr-CA" b="1" i="1" dirty="0"/>
              <a:t>s</a:t>
            </a:r>
            <a:r>
              <a:rPr lang="fr-CA" b="1" i="1" baseline="-25000" dirty="0"/>
              <a:t>i</a:t>
            </a:r>
            <a:r>
              <a:rPr lang="fr-CA" dirty="0"/>
              <a:t> dans la figure ci-dessous qui décrit le réseau de distribution.  </a:t>
            </a:r>
          </a:p>
          <a:p>
            <a:pPr algn="just"/>
            <a:r>
              <a:rPr lang="fr-CA" dirty="0"/>
              <a:t>Les arcs dans la figure représentent les pipelines de différents diamètres.  </a:t>
            </a:r>
          </a:p>
          <a:p>
            <a:pPr algn="just"/>
            <a:r>
              <a:rPr lang="fr-CA" dirty="0"/>
              <a:t>Le nombre maximum de barils de pétrole (millions de barils par heure) pouvant être pompé au travers de chaque arc est donné dans le tableau. </a:t>
            </a:r>
          </a:p>
          <a:p>
            <a:pPr algn="just"/>
            <a:r>
              <a:rPr lang="fr-CA" dirty="0"/>
              <a:t>Formuler ce problème comme un problème de MF pour déterminer le nombre maximum de barils de pétrole par heure qui doit être expédié de </a:t>
            </a:r>
            <a:r>
              <a:rPr lang="fr-CA" b="1" i="1" dirty="0"/>
              <a:t>s</a:t>
            </a:r>
            <a:r>
              <a:rPr lang="fr-CA" b="1" i="1" baseline="-25000" dirty="0"/>
              <a:t>0</a:t>
            </a:r>
            <a:r>
              <a:rPr lang="fr-CA" dirty="0"/>
              <a:t> à </a:t>
            </a:r>
            <a:r>
              <a:rPr lang="fr-CA" b="1" i="1" dirty="0"/>
              <a:t>s</a:t>
            </a:r>
            <a:r>
              <a:rPr lang="fr-CA" b="1" i="1" baseline="-25000" dirty="0"/>
              <a:t>i</a:t>
            </a:r>
            <a:r>
              <a:rPr lang="fr-CA" dirty="0"/>
              <a:t> .</a:t>
            </a:r>
          </a:p>
          <a:p>
            <a:pPr algn="just"/>
            <a:endParaRPr lang="fr-CA" dirty="0"/>
          </a:p>
        </p:txBody>
      </p:sp>
      <p:sp>
        <p:nvSpPr>
          <p:cNvPr id="2" name="Titre 1"/>
          <p:cNvSpPr>
            <a:spLocks noGrp="1"/>
          </p:cNvSpPr>
          <p:nvPr>
            <p:ph type="title"/>
          </p:nvPr>
        </p:nvSpPr>
        <p:spPr/>
        <p:txBody>
          <a:bodyPr/>
          <a:lstStyle/>
          <a:p>
            <a:r>
              <a:rPr lang="en-US" dirty="0" err="1"/>
              <a:t>Exemple</a:t>
            </a:r>
            <a:r>
              <a:rPr lang="en-US" dirty="0"/>
              <a:t> de MF</a:t>
            </a:r>
          </a:p>
        </p:txBody>
      </p:sp>
      <p:sp>
        <p:nvSpPr>
          <p:cNvPr id="3" name="Espace réservé du texte 2">
            <a:extLst>
              <a:ext uri="{FF2B5EF4-FFF2-40B4-BE49-F238E27FC236}">
                <a16:creationId xmlns:a16="http://schemas.microsoft.com/office/drawing/2014/main" id="{71BBC413-7700-44DD-9C3E-0948AD40496C}"/>
              </a:ext>
            </a:extLst>
          </p:cNvPr>
          <p:cNvSpPr>
            <a:spLocks noGrp="1"/>
          </p:cNvSpPr>
          <p:nvPr>
            <p:ph type="body" sz="quarter" idx="12"/>
          </p:nvPr>
        </p:nvSpPr>
        <p:spPr/>
        <p:txBody>
          <a:bodyPr/>
          <a:lstStyle/>
          <a:p>
            <a:endParaRPr lang="fr-FR"/>
          </a:p>
        </p:txBody>
      </p:sp>
      <p:sp>
        <p:nvSpPr>
          <p:cNvPr id="51202"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E3FF7481-699F-405A-AFA6-2CCE60D3797C}" type="slidenum">
              <a:rPr lang="fr-FR"/>
              <a:pPr/>
              <a:t>21</a:t>
            </a:fld>
            <a:endParaRPr lang="fr-F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144336" y="590765"/>
            <a:ext cx="10515600" cy="681982"/>
          </a:xfrm>
        </p:spPr>
        <p:txBody>
          <a:bodyPr/>
          <a:lstStyle/>
          <a:p>
            <a:r>
              <a:rPr lang="fr-CA"/>
              <a:t>       </a:t>
            </a:r>
          </a:p>
        </p:txBody>
      </p:sp>
      <p:sp>
        <p:nvSpPr>
          <p:cNvPr id="4" name="Espace réservé du texte 3">
            <a:extLst>
              <a:ext uri="{FF2B5EF4-FFF2-40B4-BE49-F238E27FC236}">
                <a16:creationId xmlns:a16="http://schemas.microsoft.com/office/drawing/2014/main" id="{241695B4-1F62-49F2-B3FF-26A44376BB1A}"/>
              </a:ext>
            </a:extLst>
          </p:cNvPr>
          <p:cNvSpPr>
            <a:spLocks noGrp="1"/>
          </p:cNvSpPr>
          <p:nvPr>
            <p:ph type="body" sz="quarter" idx="12"/>
          </p:nvPr>
        </p:nvSpPr>
        <p:spPr/>
        <p:txBody>
          <a:bodyPr/>
          <a:lstStyle/>
          <a:p>
            <a:endParaRPr lang="fr-FR"/>
          </a:p>
        </p:txBody>
      </p:sp>
      <p:sp>
        <p:nvSpPr>
          <p:cNvPr id="13315" name="Espace réservé du numéro de diapositive 4"/>
          <p:cNvSpPr>
            <a:spLocks noGrp="1"/>
          </p:cNvSpPr>
          <p:nvPr>
            <p:ph type="sldNum" sz="quarter" idx="4294967295"/>
          </p:nvPr>
        </p:nvSpPr>
        <p:spPr>
          <a:xfrm>
            <a:off x="11938000" y="6516688"/>
            <a:ext cx="254000" cy="204787"/>
          </a:xfrm>
          <a:prstGeom prst="rect">
            <a:avLst/>
          </a:prstGeom>
          <a:noFill/>
        </p:spPr>
        <p:txBody>
          <a:bodyPr/>
          <a:lstStyle/>
          <a:p>
            <a:fld id="{B7C88DF7-F14F-42E4-9D5E-7BB9B4F834FC}" type="slidenum">
              <a:rPr lang="fr-FR"/>
              <a:pPr/>
              <a:t>22</a:t>
            </a:fld>
            <a:endParaRPr lang="fr-FR"/>
          </a:p>
        </p:txBody>
      </p:sp>
      <p:sp>
        <p:nvSpPr>
          <p:cNvPr id="13318" name="Oval 4"/>
          <p:cNvSpPr>
            <a:spLocks noChangeArrowheads="1"/>
          </p:cNvSpPr>
          <p:nvPr/>
        </p:nvSpPr>
        <p:spPr bwMode="auto">
          <a:xfrm>
            <a:off x="59199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mc:AlternateContent xmlns:mc="http://schemas.openxmlformats.org/markup-compatibility/2006" xmlns:a14="http://schemas.microsoft.com/office/drawing/2010/main">
        <mc:Choice Requires="a14">
          <p:sp>
            <p:nvSpPr>
              <p:cNvPr id="13319" name="Text Box 5"/>
              <p:cNvSpPr txBox="1">
                <a:spLocks noChangeArrowheads="1"/>
              </p:cNvSpPr>
              <p:nvPr/>
            </p:nvSpPr>
            <p:spPr bwMode="auto">
              <a:xfrm>
                <a:off x="5930114" y="3520953"/>
                <a:ext cx="533400" cy="461647"/>
              </a:xfrm>
              <a:prstGeom prst="rect">
                <a:avLst/>
              </a:prstGeom>
              <a:noFill/>
              <a:ln w="9525">
                <a:noFill/>
                <a:miter lim="800000"/>
                <a:headEnd/>
                <a:tailEnd/>
              </a:ln>
            </p:spPr>
            <p:txBody>
              <a:bodyPr lIns="91421" tIns="45711" rIns="91421" bIns="45711">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𝑜</m:t>
                          </m:r>
                        </m:sub>
                      </m:sSub>
                    </m:oMath>
                  </m:oMathPara>
                </a14:m>
                <a:endParaRPr lang="fr-CA" sz="2400" dirty="0"/>
              </a:p>
            </p:txBody>
          </p:sp>
        </mc:Choice>
        <mc:Fallback xmlns="">
          <p:sp>
            <p:nvSpPr>
              <p:cNvPr id="13319" name="Text Box 5"/>
              <p:cNvSpPr txBox="1">
                <a:spLocks noRot="1" noChangeAspect="1" noMove="1" noResize="1" noEditPoints="1" noAdjustHandles="1" noChangeArrowheads="1" noChangeShapeType="1" noTextEdit="1"/>
              </p:cNvSpPr>
              <p:nvPr/>
            </p:nvSpPr>
            <p:spPr bwMode="auto">
              <a:xfrm>
                <a:off x="5930114" y="3520953"/>
                <a:ext cx="533400" cy="461647"/>
              </a:xfrm>
              <a:prstGeom prst="rect">
                <a:avLst/>
              </a:prstGeom>
              <a:blipFill>
                <a:blip r:embed="rId3"/>
                <a:stretch>
                  <a:fillRect/>
                </a:stretch>
              </a:blipFill>
              <a:ln w="9525">
                <a:noFill/>
                <a:miter lim="800000"/>
                <a:headEnd/>
                <a:tailEnd/>
              </a:ln>
            </p:spPr>
            <p:txBody>
              <a:bodyPr/>
              <a:lstStyle/>
              <a:p>
                <a:r>
                  <a:rPr lang="fr-FR">
                    <a:noFill/>
                  </a:rPr>
                  <a:t> </a:t>
                </a:r>
              </a:p>
            </p:txBody>
          </p:sp>
        </mc:Fallback>
      </mc:AlternateContent>
      <p:sp>
        <p:nvSpPr>
          <p:cNvPr id="13320" name="Oval 6"/>
          <p:cNvSpPr>
            <a:spLocks noChangeArrowheads="1"/>
          </p:cNvSpPr>
          <p:nvPr/>
        </p:nvSpPr>
        <p:spPr bwMode="auto">
          <a:xfrm>
            <a:off x="85869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1" name="Text Box 7"/>
          <p:cNvSpPr txBox="1">
            <a:spLocks noChangeArrowheads="1"/>
          </p:cNvSpPr>
          <p:nvPr/>
        </p:nvSpPr>
        <p:spPr bwMode="auto">
          <a:xfrm>
            <a:off x="8694881" y="3564254"/>
            <a:ext cx="3810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2</a:t>
            </a:r>
          </a:p>
        </p:txBody>
      </p:sp>
      <p:sp>
        <p:nvSpPr>
          <p:cNvPr id="13322" name="Oval 8"/>
          <p:cNvSpPr>
            <a:spLocks noChangeArrowheads="1"/>
          </p:cNvSpPr>
          <p:nvPr/>
        </p:nvSpPr>
        <p:spPr bwMode="auto">
          <a:xfrm>
            <a:off x="99585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3" name="Oval 9"/>
          <p:cNvSpPr>
            <a:spLocks noChangeArrowheads="1"/>
          </p:cNvSpPr>
          <p:nvPr/>
        </p:nvSpPr>
        <p:spPr bwMode="auto">
          <a:xfrm>
            <a:off x="72153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4" name="Text Box 10"/>
          <p:cNvSpPr txBox="1">
            <a:spLocks noChangeArrowheads="1"/>
          </p:cNvSpPr>
          <p:nvPr/>
        </p:nvSpPr>
        <p:spPr bwMode="auto">
          <a:xfrm>
            <a:off x="7312952" y="3531696"/>
            <a:ext cx="533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1</a:t>
            </a:r>
          </a:p>
        </p:txBody>
      </p:sp>
      <p:sp>
        <p:nvSpPr>
          <p:cNvPr id="13325" name="Line 11"/>
          <p:cNvSpPr>
            <a:spLocks noChangeShapeType="1"/>
          </p:cNvSpPr>
          <p:nvPr/>
        </p:nvSpPr>
        <p:spPr bwMode="auto">
          <a:xfrm>
            <a:off x="6453302" y="3772800"/>
            <a:ext cx="7620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6" name="Line 12"/>
          <p:cNvSpPr>
            <a:spLocks noChangeShapeType="1"/>
          </p:cNvSpPr>
          <p:nvPr/>
        </p:nvSpPr>
        <p:spPr bwMode="auto">
          <a:xfrm>
            <a:off x="7748701" y="3772800"/>
            <a:ext cx="8382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7" name="Line 13"/>
          <p:cNvSpPr>
            <a:spLocks noChangeShapeType="1"/>
          </p:cNvSpPr>
          <p:nvPr/>
        </p:nvSpPr>
        <p:spPr bwMode="auto">
          <a:xfrm>
            <a:off x="9120301" y="3772800"/>
            <a:ext cx="8382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8" name="Text Box 14"/>
          <p:cNvSpPr txBox="1">
            <a:spLocks noChangeArrowheads="1"/>
          </p:cNvSpPr>
          <p:nvPr/>
        </p:nvSpPr>
        <p:spPr bwMode="auto">
          <a:xfrm>
            <a:off x="7367702" y="2934600"/>
            <a:ext cx="304800" cy="457200"/>
          </a:xfrm>
          <a:prstGeom prst="rect">
            <a:avLst/>
          </a:prstGeom>
          <a:noFill/>
          <a:ln w="9525">
            <a:noFill/>
            <a:miter lim="800000"/>
            <a:headEnd/>
            <a:tailEnd/>
          </a:ln>
        </p:spPr>
        <p:txBody>
          <a:bodyPr lIns="91421" tIns="45711" rIns="91421" bIns="45711">
            <a:spAutoFit/>
          </a:bodyPr>
          <a:lstStyle/>
          <a:p>
            <a:pPr algn="ctr">
              <a:spcBef>
                <a:spcPct val="50000"/>
              </a:spcBef>
            </a:pPr>
            <a:endParaRPr lang="fr-CA" sz="2400"/>
          </a:p>
        </p:txBody>
      </p:sp>
      <mc:AlternateContent xmlns:mc="http://schemas.openxmlformats.org/markup-compatibility/2006" xmlns:a14="http://schemas.microsoft.com/office/drawing/2010/main">
        <mc:Choice Requires="a14">
          <p:sp>
            <p:nvSpPr>
              <p:cNvPr id="13329" name="Text Box 15"/>
              <p:cNvSpPr txBox="1">
                <a:spLocks noChangeArrowheads="1"/>
              </p:cNvSpPr>
              <p:nvPr/>
            </p:nvSpPr>
            <p:spPr bwMode="auto">
              <a:xfrm>
                <a:off x="10053334" y="3518571"/>
                <a:ext cx="434975" cy="461647"/>
              </a:xfrm>
              <a:prstGeom prst="rect">
                <a:avLst/>
              </a:prstGeom>
              <a:noFill/>
              <a:ln w="9525">
                <a:noFill/>
                <a:miter lim="800000"/>
                <a:headEnd/>
                <a:tailEnd/>
              </a:ln>
            </p:spPr>
            <p:txBody>
              <a:bodyPr lIns="91421" tIns="45711" rIns="91421" bIns="45711">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m:oMathPara>
                </a14:m>
                <a:endParaRPr lang="fr-CA" sz="2400" i="1" dirty="0"/>
              </a:p>
            </p:txBody>
          </p:sp>
        </mc:Choice>
        <mc:Fallback xmlns="">
          <p:sp>
            <p:nvSpPr>
              <p:cNvPr id="13329" name="Text Box 15"/>
              <p:cNvSpPr txBox="1">
                <a:spLocks noRot="1" noChangeAspect="1" noMove="1" noResize="1" noEditPoints="1" noAdjustHandles="1" noChangeArrowheads="1" noChangeShapeType="1" noTextEdit="1"/>
              </p:cNvSpPr>
              <p:nvPr/>
            </p:nvSpPr>
            <p:spPr bwMode="auto">
              <a:xfrm>
                <a:off x="10053334" y="3518571"/>
                <a:ext cx="434975" cy="461647"/>
              </a:xfrm>
              <a:prstGeom prst="rect">
                <a:avLst/>
              </a:prstGeom>
              <a:blipFill>
                <a:blip r:embed="rId4"/>
                <a:stretch>
                  <a:fillRect l="-1389" b="-3947"/>
                </a:stretch>
              </a:blipFill>
              <a:ln w="9525">
                <a:noFill/>
                <a:miter lim="800000"/>
                <a:headEnd/>
                <a:tailEnd/>
              </a:ln>
            </p:spPr>
            <p:txBody>
              <a:bodyPr/>
              <a:lstStyle/>
              <a:p>
                <a:r>
                  <a:rPr lang="fr-FR">
                    <a:noFill/>
                  </a:rPr>
                  <a:t> </a:t>
                </a:r>
              </a:p>
            </p:txBody>
          </p:sp>
        </mc:Fallback>
      </mc:AlternateContent>
      <p:sp>
        <p:nvSpPr>
          <p:cNvPr id="13330" name="Oval 16"/>
          <p:cNvSpPr>
            <a:spLocks noChangeArrowheads="1"/>
          </p:cNvSpPr>
          <p:nvPr/>
        </p:nvSpPr>
        <p:spPr bwMode="auto">
          <a:xfrm>
            <a:off x="8586901" y="18678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31" name="Text Box 17"/>
          <p:cNvSpPr txBox="1">
            <a:spLocks noChangeArrowheads="1"/>
          </p:cNvSpPr>
          <p:nvPr/>
        </p:nvSpPr>
        <p:spPr bwMode="auto">
          <a:xfrm>
            <a:off x="8706608" y="1859324"/>
            <a:ext cx="3810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3</a:t>
            </a:r>
          </a:p>
        </p:txBody>
      </p:sp>
      <p:sp>
        <p:nvSpPr>
          <p:cNvPr id="13332" name="Line 18"/>
          <p:cNvSpPr>
            <a:spLocks noChangeShapeType="1"/>
          </p:cNvSpPr>
          <p:nvPr/>
        </p:nvSpPr>
        <p:spPr bwMode="auto">
          <a:xfrm flipV="1">
            <a:off x="7520101" y="2248800"/>
            <a:ext cx="1143000" cy="129540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33" name="Line 19"/>
          <p:cNvSpPr>
            <a:spLocks noChangeShapeType="1"/>
          </p:cNvSpPr>
          <p:nvPr/>
        </p:nvSpPr>
        <p:spPr bwMode="auto">
          <a:xfrm>
            <a:off x="9120301" y="2172600"/>
            <a:ext cx="990600" cy="144780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cxnSp>
        <p:nvCxnSpPr>
          <p:cNvPr id="13335" name="AutoShape 21"/>
          <p:cNvCxnSpPr>
            <a:cxnSpLocks noChangeShapeType="1"/>
            <a:stCxn id="13319" idx="2"/>
            <a:endCxn id="13321" idx="2"/>
          </p:cNvCxnSpPr>
          <p:nvPr/>
        </p:nvCxnSpPr>
        <p:spPr bwMode="auto">
          <a:xfrm rot="16200000" flipH="1">
            <a:off x="7521670" y="2657743"/>
            <a:ext cx="38854" cy="2688567"/>
          </a:xfrm>
          <a:prstGeom prst="curvedConnector3">
            <a:avLst>
              <a:gd name="adj1" fmla="val 688356"/>
            </a:avLst>
          </a:prstGeom>
          <a:noFill/>
          <a:ln w="9525">
            <a:solidFill>
              <a:schemeClr val="tx1"/>
            </a:solidFill>
            <a:round/>
            <a:headEnd/>
            <a:tailEnd type="triangle" w="med" len="med"/>
          </a:ln>
        </p:spPr>
      </p:cxnSp>
      <p:sp>
        <p:nvSpPr>
          <p:cNvPr id="13337" name="Text Box 23"/>
          <p:cNvSpPr txBox="1">
            <a:spLocks noChangeArrowheads="1"/>
          </p:cNvSpPr>
          <p:nvPr/>
        </p:nvSpPr>
        <p:spPr bwMode="auto">
          <a:xfrm>
            <a:off x="2209800" y="2057400"/>
            <a:ext cx="2743200" cy="457200"/>
          </a:xfrm>
          <a:prstGeom prst="rect">
            <a:avLst/>
          </a:prstGeom>
          <a:noFill/>
          <a:ln w="9525">
            <a:noFill/>
            <a:miter lim="800000"/>
            <a:headEnd/>
            <a:tailEnd/>
          </a:ln>
        </p:spPr>
        <p:txBody>
          <a:bodyPr lIns="91421" tIns="45711" rIns="91421" bIns="45711">
            <a:spAutoFit/>
          </a:bodyPr>
          <a:lstStyle/>
          <a:p>
            <a:pPr algn="ctr">
              <a:spcBef>
                <a:spcPct val="50000"/>
              </a:spcBef>
            </a:pPr>
            <a:endParaRPr lang="fr-CA" sz="2400"/>
          </a:p>
        </p:txBody>
      </p:sp>
      <p:graphicFrame>
        <p:nvGraphicFramePr>
          <p:cNvPr id="13314" name="Object 24"/>
          <p:cNvGraphicFramePr>
            <a:graphicFrameLocks noChangeAspect="1"/>
          </p:cNvGraphicFramePr>
          <p:nvPr>
            <p:extLst>
              <p:ext uri="{D42A27DB-BD31-4B8C-83A1-F6EECF244321}">
                <p14:modId xmlns:p14="http://schemas.microsoft.com/office/powerpoint/2010/main" val="3656679459"/>
              </p:ext>
            </p:extLst>
          </p:nvPr>
        </p:nvGraphicFramePr>
        <p:xfrm>
          <a:off x="1727270" y="1692971"/>
          <a:ext cx="6116973" cy="4059237"/>
        </p:xfrm>
        <a:graphic>
          <a:graphicData uri="http://schemas.openxmlformats.org/presentationml/2006/ole">
            <mc:AlternateContent xmlns:mc="http://schemas.openxmlformats.org/markup-compatibility/2006">
              <mc:Choice xmlns:v="urn:schemas-microsoft-com:vml" Requires="v">
                <p:oleObj spid="_x0000_s13368" name="Document" r:id="rId5" imgW="7277629" imgH="4842453" progId="Word.Document.8">
                  <p:embed/>
                </p:oleObj>
              </mc:Choice>
              <mc:Fallback>
                <p:oleObj name="Document" r:id="rId5" imgW="7277629" imgH="4842453" progId="Word.Document.8">
                  <p:embed/>
                  <p:pic>
                    <p:nvPicPr>
                      <p:cNvPr id="0" name="Object 24"/>
                      <p:cNvPicPr>
                        <a:picLocks noChangeAspect="1" noChangeArrowheads="1"/>
                      </p:cNvPicPr>
                      <p:nvPr/>
                    </p:nvPicPr>
                    <p:blipFill>
                      <a:blip r:embed="rId6"/>
                      <a:srcRect/>
                      <a:stretch>
                        <a:fillRect/>
                      </a:stretch>
                    </p:blipFill>
                    <p:spPr bwMode="auto">
                      <a:xfrm>
                        <a:off x="1727270" y="1692971"/>
                        <a:ext cx="6116973" cy="4059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3338" name="Text Box 25"/>
          <p:cNvSpPr txBox="1">
            <a:spLocks noChangeArrowheads="1"/>
          </p:cNvSpPr>
          <p:nvPr/>
        </p:nvSpPr>
        <p:spPr bwMode="auto">
          <a:xfrm>
            <a:off x="9393321" y="2486482"/>
            <a:ext cx="762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1</a:t>
            </a:r>
          </a:p>
        </p:txBody>
      </p:sp>
      <p:sp>
        <p:nvSpPr>
          <p:cNvPr id="13339" name="Text Box 26"/>
          <p:cNvSpPr txBox="1">
            <a:spLocks noChangeArrowheads="1"/>
          </p:cNvSpPr>
          <p:nvPr/>
        </p:nvSpPr>
        <p:spPr bwMode="auto">
          <a:xfrm>
            <a:off x="7710601" y="2514600"/>
            <a:ext cx="5334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4</a:t>
            </a:r>
          </a:p>
        </p:txBody>
      </p:sp>
      <p:sp>
        <p:nvSpPr>
          <p:cNvPr id="13340" name="Text Box 27"/>
          <p:cNvSpPr txBox="1">
            <a:spLocks noChangeArrowheads="1"/>
          </p:cNvSpPr>
          <p:nvPr/>
        </p:nvSpPr>
        <p:spPr bwMode="auto">
          <a:xfrm>
            <a:off x="6377101" y="3468005"/>
            <a:ext cx="6096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2</a:t>
            </a:r>
            <a:endParaRPr lang="fr-CA" sz="2400" dirty="0"/>
          </a:p>
        </p:txBody>
      </p:sp>
      <p:sp>
        <p:nvSpPr>
          <p:cNvPr id="13341" name="Text Box 28"/>
          <p:cNvSpPr txBox="1">
            <a:spLocks noChangeArrowheads="1"/>
          </p:cNvSpPr>
          <p:nvPr/>
        </p:nvSpPr>
        <p:spPr bwMode="auto">
          <a:xfrm>
            <a:off x="7746592" y="3453471"/>
            <a:ext cx="8382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3</a:t>
            </a:r>
            <a:endParaRPr lang="fr-CA" sz="2400" dirty="0"/>
          </a:p>
        </p:txBody>
      </p:sp>
      <p:sp>
        <p:nvSpPr>
          <p:cNvPr id="13342" name="Text Box 29"/>
          <p:cNvSpPr txBox="1">
            <a:spLocks noChangeArrowheads="1"/>
          </p:cNvSpPr>
          <p:nvPr/>
        </p:nvSpPr>
        <p:spPr bwMode="auto">
          <a:xfrm>
            <a:off x="9225285" y="3440657"/>
            <a:ext cx="5334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2</a:t>
            </a:r>
          </a:p>
        </p:txBody>
      </p:sp>
      <p:sp>
        <p:nvSpPr>
          <p:cNvPr id="13344" name="Text Box 31"/>
          <p:cNvSpPr txBox="1">
            <a:spLocks noChangeArrowheads="1"/>
          </p:cNvSpPr>
          <p:nvPr/>
        </p:nvSpPr>
        <p:spPr bwMode="auto">
          <a:xfrm>
            <a:off x="7748701" y="3849004"/>
            <a:ext cx="8382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3</a:t>
            </a:r>
          </a:p>
        </p:txBody>
      </p:sp>
      <p:sp>
        <p:nvSpPr>
          <p:cNvPr id="34" name="Titre 1"/>
          <p:cNvSpPr txBox="1">
            <a:spLocks/>
          </p:cNvSpPr>
          <p:nvPr/>
        </p:nvSpPr>
        <p:spPr bwMode="auto">
          <a:xfrm>
            <a:off x="1237837" y="563760"/>
            <a:ext cx="7430326" cy="732234"/>
          </a:xfrm>
          <a:prstGeom prst="rect">
            <a:avLst/>
          </a:prstGeom>
          <a:noFill/>
          <a:ln>
            <a:noFill/>
          </a:ln>
          <a:effectLst>
            <a:outerShdw blurRad="127000" dist="76199" dir="7499991" algn="ctr" rotWithShape="0">
              <a:schemeClr val="bg2">
                <a:alpha val="7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26780" tIns="26780" rIns="26780" bIns="26780" numCol="1" anchor="t" anchorCtr="0" compatLnSpc="1">
            <a:prstTxWarp prst="textNoShape">
              <a:avLst/>
            </a:prstTxWarp>
          </a:bodyPr>
          <a:lstStyle>
            <a:lvl1pPr algn="l" rtl="0" eaLnBrk="1" fontAlgn="base" hangingPunct="1">
              <a:spcBef>
                <a:spcPct val="0"/>
              </a:spcBef>
              <a:spcAft>
                <a:spcPct val="0"/>
              </a:spcAft>
              <a:defRPr sz="3400">
                <a:solidFill>
                  <a:srgbClr val="FFFFFF"/>
                </a:solidFill>
                <a:latin typeface="+mj-lt"/>
                <a:ea typeface="+mj-ea"/>
                <a:cs typeface="+mj-cs"/>
                <a:sym typeface="Calibri" charset="0"/>
              </a:defRPr>
            </a:lvl1pPr>
            <a:lvl2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321391"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642783"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96417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1285565"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a:lstStyle>
          <a:p>
            <a:r>
              <a:rPr lang="en-US" sz="2700" dirty="0" err="1">
                <a:solidFill>
                  <a:schemeClr val="tx1"/>
                </a:solidFill>
                <a:latin typeface="Gotham HTF Book"/>
              </a:rPr>
              <a:t>Exemple</a:t>
            </a:r>
            <a:r>
              <a:rPr lang="en-US" sz="2700" dirty="0">
                <a:solidFill>
                  <a:schemeClr val="tx1"/>
                </a:solidFill>
                <a:latin typeface="Gotham HTF Book"/>
              </a:rPr>
              <a:t> de MF (suite)</a:t>
            </a:r>
          </a:p>
        </p:txBody>
      </p:sp>
      <p:sp>
        <p:nvSpPr>
          <p:cNvPr id="2" name="ZoneTexte 1">
            <a:extLst>
              <a:ext uri="{FF2B5EF4-FFF2-40B4-BE49-F238E27FC236}">
                <a16:creationId xmlns:a16="http://schemas.microsoft.com/office/drawing/2014/main" id="{EBE1DEB1-7015-954D-9AE3-E6999087835C}"/>
              </a:ext>
            </a:extLst>
          </p:cNvPr>
          <p:cNvSpPr txBox="1"/>
          <p:nvPr/>
        </p:nvSpPr>
        <p:spPr>
          <a:xfrm>
            <a:off x="1753333" y="5274818"/>
            <a:ext cx="8656454" cy="80013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9" tIns="91399" rIns="91399" bIns="91399" rtlCol="0">
            <a:spAutoFit/>
          </a:bodyPr>
          <a:lstStyle/>
          <a:p>
            <a:r>
              <a:rPr lang="fr-CA" sz="2000" dirty="0"/>
              <a:t>(N.B.: les valeurs entre parenthèses sur les arcs représentent la solution actuelle).</a:t>
            </a:r>
          </a:p>
          <a:p>
            <a:pPr algn="l"/>
            <a:endParaRPr lang="fr-FR" sz="20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sz="quarter" idx="11"/>
          </p:nvPr>
        </p:nvSpPr>
        <p:spPr>
          <a:xfrm>
            <a:off x="1144336" y="1412776"/>
            <a:ext cx="10515600" cy="1489556"/>
          </a:xfrm>
        </p:spPr>
        <p:txBody>
          <a:bodyPr/>
          <a:lstStyle/>
          <a:p>
            <a:pPr>
              <a:tabLst>
                <a:tab pos="625347" algn="l"/>
                <a:tab pos="2053805" algn="l"/>
              </a:tabLst>
            </a:pPr>
            <a:r>
              <a:rPr lang="fr-CA" b="1" dirty="0"/>
              <a:t>Modélisation mathématique</a:t>
            </a:r>
            <a:endParaRPr lang="fr-CA" b="1" dirty="0">
              <a:solidFill>
                <a:schemeClr val="accent2"/>
              </a:solidFill>
            </a:endParaRPr>
          </a:p>
          <a:p>
            <a:pPr>
              <a:tabLst>
                <a:tab pos="625347" algn="l"/>
                <a:tab pos="2053805" algn="l"/>
              </a:tabLst>
            </a:pPr>
            <a:endParaRPr lang="fr-CA" dirty="0"/>
          </a:p>
          <a:p>
            <a:pPr>
              <a:tabLst>
                <a:tab pos="625347" algn="l"/>
                <a:tab pos="2053805" algn="l"/>
              </a:tabLst>
            </a:pPr>
            <a:r>
              <a:rPr lang="fr-CA" dirty="0"/>
              <a:t>Soit </a:t>
            </a:r>
            <a:r>
              <a:rPr lang="fr-CA" b="1" i="1" dirty="0"/>
              <a:t>x</a:t>
            </a:r>
            <a:r>
              <a:rPr lang="fr-CA" b="1" i="1" baseline="-25000" dirty="0"/>
              <a:t>0 </a:t>
            </a:r>
            <a:r>
              <a:rPr lang="fr-CA" dirty="0"/>
              <a:t>: le flux sur  l’arc artificiel  </a:t>
            </a:r>
            <a:r>
              <a:rPr lang="fr-CA" b="1" i="1" dirty="0"/>
              <a:t>(s</a:t>
            </a:r>
            <a:r>
              <a:rPr lang="fr-CA" b="1" i="1" baseline="-25000" dirty="0"/>
              <a:t>i</a:t>
            </a:r>
            <a:r>
              <a:rPr lang="fr-CA" b="1" i="1" dirty="0"/>
              <a:t> , s</a:t>
            </a:r>
            <a:r>
              <a:rPr lang="fr-CA" b="1" i="1" baseline="-25000" dirty="0"/>
              <a:t>0</a:t>
            </a:r>
            <a:r>
              <a:rPr lang="fr-CA" b="1" i="1" dirty="0"/>
              <a:t>)</a:t>
            </a:r>
            <a:endParaRPr lang="fr-CA" dirty="0"/>
          </a:p>
          <a:p>
            <a:pPr>
              <a:tabLst>
                <a:tab pos="625347" algn="l"/>
                <a:tab pos="2053805" algn="l"/>
              </a:tabLst>
            </a:pPr>
            <a:r>
              <a:rPr lang="fr-CA" dirty="0"/>
              <a:t>Soit </a:t>
            </a:r>
            <a:r>
              <a:rPr lang="fr-CA" b="1" i="1" dirty="0" err="1"/>
              <a:t>x</a:t>
            </a:r>
            <a:r>
              <a:rPr lang="fr-CA" b="1" i="1" baseline="-25000" dirty="0" err="1"/>
              <a:t>ij</a:t>
            </a:r>
            <a:r>
              <a:rPr lang="fr-CA" dirty="0"/>
              <a:t>: millions de barils de pétrole par heure qui pourront passer sur  l’arc  </a:t>
            </a:r>
            <a:r>
              <a:rPr lang="fr-CA" b="1" i="1" dirty="0"/>
              <a:t>(i, j)</a:t>
            </a:r>
            <a:r>
              <a:rPr lang="fr-CA" dirty="0"/>
              <a:t>  du pipeline.</a:t>
            </a:r>
          </a:p>
        </p:txBody>
      </p:sp>
      <p:sp>
        <p:nvSpPr>
          <p:cNvPr id="2" name="Titre 1"/>
          <p:cNvSpPr>
            <a:spLocks noGrp="1"/>
          </p:cNvSpPr>
          <p:nvPr>
            <p:ph type="title"/>
          </p:nvPr>
        </p:nvSpPr>
        <p:spPr/>
        <p:txBody>
          <a:bodyPr/>
          <a:lstStyle/>
          <a:p>
            <a:r>
              <a:rPr lang="en-US" dirty="0" err="1"/>
              <a:t>Exemple</a:t>
            </a:r>
            <a:r>
              <a:rPr lang="en-US" dirty="0"/>
              <a:t> de MF (suite)</a:t>
            </a:r>
            <a:br>
              <a:rPr lang="en-US" dirty="0"/>
            </a:br>
            <a:endParaRPr lang="en-US" dirty="0"/>
          </a:p>
        </p:txBody>
      </p:sp>
      <p:sp>
        <p:nvSpPr>
          <p:cNvPr id="3" name="Espace réservé du texte 2">
            <a:extLst>
              <a:ext uri="{FF2B5EF4-FFF2-40B4-BE49-F238E27FC236}">
                <a16:creationId xmlns:a16="http://schemas.microsoft.com/office/drawing/2014/main" id="{04FB3334-CB44-42DC-A709-80C222BAF81B}"/>
              </a:ext>
            </a:extLst>
          </p:cNvPr>
          <p:cNvSpPr>
            <a:spLocks noGrp="1"/>
          </p:cNvSpPr>
          <p:nvPr>
            <p:ph type="body" sz="quarter" idx="12"/>
          </p:nvPr>
        </p:nvSpPr>
        <p:spPr/>
        <p:txBody>
          <a:bodyPr/>
          <a:lstStyle/>
          <a:p>
            <a:endParaRPr lang="fr-FR"/>
          </a:p>
        </p:txBody>
      </p:sp>
      <p:sp>
        <p:nvSpPr>
          <p:cNvPr id="52226"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D8FE199C-CE76-4F46-896D-D4607D8F4B8E}" type="slidenum">
              <a:rPr lang="fr-FR"/>
              <a:pPr/>
              <a:t>23</a:t>
            </a:fld>
            <a:endParaRPr lang="fr-F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err="1"/>
              <a:t>Modèle</a:t>
            </a:r>
            <a:r>
              <a:rPr lang="en-US" dirty="0"/>
              <a:t> </a:t>
            </a:r>
            <a:r>
              <a:rPr lang="en-US" dirty="0" err="1"/>
              <a:t>mathématique</a:t>
            </a:r>
            <a:br>
              <a:rPr lang="en-US" dirty="0"/>
            </a:br>
            <a:endParaRPr lang="en-US" dirty="0"/>
          </a:p>
        </p:txBody>
      </p:sp>
      <p:sp>
        <p:nvSpPr>
          <p:cNvPr id="3" name="Espace réservé du texte 2">
            <a:extLst>
              <a:ext uri="{FF2B5EF4-FFF2-40B4-BE49-F238E27FC236}">
                <a16:creationId xmlns:a16="http://schemas.microsoft.com/office/drawing/2014/main" id="{A8C6F61A-47E9-4D9F-A7AC-63C1261D14EE}"/>
              </a:ext>
            </a:extLst>
          </p:cNvPr>
          <p:cNvSpPr>
            <a:spLocks noGrp="1"/>
          </p:cNvSpPr>
          <p:nvPr>
            <p:ph type="body" sz="quarter" idx="12"/>
          </p:nvPr>
        </p:nvSpPr>
        <p:spPr/>
        <p:txBody>
          <a:bodyPr/>
          <a:lstStyle/>
          <a:p>
            <a:endParaRPr lang="fr-FR"/>
          </a:p>
        </p:txBody>
      </p:sp>
      <p:sp>
        <p:nvSpPr>
          <p:cNvPr id="14340" name="Espace réservé du numéro de diapositive 3"/>
          <p:cNvSpPr>
            <a:spLocks noGrp="1"/>
          </p:cNvSpPr>
          <p:nvPr>
            <p:ph type="sldNum" sz="quarter" idx="4294967295"/>
          </p:nvPr>
        </p:nvSpPr>
        <p:spPr>
          <a:xfrm>
            <a:off x="11938000" y="6516688"/>
            <a:ext cx="254000" cy="204787"/>
          </a:xfrm>
          <a:prstGeom prst="rect">
            <a:avLst/>
          </a:prstGeom>
          <a:noFill/>
        </p:spPr>
        <p:txBody>
          <a:bodyPr/>
          <a:lstStyle/>
          <a:p>
            <a:fld id="{137CF320-4B92-4016-9699-FEBE20E5D67A}" type="slidenum">
              <a:rPr lang="fr-FR"/>
              <a:pPr/>
              <a:t>24</a:t>
            </a:fld>
            <a:endParaRPr lang="fr-F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69030499-707E-40AE-BCD2-9618FA97D775}"/>
                  </a:ext>
                </a:extLst>
              </p:cNvPr>
              <p:cNvSpPr txBox="1"/>
              <p:nvPr/>
            </p:nvSpPr>
            <p:spPr>
              <a:xfrm>
                <a:off x="1415480" y="1052364"/>
                <a:ext cx="5044696" cy="357012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91399" tIns="91399" rIns="91399" bIns="91399" rtlCol="0">
                <a:spAutoFit/>
              </a:bodyPr>
              <a:lstStyle/>
              <a:p>
                <a:pPr lvl="1"/>
                <a:r>
                  <a:rPr lang="fr-FR" sz="2200" dirty="0">
                    <a:solidFill>
                      <a:srgbClr val="57565B"/>
                    </a:solidFill>
                    <a:latin typeface="Cambria Math" panose="02040503050406030204" pitchFamily="18" charset="0"/>
                    <a:ea typeface="Cambria Math" panose="02040503050406030204" pitchFamily="18" charset="0"/>
                  </a:rPr>
                  <a:t>(FM) : 	max  </a:t>
                </a:r>
                <a14:m>
                  <m:oMath xmlns:m="http://schemas.openxmlformats.org/officeDocument/2006/math">
                    <m:r>
                      <a:rPr lang="en-US" sz="2200" b="0" i="1" smtClean="0">
                        <a:solidFill>
                          <a:srgbClr val="57565B"/>
                        </a:solidFill>
                        <a:latin typeface="Cambria Math" panose="02040503050406030204" pitchFamily="18" charset="0"/>
                        <a:ea typeface="Cambria Math" panose="02040503050406030204" pitchFamily="18" charset="0"/>
                      </a:rPr>
                      <m:t>𝑧</m:t>
                    </m:r>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𝑜</m:t>
                        </m:r>
                      </m:sub>
                    </m:sSub>
                  </m:oMath>
                </a14:m>
                <a:endParaRPr lang="fr-FR" sz="2200" dirty="0">
                  <a:solidFill>
                    <a:srgbClr val="57565B"/>
                  </a:solidFill>
                  <a:latin typeface="Cambria Math" panose="02040503050406030204" pitchFamily="18" charset="0"/>
                  <a:ea typeface="Cambria Math" panose="02040503050406030204" pitchFamily="18" charset="0"/>
                </a:endParaRPr>
              </a:p>
              <a:p>
                <a:pPr lvl="1"/>
                <a:r>
                  <a:rPr lang="fr-FR" sz="2200" dirty="0">
                    <a:solidFill>
                      <a:srgbClr val="57565B"/>
                    </a:solidFill>
                    <a:latin typeface="Cambria Math" panose="02040503050406030204" pitchFamily="18" charset="0"/>
                    <a:ea typeface="Cambria Math" panose="02040503050406030204" pitchFamily="18" charset="0"/>
                  </a:rPr>
                  <a:t>		Sujet à :</a:t>
                </a:r>
              </a:p>
              <a:p>
                <a:pPr lvl="1"/>
                <a:r>
                  <a:rPr lang="fr-FR" sz="2200" dirty="0">
                    <a:solidFill>
                      <a:srgbClr val="57565B"/>
                    </a:solidFill>
                    <a:latin typeface="Cambria Math" panose="02040503050406030204" pitchFamily="18" charset="0"/>
                    <a:ea typeface="Cambria Math" panose="02040503050406030204" pitchFamily="18" charset="0"/>
                  </a:rPr>
                  <a:t>		(contraintes de capacité)</a:t>
                </a:r>
              </a:p>
              <a:p>
                <a:pPr lvl="1"/>
                <a:r>
                  <a:rPr lang="fr-FR" sz="2200" dirty="0">
                    <a:solidFill>
                      <a:srgbClr val="57565B"/>
                    </a:solidFill>
                    <a:latin typeface="Cambria Math" panose="02040503050406030204" pitchFamily="18" charset="0"/>
                    <a:ea typeface="Cambria Math" panose="02040503050406030204" pitchFamily="18" charset="0"/>
                  </a:rPr>
                  <a:t>		</a:t>
                </a: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endParaRPr lang="fr-FR" sz="2200" dirty="0">
                  <a:solidFill>
                    <a:srgbClr val="57565B"/>
                  </a:solidFill>
                  <a:latin typeface="Cambria Math" panose="02040503050406030204" pitchFamily="18" charset="0"/>
                  <a:ea typeface="Cambria Math" panose="02040503050406030204" pitchFamily="18" charset="0"/>
                </a:endParaRPr>
              </a:p>
              <a:p>
                <a:pPr lvl="1"/>
                <a:r>
                  <a:rPr lang="fr-FR" sz="2200" dirty="0">
                    <a:solidFill>
                      <a:srgbClr val="57565B"/>
                    </a:solidFill>
                    <a:latin typeface="Cambria Math" panose="02040503050406030204" pitchFamily="18" charset="0"/>
                    <a:ea typeface="Cambria Math" panose="02040503050406030204" pitchFamily="18" charset="0"/>
                  </a:rPr>
                  <a:t>		(conservation de flux)</a:t>
                </a:r>
              </a:p>
            </p:txBody>
          </p:sp>
        </mc:Choice>
        <mc:Fallback xmlns="">
          <p:sp>
            <p:nvSpPr>
              <p:cNvPr id="9" name="ZoneTexte 8">
                <a:extLst>
                  <a:ext uri="{FF2B5EF4-FFF2-40B4-BE49-F238E27FC236}">
                    <a16:creationId xmlns:a16="http://schemas.microsoft.com/office/drawing/2014/main" id="{69030499-707E-40AE-BCD2-9618FA97D775}"/>
                  </a:ext>
                </a:extLst>
              </p:cNvPr>
              <p:cNvSpPr txBox="1">
                <a:spLocks noRot="1" noChangeAspect="1" noMove="1" noResize="1" noEditPoints="1" noAdjustHandles="1" noChangeArrowheads="1" noChangeShapeType="1" noTextEdit="1"/>
              </p:cNvSpPr>
              <p:nvPr/>
            </p:nvSpPr>
            <p:spPr>
              <a:xfrm>
                <a:off x="1415480" y="1052364"/>
                <a:ext cx="5044696" cy="3570125"/>
              </a:xfrm>
              <a:prstGeom prst="rect">
                <a:avLst/>
              </a:prstGeom>
              <a:blipFill>
                <a:blip r:embed="rId2"/>
                <a:stretch>
                  <a:fillRect r="-483" b="-136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C2AE8EB2-A22F-4DC7-B826-CFD92867C033}"/>
                  </a:ext>
                </a:extLst>
              </p:cNvPr>
              <p:cNvSpPr txBox="1"/>
              <p:nvPr/>
            </p:nvSpPr>
            <p:spPr>
              <a:xfrm>
                <a:off x="6460176" y="1600278"/>
                <a:ext cx="1132041" cy="209057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pPr algn="l"/>
                <a14:m>
                  <m:oMathPara xmlns:m="http://schemas.openxmlformats.org/officeDocument/2006/math">
                    <m:oMathParaPr>
                      <m:jc m:val="left"/>
                    </m:oMathParaPr>
                    <m:oMath xmlns:m="http://schemas.openxmlformats.org/officeDocument/2006/math">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𝑠𝑜</m:t>
                          </m:r>
                          <m:r>
                            <a:rPr lang="en-US" sz="2200" b="0" i="1" smtClean="0">
                              <a:solidFill>
                                <a:srgbClr val="57565B"/>
                              </a:solidFill>
                              <a:latin typeface="Cambria Math" panose="02040503050406030204" pitchFamily="18" charset="0"/>
                              <a:ea typeface="Cambria Math" panose="02040503050406030204" pitchFamily="18" charset="0"/>
                            </a:rPr>
                            <m:t>,1</m:t>
                          </m:r>
                        </m:sub>
                      </m:sSub>
                      <m:r>
                        <a:rPr lang="en-US" sz="2200" b="0" i="1" smtClean="0">
                          <a:solidFill>
                            <a:srgbClr val="57565B"/>
                          </a:solidFill>
                          <a:latin typeface="Cambria Math" panose="02040503050406030204" pitchFamily="18" charset="0"/>
                          <a:ea typeface="Cambria Math" panose="02040503050406030204" pitchFamily="18" charset="0"/>
                        </a:rPr>
                        <m:t>≤2</m:t>
                      </m:r>
                    </m:oMath>
                  </m:oMathPara>
                </a14:m>
                <a:endParaRPr lang="fr-FR" sz="22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i="1">
                              <a:solidFill>
                                <a:srgbClr val="57565B"/>
                              </a:solidFill>
                              <a:latin typeface="Cambria Math" panose="02040503050406030204" pitchFamily="18" charset="0"/>
                              <a:ea typeface="Cambria Math" panose="02040503050406030204" pitchFamily="18" charset="0"/>
                            </a:rPr>
                            <m:t>𝑠𝑜</m:t>
                          </m:r>
                          <m:r>
                            <a:rPr lang="en-US" sz="2200" i="1">
                              <a:solidFill>
                                <a:srgbClr val="57565B"/>
                              </a:solidFill>
                              <a:latin typeface="Cambria Math" panose="02040503050406030204" pitchFamily="18" charset="0"/>
                              <a:ea typeface="Cambria Math" panose="02040503050406030204" pitchFamily="18" charset="0"/>
                            </a:rPr>
                            <m:t>,2</m:t>
                          </m:r>
                        </m:sub>
                      </m:sSub>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3</m:t>
                      </m:r>
                    </m:oMath>
                  </m:oMathPara>
                </a14:m>
                <a:endParaRPr lang="en-US" sz="22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i="1">
                              <a:solidFill>
                                <a:srgbClr val="57565B"/>
                              </a:solidFill>
                              <a:latin typeface="Cambria Math" panose="02040503050406030204" pitchFamily="18" charset="0"/>
                              <a:ea typeface="Cambria Math" panose="02040503050406030204" pitchFamily="18" charset="0"/>
                            </a:rPr>
                            <m:t>1</m:t>
                          </m:r>
                          <m:r>
                            <a:rPr lang="en-US" sz="2200" b="0" i="1" smtClean="0">
                              <a:solidFill>
                                <a:srgbClr val="57565B"/>
                              </a:solidFill>
                              <a:latin typeface="Cambria Math" panose="02040503050406030204" pitchFamily="18" charset="0"/>
                              <a:ea typeface="Cambria Math" panose="02040503050406030204" pitchFamily="18" charset="0"/>
                            </a:rPr>
                            <m:t>2</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3</m:t>
                      </m:r>
                    </m:oMath>
                  </m:oMathPara>
                </a14:m>
                <a:endParaRPr lang="en-US" sz="22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2,</m:t>
                          </m:r>
                          <m:r>
                            <a:rPr lang="en-US" sz="2200" b="0" i="1" smtClean="0">
                              <a:solidFill>
                                <a:srgbClr val="57565B"/>
                              </a:solidFill>
                              <a:latin typeface="Cambria Math" panose="02040503050406030204" pitchFamily="18" charset="0"/>
                              <a:ea typeface="Cambria Math" panose="02040503050406030204" pitchFamily="18" charset="0"/>
                            </a:rPr>
                            <m:t>𝑠𝑖</m:t>
                          </m:r>
                        </m:sub>
                      </m:sSub>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2</m:t>
                      </m:r>
                    </m:oMath>
                  </m:oMathPara>
                </a14:m>
                <a:endParaRPr lang="en-US" sz="22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13</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4</m:t>
                      </m:r>
                    </m:oMath>
                  </m:oMathPara>
                </a14:m>
                <a:endParaRPr lang="en-US" sz="22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3,</m:t>
                          </m:r>
                          <m:r>
                            <a:rPr lang="en-US" sz="2200" b="0" i="1" smtClean="0">
                              <a:solidFill>
                                <a:srgbClr val="57565B"/>
                              </a:solidFill>
                              <a:latin typeface="Cambria Math" panose="02040503050406030204" pitchFamily="18" charset="0"/>
                              <a:ea typeface="Cambria Math" panose="02040503050406030204" pitchFamily="18" charset="0"/>
                            </a:rPr>
                            <m:t>𝑠𝑖</m:t>
                          </m:r>
                        </m:sub>
                      </m:sSub>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1</m:t>
                      </m:r>
                    </m:oMath>
                  </m:oMathPara>
                </a14:m>
                <a:endParaRPr lang="en-US" sz="2200" b="0" dirty="0">
                  <a:solidFill>
                    <a:srgbClr val="57565B"/>
                  </a:solidFill>
                  <a:latin typeface="Cambria Math" panose="02040503050406030204" pitchFamily="18" charset="0"/>
                  <a:ea typeface="Cambria Math" panose="02040503050406030204" pitchFamily="18" charset="0"/>
                </a:endParaRPr>
              </a:p>
            </p:txBody>
          </p:sp>
        </mc:Choice>
        <mc:Fallback xmlns="">
          <p:sp>
            <p:nvSpPr>
              <p:cNvPr id="5" name="ZoneTexte 4">
                <a:extLst>
                  <a:ext uri="{FF2B5EF4-FFF2-40B4-BE49-F238E27FC236}">
                    <a16:creationId xmlns:a16="http://schemas.microsoft.com/office/drawing/2014/main" id="{C2AE8EB2-A22F-4DC7-B826-CFD92867C033}"/>
                  </a:ext>
                </a:extLst>
              </p:cNvPr>
              <p:cNvSpPr txBox="1">
                <a:spLocks noRot="1" noChangeAspect="1" noMove="1" noResize="1" noEditPoints="1" noAdjustHandles="1" noChangeArrowheads="1" noChangeShapeType="1" noTextEdit="1"/>
              </p:cNvSpPr>
              <p:nvPr/>
            </p:nvSpPr>
            <p:spPr>
              <a:xfrm>
                <a:off x="6460176" y="1600278"/>
                <a:ext cx="1132041" cy="2090572"/>
              </a:xfrm>
              <a:prstGeom prst="rect">
                <a:avLst/>
              </a:prstGeom>
              <a:blipFill>
                <a:blip r:embed="rId3"/>
                <a:stretch>
                  <a:fillRect l="-6486" r="-2162" b="-14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BF1A64C7-5231-45A7-B431-D41E02478B59}"/>
                  </a:ext>
                </a:extLst>
              </p:cNvPr>
              <p:cNvSpPr txBox="1"/>
              <p:nvPr/>
            </p:nvSpPr>
            <p:spPr>
              <a:xfrm>
                <a:off x="6458731" y="3906663"/>
                <a:ext cx="5112568" cy="247106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lgn="l"/>
                <a14:m>
                  <m:oMath xmlns:m="http://schemas.openxmlformats.org/officeDocument/2006/math">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𝑜</m:t>
                        </m:r>
                      </m:sub>
                    </m:sSub>
                    <m:r>
                      <a:rPr lang="en-US" sz="2200" b="0" i="1" smtClean="0">
                        <a:solidFill>
                          <a:srgbClr val="57565B"/>
                        </a:solidFill>
                        <a:latin typeface="Cambria Math" panose="02040503050406030204" pitchFamily="18" charset="0"/>
                        <a:ea typeface="Cambria Math" panose="02040503050406030204" pitchFamily="18" charset="0"/>
                      </a:rPr>
                      <m:t>                 = </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𝑠𝑜</m:t>
                        </m:r>
                        <m:r>
                          <a:rPr lang="en-US" sz="2200" b="0" i="1" smtClean="0">
                            <a:solidFill>
                              <a:srgbClr val="57565B"/>
                            </a:solidFill>
                            <a:latin typeface="Cambria Math" panose="02040503050406030204" pitchFamily="18" charset="0"/>
                            <a:ea typeface="Cambria Math" panose="02040503050406030204" pitchFamily="18" charset="0"/>
                          </a:rPr>
                          <m:t>,1</m:t>
                        </m:r>
                      </m:sub>
                    </m:sSub>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𝑠𝑜</m:t>
                        </m:r>
                        <m:r>
                          <a:rPr lang="en-US" sz="2200" b="0" i="1" smtClean="0">
                            <a:solidFill>
                              <a:srgbClr val="57565B"/>
                            </a:solidFill>
                            <a:latin typeface="Cambria Math" panose="02040503050406030204" pitchFamily="18" charset="0"/>
                            <a:ea typeface="Cambria Math" panose="02040503050406030204" pitchFamily="18" charset="0"/>
                          </a:rPr>
                          <m:t>,2</m:t>
                        </m:r>
                      </m:sub>
                    </m:sSub>
                  </m:oMath>
                </a14:m>
                <a:r>
                  <a:rPr lang="fr-FR" sz="2200" dirty="0">
                    <a:solidFill>
                      <a:srgbClr val="57565B"/>
                    </a:solidFill>
                    <a:latin typeface="Cambria Math" panose="02040503050406030204" pitchFamily="18" charset="0"/>
                    <a:ea typeface="Cambria Math" panose="02040503050406030204" pitchFamily="18" charset="0"/>
                  </a:rPr>
                  <a:t>  (nœud </a:t>
                </a:r>
                <a:r>
                  <a:rPr lang="fr-FR" sz="2200" i="1" dirty="0" err="1">
                    <a:solidFill>
                      <a:srgbClr val="57565B"/>
                    </a:solidFill>
                    <a:latin typeface="Cambria Math" panose="02040503050406030204" pitchFamily="18" charset="0"/>
                    <a:ea typeface="Cambria Math" panose="02040503050406030204" pitchFamily="18" charset="0"/>
                  </a:rPr>
                  <a:t>so</a:t>
                </a:r>
                <a:r>
                  <a:rPr lang="fr-FR" sz="2200" dirty="0">
                    <a:solidFill>
                      <a:srgbClr val="57565B"/>
                    </a:solidFill>
                    <a:latin typeface="Cambria Math" panose="02040503050406030204" pitchFamily="18" charset="0"/>
                    <a:ea typeface="Cambria Math" panose="02040503050406030204" pitchFamily="18" charset="0"/>
                  </a:rPr>
                  <a:t>)</a:t>
                </a:r>
              </a:p>
              <a:p>
                <a14:m>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𝑠𝑜</m:t>
                        </m:r>
                        <m:r>
                          <a:rPr lang="en-US" sz="2200" b="0" i="1" smtClean="0">
                            <a:solidFill>
                              <a:srgbClr val="57565B"/>
                            </a:solidFill>
                            <a:latin typeface="Cambria Math" panose="02040503050406030204" pitchFamily="18" charset="0"/>
                            <a:ea typeface="Cambria Math" panose="02040503050406030204" pitchFamily="18" charset="0"/>
                          </a:rPr>
                          <m:t>,1</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 </m:t>
                    </m:r>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12</m:t>
                        </m:r>
                      </m:sub>
                    </m:sSub>
                    <m:r>
                      <a:rPr lang="en-US" sz="2200" i="1">
                        <a:solidFill>
                          <a:srgbClr val="57565B"/>
                        </a:solidFill>
                        <a:latin typeface="Cambria Math" panose="02040503050406030204" pitchFamily="18" charset="0"/>
                        <a:ea typeface="Cambria Math" panose="02040503050406030204" pitchFamily="18" charset="0"/>
                      </a:rPr>
                      <m:t>+</m:t>
                    </m:r>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13</m:t>
                        </m:r>
                      </m:sub>
                    </m:sSub>
                  </m:oMath>
                </a14:m>
                <a:r>
                  <a:rPr lang="fr-FR" sz="2200" dirty="0">
                    <a:solidFill>
                      <a:srgbClr val="57565B"/>
                    </a:solidFill>
                    <a:latin typeface="Cambria Math" panose="02040503050406030204" pitchFamily="18" charset="0"/>
                    <a:ea typeface="Cambria Math" panose="02040503050406030204" pitchFamily="18" charset="0"/>
                  </a:rPr>
                  <a:t>       (nœud 1)</a:t>
                </a:r>
              </a:p>
              <a:p>
                <a14:m>
                  <m:oMath xmlns:m="http://schemas.openxmlformats.org/officeDocument/2006/math">
                    <m:sSub>
                      <m:sSubPr>
                        <m:ctrlPr>
                          <a:rPr lang="en-US" sz="2200" i="1" smtClean="0">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𝑠𝑜</m:t>
                        </m:r>
                        <m:r>
                          <a:rPr lang="en-US" sz="2200" b="0" i="1" smtClean="0">
                            <a:solidFill>
                              <a:srgbClr val="57565B"/>
                            </a:solidFill>
                            <a:latin typeface="Cambria Math" panose="02040503050406030204" pitchFamily="18" charset="0"/>
                            <a:ea typeface="Cambria Math" panose="02040503050406030204" pitchFamily="18" charset="0"/>
                          </a:rPr>
                          <m:t>,2</m:t>
                        </m:r>
                      </m:sub>
                    </m:sSub>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12</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 </m:t>
                    </m:r>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2,</m:t>
                        </m:r>
                        <m:r>
                          <a:rPr lang="en-US" sz="2200" b="0" i="1" smtClean="0">
                            <a:solidFill>
                              <a:srgbClr val="57565B"/>
                            </a:solidFill>
                            <a:latin typeface="Cambria Math" panose="02040503050406030204" pitchFamily="18" charset="0"/>
                            <a:ea typeface="Cambria Math" panose="02040503050406030204" pitchFamily="18" charset="0"/>
                          </a:rPr>
                          <m:t>𝑠𝑖</m:t>
                        </m:r>
                      </m:sub>
                    </m:sSub>
                  </m:oMath>
                </a14:m>
                <a:r>
                  <a:rPr lang="fr-FR" sz="2200" dirty="0">
                    <a:solidFill>
                      <a:srgbClr val="57565B"/>
                    </a:solidFill>
                    <a:latin typeface="Cambria Math" panose="02040503050406030204" pitchFamily="18" charset="0"/>
                    <a:ea typeface="Cambria Math" panose="02040503050406030204" pitchFamily="18" charset="0"/>
                  </a:rPr>
                  <a:t>                (nœud 2)</a:t>
                </a:r>
              </a:p>
              <a:p>
                <a14:m>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13</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3,</m:t>
                        </m:r>
                        <m:r>
                          <a:rPr lang="en-US" sz="2200" b="0" i="1" smtClean="0">
                            <a:solidFill>
                              <a:srgbClr val="57565B"/>
                            </a:solidFill>
                            <a:latin typeface="Cambria Math" panose="02040503050406030204" pitchFamily="18" charset="0"/>
                            <a:ea typeface="Cambria Math" panose="02040503050406030204" pitchFamily="18" charset="0"/>
                          </a:rPr>
                          <m:t>𝑠𝑖</m:t>
                        </m:r>
                      </m:sub>
                    </m:sSub>
                  </m:oMath>
                </a14:m>
                <a:r>
                  <a:rPr lang="fr-FR" sz="2200" dirty="0">
                    <a:solidFill>
                      <a:srgbClr val="57565B"/>
                    </a:solidFill>
                    <a:latin typeface="Cambria Math" panose="02040503050406030204" pitchFamily="18" charset="0"/>
                    <a:ea typeface="Cambria Math" panose="02040503050406030204" pitchFamily="18" charset="0"/>
                  </a:rPr>
                  <a:t>                 (nœud 3)</a:t>
                </a:r>
              </a:p>
              <a:p>
                <a14:m>
                  <m:oMath xmlns:m="http://schemas.openxmlformats.org/officeDocument/2006/math">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3,</m:t>
                        </m:r>
                        <m:r>
                          <a:rPr lang="en-US" sz="2200" b="0" i="1" smtClean="0">
                            <a:solidFill>
                              <a:srgbClr val="57565B"/>
                            </a:solidFill>
                            <a:latin typeface="Cambria Math" panose="02040503050406030204" pitchFamily="18" charset="0"/>
                            <a:ea typeface="Cambria Math" panose="02040503050406030204" pitchFamily="18" charset="0"/>
                          </a:rPr>
                          <m:t>𝑠𝑖</m:t>
                        </m:r>
                      </m:sub>
                    </m:sSub>
                    <m:r>
                      <a:rPr lang="en-US" sz="2200" b="0" i="1" smtClean="0">
                        <a:solidFill>
                          <a:srgbClr val="57565B"/>
                        </a:solidFill>
                        <a:latin typeface="Cambria Math" panose="02040503050406030204" pitchFamily="18" charset="0"/>
                        <a:ea typeface="Cambria Math" panose="02040503050406030204" pitchFamily="18" charset="0"/>
                      </a:rPr>
                      <m:t>+</m:t>
                    </m:r>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2,</m:t>
                        </m:r>
                        <m:r>
                          <a:rPr lang="en-US" sz="2200" b="0" i="1" smtClean="0">
                            <a:solidFill>
                              <a:srgbClr val="57565B"/>
                            </a:solidFill>
                            <a:latin typeface="Cambria Math" panose="02040503050406030204" pitchFamily="18" charset="0"/>
                            <a:ea typeface="Cambria Math" panose="02040503050406030204" pitchFamily="18" charset="0"/>
                          </a:rPr>
                          <m:t>𝑠𝑖</m:t>
                        </m:r>
                      </m:sub>
                    </m:sSub>
                    <m:r>
                      <a:rPr lang="en-US" sz="2200" b="0" i="1" smtClean="0">
                        <a:solidFill>
                          <a:srgbClr val="57565B"/>
                        </a:solidFill>
                        <a:latin typeface="Cambria Math" panose="02040503050406030204" pitchFamily="18" charset="0"/>
                        <a:ea typeface="Cambria Math" panose="02040503050406030204" pitchFamily="18" charset="0"/>
                      </a:rPr>
                      <m:t> </m:t>
                    </m:r>
                    <m:r>
                      <a:rPr lang="en-US" sz="2200" i="1">
                        <a:solidFill>
                          <a:srgbClr val="57565B"/>
                        </a:solidFill>
                        <a:latin typeface="Cambria Math" panose="02040503050406030204" pitchFamily="18" charset="0"/>
                        <a:ea typeface="Cambria Math" panose="02040503050406030204" pitchFamily="18" charset="0"/>
                      </a:rPr>
                      <m:t>=</m:t>
                    </m:r>
                    <m:sSub>
                      <m:sSubPr>
                        <m:ctrlPr>
                          <a:rPr lang="en-US" sz="2200" i="1">
                            <a:solidFill>
                              <a:srgbClr val="57565B"/>
                            </a:solidFill>
                            <a:latin typeface="Cambria Math" panose="02040503050406030204" pitchFamily="18" charset="0"/>
                            <a:ea typeface="Cambria Math" panose="02040503050406030204" pitchFamily="18" charset="0"/>
                          </a:rPr>
                        </m:ctrlPr>
                      </m:sSubPr>
                      <m:e>
                        <m:r>
                          <a:rPr lang="en-US" sz="2200" i="1">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𝑜</m:t>
                        </m:r>
                      </m:sub>
                    </m:sSub>
                  </m:oMath>
                </a14:m>
                <a:r>
                  <a:rPr lang="fr-FR" sz="2200" dirty="0">
                    <a:solidFill>
                      <a:srgbClr val="57565B"/>
                    </a:solidFill>
                    <a:latin typeface="Cambria Math" panose="02040503050406030204" pitchFamily="18" charset="0"/>
                    <a:ea typeface="Cambria Math" panose="02040503050406030204" pitchFamily="18" charset="0"/>
                  </a:rPr>
                  <a:t>                    (nœud </a:t>
                </a:r>
                <a:r>
                  <a:rPr lang="fr-FR" sz="2200" i="1" dirty="0">
                    <a:solidFill>
                      <a:srgbClr val="57565B"/>
                    </a:solidFill>
                    <a:latin typeface="Cambria Math" panose="02040503050406030204" pitchFamily="18" charset="0"/>
                    <a:ea typeface="Cambria Math" panose="02040503050406030204" pitchFamily="18" charset="0"/>
                  </a:rPr>
                  <a:t>si</a:t>
                </a:r>
                <a:r>
                  <a:rPr lang="fr-FR" sz="2200" dirty="0">
                    <a:solidFill>
                      <a:srgbClr val="57565B"/>
                    </a:solidFill>
                    <a:latin typeface="Cambria Math" panose="02040503050406030204" pitchFamily="18" charset="0"/>
                    <a:ea typeface="Cambria Math" panose="02040503050406030204" pitchFamily="18" charset="0"/>
                  </a:rPr>
                  <a:t>)</a:t>
                </a:r>
              </a:p>
              <a:p>
                <a:endParaRPr lang="fr-FR" sz="220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200" b="0" i="1" smtClean="0">
                              <a:solidFill>
                                <a:srgbClr val="57565B"/>
                              </a:solidFill>
                              <a:latin typeface="Cambria Math" panose="02040503050406030204" pitchFamily="18" charset="0"/>
                              <a:ea typeface="Cambria Math" panose="02040503050406030204" pitchFamily="18" charset="0"/>
                            </a:rPr>
                          </m:ctrlPr>
                        </m:sSubPr>
                        <m:e>
                          <m:r>
                            <a:rPr lang="en-US" sz="2200" b="0" i="1" smtClean="0">
                              <a:solidFill>
                                <a:srgbClr val="57565B"/>
                              </a:solidFill>
                              <a:latin typeface="Cambria Math" panose="02040503050406030204" pitchFamily="18" charset="0"/>
                              <a:ea typeface="Cambria Math" panose="02040503050406030204" pitchFamily="18" charset="0"/>
                            </a:rPr>
                            <m:t>𝑥</m:t>
                          </m:r>
                        </m:e>
                        <m:sub>
                          <m:r>
                            <a:rPr lang="en-US" sz="2200" b="0" i="1" smtClean="0">
                              <a:solidFill>
                                <a:srgbClr val="57565B"/>
                              </a:solidFill>
                              <a:latin typeface="Cambria Math" panose="02040503050406030204" pitchFamily="18" charset="0"/>
                              <a:ea typeface="Cambria Math" panose="02040503050406030204" pitchFamily="18" charset="0"/>
                            </a:rPr>
                            <m:t>𝑖𝑗</m:t>
                          </m:r>
                        </m:sub>
                      </m:sSub>
                      <m:r>
                        <a:rPr lang="en-US" sz="2200" b="0" i="1" smtClean="0">
                          <a:solidFill>
                            <a:srgbClr val="57565B"/>
                          </a:solidFill>
                          <a:latin typeface="Cambria Math" panose="02040503050406030204" pitchFamily="18" charset="0"/>
                          <a:ea typeface="Cambria Math" panose="02040503050406030204" pitchFamily="18" charset="0"/>
                        </a:rPr>
                        <m:t>≥0, ∀</m:t>
                      </m:r>
                      <m:d>
                        <m:dPr>
                          <m:ctrlPr>
                            <a:rPr lang="en-US" sz="2200" b="0" i="1" smtClean="0">
                              <a:solidFill>
                                <a:srgbClr val="57565B"/>
                              </a:solidFill>
                              <a:latin typeface="Cambria Math" panose="02040503050406030204" pitchFamily="18" charset="0"/>
                              <a:ea typeface="Cambria Math" panose="02040503050406030204" pitchFamily="18" charset="0"/>
                            </a:rPr>
                          </m:ctrlPr>
                        </m:dPr>
                        <m:e>
                          <m:r>
                            <a:rPr lang="en-US" sz="2200" b="0" i="1" smtClean="0">
                              <a:solidFill>
                                <a:srgbClr val="57565B"/>
                              </a:solidFill>
                              <a:latin typeface="Cambria Math" panose="02040503050406030204" pitchFamily="18" charset="0"/>
                              <a:ea typeface="Cambria Math" panose="02040503050406030204" pitchFamily="18" charset="0"/>
                            </a:rPr>
                            <m:t>𝑖</m:t>
                          </m:r>
                          <m:r>
                            <a:rPr lang="en-US" sz="2200" b="0" i="1" smtClean="0">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𝑗</m:t>
                          </m:r>
                        </m:e>
                      </m:d>
                      <m:r>
                        <a:rPr lang="en-US" sz="2200" b="0" i="1" smtClean="0">
                          <a:solidFill>
                            <a:srgbClr val="57565B"/>
                          </a:solidFill>
                          <a:latin typeface="Cambria Math" panose="02040503050406030204" pitchFamily="18" charset="0"/>
                          <a:ea typeface="Cambria Math" panose="02040503050406030204" pitchFamily="18" charset="0"/>
                        </a:rPr>
                        <m:t>∈</m:t>
                      </m:r>
                      <m:r>
                        <a:rPr lang="en-US" sz="2200" b="0" i="1" smtClean="0">
                          <a:solidFill>
                            <a:srgbClr val="57565B"/>
                          </a:solidFill>
                          <a:latin typeface="Cambria Math" panose="02040503050406030204" pitchFamily="18" charset="0"/>
                          <a:ea typeface="Cambria Math" panose="02040503050406030204" pitchFamily="18" charset="0"/>
                        </a:rPr>
                        <m:t>𝐴</m:t>
                      </m:r>
                    </m:oMath>
                  </m:oMathPara>
                </a14:m>
                <a:endParaRPr lang="fr-FR" sz="2200" dirty="0">
                  <a:solidFill>
                    <a:srgbClr val="57565B"/>
                  </a:solidFill>
                  <a:latin typeface="Cambria Math" panose="02040503050406030204" pitchFamily="18" charset="0"/>
                  <a:ea typeface="Cambria Math" panose="02040503050406030204" pitchFamily="18" charset="0"/>
                </a:endParaRPr>
              </a:p>
            </p:txBody>
          </p:sp>
        </mc:Choice>
        <mc:Fallback xmlns="">
          <p:sp>
            <p:nvSpPr>
              <p:cNvPr id="6" name="ZoneTexte 5">
                <a:extLst>
                  <a:ext uri="{FF2B5EF4-FFF2-40B4-BE49-F238E27FC236}">
                    <a16:creationId xmlns:a16="http://schemas.microsoft.com/office/drawing/2014/main" id="{BF1A64C7-5231-45A7-B431-D41E02478B59}"/>
                  </a:ext>
                </a:extLst>
              </p:cNvPr>
              <p:cNvSpPr txBox="1">
                <a:spLocks noRot="1" noChangeAspect="1" noMove="1" noResize="1" noEditPoints="1" noAdjustHandles="1" noChangeArrowheads="1" noChangeShapeType="1" noTextEdit="1"/>
              </p:cNvSpPr>
              <p:nvPr/>
            </p:nvSpPr>
            <p:spPr>
              <a:xfrm>
                <a:off x="6458731" y="3906663"/>
                <a:ext cx="5112568" cy="2471061"/>
              </a:xfrm>
              <a:prstGeom prst="rect">
                <a:avLst/>
              </a:prstGeom>
              <a:blipFill>
                <a:blip r:embed="rId4"/>
                <a:stretch>
                  <a:fillRect l="-1432" t="-3704" b="-321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144336" y="590765"/>
            <a:ext cx="10515600" cy="681982"/>
          </a:xfrm>
        </p:spPr>
        <p:txBody>
          <a:bodyPr/>
          <a:lstStyle/>
          <a:p>
            <a:r>
              <a:rPr lang="fr-CA"/>
              <a:t>       </a:t>
            </a:r>
          </a:p>
        </p:txBody>
      </p:sp>
      <p:sp>
        <p:nvSpPr>
          <p:cNvPr id="4" name="Espace réservé du texte 3">
            <a:extLst>
              <a:ext uri="{FF2B5EF4-FFF2-40B4-BE49-F238E27FC236}">
                <a16:creationId xmlns:a16="http://schemas.microsoft.com/office/drawing/2014/main" id="{241695B4-1F62-49F2-B3FF-26A44376BB1A}"/>
              </a:ext>
            </a:extLst>
          </p:cNvPr>
          <p:cNvSpPr>
            <a:spLocks noGrp="1"/>
          </p:cNvSpPr>
          <p:nvPr>
            <p:ph type="body" sz="quarter" idx="12"/>
          </p:nvPr>
        </p:nvSpPr>
        <p:spPr/>
        <p:txBody>
          <a:bodyPr/>
          <a:lstStyle/>
          <a:p>
            <a:endParaRPr lang="fr-FR"/>
          </a:p>
        </p:txBody>
      </p:sp>
      <p:sp>
        <p:nvSpPr>
          <p:cNvPr id="13315" name="Espace réservé du numéro de diapositive 4"/>
          <p:cNvSpPr>
            <a:spLocks noGrp="1"/>
          </p:cNvSpPr>
          <p:nvPr>
            <p:ph type="sldNum" sz="quarter" idx="4294967295"/>
          </p:nvPr>
        </p:nvSpPr>
        <p:spPr>
          <a:xfrm>
            <a:off x="11938000" y="6516688"/>
            <a:ext cx="254000" cy="204787"/>
          </a:xfrm>
          <a:prstGeom prst="rect">
            <a:avLst/>
          </a:prstGeom>
          <a:noFill/>
        </p:spPr>
        <p:txBody>
          <a:bodyPr/>
          <a:lstStyle/>
          <a:p>
            <a:fld id="{B7C88DF7-F14F-42E4-9D5E-7BB9B4F834FC}" type="slidenum">
              <a:rPr lang="fr-FR"/>
              <a:pPr/>
              <a:t>25</a:t>
            </a:fld>
            <a:endParaRPr lang="fr-FR"/>
          </a:p>
        </p:txBody>
      </p:sp>
      <p:sp>
        <p:nvSpPr>
          <p:cNvPr id="13318" name="Oval 4"/>
          <p:cNvSpPr>
            <a:spLocks noChangeArrowheads="1"/>
          </p:cNvSpPr>
          <p:nvPr/>
        </p:nvSpPr>
        <p:spPr bwMode="auto">
          <a:xfrm>
            <a:off x="59199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mc:AlternateContent xmlns:mc="http://schemas.openxmlformats.org/markup-compatibility/2006" xmlns:a14="http://schemas.microsoft.com/office/drawing/2010/main">
        <mc:Choice Requires="a14">
          <p:sp>
            <p:nvSpPr>
              <p:cNvPr id="13319" name="Text Box 5"/>
              <p:cNvSpPr txBox="1">
                <a:spLocks noChangeArrowheads="1"/>
              </p:cNvSpPr>
              <p:nvPr/>
            </p:nvSpPr>
            <p:spPr bwMode="auto">
              <a:xfrm>
                <a:off x="5930114" y="3520953"/>
                <a:ext cx="533400" cy="461647"/>
              </a:xfrm>
              <a:prstGeom prst="rect">
                <a:avLst/>
              </a:prstGeom>
              <a:noFill/>
              <a:ln w="9525">
                <a:noFill/>
                <a:miter lim="800000"/>
                <a:headEnd/>
                <a:tailEnd/>
              </a:ln>
            </p:spPr>
            <p:txBody>
              <a:bodyPr lIns="91421" tIns="45711" rIns="91421" bIns="45711">
                <a:spAutoFit/>
              </a:body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𝑜</m:t>
                          </m:r>
                        </m:sub>
                      </m:sSub>
                    </m:oMath>
                  </m:oMathPara>
                </a14:m>
                <a:endParaRPr lang="fr-CA" sz="2400" dirty="0"/>
              </a:p>
            </p:txBody>
          </p:sp>
        </mc:Choice>
        <mc:Fallback xmlns="">
          <p:sp>
            <p:nvSpPr>
              <p:cNvPr id="13319" name="Text Box 5"/>
              <p:cNvSpPr txBox="1">
                <a:spLocks noRot="1" noChangeAspect="1" noMove="1" noResize="1" noEditPoints="1" noAdjustHandles="1" noChangeArrowheads="1" noChangeShapeType="1" noTextEdit="1"/>
              </p:cNvSpPr>
              <p:nvPr/>
            </p:nvSpPr>
            <p:spPr bwMode="auto">
              <a:xfrm>
                <a:off x="5930114" y="3520953"/>
                <a:ext cx="533400" cy="461647"/>
              </a:xfrm>
              <a:prstGeom prst="rect">
                <a:avLst/>
              </a:prstGeom>
              <a:blipFill>
                <a:blip r:embed="rId3"/>
                <a:stretch>
                  <a:fillRect/>
                </a:stretch>
              </a:blipFill>
              <a:ln w="9525">
                <a:noFill/>
                <a:miter lim="800000"/>
                <a:headEnd/>
                <a:tailEnd/>
              </a:ln>
            </p:spPr>
            <p:txBody>
              <a:bodyPr/>
              <a:lstStyle/>
              <a:p>
                <a:r>
                  <a:rPr lang="fr-FR">
                    <a:noFill/>
                  </a:rPr>
                  <a:t> </a:t>
                </a:r>
              </a:p>
            </p:txBody>
          </p:sp>
        </mc:Fallback>
      </mc:AlternateContent>
      <p:sp>
        <p:nvSpPr>
          <p:cNvPr id="13320" name="Oval 6"/>
          <p:cNvSpPr>
            <a:spLocks noChangeArrowheads="1"/>
          </p:cNvSpPr>
          <p:nvPr/>
        </p:nvSpPr>
        <p:spPr bwMode="auto">
          <a:xfrm>
            <a:off x="85869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1" name="Text Box 7"/>
          <p:cNvSpPr txBox="1">
            <a:spLocks noChangeArrowheads="1"/>
          </p:cNvSpPr>
          <p:nvPr/>
        </p:nvSpPr>
        <p:spPr bwMode="auto">
          <a:xfrm>
            <a:off x="8694881" y="3564254"/>
            <a:ext cx="3810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2</a:t>
            </a:r>
          </a:p>
        </p:txBody>
      </p:sp>
      <p:sp>
        <p:nvSpPr>
          <p:cNvPr id="13322" name="Oval 8"/>
          <p:cNvSpPr>
            <a:spLocks noChangeArrowheads="1"/>
          </p:cNvSpPr>
          <p:nvPr/>
        </p:nvSpPr>
        <p:spPr bwMode="auto">
          <a:xfrm>
            <a:off x="99585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3" name="Oval 9"/>
          <p:cNvSpPr>
            <a:spLocks noChangeArrowheads="1"/>
          </p:cNvSpPr>
          <p:nvPr/>
        </p:nvSpPr>
        <p:spPr bwMode="auto">
          <a:xfrm>
            <a:off x="7215301" y="35442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24" name="Text Box 10"/>
          <p:cNvSpPr txBox="1">
            <a:spLocks noChangeArrowheads="1"/>
          </p:cNvSpPr>
          <p:nvPr/>
        </p:nvSpPr>
        <p:spPr bwMode="auto">
          <a:xfrm>
            <a:off x="7312952" y="3531696"/>
            <a:ext cx="5334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1</a:t>
            </a:r>
          </a:p>
        </p:txBody>
      </p:sp>
      <p:sp>
        <p:nvSpPr>
          <p:cNvPr id="13325" name="Line 11"/>
          <p:cNvSpPr>
            <a:spLocks noChangeShapeType="1"/>
          </p:cNvSpPr>
          <p:nvPr/>
        </p:nvSpPr>
        <p:spPr bwMode="auto">
          <a:xfrm>
            <a:off x="6453302" y="3772800"/>
            <a:ext cx="7620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6" name="Line 12"/>
          <p:cNvSpPr>
            <a:spLocks noChangeShapeType="1"/>
          </p:cNvSpPr>
          <p:nvPr/>
        </p:nvSpPr>
        <p:spPr bwMode="auto">
          <a:xfrm>
            <a:off x="7748701" y="3772800"/>
            <a:ext cx="8382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7" name="Line 13"/>
          <p:cNvSpPr>
            <a:spLocks noChangeShapeType="1"/>
          </p:cNvSpPr>
          <p:nvPr/>
        </p:nvSpPr>
        <p:spPr bwMode="auto">
          <a:xfrm>
            <a:off x="9120301" y="3772800"/>
            <a:ext cx="838200" cy="1588"/>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28" name="Text Box 14"/>
          <p:cNvSpPr txBox="1">
            <a:spLocks noChangeArrowheads="1"/>
          </p:cNvSpPr>
          <p:nvPr/>
        </p:nvSpPr>
        <p:spPr bwMode="auto">
          <a:xfrm>
            <a:off x="7367702" y="2934600"/>
            <a:ext cx="304800" cy="457200"/>
          </a:xfrm>
          <a:prstGeom prst="rect">
            <a:avLst/>
          </a:prstGeom>
          <a:noFill/>
          <a:ln w="9525">
            <a:noFill/>
            <a:miter lim="800000"/>
            <a:headEnd/>
            <a:tailEnd/>
          </a:ln>
        </p:spPr>
        <p:txBody>
          <a:bodyPr lIns="91421" tIns="45711" rIns="91421" bIns="45711">
            <a:spAutoFit/>
          </a:bodyPr>
          <a:lstStyle/>
          <a:p>
            <a:pPr algn="ctr">
              <a:spcBef>
                <a:spcPct val="50000"/>
              </a:spcBef>
            </a:pPr>
            <a:endParaRPr lang="fr-CA" sz="2400"/>
          </a:p>
        </p:txBody>
      </p:sp>
      <mc:AlternateContent xmlns:mc="http://schemas.openxmlformats.org/markup-compatibility/2006" xmlns:a14="http://schemas.microsoft.com/office/drawing/2010/main">
        <mc:Choice Requires="a14">
          <p:sp>
            <p:nvSpPr>
              <p:cNvPr id="13329" name="Text Box 15"/>
              <p:cNvSpPr txBox="1">
                <a:spLocks noChangeArrowheads="1"/>
              </p:cNvSpPr>
              <p:nvPr/>
            </p:nvSpPr>
            <p:spPr bwMode="auto">
              <a:xfrm>
                <a:off x="10053334" y="3518571"/>
                <a:ext cx="434975" cy="461647"/>
              </a:xfrm>
              <a:prstGeom prst="rect">
                <a:avLst/>
              </a:prstGeom>
              <a:noFill/>
              <a:ln w="9525">
                <a:noFill/>
                <a:miter lim="800000"/>
                <a:headEnd/>
                <a:tailEnd/>
              </a:ln>
            </p:spPr>
            <p:txBody>
              <a:bodyPr lIns="91421" tIns="45711" rIns="91421" bIns="45711">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m:oMathPara>
                </a14:m>
                <a:endParaRPr lang="fr-CA" sz="2400" i="1" dirty="0"/>
              </a:p>
            </p:txBody>
          </p:sp>
        </mc:Choice>
        <mc:Fallback xmlns="">
          <p:sp>
            <p:nvSpPr>
              <p:cNvPr id="13329" name="Text Box 15"/>
              <p:cNvSpPr txBox="1">
                <a:spLocks noRot="1" noChangeAspect="1" noMove="1" noResize="1" noEditPoints="1" noAdjustHandles="1" noChangeArrowheads="1" noChangeShapeType="1" noTextEdit="1"/>
              </p:cNvSpPr>
              <p:nvPr/>
            </p:nvSpPr>
            <p:spPr bwMode="auto">
              <a:xfrm>
                <a:off x="10053334" y="3518571"/>
                <a:ext cx="434975" cy="461647"/>
              </a:xfrm>
              <a:prstGeom prst="rect">
                <a:avLst/>
              </a:prstGeom>
              <a:blipFill>
                <a:blip r:embed="rId4"/>
                <a:stretch>
                  <a:fillRect b="-2703"/>
                </a:stretch>
              </a:blipFill>
              <a:ln w="9525">
                <a:noFill/>
                <a:miter lim="800000"/>
                <a:headEnd/>
                <a:tailEnd/>
              </a:ln>
            </p:spPr>
            <p:txBody>
              <a:bodyPr/>
              <a:lstStyle/>
              <a:p>
                <a:r>
                  <a:rPr lang="fr-FR">
                    <a:noFill/>
                  </a:rPr>
                  <a:t> </a:t>
                </a:r>
              </a:p>
            </p:txBody>
          </p:sp>
        </mc:Fallback>
      </mc:AlternateContent>
      <p:sp>
        <p:nvSpPr>
          <p:cNvPr id="13330" name="Oval 16"/>
          <p:cNvSpPr>
            <a:spLocks noChangeArrowheads="1"/>
          </p:cNvSpPr>
          <p:nvPr/>
        </p:nvSpPr>
        <p:spPr bwMode="auto">
          <a:xfrm>
            <a:off x="8586901" y="1867800"/>
            <a:ext cx="533400" cy="457200"/>
          </a:xfrm>
          <a:prstGeom prst="ellipse">
            <a:avLst/>
          </a:prstGeom>
          <a:solidFill>
            <a:schemeClr val="accent3">
              <a:lumMod val="60000"/>
              <a:lumOff val="40000"/>
            </a:schemeClr>
          </a:solidFill>
          <a:ln w="9525">
            <a:solidFill>
              <a:schemeClr val="tx1"/>
            </a:solidFill>
            <a:round/>
            <a:headEnd/>
            <a:tailEnd/>
          </a:ln>
        </p:spPr>
        <p:txBody>
          <a:bodyPr wrap="none" lIns="91421" tIns="45711" rIns="91421" bIns="45711" anchor="ctr"/>
          <a:lstStyle/>
          <a:p>
            <a:pPr algn="ctr"/>
            <a:endParaRPr lang="fr-CA" sz="2400"/>
          </a:p>
        </p:txBody>
      </p:sp>
      <p:sp>
        <p:nvSpPr>
          <p:cNvPr id="13331" name="Text Box 17"/>
          <p:cNvSpPr txBox="1">
            <a:spLocks noChangeArrowheads="1"/>
          </p:cNvSpPr>
          <p:nvPr/>
        </p:nvSpPr>
        <p:spPr bwMode="auto">
          <a:xfrm>
            <a:off x="8706608" y="1859324"/>
            <a:ext cx="381000" cy="457200"/>
          </a:xfrm>
          <a:prstGeom prst="rect">
            <a:avLst/>
          </a:prstGeom>
          <a:noFill/>
          <a:ln w="9525">
            <a:noFill/>
            <a:miter lim="800000"/>
            <a:headEnd/>
            <a:tailEnd/>
          </a:ln>
        </p:spPr>
        <p:txBody>
          <a:bodyPr lIns="91421" tIns="45711" rIns="91421" bIns="45711">
            <a:spAutoFit/>
          </a:bodyPr>
          <a:lstStyle/>
          <a:p>
            <a:pPr>
              <a:spcBef>
                <a:spcPct val="50000"/>
              </a:spcBef>
            </a:pPr>
            <a:r>
              <a:rPr lang="fr-CA" sz="2400" dirty="0"/>
              <a:t>3</a:t>
            </a:r>
          </a:p>
        </p:txBody>
      </p:sp>
      <p:sp>
        <p:nvSpPr>
          <p:cNvPr id="13332" name="Line 18"/>
          <p:cNvSpPr>
            <a:spLocks noChangeShapeType="1"/>
          </p:cNvSpPr>
          <p:nvPr/>
        </p:nvSpPr>
        <p:spPr bwMode="auto">
          <a:xfrm flipV="1">
            <a:off x="7520101" y="2248800"/>
            <a:ext cx="1143000" cy="129540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sp>
        <p:nvSpPr>
          <p:cNvPr id="13333" name="Line 19"/>
          <p:cNvSpPr>
            <a:spLocks noChangeShapeType="1"/>
          </p:cNvSpPr>
          <p:nvPr/>
        </p:nvSpPr>
        <p:spPr bwMode="auto">
          <a:xfrm>
            <a:off x="9120301" y="2172600"/>
            <a:ext cx="990600" cy="1447800"/>
          </a:xfrm>
          <a:prstGeom prst="line">
            <a:avLst/>
          </a:prstGeom>
          <a:noFill/>
          <a:ln w="9525">
            <a:solidFill>
              <a:schemeClr val="tx1"/>
            </a:solidFill>
            <a:round/>
            <a:headEnd/>
            <a:tailEnd type="triangle" w="med" len="med"/>
          </a:ln>
        </p:spPr>
        <p:txBody>
          <a:bodyPr wrap="none" lIns="91421" tIns="45711" rIns="91421" bIns="45711" anchor="ctr"/>
          <a:lstStyle/>
          <a:p>
            <a:endParaRPr lang="fr-CA"/>
          </a:p>
        </p:txBody>
      </p:sp>
      <p:cxnSp>
        <p:nvCxnSpPr>
          <p:cNvPr id="13334" name="AutoShape 20"/>
          <p:cNvCxnSpPr>
            <a:cxnSpLocks noChangeShapeType="1"/>
            <a:stCxn id="13329" idx="2"/>
            <a:endCxn id="13319" idx="2"/>
          </p:cNvCxnSpPr>
          <p:nvPr/>
        </p:nvCxnSpPr>
        <p:spPr bwMode="auto">
          <a:xfrm rot="5400000">
            <a:off x="8232627" y="1944405"/>
            <a:ext cx="2382" cy="4074008"/>
          </a:xfrm>
          <a:prstGeom prst="curvedConnector3">
            <a:avLst>
              <a:gd name="adj1" fmla="val 9696977"/>
            </a:avLst>
          </a:prstGeom>
          <a:noFill/>
          <a:ln w="9525">
            <a:solidFill>
              <a:schemeClr val="tx1"/>
            </a:solidFill>
            <a:round/>
            <a:headEnd/>
            <a:tailEnd type="triangle" w="med" len="med"/>
          </a:ln>
        </p:spPr>
      </p:cxnSp>
      <p:cxnSp>
        <p:nvCxnSpPr>
          <p:cNvPr id="13335" name="AutoShape 21"/>
          <p:cNvCxnSpPr>
            <a:cxnSpLocks noChangeShapeType="1"/>
            <a:stCxn id="13319" idx="2"/>
            <a:endCxn id="13321" idx="2"/>
          </p:cNvCxnSpPr>
          <p:nvPr/>
        </p:nvCxnSpPr>
        <p:spPr bwMode="auto">
          <a:xfrm rot="16200000" flipH="1">
            <a:off x="7521670" y="2657743"/>
            <a:ext cx="38854" cy="2688567"/>
          </a:xfrm>
          <a:prstGeom prst="curvedConnector3">
            <a:avLst>
              <a:gd name="adj1" fmla="val 688356"/>
            </a:avLst>
          </a:prstGeom>
          <a:noFill/>
          <a:ln w="9525">
            <a:solidFill>
              <a:schemeClr val="tx1"/>
            </a:solidFill>
            <a:round/>
            <a:headEnd/>
            <a:tailEnd type="triangle" w="med" len="med"/>
          </a:ln>
        </p:spPr>
      </p:cxnSp>
      <p:sp>
        <p:nvSpPr>
          <p:cNvPr id="13337" name="Text Box 23"/>
          <p:cNvSpPr txBox="1">
            <a:spLocks noChangeArrowheads="1"/>
          </p:cNvSpPr>
          <p:nvPr/>
        </p:nvSpPr>
        <p:spPr bwMode="auto">
          <a:xfrm>
            <a:off x="2209800" y="2057400"/>
            <a:ext cx="2743200" cy="457200"/>
          </a:xfrm>
          <a:prstGeom prst="rect">
            <a:avLst/>
          </a:prstGeom>
          <a:noFill/>
          <a:ln w="9525">
            <a:noFill/>
            <a:miter lim="800000"/>
            <a:headEnd/>
            <a:tailEnd/>
          </a:ln>
        </p:spPr>
        <p:txBody>
          <a:bodyPr lIns="91421" tIns="45711" rIns="91421" bIns="45711">
            <a:spAutoFit/>
          </a:bodyPr>
          <a:lstStyle/>
          <a:p>
            <a:pPr algn="ctr">
              <a:spcBef>
                <a:spcPct val="50000"/>
              </a:spcBef>
            </a:pPr>
            <a:endParaRPr lang="fr-CA" sz="2400"/>
          </a:p>
        </p:txBody>
      </p:sp>
      <p:graphicFrame>
        <p:nvGraphicFramePr>
          <p:cNvPr id="13314" name="Object 24"/>
          <p:cNvGraphicFramePr>
            <a:graphicFrameLocks noChangeAspect="1"/>
          </p:cNvGraphicFramePr>
          <p:nvPr/>
        </p:nvGraphicFramePr>
        <p:xfrm>
          <a:off x="1727270" y="1692971"/>
          <a:ext cx="6116973" cy="4059237"/>
        </p:xfrm>
        <a:graphic>
          <a:graphicData uri="http://schemas.openxmlformats.org/presentationml/2006/ole">
            <mc:AlternateContent xmlns:mc="http://schemas.openxmlformats.org/markup-compatibility/2006">
              <mc:Choice xmlns:v="urn:schemas-microsoft-com:vml" Requires="v">
                <p:oleObj spid="_x0000_s15368" name="Document" r:id="rId5" imgW="7277629" imgH="4842453" progId="Word.Document.8">
                  <p:embed/>
                </p:oleObj>
              </mc:Choice>
              <mc:Fallback>
                <p:oleObj name="Document" r:id="rId5" imgW="7277629" imgH="4842453" progId="Word.Document.8">
                  <p:embed/>
                  <p:pic>
                    <p:nvPicPr>
                      <p:cNvPr id="13314" name="Object 24"/>
                      <p:cNvPicPr>
                        <a:picLocks noChangeAspect="1" noChangeArrowheads="1"/>
                      </p:cNvPicPr>
                      <p:nvPr/>
                    </p:nvPicPr>
                    <p:blipFill>
                      <a:blip r:embed="rId6"/>
                      <a:srcRect/>
                      <a:stretch>
                        <a:fillRect/>
                      </a:stretch>
                    </p:blipFill>
                    <p:spPr bwMode="auto">
                      <a:xfrm>
                        <a:off x="1727270" y="1692971"/>
                        <a:ext cx="6116973" cy="4059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38" name="Text Box 25"/>
          <p:cNvSpPr txBox="1">
            <a:spLocks noChangeArrowheads="1"/>
          </p:cNvSpPr>
          <p:nvPr/>
        </p:nvSpPr>
        <p:spPr bwMode="auto">
          <a:xfrm>
            <a:off x="9393321" y="2486482"/>
            <a:ext cx="7620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(1)1</a:t>
            </a:r>
          </a:p>
        </p:txBody>
      </p:sp>
      <p:sp>
        <p:nvSpPr>
          <p:cNvPr id="13339" name="Text Box 26"/>
          <p:cNvSpPr txBox="1">
            <a:spLocks noChangeArrowheads="1"/>
          </p:cNvSpPr>
          <p:nvPr/>
        </p:nvSpPr>
        <p:spPr bwMode="auto">
          <a:xfrm>
            <a:off x="7710601" y="2514600"/>
            <a:ext cx="5334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(1)4</a:t>
            </a:r>
          </a:p>
        </p:txBody>
      </p:sp>
      <p:sp>
        <p:nvSpPr>
          <p:cNvPr id="13340" name="Text Box 27"/>
          <p:cNvSpPr txBox="1">
            <a:spLocks noChangeArrowheads="1"/>
          </p:cNvSpPr>
          <p:nvPr/>
        </p:nvSpPr>
        <p:spPr bwMode="auto">
          <a:xfrm>
            <a:off x="6377101" y="3468005"/>
            <a:ext cx="6096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(1)2</a:t>
            </a:r>
            <a:endParaRPr lang="fr-CA" sz="2400" dirty="0"/>
          </a:p>
        </p:txBody>
      </p:sp>
      <p:sp>
        <p:nvSpPr>
          <p:cNvPr id="13341" name="Text Box 28"/>
          <p:cNvSpPr txBox="1">
            <a:spLocks noChangeArrowheads="1"/>
          </p:cNvSpPr>
          <p:nvPr/>
        </p:nvSpPr>
        <p:spPr bwMode="auto">
          <a:xfrm>
            <a:off x="7746592" y="3453471"/>
            <a:ext cx="8382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(0)3</a:t>
            </a:r>
            <a:endParaRPr lang="fr-CA" sz="2400" dirty="0"/>
          </a:p>
        </p:txBody>
      </p:sp>
      <p:sp>
        <p:nvSpPr>
          <p:cNvPr id="13342" name="Text Box 29"/>
          <p:cNvSpPr txBox="1">
            <a:spLocks noChangeArrowheads="1"/>
          </p:cNvSpPr>
          <p:nvPr/>
        </p:nvSpPr>
        <p:spPr bwMode="auto">
          <a:xfrm>
            <a:off x="9225285" y="3440657"/>
            <a:ext cx="5334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(2)2</a:t>
            </a:r>
          </a:p>
        </p:txBody>
      </p:sp>
      <p:sp>
        <p:nvSpPr>
          <p:cNvPr id="13343" name="Text Box 30"/>
          <p:cNvSpPr txBox="1">
            <a:spLocks noChangeArrowheads="1"/>
          </p:cNvSpPr>
          <p:nvPr/>
        </p:nvSpPr>
        <p:spPr bwMode="auto">
          <a:xfrm>
            <a:off x="8023178" y="4441647"/>
            <a:ext cx="10668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a</a:t>
            </a:r>
            <a:r>
              <a:rPr lang="fr-CA" sz="1400" baseline="-25000" dirty="0"/>
              <a:t>0</a:t>
            </a:r>
            <a:r>
              <a:rPr lang="fr-CA" sz="1400" dirty="0"/>
              <a:t>(3)</a:t>
            </a:r>
            <a:endParaRPr lang="fr-CA" sz="2400" dirty="0"/>
          </a:p>
        </p:txBody>
      </p:sp>
      <p:sp>
        <p:nvSpPr>
          <p:cNvPr id="13344" name="Text Box 31"/>
          <p:cNvSpPr txBox="1">
            <a:spLocks noChangeArrowheads="1"/>
          </p:cNvSpPr>
          <p:nvPr/>
        </p:nvSpPr>
        <p:spPr bwMode="auto">
          <a:xfrm>
            <a:off x="7748701" y="3849004"/>
            <a:ext cx="838200" cy="308737"/>
          </a:xfrm>
          <a:prstGeom prst="rect">
            <a:avLst/>
          </a:prstGeom>
          <a:noFill/>
          <a:ln w="9525">
            <a:noFill/>
            <a:miter lim="800000"/>
            <a:headEnd/>
            <a:tailEnd/>
          </a:ln>
        </p:spPr>
        <p:txBody>
          <a:bodyPr lIns="91421" tIns="45711" rIns="91421" bIns="45711">
            <a:spAutoFit/>
          </a:bodyPr>
          <a:lstStyle/>
          <a:p>
            <a:pPr algn="ctr">
              <a:spcBef>
                <a:spcPct val="50000"/>
              </a:spcBef>
            </a:pPr>
            <a:r>
              <a:rPr lang="fr-CA" sz="1400" dirty="0"/>
              <a:t>(1)3</a:t>
            </a:r>
          </a:p>
        </p:txBody>
      </p:sp>
      <p:sp>
        <p:nvSpPr>
          <p:cNvPr id="34" name="Titre 1"/>
          <p:cNvSpPr txBox="1">
            <a:spLocks/>
          </p:cNvSpPr>
          <p:nvPr/>
        </p:nvSpPr>
        <p:spPr bwMode="auto">
          <a:xfrm>
            <a:off x="1237837" y="563760"/>
            <a:ext cx="7430326" cy="732234"/>
          </a:xfrm>
          <a:prstGeom prst="rect">
            <a:avLst/>
          </a:prstGeom>
          <a:noFill/>
          <a:ln>
            <a:noFill/>
          </a:ln>
          <a:effectLst>
            <a:outerShdw blurRad="127000" dist="76199" dir="7499991"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26780" tIns="26780" rIns="26780" bIns="26780" numCol="1" anchor="t" anchorCtr="0" compatLnSpc="1">
            <a:prstTxWarp prst="textNoShape">
              <a:avLst/>
            </a:prstTxWarp>
          </a:bodyPr>
          <a:lstStyle>
            <a:lvl1pPr algn="l" rtl="0" eaLnBrk="1" fontAlgn="base" hangingPunct="1">
              <a:spcBef>
                <a:spcPct val="0"/>
              </a:spcBef>
              <a:spcAft>
                <a:spcPct val="0"/>
              </a:spcAft>
              <a:defRPr sz="3400">
                <a:solidFill>
                  <a:srgbClr val="FFFFFF"/>
                </a:solidFill>
                <a:latin typeface="+mj-lt"/>
                <a:ea typeface="+mj-ea"/>
                <a:cs typeface="+mj-cs"/>
                <a:sym typeface="Calibri" charset="0"/>
              </a:defRPr>
            </a:lvl1pPr>
            <a:lvl2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2pPr>
            <a:lvl3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3pPr>
            <a:lvl4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4pPr>
            <a:lvl5pPr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5pPr>
            <a:lvl6pPr marL="321391"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6pPr>
            <a:lvl7pPr marL="642783"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7pPr>
            <a:lvl8pPr marL="964174"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8pPr>
            <a:lvl9pPr marL="1285565" algn="l" rtl="0" eaLnBrk="1" fontAlgn="base" hangingPunct="1">
              <a:spcBef>
                <a:spcPct val="0"/>
              </a:spcBef>
              <a:spcAft>
                <a:spcPct val="0"/>
              </a:spcAft>
              <a:defRPr sz="3400">
                <a:solidFill>
                  <a:srgbClr val="FFFFFF"/>
                </a:solidFill>
                <a:latin typeface="Calibri" charset="0"/>
                <a:ea typeface="ヒラギノ角ゴ ProN W3" charset="0"/>
                <a:cs typeface="ヒラギノ角ゴ ProN W3" charset="0"/>
                <a:sym typeface="Calibri" charset="0"/>
              </a:defRPr>
            </a:lvl9pPr>
          </a:lstStyle>
          <a:p>
            <a:r>
              <a:rPr lang="en-US" sz="2700" dirty="0" err="1">
                <a:solidFill>
                  <a:schemeClr val="tx1"/>
                </a:solidFill>
                <a:latin typeface="Gotham HTF Book"/>
              </a:rPr>
              <a:t>Exemple</a:t>
            </a:r>
            <a:r>
              <a:rPr lang="en-US" sz="2700" dirty="0">
                <a:solidFill>
                  <a:schemeClr val="tx1"/>
                </a:solidFill>
                <a:latin typeface="Gotham HTF Book"/>
              </a:rPr>
              <a:t> de MF (suite)</a:t>
            </a:r>
          </a:p>
        </p:txBody>
      </p:sp>
      <p:sp>
        <p:nvSpPr>
          <p:cNvPr id="2" name="ZoneTexte 1">
            <a:extLst>
              <a:ext uri="{FF2B5EF4-FFF2-40B4-BE49-F238E27FC236}">
                <a16:creationId xmlns:a16="http://schemas.microsoft.com/office/drawing/2014/main" id="{EBE1DEB1-7015-954D-9AE3-E6999087835C}"/>
              </a:ext>
            </a:extLst>
          </p:cNvPr>
          <p:cNvSpPr txBox="1"/>
          <p:nvPr/>
        </p:nvSpPr>
        <p:spPr>
          <a:xfrm>
            <a:off x="3104109" y="5296800"/>
            <a:ext cx="7765184" cy="80013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399" tIns="91399" rIns="91399" bIns="91399" rtlCol="0">
            <a:spAutoFit/>
          </a:bodyPr>
          <a:lstStyle/>
          <a:p>
            <a:r>
              <a:rPr lang="fr-CA" sz="2000" dirty="0"/>
              <a:t>les valeurs entre parenthèses sur les arcs représentent la solution actuelle.</a:t>
            </a:r>
          </a:p>
          <a:p>
            <a:pPr algn="l"/>
            <a:endParaRPr lang="fr-FR" sz="2000" dirty="0"/>
          </a:p>
        </p:txBody>
      </p:sp>
    </p:spTree>
    <p:extLst>
      <p:ext uri="{BB962C8B-B14F-4D97-AF65-F5344CB8AC3E}">
        <p14:creationId xmlns:p14="http://schemas.microsoft.com/office/powerpoint/2010/main" val="398661496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4324D-7C35-4ABB-8131-CC2AD3FC44AD}"/>
              </a:ext>
            </a:extLst>
          </p:cNvPr>
          <p:cNvSpPr>
            <a:spLocks noGrp="1"/>
          </p:cNvSpPr>
          <p:nvPr>
            <p:ph type="body" sz="quarter" idx="10"/>
          </p:nvPr>
        </p:nvSpPr>
        <p:spPr/>
        <p:txBody>
          <a:bodyPr/>
          <a:lstStyle/>
          <a:p>
            <a:r>
              <a:rPr lang="en-US" dirty="0"/>
              <a:t>Louis-Martin Rousseau</a:t>
            </a:r>
          </a:p>
        </p:txBody>
      </p:sp>
      <p:sp>
        <p:nvSpPr>
          <p:cNvPr id="3" name="Text Placeholder 2">
            <a:extLst>
              <a:ext uri="{FF2B5EF4-FFF2-40B4-BE49-F238E27FC236}">
                <a16:creationId xmlns:a16="http://schemas.microsoft.com/office/drawing/2014/main" id="{F69F4C89-0166-4633-8E23-E880340D1DC9}"/>
              </a:ext>
            </a:extLst>
          </p:cNvPr>
          <p:cNvSpPr>
            <a:spLocks noGrp="1"/>
          </p:cNvSpPr>
          <p:nvPr>
            <p:ph type="body" sz="quarter" idx="11"/>
          </p:nvPr>
        </p:nvSpPr>
        <p:spPr/>
        <p:txBody>
          <a:bodyPr/>
          <a:lstStyle/>
          <a:p>
            <a:r>
              <a:rPr lang="fr-FR" dirty="0"/>
              <a:t>Office: A520.21 Tel.: #4569</a:t>
            </a:r>
          </a:p>
          <a:p>
            <a:r>
              <a:rPr lang="fr-FR" dirty="0"/>
              <a:t>Louis-Martin.Rousseau@polymtl.ca</a:t>
            </a:r>
            <a:endParaRPr lang="en-US" dirty="0"/>
          </a:p>
          <a:p>
            <a:endParaRPr lang="en-US" dirty="0"/>
          </a:p>
        </p:txBody>
      </p:sp>
      <p:sp>
        <p:nvSpPr>
          <p:cNvPr id="4" name="Text Placeholder 3">
            <a:extLst>
              <a:ext uri="{FF2B5EF4-FFF2-40B4-BE49-F238E27FC236}">
                <a16:creationId xmlns:a16="http://schemas.microsoft.com/office/drawing/2014/main" id="{68799A1B-8A9D-4511-86CB-5461F1523984}"/>
              </a:ext>
            </a:extLst>
          </p:cNvPr>
          <p:cNvSpPr>
            <a:spLocks noGrp="1"/>
          </p:cNvSpPr>
          <p:nvPr>
            <p:ph type="body" sz="quarter" idx="12"/>
          </p:nvPr>
        </p:nvSpPr>
        <p:spPr>
          <a:xfrm>
            <a:off x="6312024" y="2794731"/>
            <a:ext cx="5575177" cy="599281"/>
          </a:xfrm>
        </p:spPr>
        <p:txBody>
          <a:bodyPr/>
          <a:lstStyle/>
          <a:p>
            <a:r>
              <a:rPr lang="fr-CA" altLang="fr-FR" sz="2800" dirty="0"/>
              <a:t>Outils de Recherche </a:t>
            </a:r>
            <a:br>
              <a:rPr lang="fr-CA" altLang="fr-FR" sz="2800" dirty="0"/>
            </a:br>
            <a:r>
              <a:rPr lang="fr-CA" altLang="fr-FR" sz="2800" dirty="0"/>
              <a:t>Opérationnelle en Génie MTH 8414</a:t>
            </a:r>
            <a:endParaRPr lang="en-CA" sz="2800" dirty="0"/>
          </a:p>
          <a:p>
            <a:endParaRPr lang="fr-FR" sz="2800" dirty="0"/>
          </a:p>
        </p:txBody>
      </p:sp>
      <p:sp>
        <p:nvSpPr>
          <p:cNvPr id="5" name="Text Placeholder 4">
            <a:extLst>
              <a:ext uri="{FF2B5EF4-FFF2-40B4-BE49-F238E27FC236}">
                <a16:creationId xmlns:a16="http://schemas.microsoft.com/office/drawing/2014/main" id="{E2DAC0B8-735E-401F-B92C-B9EC2D9AE7CF}"/>
              </a:ext>
            </a:extLst>
          </p:cNvPr>
          <p:cNvSpPr>
            <a:spLocks noGrp="1"/>
          </p:cNvSpPr>
          <p:nvPr>
            <p:ph type="body" sz="quarter" idx="13"/>
          </p:nvPr>
        </p:nvSpPr>
        <p:spPr>
          <a:xfrm>
            <a:off x="6364627" y="3774746"/>
            <a:ext cx="9313304" cy="500856"/>
          </a:xfrm>
        </p:spPr>
        <p:txBody>
          <a:bodyPr/>
          <a:lstStyle/>
          <a:p>
            <a:r>
              <a:rPr lang="en-US" dirty="0"/>
              <a:t>Exercise de </a:t>
            </a:r>
            <a:r>
              <a:rPr lang="en-US" dirty="0" err="1"/>
              <a:t>Modélisation</a:t>
            </a:r>
            <a:endParaRPr lang="en-US" dirty="0"/>
          </a:p>
        </p:txBody>
      </p:sp>
      <p:sp>
        <p:nvSpPr>
          <p:cNvPr id="10" name="ZoneTexte 9">
            <a:extLst>
              <a:ext uri="{FF2B5EF4-FFF2-40B4-BE49-F238E27FC236}">
                <a16:creationId xmlns:a16="http://schemas.microsoft.com/office/drawing/2014/main" id="{BF4CEA2E-D3AE-0D44-A956-8FAC81F05A30}"/>
              </a:ext>
            </a:extLst>
          </p:cNvPr>
          <p:cNvSpPr txBox="1"/>
          <p:nvPr/>
        </p:nvSpPr>
        <p:spPr>
          <a:xfrm>
            <a:off x="6496865" y="4186442"/>
            <a:ext cx="3260799" cy="224676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latin typeface="+mn-lt"/>
              </a:rPr>
              <a:t>Flux à coût minimum</a:t>
            </a:r>
          </a:p>
          <a:p>
            <a:pPr marL="342900" indent="-342900">
              <a:buFont typeface="Arial" panose="020B0604020202020204" pitchFamily="34" charset="0"/>
              <a:buChar char="•"/>
            </a:pPr>
            <a:r>
              <a:rPr lang="fr-FR" sz="2000" dirty="0">
                <a:solidFill>
                  <a:schemeClr val="bg1"/>
                </a:solidFill>
                <a:latin typeface="+mn-lt"/>
              </a:rPr>
              <a:t>Plus court chemin</a:t>
            </a:r>
          </a:p>
          <a:p>
            <a:pPr marL="342900" indent="-342900">
              <a:buFont typeface="Arial" panose="020B0604020202020204" pitchFamily="34" charset="0"/>
              <a:buChar char="•"/>
            </a:pPr>
            <a:r>
              <a:rPr lang="fr-FR" sz="2000" dirty="0">
                <a:solidFill>
                  <a:schemeClr val="bg1"/>
                </a:solidFill>
                <a:latin typeface="+mn-lt"/>
              </a:rPr>
              <a:t>Flux maximal</a:t>
            </a:r>
          </a:p>
          <a:p>
            <a:pPr marL="342900" indent="-342900">
              <a:buFont typeface="Arial" panose="020B0604020202020204" pitchFamily="34" charset="0"/>
              <a:buChar char="•"/>
            </a:pPr>
            <a:r>
              <a:rPr lang="fr-FR" sz="2000" dirty="0">
                <a:solidFill>
                  <a:schemeClr val="accent4"/>
                </a:solidFill>
                <a:latin typeface="+mn-lt"/>
              </a:rPr>
              <a:t>Problèmes d’affectation</a:t>
            </a:r>
          </a:p>
          <a:p>
            <a:pPr marL="342900" indent="-342900">
              <a:buFont typeface="Arial" panose="020B0604020202020204" pitchFamily="34" charset="0"/>
              <a:buChar char="•"/>
            </a:pPr>
            <a:r>
              <a:rPr lang="fr-FR" sz="2000" dirty="0">
                <a:solidFill>
                  <a:schemeClr val="bg1"/>
                </a:solidFill>
                <a:latin typeface="+mn-lt"/>
              </a:rPr>
              <a:t>Créations d’horaires</a:t>
            </a:r>
          </a:p>
          <a:p>
            <a:pPr marL="342900" indent="-342900">
              <a:buFont typeface="Arial" panose="020B0604020202020204" pitchFamily="34" charset="0"/>
              <a:buChar char="•"/>
            </a:pPr>
            <a:endParaRPr lang="fr-FR" sz="2000" dirty="0">
              <a:solidFill>
                <a:schemeClr val="bg1"/>
              </a:solidFill>
              <a:latin typeface="+mn-lt"/>
            </a:endParaRPr>
          </a:p>
          <a:p>
            <a:pPr marL="342900" indent="-342900">
              <a:buFont typeface="Arial" panose="020B0604020202020204" pitchFamily="34" charset="0"/>
              <a:buChar char="•"/>
            </a:pPr>
            <a:endParaRPr lang="fr-FR" sz="2000" dirty="0">
              <a:solidFill>
                <a:schemeClr val="bg1"/>
              </a:solidFill>
              <a:latin typeface="+mn-lt"/>
            </a:endParaRPr>
          </a:p>
        </p:txBody>
      </p:sp>
    </p:spTree>
    <p:extLst>
      <p:ext uri="{BB962C8B-B14F-4D97-AF65-F5344CB8AC3E}">
        <p14:creationId xmlns:p14="http://schemas.microsoft.com/office/powerpoint/2010/main" val="3738055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sz="quarter" idx="11"/>
          </p:nvPr>
        </p:nvSpPr>
        <p:spPr>
          <a:xfrm>
            <a:off x="1144336" y="1249204"/>
            <a:ext cx="10515600" cy="2340045"/>
          </a:xfrm>
        </p:spPr>
        <p:txBody>
          <a:bodyPr/>
          <a:lstStyle/>
          <a:p>
            <a:endParaRPr lang="fr-CA" dirty="0"/>
          </a:p>
          <a:p>
            <a:r>
              <a:rPr lang="fr-CA" dirty="0"/>
              <a:t>Le problème d’affectation peut s’énoncer comme suit :</a:t>
            </a:r>
          </a:p>
          <a:p>
            <a:pPr marL="285750" indent="-285750">
              <a:buFont typeface="Arial" panose="020B0604020202020204" pitchFamily="34" charset="0"/>
              <a:buChar char="•"/>
            </a:pPr>
            <a:r>
              <a:rPr lang="fr-CA" dirty="0"/>
              <a:t>Étant donné </a:t>
            </a:r>
            <a:r>
              <a:rPr lang="fr-CA" b="1" i="1" dirty="0"/>
              <a:t>n</a:t>
            </a:r>
            <a:r>
              <a:rPr lang="fr-CA" dirty="0"/>
              <a:t> candidats pour remplir </a:t>
            </a:r>
            <a:r>
              <a:rPr lang="fr-CA" b="1" i="1" dirty="0"/>
              <a:t>n </a:t>
            </a:r>
            <a:r>
              <a:rPr lang="fr-CA" dirty="0"/>
              <a:t>postes, et des coûts d’affectation des candidats aux postes, déterminer l’affectation de chaque candidat à un et un seul poste pour minimiser le coût total des affectations.</a:t>
            </a:r>
          </a:p>
          <a:p>
            <a:endParaRPr lang="fr-CA" dirty="0"/>
          </a:p>
          <a:p>
            <a:r>
              <a:rPr lang="fr-CA" dirty="0"/>
              <a:t>Soit  </a:t>
            </a:r>
            <a:r>
              <a:rPr lang="fr-CA" b="1" i="1" dirty="0" err="1"/>
              <a:t>c</a:t>
            </a:r>
            <a:r>
              <a:rPr lang="fr-CA" b="1" i="1" baseline="-25000" dirty="0" err="1"/>
              <a:t>ij</a:t>
            </a:r>
            <a:r>
              <a:rPr lang="fr-CA" dirty="0"/>
              <a:t>  le coût d’affecter le candidat </a:t>
            </a:r>
            <a:r>
              <a:rPr lang="fr-CA" b="1" i="1" dirty="0"/>
              <a:t>i </a:t>
            </a:r>
            <a:r>
              <a:rPr lang="fr-CA" dirty="0"/>
              <a:t>au poste </a:t>
            </a:r>
            <a:r>
              <a:rPr lang="fr-CA" b="1" i="1" dirty="0"/>
              <a:t>j</a:t>
            </a:r>
            <a:r>
              <a:rPr lang="fr-CA" dirty="0"/>
              <a:t>.  Les variables de décision </a:t>
            </a:r>
            <a:r>
              <a:rPr lang="fr-CA" b="1" i="1" dirty="0" err="1"/>
              <a:t>x</a:t>
            </a:r>
            <a:r>
              <a:rPr lang="fr-CA" b="1" i="1" baseline="-25000" dirty="0" err="1"/>
              <a:t>ij</a:t>
            </a:r>
            <a:r>
              <a:rPr lang="fr-CA" b="1" i="1" baseline="-25000" dirty="0"/>
              <a:t> </a:t>
            </a:r>
            <a:r>
              <a:rPr lang="fr-CA" dirty="0"/>
              <a:t>sont spécifiées comme suit :</a:t>
            </a:r>
            <a:endParaRPr lang="fr-CA" u="sng" dirty="0"/>
          </a:p>
        </p:txBody>
      </p:sp>
      <p:sp>
        <p:nvSpPr>
          <p:cNvPr id="2" name="Titre 1"/>
          <p:cNvSpPr>
            <a:spLocks noGrp="1"/>
          </p:cNvSpPr>
          <p:nvPr>
            <p:ph type="title"/>
          </p:nvPr>
        </p:nvSpPr>
        <p:spPr/>
        <p:txBody>
          <a:bodyPr/>
          <a:lstStyle/>
          <a:p>
            <a:r>
              <a:rPr lang="fr-CA" sz="2800" dirty="0"/>
              <a:t>Problème d’affectation</a:t>
            </a:r>
            <a:endParaRPr lang="en-US" dirty="0"/>
          </a:p>
        </p:txBody>
      </p:sp>
      <p:sp>
        <p:nvSpPr>
          <p:cNvPr id="3" name="Espace réservé du texte 2">
            <a:extLst>
              <a:ext uri="{FF2B5EF4-FFF2-40B4-BE49-F238E27FC236}">
                <a16:creationId xmlns:a16="http://schemas.microsoft.com/office/drawing/2014/main" id="{F0E4CC28-4EC3-4ADD-A29A-1D045B2ED56B}"/>
              </a:ext>
            </a:extLst>
          </p:cNvPr>
          <p:cNvSpPr>
            <a:spLocks noGrp="1"/>
          </p:cNvSpPr>
          <p:nvPr>
            <p:ph type="body" sz="quarter" idx="12"/>
          </p:nvPr>
        </p:nvSpPr>
        <p:spPr/>
        <p:txBody>
          <a:bodyPr/>
          <a:lstStyle/>
          <a:p>
            <a:endParaRPr lang="fr-FR"/>
          </a:p>
        </p:txBody>
      </p:sp>
      <p:sp>
        <p:nvSpPr>
          <p:cNvPr id="18435"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AC6CE3AA-13A9-40B8-B8E0-1C5836DFA6E0}" type="slidenum">
              <a:rPr lang="fr-FR"/>
              <a:pPr/>
              <a:t>27</a:t>
            </a:fld>
            <a:endParaRPr lang="fr-FR"/>
          </a:p>
        </p:txBody>
      </p:sp>
      <mc:AlternateContent xmlns:mc="http://schemas.openxmlformats.org/markup-compatibility/2006" xmlns:a14="http://schemas.microsoft.com/office/drawing/2010/main">
        <mc:Choice Requires="a14">
          <p:sp>
            <p:nvSpPr>
              <p:cNvPr id="18434" name="Object 10"/>
              <p:cNvSpPr txBox="1"/>
              <p:nvPr/>
            </p:nvSpPr>
            <p:spPr bwMode="auto">
              <a:xfrm>
                <a:off x="4223792" y="4365104"/>
                <a:ext cx="3187700" cy="920750"/>
              </a:xfrm>
              <a:prstGeom prst="rect">
                <a:avLst/>
              </a:prstGeom>
              <a:noFill/>
              <a:extLst>
                <a:ext uri="{909E8E84-426E-40dd-AFC4-6F175D3DCCD1}">
                  <a14:hiddenFill xmlns="">
                    <a:solidFill>
                      <a:srgbClr val="FFFFFF"/>
                    </a:solidFill>
                  </a14:hiddenFill>
                </a:ext>
              </a:extLst>
            </p:spPr>
            <p:txBody>
              <a:bodyPr>
                <a:normAutofit/>
              </a:bodyPr>
              <a:lstStyle/>
              <a:p>
                <a:pPr/>
                <a14:m>
                  <m:oMathPara xmlns:m="http://schemas.openxmlformats.org/officeDocument/2006/math">
                    <m:oMathParaPr>
                      <m:jc m:val="left"/>
                    </m:oMathParaPr>
                    <m:oMath xmlns:m="http://schemas.openxmlformats.org/officeDocument/2006/math">
                      <m:sSub>
                        <m:sSubPr>
                          <m:ctrlPr>
                            <a:rPr lang="fr-FR" sz="1800" i="1" smtClean="0">
                              <a:solidFill>
                                <a:srgbClr val="57565B"/>
                              </a:solidFill>
                              <a:latin typeface="Cambria Math" panose="02040503050406030204" pitchFamily="18" charset="0"/>
                            </a:rPr>
                          </m:ctrlPr>
                        </m:sSubPr>
                        <m:e>
                          <m:r>
                            <a:rPr lang="fr-FR" sz="1800" i="1">
                              <a:solidFill>
                                <a:srgbClr val="57565B"/>
                              </a:solidFill>
                              <a:latin typeface="Cambria Math" panose="02040503050406030204" pitchFamily="18" charset="0"/>
                            </a:rPr>
                            <m:t>𝑥</m:t>
                          </m:r>
                        </m:e>
                        <m:sub>
                          <m:r>
                            <a:rPr lang="fr-FR" sz="1800" i="1">
                              <a:solidFill>
                                <a:srgbClr val="57565B"/>
                              </a:solidFill>
                              <a:latin typeface="Cambria Math" panose="02040503050406030204" pitchFamily="18" charset="0"/>
                            </a:rPr>
                            <m:t>𝑖𝑗</m:t>
                          </m:r>
                        </m:sub>
                      </m:sSub>
                      <m:r>
                        <a:rPr lang="fr-FR" sz="1800" i="1">
                          <a:solidFill>
                            <a:srgbClr val="57565B"/>
                          </a:solidFill>
                          <a:latin typeface="Cambria Math" panose="02040503050406030204" pitchFamily="18" charset="0"/>
                        </a:rPr>
                        <m:t>=</m:t>
                      </m:r>
                      <m:d>
                        <m:dPr>
                          <m:begChr m:val="{"/>
                          <m:endChr m:val=""/>
                          <m:ctrlPr>
                            <a:rPr lang="fr-FR" sz="1800" i="1">
                              <a:solidFill>
                                <a:srgbClr val="57565B"/>
                              </a:solidFill>
                              <a:latin typeface="Cambria Math" panose="02040503050406030204" pitchFamily="18" charset="0"/>
                            </a:rPr>
                          </m:ctrlPr>
                        </m:dPr>
                        <m:e>
                          <m:m>
                            <m:mPr>
                              <m:plcHide m:val="on"/>
                              <m:mcs>
                                <m:mc>
                                  <m:mcPr>
                                    <m:count m:val="2"/>
                                    <m:mcJc m:val="center"/>
                                  </m:mcPr>
                                </m:mc>
                              </m:mcs>
                              <m:ctrlPr>
                                <a:rPr lang="fr-FR" sz="1800" i="1">
                                  <a:solidFill>
                                    <a:srgbClr val="57565B"/>
                                  </a:solidFill>
                                  <a:latin typeface="Cambria Math" panose="02040503050406030204" pitchFamily="18" charset="0"/>
                                </a:rPr>
                              </m:ctrlPr>
                            </m:mPr>
                            <m:mr>
                              <m:e>
                                <m:r>
                                  <a:rPr lang="fr-FR" sz="1800" i="1">
                                    <a:solidFill>
                                      <a:srgbClr val="57565B"/>
                                    </a:solidFill>
                                    <a:latin typeface="Cambria Math" panose="02040503050406030204" pitchFamily="18" charset="0"/>
                                  </a:rPr>
                                  <m:t> 1</m:t>
                                </m:r>
                              </m:e>
                              <m:e>
                                <m:r>
                                  <m:rPr>
                                    <m:nor/>
                                  </m:rPr>
                                  <a:rPr lang="fr-FR" sz="1800" i="0">
                                    <a:solidFill>
                                      <a:srgbClr val="57565B"/>
                                    </a:solidFill>
                                    <a:latin typeface="Cambria Math" panose="02040503050406030204" pitchFamily="18" charset="0"/>
                                  </a:rPr>
                                  <m:t>si</m:t>
                                </m:r>
                                <m:r>
                                  <m:rPr>
                                    <m:nor/>
                                  </m:rPr>
                                  <a:rPr lang="fr-FR" sz="1800" i="0">
                                    <a:solidFill>
                                      <a:srgbClr val="57565B"/>
                                    </a:solidFill>
                                    <a:latin typeface="Cambria Math" panose="02040503050406030204" pitchFamily="18" charset="0"/>
                                  </a:rPr>
                                  <m:t> </m:t>
                                </m:r>
                                <m:r>
                                  <a:rPr lang="fr-FR" sz="1800" i="1">
                                    <a:solidFill>
                                      <a:srgbClr val="57565B"/>
                                    </a:solidFill>
                                    <a:latin typeface="Cambria Math" panose="02040503050406030204" pitchFamily="18" charset="0"/>
                                  </a:rPr>
                                  <m:t>𝑖</m:t>
                                </m:r>
                                <m:r>
                                  <a:rPr lang="fr-FR" sz="1800" i="1">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est</m:t>
                                </m:r>
                                <m:r>
                                  <m:rPr>
                                    <m:nor/>
                                  </m:rPr>
                                  <a:rPr lang="fr-FR" sz="1800" i="0">
                                    <a:solidFill>
                                      <a:srgbClr val="57565B"/>
                                    </a:solidFill>
                                    <a:latin typeface="Cambria Math" panose="02040503050406030204" pitchFamily="18" charset="0"/>
                                  </a:rPr>
                                  <m:t> </m:t>
                                </m:r>
                                <m:r>
                                  <m:rPr>
                                    <m:nor/>
                                  </m:rPr>
                                  <a:rPr lang="fr-FR" sz="1800" i="0">
                                    <a:solidFill>
                                      <a:srgbClr val="57565B"/>
                                    </a:solidFill>
                                    <a:latin typeface="Cambria Math" panose="02040503050406030204" pitchFamily="18" charset="0"/>
                                  </a:rPr>
                                  <m:t>affect</m:t>
                                </m:r>
                                <m:r>
                                  <m:rPr>
                                    <m:nor/>
                                  </m:rPr>
                                  <a:rPr lang="fr-FR" sz="1800" i="0">
                                    <a:solidFill>
                                      <a:srgbClr val="57565B"/>
                                    </a:solidFill>
                                    <a:latin typeface="Cambria Math" panose="02040503050406030204" pitchFamily="18" charset="0"/>
                                  </a:rPr>
                                  <m:t>é à </m:t>
                                </m:r>
                                <m:r>
                                  <a:rPr lang="fr-FR" sz="1800" i="1">
                                    <a:solidFill>
                                      <a:srgbClr val="57565B"/>
                                    </a:solidFill>
                                    <a:latin typeface="Cambria Math" panose="02040503050406030204" pitchFamily="18" charset="0"/>
                                  </a:rPr>
                                  <m:t>𝑗</m:t>
                                </m:r>
                              </m:e>
                            </m:mr>
                            <m:mr>
                              <m:e>
                                <m:r>
                                  <a:rPr lang="fr-FR" sz="1800" i="1">
                                    <a:solidFill>
                                      <a:srgbClr val="57565B"/>
                                    </a:solidFill>
                                    <a:latin typeface="Cambria Math" panose="02040503050406030204" pitchFamily="18" charset="0"/>
                                  </a:rPr>
                                  <m:t> 0</m:t>
                                </m:r>
                              </m:e>
                              <m:e>
                                <m:r>
                                  <m:rPr>
                                    <m:nor/>
                                  </m:rPr>
                                  <a:rPr lang="fr-FR" sz="1800" i="0">
                                    <a:solidFill>
                                      <a:srgbClr val="57565B"/>
                                    </a:solidFill>
                                    <a:latin typeface="Cambria Math" panose="02040503050406030204" pitchFamily="18" charset="0"/>
                                  </a:rPr>
                                  <m:t>autrement</m:t>
                                </m:r>
                              </m:e>
                            </m:mr>
                          </m:m>
                        </m:e>
                      </m:d>
                    </m:oMath>
                  </m:oMathPara>
                </a14:m>
                <a:endParaRPr lang="fr-FR" sz="1800" dirty="0">
                  <a:solidFill>
                    <a:srgbClr val="57565B"/>
                  </a:solidFill>
                </a:endParaRPr>
              </a:p>
            </p:txBody>
          </p:sp>
        </mc:Choice>
        <mc:Fallback xmlns="">
          <p:sp>
            <p:nvSpPr>
              <p:cNvPr id="18434" name="Object 10"/>
              <p:cNvSpPr txBox="1">
                <a:spLocks noRot="1" noChangeAspect="1" noMove="1" noResize="1" noEditPoints="1" noAdjustHandles="1" noChangeArrowheads="1" noChangeShapeType="1" noTextEdit="1"/>
              </p:cNvSpPr>
              <p:nvPr/>
            </p:nvSpPr>
            <p:spPr bwMode="auto">
              <a:xfrm>
                <a:off x="4223792" y="4365104"/>
                <a:ext cx="3187700" cy="920750"/>
              </a:xfrm>
              <a:prstGeom prst="rect">
                <a:avLst/>
              </a:prstGeom>
              <a:blipFill>
                <a:blip r:embed="rId2"/>
                <a:stretch>
                  <a:fillRect/>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sz="quarter" idx="11"/>
          </p:nvPr>
        </p:nvSpPr>
        <p:spPr/>
        <p:txBody>
          <a:bodyPr/>
          <a:lstStyle/>
          <a:p>
            <a:pPr algn="just"/>
            <a:r>
              <a:rPr lang="fr-CA" dirty="0"/>
              <a:t>Formulons le problème pour trouver l’affectation des candidats aux postes minimisant le coût total.</a:t>
            </a:r>
          </a:p>
          <a:p>
            <a:pPr algn="just"/>
            <a:endParaRPr lang="fr-CA" dirty="0"/>
          </a:p>
          <a:p>
            <a:pPr algn="just"/>
            <a:endParaRPr lang="fr-CA" dirty="0"/>
          </a:p>
          <a:p>
            <a:pPr algn="just"/>
            <a:endParaRPr lang="fr-CA" dirty="0"/>
          </a:p>
          <a:p>
            <a:pPr algn="just"/>
            <a:endParaRPr lang="fr-CA" dirty="0"/>
          </a:p>
          <a:p>
            <a:pPr algn="just"/>
            <a:endParaRPr lang="fr-CA" dirty="0"/>
          </a:p>
          <a:p>
            <a:pPr algn="just"/>
            <a:endParaRPr lang="fr-CA" dirty="0"/>
          </a:p>
          <a:p>
            <a:pPr algn="just"/>
            <a:endParaRPr lang="fr-CA" dirty="0"/>
          </a:p>
          <a:p>
            <a:pPr algn="l"/>
            <a:endParaRPr lang="fr-CA" dirty="0"/>
          </a:p>
        </p:txBody>
      </p:sp>
      <p:sp>
        <p:nvSpPr>
          <p:cNvPr id="2" name="Titre 1"/>
          <p:cNvSpPr>
            <a:spLocks noGrp="1"/>
          </p:cNvSpPr>
          <p:nvPr>
            <p:ph type="title"/>
          </p:nvPr>
        </p:nvSpPr>
        <p:spPr/>
        <p:txBody>
          <a:bodyPr/>
          <a:lstStyle/>
          <a:p>
            <a:r>
              <a:rPr lang="en-US" dirty="0" err="1"/>
              <a:t>Modèle</a:t>
            </a:r>
            <a:r>
              <a:rPr lang="en-US" dirty="0"/>
              <a:t> pour le AP</a:t>
            </a:r>
          </a:p>
        </p:txBody>
      </p:sp>
      <p:sp>
        <p:nvSpPr>
          <p:cNvPr id="3" name="Espace réservé du texte 2">
            <a:extLst>
              <a:ext uri="{FF2B5EF4-FFF2-40B4-BE49-F238E27FC236}">
                <a16:creationId xmlns:a16="http://schemas.microsoft.com/office/drawing/2014/main" id="{06FB3289-A4B7-48A0-AACA-153307F9788A}"/>
              </a:ext>
            </a:extLst>
          </p:cNvPr>
          <p:cNvSpPr>
            <a:spLocks noGrp="1"/>
          </p:cNvSpPr>
          <p:nvPr>
            <p:ph type="body" sz="quarter" idx="12"/>
          </p:nvPr>
        </p:nvSpPr>
        <p:spPr/>
        <p:txBody>
          <a:bodyPr/>
          <a:lstStyle/>
          <a:p>
            <a:endParaRPr lang="fr-FR"/>
          </a:p>
        </p:txBody>
      </p:sp>
      <p:sp>
        <p:nvSpPr>
          <p:cNvPr id="19459"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921CB544-EFED-4F3E-9B41-965C1A3A45C5}" type="slidenum">
              <a:rPr lang="fr-FR"/>
              <a:pPr/>
              <a:t>28</a:t>
            </a:fld>
            <a:endParaRPr lang="fr-FR"/>
          </a:p>
        </p:txBody>
      </p:sp>
      <p:sp>
        <p:nvSpPr>
          <p:cNvPr id="7" name="ZoneTexte 6">
            <a:extLst>
              <a:ext uri="{FF2B5EF4-FFF2-40B4-BE49-F238E27FC236}">
                <a16:creationId xmlns:a16="http://schemas.microsoft.com/office/drawing/2014/main" id="{ED8E8893-3475-46A2-BB15-87D87756124A}"/>
              </a:ext>
            </a:extLst>
          </p:cNvPr>
          <p:cNvSpPr txBox="1"/>
          <p:nvPr/>
        </p:nvSpPr>
        <p:spPr>
          <a:xfrm>
            <a:off x="2999656" y="1799735"/>
            <a:ext cx="2800684" cy="129257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9" tIns="91399" rIns="91399" bIns="91399" rtlCol="0">
            <a:spAutoFit/>
          </a:bodyPr>
          <a:lstStyle/>
          <a:p>
            <a:pPr lvl="1"/>
            <a:r>
              <a:rPr lang="fr-FR" sz="1800" dirty="0">
                <a:solidFill>
                  <a:srgbClr val="57565B"/>
                </a:solidFill>
                <a:latin typeface="Cambria Math" panose="02040503050406030204" pitchFamily="18" charset="0"/>
                <a:ea typeface="Cambria Math" panose="02040503050406030204" pitchFamily="18" charset="0"/>
              </a:rPr>
              <a:t>(AP) : 	min</a:t>
            </a:r>
          </a:p>
          <a:p>
            <a:pPr lvl="1"/>
            <a:r>
              <a:rPr lang="fr-FR" sz="1800" dirty="0">
                <a:solidFill>
                  <a:srgbClr val="57565B"/>
                </a:solidFill>
                <a:latin typeface="Cambria Math" panose="02040503050406030204" pitchFamily="18" charset="0"/>
                <a:ea typeface="Cambria Math" panose="02040503050406030204" pitchFamily="18" charset="0"/>
              </a:rPr>
              <a:t>	</a:t>
            </a:r>
          </a:p>
          <a:p>
            <a:pPr lvl="1"/>
            <a:endParaRPr lang="fr-FR" sz="1800" dirty="0">
              <a:solidFill>
                <a:srgbClr val="57565B"/>
              </a:solidFill>
              <a:latin typeface="Cambria Math" panose="02040503050406030204" pitchFamily="18" charset="0"/>
              <a:ea typeface="Cambria Math" panose="02040503050406030204" pitchFamily="18" charset="0"/>
            </a:endParaRPr>
          </a:p>
          <a:p>
            <a:pPr lvl="1"/>
            <a:r>
              <a:rPr lang="fr-FR" sz="1800" dirty="0">
                <a:solidFill>
                  <a:srgbClr val="57565B"/>
                </a:solidFill>
                <a:latin typeface="Cambria Math" panose="02040503050406030204" pitchFamily="18" charset="0"/>
                <a:ea typeface="Cambria Math" panose="02040503050406030204" pitchFamily="18" charset="0"/>
              </a:rPr>
              <a:t>		Sujet à :</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0FD3378-163C-4A11-9438-E79F471A10FC}"/>
                  </a:ext>
                </a:extLst>
              </p:cNvPr>
              <p:cNvSpPr txBox="1"/>
              <p:nvPr/>
            </p:nvSpPr>
            <p:spPr>
              <a:xfrm>
                <a:off x="4727848" y="1695430"/>
                <a:ext cx="3024336" cy="106574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=1</m:t>
                          </m:r>
                        </m:sub>
                        <m:sup>
                          <m:r>
                            <a:rPr lang="en-US" sz="1800" b="0" i="1" smtClean="0">
                              <a:solidFill>
                                <a:srgbClr val="57565B"/>
                              </a:solidFill>
                              <a:latin typeface="Cambria Math" panose="02040503050406030204" pitchFamily="18" charset="0"/>
                              <a:ea typeface="Cambria Math" panose="02040503050406030204" pitchFamily="18" charset="0"/>
                            </a:rPr>
                            <m:t>𝑚</m:t>
                          </m:r>
                        </m:sup>
                        <m:e>
                          <m:nary>
                            <m:naryPr>
                              <m:chr m:val="∑"/>
                              <m:ctrlPr>
                                <a:rPr lang="fr-FR" sz="1800" i="1">
                                  <a:solidFill>
                                    <a:srgbClr val="57565B"/>
                                  </a:solidFill>
                                  <a:latin typeface="Cambria Math" panose="02040503050406030204" pitchFamily="18" charset="0"/>
                                  <a:ea typeface="Cambria Math" panose="02040503050406030204" pitchFamily="18" charset="0"/>
                                </a:rPr>
                              </m:ctrlPr>
                            </m:naryPr>
                            <m:sub>
                              <m:r>
                                <a:rPr lang="en-US" sz="1800" b="0" i="1" smtClean="0">
                                  <a:solidFill>
                                    <a:srgbClr val="57565B"/>
                                  </a:solidFill>
                                  <a:latin typeface="Cambria Math" panose="02040503050406030204" pitchFamily="18" charset="0"/>
                                  <a:ea typeface="Cambria Math" panose="02040503050406030204" pitchFamily="18" charset="0"/>
                                </a:rPr>
                                <m:t>𝑗</m:t>
                              </m:r>
                              <m:r>
                                <a:rPr lang="en-US" sz="1800" b="0" i="1" smtClean="0">
                                  <a:solidFill>
                                    <a:srgbClr val="57565B"/>
                                  </a:solidFill>
                                  <a:latin typeface="Cambria Math" panose="02040503050406030204" pitchFamily="18" charset="0"/>
                                  <a:ea typeface="Cambria Math" panose="02040503050406030204" pitchFamily="18" charset="0"/>
                                </a:rPr>
                                <m:t>=1</m:t>
                              </m:r>
                            </m:sub>
                            <m:sup>
                              <m:r>
                                <a:rPr lang="en-US" sz="1800" b="0" i="1" smtClean="0">
                                  <a:solidFill>
                                    <a:srgbClr val="57565B"/>
                                  </a:solidFill>
                                  <a:latin typeface="Cambria Math" panose="02040503050406030204" pitchFamily="18" charset="0"/>
                                  <a:ea typeface="Cambria Math" panose="02040503050406030204" pitchFamily="18" charset="0"/>
                                </a:rPr>
                                <m:t>𝑛</m:t>
                              </m:r>
                            </m:sup>
                            <m:e>
                              <m:sSub>
                                <m:sSubPr>
                                  <m:ctrlPr>
                                    <a:rPr lang="en-US" sz="1800" i="1">
                                      <a:solidFill>
                                        <a:srgbClr val="57565B"/>
                                      </a:solidFill>
                                      <a:latin typeface="Cambria Math" panose="02040503050406030204" pitchFamily="18" charset="0"/>
                                      <a:ea typeface="Cambria Math" panose="02040503050406030204" pitchFamily="18" charset="0"/>
                                    </a:rPr>
                                  </m:ctrlPr>
                                </m:sSubPr>
                                <m:e>
                                  <m:r>
                                    <a:rPr lang="en-US" sz="1800" i="1">
                                      <a:solidFill>
                                        <a:srgbClr val="57565B"/>
                                      </a:solidFill>
                                      <a:latin typeface="Cambria Math" panose="02040503050406030204" pitchFamily="18" charset="0"/>
                                      <a:ea typeface="Cambria Math" panose="02040503050406030204" pitchFamily="18" charset="0"/>
                                    </a:rPr>
                                    <m:t>𝑐</m:t>
                                  </m:r>
                                </m:e>
                                <m:sub>
                                  <m:r>
                                    <a:rPr lang="en-US" sz="1800" i="1">
                                      <a:solidFill>
                                        <a:srgbClr val="57565B"/>
                                      </a:solidFill>
                                      <a:latin typeface="Cambria Math" panose="02040503050406030204" pitchFamily="18" charset="0"/>
                                      <a:ea typeface="Cambria Math" panose="02040503050406030204" pitchFamily="18" charset="0"/>
                                    </a:rPr>
                                    <m:t>𝑖𝑗</m:t>
                                  </m:r>
                                </m:sub>
                              </m:sSub>
                              <m:sSub>
                                <m:sSubPr>
                                  <m:ctrlPr>
                                    <a:rPr lang="en-US" sz="1800" i="1">
                                      <a:solidFill>
                                        <a:srgbClr val="57565B"/>
                                      </a:solidFill>
                                      <a:latin typeface="Cambria Math" panose="02040503050406030204" pitchFamily="18" charset="0"/>
                                      <a:ea typeface="Cambria Math" panose="02040503050406030204" pitchFamily="18" charset="0"/>
                                    </a:rPr>
                                  </m:ctrlPr>
                                </m:sSubPr>
                                <m:e>
                                  <m:r>
                                    <a:rPr lang="en-US" sz="1800" i="1">
                                      <a:solidFill>
                                        <a:srgbClr val="57565B"/>
                                      </a:solidFill>
                                      <a:latin typeface="Cambria Math" panose="02040503050406030204" pitchFamily="18" charset="0"/>
                                      <a:ea typeface="Cambria Math" panose="02040503050406030204" pitchFamily="18" charset="0"/>
                                    </a:rPr>
                                    <m:t>𝑥</m:t>
                                  </m:r>
                                </m:e>
                                <m:sub>
                                  <m:r>
                                    <a:rPr lang="en-US" sz="1800" i="1">
                                      <a:solidFill>
                                        <a:srgbClr val="57565B"/>
                                      </a:solidFill>
                                      <a:latin typeface="Cambria Math" panose="02040503050406030204" pitchFamily="18" charset="0"/>
                                      <a:ea typeface="Cambria Math" panose="02040503050406030204" pitchFamily="18" charset="0"/>
                                    </a:rPr>
                                    <m:t>𝑖𝑗</m:t>
                                  </m:r>
                                </m:sub>
                              </m:sSub>
                            </m:e>
                          </m:nary>
                          <m:r>
                            <m:rPr>
                              <m:nor/>
                            </m:rPr>
                            <a:rPr lang="fr-FR" sz="1800" dirty="0">
                              <a:solidFill>
                                <a:srgbClr val="57565B"/>
                              </a:solidFill>
                              <a:latin typeface="Cambria Math" panose="02040503050406030204" pitchFamily="18" charset="0"/>
                              <a:ea typeface="Cambria Math" panose="02040503050406030204" pitchFamily="18" charset="0"/>
                            </a:rPr>
                            <m:t> </m:t>
                          </m:r>
                        </m:e>
                      </m:nary>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8" name="ZoneTexte 7">
                <a:extLst>
                  <a:ext uri="{FF2B5EF4-FFF2-40B4-BE49-F238E27FC236}">
                    <a16:creationId xmlns:a16="http://schemas.microsoft.com/office/drawing/2014/main" id="{30FD3378-163C-4A11-9438-E79F471A10FC}"/>
                  </a:ext>
                </a:extLst>
              </p:cNvPr>
              <p:cNvSpPr txBox="1">
                <a:spLocks noRot="1" noChangeAspect="1" noMove="1" noResize="1" noEditPoints="1" noAdjustHandles="1" noChangeArrowheads="1" noChangeShapeType="1" noTextEdit="1"/>
              </p:cNvSpPr>
              <p:nvPr/>
            </p:nvSpPr>
            <p:spPr>
              <a:xfrm>
                <a:off x="4727848" y="1695430"/>
                <a:ext cx="3024336" cy="1065741"/>
              </a:xfrm>
              <a:prstGeom prst="rect">
                <a:avLst/>
              </a:prstGeom>
              <a:blipFill>
                <a:blip r:embed="rId2"/>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B9E5AA06-4C3B-4770-9710-25E0415DE896}"/>
                  </a:ext>
                </a:extLst>
              </p:cNvPr>
              <p:cNvSpPr txBox="1"/>
              <p:nvPr/>
            </p:nvSpPr>
            <p:spPr>
              <a:xfrm>
                <a:off x="5001396" y="3105874"/>
                <a:ext cx="3024336" cy="106452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r>
                            <m:rPr>
                              <m:brk m:alnAt="23"/>
                            </m:rPr>
                            <a:rPr lang="en-US" sz="1800" b="0" i="1" smtClean="0">
                              <a:solidFill>
                                <a:srgbClr val="57565B"/>
                              </a:solidFill>
                              <a:latin typeface="Cambria Math" panose="02040503050406030204" pitchFamily="18" charset="0"/>
                              <a:ea typeface="Cambria Math" panose="02040503050406030204" pitchFamily="18" charset="0"/>
                            </a:rPr>
                            <m:t>𝑗</m:t>
                          </m:r>
                          <m:r>
                            <a:rPr lang="en-US" sz="1800" b="0" i="1" smtClean="0">
                              <a:solidFill>
                                <a:srgbClr val="57565B"/>
                              </a:solidFill>
                              <a:latin typeface="Cambria Math" panose="02040503050406030204" pitchFamily="18" charset="0"/>
                              <a:ea typeface="Cambria Math" panose="02040503050406030204" pitchFamily="18" charset="0"/>
                            </a:rPr>
                            <m:t>=1</m:t>
                          </m:r>
                        </m:sub>
                        <m:sup>
                          <m:r>
                            <a:rPr lang="en-US" sz="1800" b="0" i="1" smtClean="0">
                              <a:solidFill>
                                <a:srgbClr val="57565B"/>
                              </a:solidFill>
                              <a:latin typeface="Cambria Math" panose="02040503050406030204" pitchFamily="18" charset="0"/>
                              <a:ea typeface="Cambria Math" panose="02040503050406030204" pitchFamily="18" charset="0"/>
                            </a:rPr>
                            <m:t>𝑛</m:t>
                          </m:r>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=1,  1≤</m:t>
                      </m:r>
                      <m: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𝑛</m:t>
                      </m:r>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0" name="ZoneTexte 9">
                <a:extLst>
                  <a:ext uri="{FF2B5EF4-FFF2-40B4-BE49-F238E27FC236}">
                    <a16:creationId xmlns:a16="http://schemas.microsoft.com/office/drawing/2014/main" id="{B9E5AA06-4C3B-4770-9710-25E0415DE896}"/>
                  </a:ext>
                </a:extLst>
              </p:cNvPr>
              <p:cNvSpPr txBox="1">
                <a:spLocks noRot="1" noChangeAspect="1" noMove="1" noResize="1" noEditPoints="1" noAdjustHandles="1" noChangeArrowheads="1" noChangeShapeType="1" noTextEdit="1"/>
              </p:cNvSpPr>
              <p:nvPr/>
            </p:nvSpPr>
            <p:spPr>
              <a:xfrm>
                <a:off x="5001396" y="3105874"/>
                <a:ext cx="3024336" cy="1064522"/>
              </a:xfrm>
              <a:prstGeom prst="rect">
                <a:avLst/>
              </a:prstGeom>
              <a:blipFill>
                <a:blip r:embed="rId3"/>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4C445457-B127-486C-A022-DBFEFBF5312D}"/>
                  </a:ext>
                </a:extLst>
              </p:cNvPr>
              <p:cNvSpPr txBox="1"/>
              <p:nvPr/>
            </p:nvSpPr>
            <p:spPr>
              <a:xfrm>
                <a:off x="4943872" y="4048616"/>
                <a:ext cx="3024336" cy="103323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r>
                            <m:rPr>
                              <m:brk m:alnAt="23"/>
                            </m:rP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=1</m:t>
                          </m:r>
                        </m:sub>
                        <m:sup>
                          <m:r>
                            <a:rPr lang="en-US" sz="1800" b="0" i="1" smtClean="0">
                              <a:solidFill>
                                <a:srgbClr val="57565B"/>
                              </a:solidFill>
                              <a:latin typeface="Cambria Math" panose="02040503050406030204" pitchFamily="18" charset="0"/>
                              <a:ea typeface="Cambria Math" panose="02040503050406030204" pitchFamily="18" charset="0"/>
                            </a:rPr>
                            <m:t>𝑛</m:t>
                          </m:r>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=1,  1≤</m:t>
                      </m:r>
                      <m:r>
                        <a:rPr lang="en-US" sz="1800" b="0" i="1" smtClean="0">
                          <a:solidFill>
                            <a:srgbClr val="57565B"/>
                          </a:solidFill>
                          <a:latin typeface="Cambria Math" panose="02040503050406030204" pitchFamily="18" charset="0"/>
                          <a:ea typeface="Cambria Math" panose="02040503050406030204" pitchFamily="18" charset="0"/>
                        </a:rPr>
                        <m:t>𝑗</m:t>
                      </m:r>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𝑛</m:t>
                      </m:r>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1" name="ZoneTexte 10">
                <a:extLst>
                  <a:ext uri="{FF2B5EF4-FFF2-40B4-BE49-F238E27FC236}">
                    <a16:creationId xmlns:a16="http://schemas.microsoft.com/office/drawing/2014/main" id="{4C445457-B127-486C-A022-DBFEFBF5312D}"/>
                  </a:ext>
                </a:extLst>
              </p:cNvPr>
              <p:cNvSpPr txBox="1">
                <a:spLocks noRot="1" noChangeAspect="1" noMove="1" noResize="1" noEditPoints="1" noAdjustHandles="1" noChangeArrowheads="1" noChangeShapeType="1" noTextEdit="1"/>
              </p:cNvSpPr>
              <p:nvPr/>
            </p:nvSpPr>
            <p:spPr>
              <a:xfrm>
                <a:off x="4943872" y="4048616"/>
                <a:ext cx="3024336" cy="1033232"/>
              </a:xfrm>
              <a:prstGeom prst="rect">
                <a:avLst/>
              </a:prstGeom>
              <a:blipFill>
                <a:blip r:embed="rId4"/>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5F8DB13B-5A1F-4C48-ADF6-D039BDB24A6A}"/>
                  </a:ext>
                </a:extLst>
              </p:cNvPr>
              <p:cNvSpPr txBox="1"/>
              <p:nvPr/>
            </p:nvSpPr>
            <p:spPr>
              <a:xfrm>
                <a:off x="5159896" y="5076025"/>
                <a:ext cx="3744416" cy="57631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solidFill>
                                <a:srgbClr val="57565B"/>
                              </a:solidFill>
                              <a:latin typeface="Cambria Math" panose="02040503050406030204" pitchFamily="18" charset="0"/>
                            </a:rPr>
                          </m:ctrlPr>
                        </m:sSubPr>
                        <m:e>
                          <m:r>
                            <a:rPr lang="en-US" sz="1800" i="1">
                              <a:solidFill>
                                <a:srgbClr val="57565B"/>
                              </a:solidFill>
                              <a:latin typeface="Cambria Math" panose="02040503050406030204" pitchFamily="18" charset="0"/>
                            </a:rPr>
                            <m:t>𝑥</m:t>
                          </m:r>
                        </m:e>
                        <m:sub>
                          <m:r>
                            <a:rPr lang="en-US" sz="1800" i="1">
                              <a:solidFill>
                                <a:srgbClr val="57565B"/>
                              </a:solidFill>
                              <a:latin typeface="Cambria Math" panose="02040503050406030204" pitchFamily="18" charset="0"/>
                            </a:rPr>
                            <m:t>𝑖𝑗</m:t>
                          </m:r>
                        </m:sub>
                      </m:sSub>
                      <m:r>
                        <a:rPr lang="en-US" sz="1800" i="1">
                          <a:solidFill>
                            <a:srgbClr val="57565B"/>
                          </a:solidFill>
                          <a:latin typeface="Cambria Math" panose="02040503050406030204" pitchFamily="18" charset="0"/>
                        </a:rPr>
                        <m:t>=0 </m:t>
                      </m:r>
                      <m:r>
                        <a:rPr lang="en-US" sz="1800" i="1">
                          <a:solidFill>
                            <a:srgbClr val="57565B"/>
                          </a:solidFill>
                          <a:latin typeface="Cambria Math" panose="02040503050406030204" pitchFamily="18" charset="0"/>
                        </a:rPr>
                        <m:t>𝑜𝑢</m:t>
                      </m:r>
                      <m:r>
                        <a:rPr lang="en-US" sz="1800" i="1">
                          <a:solidFill>
                            <a:srgbClr val="57565B"/>
                          </a:solidFill>
                          <a:latin typeface="Cambria Math" panose="02040503050406030204" pitchFamily="18" charset="0"/>
                        </a:rPr>
                        <m:t> 1,  1≤</m:t>
                      </m:r>
                      <m: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𝑛</m:t>
                      </m:r>
                      <m:r>
                        <a:rPr lang="en-US" sz="1800" b="0" i="1" smtClean="0">
                          <a:solidFill>
                            <a:srgbClr val="57565B"/>
                          </a:solidFill>
                          <a:latin typeface="Cambria Math" panose="02040503050406030204" pitchFamily="18" charset="0"/>
                          <a:ea typeface="Cambria Math" panose="02040503050406030204" pitchFamily="18" charset="0"/>
                        </a:rPr>
                        <m:t>,1≤</m:t>
                      </m:r>
                      <m:r>
                        <a:rPr lang="en-US" sz="1800" b="0" i="1" smtClean="0">
                          <a:solidFill>
                            <a:srgbClr val="57565B"/>
                          </a:solidFill>
                          <a:latin typeface="Cambria Math" panose="02040503050406030204" pitchFamily="18" charset="0"/>
                          <a:ea typeface="Cambria Math" panose="02040503050406030204" pitchFamily="18" charset="0"/>
                        </a:rPr>
                        <m:t>𝑗</m:t>
                      </m:r>
                      <m:r>
                        <a:rPr lang="en-US" sz="1800" i="1">
                          <a:solidFill>
                            <a:srgbClr val="57565B"/>
                          </a:solidFill>
                          <a:latin typeface="Cambria Math" panose="02040503050406030204" pitchFamily="18" charset="0"/>
                          <a:ea typeface="Cambria Math" panose="02040503050406030204" pitchFamily="18" charset="0"/>
                        </a:rPr>
                        <m:t>≤</m:t>
                      </m:r>
                      <m:r>
                        <a:rPr lang="en-US" sz="1800" i="1">
                          <a:solidFill>
                            <a:srgbClr val="57565B"/>
                          </a:solidFill>
                          <a:latin typeface="Cambria Math" panose="02040503050406030204" pitchFamily="18" charset="0"/>
                          <a:ea typeface="Cambria Math" panose="02040503050406030204" pitchFamily="18" charset="0"/>
                        </a:rPr>
                        <m:t>𝑛</m:t>
                      </m:r>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2" name="ZoneTexte 11">
                <a:extLst>
                  <a:ext uri="{FF2B5EF4-FFF2-40B4-BE49-F238E27FC236}">
                    <a16:creationId xmlns:a16="http://schemas.microsoft.com/office/drawing/2014/main" id="{5F8DB13B-5A1F-4C48-ADF6-D039BDB24A6A}"/>
                  </a:ext>
                </a:extLst>
              </p:cNvPr>
              <p:cNvSpPr txBox="1">
                <a:spLocks noRot="1" noChangeAspect="1" noMove="1" noResize="1" noEditPoints="1" noAdjustHandles="1" noChangeArrowheads="1" noChangeShapeType="1" noTextEdit="1"/>
              </p:cNvSpPr>
              <p:nvPr/>
            </p:nvSpPr>
            <p:spPr>
              <a:xfrm>
                <a:off x="5159896" y="5076025"/>
                <a:ext cx="3744416" cy="576312"/>
              </a:xfrm>
              <a:prstGeom prst="rect">
                <a:avLst/>
              </a:prstGeom>
              <a:blipFill>
                <a:blip r:embed="rId5"/>
                <a:stretch>
                  <a:fillRect l="-488" t="-1064" r="-3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type="body" sz="quarter" idx="11"/>
          </p:nvPr>
        </p:nvSpPr>
        <p:spPr>
          <a:xfrm>
            <a:off x="1144336" y="1267983"/>
            <a:ext cx="10515600" cy="461582"/>
          </a:xfrm>
        </p:spPr>
        <p:txBody>
          <a:bodyPr/>
          <a:lstStyle/>
          <a:p>
            <a:pPr algn="just"/>
            <a:r>
              <a:rPr lang="fr-CA" dirty="0" err="1"/>
              <a:t>Machineco</a:t>
            </a:r>
            <a:r>
              <a:rPr lang="fr-CA" dirty="0"/>
              <a:t> possède 4 machines et 4 tâches doivent être accomplies.  Chaque machine doit être assignée à accomplir une seule tâche.  Le temps requis de démarrage de chaque machine pour accomplir chaque tâche est donné dans la table ci-dessous.  </a:t>
            </a:r>
            <a:r>
              <a:rPr lang="fr-CA" dirty="0" err="1"/>
              <a:t>Machineco</a:t>
            </a:r>
            <a:r>
              <a:rPr lang="fr-CA" dirty="0"/>
              <a:t> veut minimiser le temps total de « </a:t>
            </a:r>
            <a:r>
              <a:rPr lang="fr-CA" i="1" dirty="0"/>
              <a:t>setup</a:t>
            </a:r>
            <a:r>
              <a:rPr lang="fr-CA" dirty="0"/>
              <a:t> » nécessaire pour accomplir les 4 tâches.  Formuler un problème de PL pour résoudre ce problème.</a:t>
            </a:r>
          </a:p>
          <a:p>
            <a:pPr algn="l"/>
            <a:endParaRPr lang="fr-CA" dirty="0"/>
          </a:p>
          <a:p>
            <a:pPr algn="l"/>
            <a:endParaRPr lang="fr-CA" dirty="0"/>
          </a:p>
        </p:txBody>
      </p:sp>
      <p:sp>
        <p:nvSpPr>
          <p:cNvPr id="54275" name="Rectangle 2"/>
          <p:cNvSpPr>
            <a:spLocks noGrp="1" noChangeArrowheads="1"/>
          </p:cNvSpPr>
          <p:nvPr>
            <p:ph type="title"/>
          </p:nvPr>
        </p:nvSpPr>
        <p:spPr/>
        <p:txBody>
          <a:bodyPr/>
          <a:lstStyle/>
          <a:p>
            <a:pPr algn="l"/>
            <a:r>
              <a:rPr lang="fr-CA" dirty="0"/>
              <a:t>Exemple AP</a:t>
            </a:r>
          </a:p>
        </p:txBody>
      </p:sp>
      <p:sp>
        <p:nvSpPr>
          <p:cNvPr id="2" name="Espace réservé du texte 1">
            <a:extLst>
              <a:ext uri="{FF2B5EF4-FFF2-40B4-BE49-F238E27FC236}">
                <a16:creationId xmlns:a16="http://schemas.microsoft.com/office/drawing/2014/main" id="{E539604D-F1E9-4378-B2DD-4D932F6D900A}"/>
              </a:ext>
            </a:extLst>
          </p:cNvPr>
          <p:cNvSpPr>
            <a:spLocks noGrp="1"/>
          </p:cNvSpPr>
          <p:nvPr>
            <p:ph type="body" sz="quarter" idx="12"/>
          </p:nvPr>
        </p:nvSpPr>
        <p:spPr/>
        <p:txBody>
          <a:bodyPr/>
          <a:lstStyle/>
          <a:p>
            <a:endParaRPr lang="fr-FR"/>
          </a:p>
        </p:txBody>
      </p:sp>
      <p:sp>
        <p:nvSpPr>
          <p:cNvPr id="54274"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C08C75E1-DEB8-4054-9DE0-21A0F332C746}" type="slidenum">
              <a:rPr lang="fr-FR"/>
              <a:pPr/>
              <a:t>29</a:t>
            </a:fld>
            <a:endParaRPr lang="fr-FR"/>
          </a:p>
        </p:txBody>
      </p:sp>
      <p:grpSp>
        <p:nvGrpSpPr>
          <p:cNvPr id="5" name="Group 3"/>
          <p:cNvGrpSpPr>
            <a:grpSpLocks/>
          </p:cNvGrpSpPr>
          <p:nvPr/>
        </p:nvGrpSpPr>
        <p:grpSpPr bwMode="auto">
          <a:xfrm>
            <a:off x="3071664" y="2924944"/>
            <a:ext cx="6263632" cy="2757841"/>
            <a:chOff x="731" y="968"/>
            <a:chExt cx="4169" cy="1925"/>
          </a:xfrm>
        </p:grpSpPr>
        <p:graphicFrame>
          <p:nvGraphicFramePr>
            <p:cNvPr id="6" name="Object 4"/>
            <p:cNvGraphicFramePr>
              <a:graphicFrameLocks noChangeAspect="1"/>
            </p:cNvGraphicFramePr>
            <p:nvPr>
              <p:extLst>
                <p:ext uri="{D42A27DB-BD31-4B8C-83A1-F6EECF244321}">
                  <p14:modId xmlns:p14="http://schemas.microsoft.com/office/powerpoint/2010/main" val="3885736744"/>
                </p:ext>
              </p:extLst>
            </p:nvPr>
          </p:nvGraphicFramePr>
          <p:xfrm>
            <a:off x="731" y="968"/>
            <a:ext cx="4169" cy="1925"/>
          </p:xfrm>
          <a:graphic>
            <a:graphicData uri="http://schemas.openxmlformats.org/presentationml/2006/ole">
              <mc:AlternateContent xmlns:mc="http://schemas.openxmlformats.org/markup-compatibility/2006">
                <mc:Choice xmlns:v="urn:schemas-microsoft-com:vml" Requires="v">
                  <p:oleObj spid="_x0000_s1070" name="Equation" r:id="rId3" imgW="4102100" imgH="1892300" progId="Equation.3">
                    <p:embed/>
                  </p:oleObj>
                </mc:Choice>
                <mc:Fallback>
                  <p:oleObj name="Equation" r:id="rId3" imgW="4102100" imgH="1892300" progId="Equation.3">
                    <p:embed/>
                    <p:pic>
                      <p:nvPicPr>
                        <p:cNvPr id="0" name=""/>
                        <p:cNvPicPr>
                          <a:picLocks noChangeAspect="1" noChangeArrowheads="1"/>
                        </p:cNvPicPr>
                        <p:nvPr/>
                      </p:nvPicPr>
                      <p:blipFill>
                        <a:blip r:embed="rId4"/>
                        <a:srcRect/>
                        <a:stretch>
                          <a:fillRect/>
                        </a:stretch>
                      </p:blipFill>
                      <p:spPr bwMode="auto">
                        <a:xfrm>
                          <a:off x="731" y="968"/>
                          <a:ext cx="4169" cy="1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Line 5"/>
            <p:cNvSpPr>
              <a:spLocks noChangeShapeType="1"/>
            </p:cNvSpPr>
            <p:nvPr/>
          </p:nvSpPr>
          <p:spPr bwMode="auto">
            <a:xfrm>
              <a:off x="2110" y="1233"/>
              <a:ext cx="2544" cy="0"/>
            </a:xfrm>
            <a:prstGeom prst="line">
              <a:avLst/>
            </a:prstGeom>
            <a:noFill/>
            <a:ln w="9525">
              <a:solidFill>
                <a:schemeClr val="tx1"/>
              </a:solidFill>
              <a:round/>
              <a:headEnd/>
              <a:tailEnd/>
            </a:ln>
          </p:spPr>
          <p:txBody>
            <a:bodyPr wrap="none" anchor="ctr"/>
            <a:lstStyle/>
            <a:p>
              <a:endParaRPr lang="fr-CA"/>
            </a:p>
          </p:txBody>
        </p:sp>
        <p:sp>
          <p:nvSpPr>
            <p:cNvPr id="8" name="Line 6"/>
            <p:cNvSpPr>
              <a:spLocks noChangeShapeType="1"/>
            </p:cNvSpPr>
            <p:nvPr/>
          </p:nvSpPr>
          <p:spPr bwMode="auto">
            <a:xfrm>
              <a:off x="1152" y="1686"/>
              <a:ext cx="3504" cy="0"/>
            </a:xfrm>
            <a:prstGeom prst="line">
              <a:avLst/>
            </a:prstGeom>
            <a:noFill/>
            <a:ln w="9525">
              <a:solidFill>
                <a:schemeClr val="tx1"/>
              </a:solidFill>
              <a:round/>
              <a:headEnd/>
              <a:tailEnd/>
            </a:ln>
          </p:spPr>
          <p:txBody>
            <a:bodyPr wrap="none" anchor="ctr"/>
            <a:lstStyle/>
            <a:p>
              <a:endParaRPr lang="fr-CA"/>
            </a:p>
          </p:txBody>
        </p:sp>
        <p:sp>
          <p:nvSpPr>
            <p:cNvPr id="9" name="Line 7"/>
            <p:cNvSpPr>
              <a:spLocks noChangeShapeType="1"/>
            </p:cNvSpPr>
            <p:nvPr/>
          </p:nvSpPr>
          <p:spPr bwMode="auto">
            <a:xfrm>
              <a:off x="1242" y="2691"/>
              <a:ext cx="3504" cy="0"/>
            </a:xfrm>
            <a:prstGeom prst="line">
              <a:avLst/>
            </a:prstGeom>
            <a:noFill/>
            <a:ln w="9525">
              <a:solidFill>
                <a:schemeClr val="tx1"/>
              </a:solidFill>
              <a:round/>
              <a:headEnd/>
              <a:tailEnd/>
            </a:ln>
          </p:spPr>
          <p:txBody>
            <a:bodyPr wrap="none" anchor="ctr"/>
            <a:lstStyle/>
            <a:p>
              <a:endParaRPr lang="fr-CA"/>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body" sz="quarter" idx="11"/>
          </p:nvPr>
        </p:nvSpPr>
        <p:spPr>
          <a:xfrm>
            <a:off x="479376" y="1700808"/>
            <a:ext cx="5038699" cy="3293126"/>
          </a:xfrm>
        </p:spPr>
        <p:txBody>
          <a:bodyPr/>
          <a:lstStyle/>
          <a:p>
            <a:pPr marL="461868" indent="-461868"/>
            <a:r>
              <a:rPr lang="fr-CA" dirty="0"/>
              <a:t>	Soit </a:t>
            </a:r>
            <a:r>
              <a:rPr lang="fr-CA" i="1" dirty="0">
                <a:latin typeface="Cambria Math" panose="02040503050406030204" pitchFamily="18" charset="0"/>
                <a:ea typeface="Cambria Math" panose="02040503050406030204" pitchFamily="18" charset="0"/>
              </a:rPr>
              <a:t>d</a:t>
            </a:r>
            <a:r>
              <a:rPr lang="fr-CA" dirty="0"/>
              <a:t> la quantité de flux à déplacer de </a:t>
            </a:r>
            <a:r>
              <a:rPr lang="fr-CA" i="1" dirty="0">
                <a:latin typeface="Cambria Math" panose="02040503050406030204" pitchFamily="18" charset="0"/>
                <a:ea typeface="Cambria Math" panose="02040503050406030204" pitchFamily="18" charset="0"/>
              </a:rPr>
              <a:t>s’ </a:t>
            </a:r>
            <a:r>
              <a:rPr lang="fr-CA" dirty="0"/>
              <a:t>à </a:t>
            </a:r>
            <a:r>
              <a:rPr lang="fr-CA" i="1" dirty="0">
                <a:latin typeface="Cambria Math" panose="02040503050406030204" pitchFamily="18" charset="0"/>
                <a:ea typeface="Cambria Math" panose="02040503050406030204" pitchFamily="18" charset="0"/>
              </a:rPr>
              <a:t>t</a:t>
            </a:r>
            <a:r>
              <a:rPr lang="fr-CA" dirty="0"/>
              <a:t>.</a:t>
            </a:r>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r>
              <a:rPr lang="fr-CA" dirty="0"/>
              <a:t>	En nous référant à la formulation (MCF) de ce problème, nous pouvons formuler plusieurs autres problèmes de flux.</a:t>
            </a:r>
          </a:p>
        </p:txBody>
      </p:sp>
      <p:sp>
        <p:nvSpPr>
          <p:cNvPr id="2" name="Titre 1"/>
          <p:cNvSpPr>
            <a:spLocks noGrp="1"/>
          </p:cNvSpPr>
          <p:nvPr>
            <p:ph type="title"/>
          </p:nvPr>
        </p:nvSpPr>
        <p:spPr/>
        <p:txBody>
          <a:bodyPr/>
          <a:lstStyle/>
          <a:p>
            <a:r>
              <a:rPr lang="en-US" dirty="0" err="1"/>
              <a:t>Modèle</a:t>
            </a:r>
            <a:r>
              <a:rPr lang="en-US" dirty="0"/>
              <a:t> pour le MCF</a:t>
            </a:r>
          </a:p>
        </p:txBody>
      </p:sp>
      <p:sp>
        <p:nvSpPr>
          <p:cNvPr id="3" name="Espace réservé du texte 2">
            <a:extLst>
              <a:ext uri="{FF2B5EF4-FFF2-40B4-BE49-F238E27FC236}">
                <a16:creationId xmlns:a16="http://schemas.microsoft.com/office/drawing/2014/main" id="{7ABF256E-8C10-4C93-95B9-040DEC8F633B}"/>
              </a:ext>
            </a:extLst>
          </p:cNvPr>
          <p:cNvSpPr>
            <a:spLocks noGrp="1"/>
          </p:cNvSpPr>
          <p:nvPr>
            <p:ph type="body" sz="quarter" idx="12"/>
          </p:nvPr>
        </p:nvSpPr>
        <p:spPr/>
        <p:txBody>
          <a:bodyPr/>
          <a:lstStyle/>
          <a:p>
            <a:endParaRPr lang="fr-FR"/>
          </a:p>
        </p:txBody>
      </p:sp>
      <p:sp>
        <p:nvSpPr>
          <p:cNvPr id="3075" name="Espace réservé du numéro de diapositive 5"/>
          <p:cNvSpPr>
            <a:spLocks noGrp="1"/>
          </p:cNvSpPr>
          <p:nvPr>
            <p:ph type="sldNum" sz="quarter" idx="4294967295"/>
          </p:nvPr>
        </p:nvSpPr>
        <p:spPr>
          <a:xfrm>
            <a:off x="11856640" y="6511235"/>
            <a:ext cx="254000" cy="204787"/>
          </a:xfrm>
          <a:prstGeom prst="rect">
            <a:avLst/>
          </a:prstGeom>
          <a:noFill/>
        </p:spPr>
        <p:txBody>
          <a:bodyPr/>
          <a:lstStyle/>
          <a:p>
            <a:fld id="{4ED41DAF-620D-4324-BBC0-2B68CE008EA7}" type="slidenum">
              <a:rPr lang="fr-FR"/>
              <a:pPr/>
              <a:t>3</a:t>
            </a:fld>
            <a:endParaRPr lang="fr-F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88247D01-E686-4F25-8F0F-404F5F33319D}"/>
                  </a:ext>
                </a:extLst>
              </p:cNvPr>
              <p:cNvSpPr txBox="1"/>
              <p:nvPr/>
            </p:nvSpPr>
            <p:spPr>
              <a:xfrm>
                <a:off x="7032104" y="1427374"/>
                <a:ext cx="3024336" cy="83580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d>
                            <m:dPr>
                              <m:ctrlPr>
                                <a:rPr lang="en-US" sz="1800" b="0" i="1" smtClean="0">
                                  <a:solidFill>
                                    <a:srgbClr val="57565B"/>
                                  </a:solidFill>
                                  <a:latin typeface="Cambria Math" panose="02040503050406030204" pitchFamily="18" charset="0"/>
                                  <a:ea typeface="Cambria Math" panose="02040503050406030204" pitchFamily="18" charset="0"/>
                                </a:rPr>
                              </m:ctrlPr>
                            </m:dPr>
                            <m:e>
                              <m:r>
                                <m:rPr>
                                  <m:brk m:alnAt="23"/>
                                </m:rPr>
                                <a:rPr lang="en-US" sz="1800" b="0" i="1" smtClean="0">
                                  <a:solidFill>
                                    <a:srgbClr val="57565B"/>
                                  </a:solidFill>
                                  <a:latin typeface="Cambria Math" panose="02040503050406030204" pitchFamily="18" charset="0"/>
                                  <a:ea typeface="Cambria Math" panose="02040503050406030204" pitchFamily="18" charset="0"/>
                                </a:rPr>
                                <m:t>𝑖</m:t>
                              </m:r>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𝑗</m:t>
                              </m:r>
                            </m:e>
                          </m:d>
                          <m:r>
                            <a:rPr lang="en-US" sz="1800" b="0" i="1" smtClean="0">
                              <a:solidFill>
                                <a:srgbClr val="57565B"/>
                              </a:solidFill>
                              <a:latin typeface="Cambria Math" panose="02040503050406030204" pitchFamily="18" charset="0"/>
                              <a:ea typeface="Cambria Math" panose="02040503050406030204" pitchFamily="18" charset="0"/>
                            </a:rPr>
                            <m:t>∈</m:t>
                          </m:r>
                          <m:r>
                            <a:rPr lang="en-US" sz="1800" b="0" i="1" smtClean="0">
                              <a:solidFill>
                                <a:srgbClr val="57565B"/>
                              </a:solidFill>
                              <a:latin typeface="Cambria Math" panose="02040503050406030204" pitchFamily="18" charset="0"/>
                              <a:ea typeface="Cambria Math" panose="02040503050406030204" pitchFamily="18" charset="0"/>
                            </a:rPr>
                            <m:t>𝐴</m:t>
                          </m:r>
                        </m:sub>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𝑐</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oMath>
                  </m:oMathPara>
                </a14:m>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4" name="ZoneTexte 3">
                <a:extLst>
                  <a:ext uri="{FF2B5EF4-FFF2-40B4-BE49-F238E27FC236}">
                    <a16:creationId xmlns:a16="http://schemas.microsoft.com/office/drawing/2014/main" id="{88247D01-E686-4F25-8F0F-404F5F33319D}"/>
                  </a:ext>
                </a:extLst>
              </p:cNvPr>
              <p:cNvSpPr txBox="1">
                <a:spLocks noRot="1" noChangeAspect="1" noMove="1" noResize="1" noEditPoints="1" noAdjustHandles="1" noChangeArrowheads="1" noChangeShapeType="1" noTextEdit="1"/>
              </p:cNvSpPr>
              <p:nvPr/>
            </p:nvSpPr>
            <p:spPr>
              <a:xfrm>
                <a:off x="7032104" y="1427374"/>
                <a:ext cx="3024336" cy="835806"/>
              </a:xfrm>
              <a:prstGeom prst="rect">
                <a:avLst/>
              </a:prstGeom>
              <a:blipFill>
                <a:blip r:embed="rId2"/>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
        <p:nvSpPr>
          <p:cNvPr id="6" name="ZoneTexte 5">
            <a:extLst>
              <a:ext uri="{FF2B5EF4-FFF2-40B4-BE49-F238E27FC236}">
                <a16:creationId xmlns:a16="http://schemas.microsoft.com/office/drawing/2014/main" id="{5BFCACC2-B4C8-4F02-AC13-198A8C1109E1}"/>
              </a:ext>
            </a:extLst>
          </p:cNvPr>
          <p:cNvSpPr txBox="1"/>
          <p:nvPr/>
        </p:nvSpPr>
        <p:spPr>
          <a:xfrm>
            <a:off x="5190877" y="1628800"/>
            <a:ext cx="4216008" cy="378556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9" tIns="91399" rIns="91399" bIns="91399" rtlCol="0">
            <a:spAutoFit/>
          </a:bodyPr>
          <a:lstStyle/>
          <a:p>
            <a:pPr lvl="1"/>
            <a:r>
              <a:rPr lang="fr-FR" sz="1800" dirty="0">
                <a:solidFill>
                  <a:srgbClr val="57565B"/>
                </a:solidFill>
                <a:latin typeface="Cambria Math" panose="02040503050406030204" pitchFamily="18" charset="0"/>
                <a:ea typeface="Cambria Math" panose="02040503050406030204" pitchFamily="18" charset="0"/>
              </a:rPr>
              <a:t>(MCF) : 	min</a:t>
            </a:r>
          </a:p>
          <a:p>
            <a:pPr lvl="1"/>
            <a:r>
              <a:rPr lang="fr-FR" sz="1800" dirty="0">
                <a:solidFill>
                  <a:srgbClr val="57565B"/>
                </a:solidFill>
                <a:latin typeface="Cambria Math" panose="02040503050406030204" pitchFamily="18" charset="0"/>
                <a:ea typeface="Cambria Math" panose="02040503050406030204" pitchFamily="18" charset="0"/>
              </a:rPr>
              <a:t>	</a:t>
            </a:r>
          </a:p>
          <a:p>
            <a:pPr lvl="1"/>
            <a:endParaRPr lang="fr-FR" sz="1800" dirty="0">
              <a:solidFill>
                <a:srgbClr val="57565B"/>
              </a:solidFill>
              <a:latin typeface="Cambria Math" panose="02040503050406030204" pitchFamily="18" charset="0"/>
              <a:ea typeface="Cambria Math" panose="02040503050406030204" pitchFamily="18" charset="0"/>
            </a:endParaRPr>
          </a:p>
          <a:p>
            <a:pPr lvl="1"/>
            <a:r>
              <a:rPr lang="fr-FR" sz="1800" dirty="0">
                <a:solidFill>
                  <a:srgbClr val="57565B"/>
                </a:solidFill>
                <a:latin typeface="Cambria Math" panose="02040503050406030204" pitchFamily="18" charset="0"/>
                <a:ea typeface="Cambria Math" panose="02040503050406030204" pitchFamily="18" charset="0"/>
              </a:rPr>
              <a:t>		Sujet à :</a:t>
            </a:r>
          </a:p>
          <a:p>
            <a:pPr lvl="1"/>
            <a:r>
              <a:rPr lang="fr-FR" sz="1800" dirty="0">
                <a:solidFill>
                  <a:srgbClr val="57565B"/>
                </a:solidFill>
                <a:latin typeface="Cambria Math" panose="02040503050406030204" pitchFamily="18" charset="0"/>
                <a:ea typeface="Cambria Math" panose="02040503050406030204" pitchFamily="18" charset="0"/>
              </a:rPr>
              <a:t>		(conservation de flux)</a:t>
            </a: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endParaRPr lang="fr-FR" sz="1800" dirty="0">
              <a:solidFill>
                <a:srgbClr val="57565B"/>
              </a:solidFill>
              <a:latin typeface="Cambria Math" panose="02040503050406030204" pitchFamily="18" charset="0"/>
              <a:ea typeface="Cambria Math" panose="02040503050406030204" pitchFamily="18" charset="0"/>
            </a:endParaRPr>
          </a:p>
          <a:p>
            <a:pPr lvl="1"/>
            <a:r>
              <a:rPr lang="fr-FR" sz="1800" dirty="0">
                <a:solidFill>
                  <a:srgbClr val="57565B"/>
                </a:solidFill>
                <a:latin typeface="Cambria Math" panose="02040503050406030204" pitchFamily="18" charset="0"/>
                <a:ea typeface="Cambria Math" panose="02040503050406030204" pitchFamily="18" charset="0"/>
              </a:rPr>
              <a:t>		(capacité)</a:t>
            </a:r>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44C34AF-6EC0-4360-96E0-A47F46B25B2B}"/>
                  </a:ext>
                </a:extLst>
              </p:cNvPr>
              <p:cNvSpPr txBox="1"/>
              <p:nvPr/>
            </p:nvSpPr>
            <p:spPr>
              <a:xfrm>
                <a:off x="6600056" y="3429000"/>
                <a:ext cx="3024336" cy="111280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fr-FR" sz="1800" i="1" smtClean="0">
                              <a:solidFill>
                                <a:srgbClr val="57565B"/>
                              </a:solidFill>
                              <a:latin typeface="Cambria Math" panose="02040503050406030204" pitchFamily="18" charset="0"/>
                              <a:ea typeface="Cambria Math" panose="02040503050406030204" pitchFamily="18" charset="0"/>
                            </a:rPr>
                          </m:ctrlPr>
                        </m:naryPr>
                        <m:sub>
                          <m:r>
                            <m:rPr>
                              <m:brk m:alnAt="23"/>
                            </m:rPr>
                            <a:rPr lang="en-US" sz="1800" b="0" i="1" smtClean="0">
                              <a:solidFill>
                                <a:srgbClr val="57565B"/>
                              </a:solidFill>
                              <a:latin typeface="Cambria Math" panose="02040503050406030204" pitchFamily="18" charset="0"/>
                              <a:ea typeface="Cambria Math" panose="02040503050406030204" pitchFamily="18" charset="0"/>
                            </a:rPr>
                            <m:t>𝑗</m:t>
                          </m:r>
                          <m:r>
                            <a:rPr lang="en-US" sz="1800" b="0" i="1" smtClean="0">
                              <a:solidFill>
                                <a:srgbClr val="57565B"/>
                              </a:solidFill>
                              <a:latin typeface="Cambria Math" panose="02040503050406030204" pitchFamily="18" charset="0"/>
                              <a:ea typeface="Cambria Math" panose="02040503050406030204" pitchFamily="18" charset="0"/>
                            </a:rPr>
                            <m:t>∈</m:t>
                          </m:r>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𝑃</m:t>
                              </m:r>
                            </m:e>
                            <m:sub>
                              <m:r>
                                <a:rPr lang="en-US" sz="18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𝑥</m:t>
                              </m:r>
                            </m:e>
                            <m:sub>
                              <m:r>
                                <a:rPr lang="en-US" sz="1800" b="0" i="1" smtClean="0">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m:t>
                      </m:r>
                      <m:nary>
                        <m:naryPr>
                          <m:chr m:val="∑"/>
                          <m:ctrlPr>
                            <a:rPr lang="fr-FR" sz="1800" i="1">
                              <a:solidFill>
                                <a:srgbClr val="57565B"/>
                              </a:solidFill>
                              <a:latin typeface="Cambria Math" panose="02040503050406030204" pitchFamily="18" charset="0"/>
                              <a:ea typeface="Cambria Math" panose="02040503050406030204" pitchFamily="18" charset="0"/>
                            </a:rPr>
                          </m:ctrlPr>
                        </m:naryPr>
                        <m:sub>
                          <m:r>
                            <m:rPr>
                              <m:brk m:alnAt="15"/>
                            </m:rPr>
                            <a:rPr lang="en-US" sz="1800" b="0" i="1" smtClean="0">
                              <a:solidFill>
                                <a:srgbClr val="57565B"/>
                              </a:solidFill>
                              <a:latin typeface="Cambria Math" panose="02040503050406030204" pitchFamily="18" charset="0"/>
                              <a:ea typeface="Cambria Math" panose="02040503050406030204" pitchFamily="18" charset="0"/>
                            </a:rPr>
                            <m:t>𝑗</m:t>
                          </m:r>
                          <m:r>
                            <a:rPr lang="en-US" sz="1800" i="1">
                              <a:solidFill>
                                <a:srgbClr val="57565B"/>
                              </a:solidFill>
                              <a:latin typeface="Cambria Math" panose="02040503050406030204" pitchFamily="18" charset="0"/>
                              <a:ea typeface="Cambria Math" panose="02040503050406030204" pitchFamily="18" charset="0"/>
                            </a:rPr>
                            <m:t>∈</m:t>
                          </m:r>
                          <m:sSub>
                            <m:sSubPr>
                              <m:ctrlPr>
                                <a:rPr lang="en-US" sz="1800" b="0" i="1" smtClean="0">
                                  <a:solidFill>
                                    <a:srgbClr val="57565B"/>
                                  </a:solidFill>
                                  <a:latin typeface="Cambria Math" panose="02040503050406030204" pitchFamily="18" charset="0"/>
                                  <a:ea typeface="Cambria Math" panose="02040503050406030204" pitchFamily="18" charset="0"/>
                                </a:rPr>
                              </m:ctrlPr>
                            </m:sSubPr>
                            <m:e>
                              <m:r>
                                <a:rPr lang="en-US" sz="1800" b="0" i="1" smtClean="0">
                                  <a:solidFill>
                                    <a:srgbClr val="57565B"/>
                                  </a:solidFill>
                                  <a:latin typeface="Cambria Math" panose="02040503050406030204" pitchFamily="18" charset="0"/>
                                  <a:ea typeface="Cambria Math" panose="02040503050406030204" pitchFamily="18" charset="0"/>
                                </a:rPr>
                                <m:t>𝐵</m:t>
                              </m:r>
                            </m:e>
                            <m:sub>
                              <m:r>
                                <a:rPr lang="en-US" sz="1800" b="0" i="1" smtClean="0">
                                  <a:solidFill>
                                    <a:srgbClr val="57565B"/>
                                  </a:solidFill>
                                  <a:latin typeface="Cambria Math" panose="02040503050406030204" pitchFamily="18" charset="0"/>
                                  <a:ea typeface="Cambria Math" panose="02040503050406030204" pitchFamily="18" charset="0"/>
                                </a:rPr>
                                <m:t>𝑖</m:t>
                              </m:r>
                            </m:sub>
                          </m:sSub>
                        </m:sub>
                        <m:sup/>
                        <m:e>
                          <m:sSub>
                            <m:sSubPr>
                              <m:ctrlPr>
                                <a:rPr lang="en-US" sz="1800" i="1" smtClean="0">
                                  <a:solidFill>
                                    <a:srgbClr val="57565B"/>
                                  </a:solidFill>
                                  <a:latin typeface="Cambria Math" panose="02040503050406030204" pitchFamily="18" charset="0"/>
                                  <a:ea typeface="Cambria Math" panose="02040503050406030204" pitchFamily="18" charset="0"/>
                                </a:rPr>
                              </m:ctrlPr>
                            </m:sSubPr>
                            <m:e>
                              <m:r>
                                <a:rPr lang="en-US" sz="1800" i="1">
                                  <a:solidFill>
                                    <a:srgbClr val="57565B"/>
                                  </a:solidFill>
                                  <a:latin typeface="Cambria Math" panose="02040503050406030204" pitchFamily="18" charset="0"/>
                                  <a:ea typeface="Cambria Math" panose="02040503050406030204" pitchFamily="18" charset="0"/>
                                </a:rPr>
                                <m:t>𝑥</m:t>
                              </m:r>
                            </m:e>
                            <m:sub>
                              <m:r>
                                <a:rPr lang="en-US" sz="1800" i="1">
                                  <a:solidFill>
                                    <a:srgbClr val="57565B"/>
                                  </a:solidFill>
                                  <a:latin typeface="Cambria Math" panose="02040503050406030204" pitchFamily="18" charset="0"/>
                                  <a:ea typeface="Cambria Math" panose="02040503050406030204" pitchFamily="18" charset="0"/>
                                </a:rPr>
                                <m:t>𝑖𝑗</m:t>
                              </m:r>
                            </m:sub>
                          </m:sSub>
                        </m:e>
                      </m:nary>
                      <m:r>
                        <a:rPr lang="en-US" sz="1800" b="0" i="1" smtClean="0">
                          <a:solidFill>
                            <a:srgbClr val="57565B"/>
                          </a:solidFill>
                          <a:latin typeface="Cambria Math" panose="02040503050406030204" pitchFamily="18" charset="0"/>
                          <a:ea typeface="Cambria Math" panose="02040503050406030204" pitchFamily="18" charset="0"/>
                        </a:rPr>
                        <m:t>=</m:t>
                      </m:r>
                    </m:oMath>
                  </m:oMathPara>
                </a14:m>
                <a:endParaRPr lang="fr-FR" sz="1800" dirty="0">
                  <a:solidFill>
                    <a:srgbClr val="57565B"/>
                  </a:solidFill>
                  <a:latin typeface="Cambria Math" panose="02040503050406030204" pitchFamily="18" charset="0"/>
                  <a:ea typeface="Cambria Math" panose="02040503050406030204" pitchFamily="18" charset="0"/>
                </a:endParaRPr>
              </a:p>
              <a:p>
                <a:pPr algn="l"/>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10" name="ZoneTexte 9">
                <a:extLst>
                  <a:ext uri="{FF2B5EF4-FFF2-40B4-BE49-F238E27FC236}">
                    <a16:creationId xmlns:a16="http://schemas.microsoft.com/office/drawing/2014/main" id="{F44C34AF-6EC0-4360-96E0-A47F46B25B2B}"/>
                  </a:ext>
                </a:extLst>
              </p:cNvPr>
              <p:cNvSpPr txBox="1">
                <a:spLocks noRot="1" noChangeAspect="1" noMove="1" noResize="1" noEditPoints="1" noAdjustHandles="1" noChangeArrowheads="1" noChangeShapeType="1" noTextEdit="1"/>
              </p:cNvSpPr>
              <p:nvPr/>
            </p:nvSpPr>
            <p:spPr>
              <a:xfrm>
                <a:off x="6600056" y="3429000"/>
                <a:ext cx="3024336" cy="1112805"/>
              </a:xfrm>
              <a:prstGeom prst="rect">
                <a:avLst/>
              </a:prstGeom>
              <a:blipFill>
                <a:blip r:embed="rId3"/>
                <a:stretch>
                  <a:fillRect/>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
        <p:nvSpPr>
          <p:cNvPr id="7" name="Accolade ouvrante 6">
            <a:extLst>
              <a:ext uri="{FF2B5EF4-FFF2-40B4-BE49-F238E27FC236}">
                <a16:creationId xmlns:a16="http://schemas.microsoft.com/office/drawing/2014/main" id="{7D5DCB18-78D7-4082-B0C5-224A046F972C}"/>
              </a:ext>
            </a:extLst>
          </p:cNvPr>
          <p:cNvSpPr/>
          <p:nvPr/>
        </p:nvSpPr>
        <p:spPr>
          <a:xfrm>
            <a:off x="9201860" y="3165311"/>
            <a:ext cx="206508" cy="1386153"/>
          </a:xfrm>
          <a:prstGeom prst="leftBrace">
            <a:avLst>
              <a:gd name="adj1" fmla="val 72723"/>
              <a:gd name="adj2" fmla="val 50594"/>
            </a:avLst>
          </a:prstGeom>
          <a:noFill/>
          <a:ln w="25400" cap="flat">
            <a:solidFill>
              <a:srgbClr val="57565B"/>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57565B"/>
              </a:solidFill>
              <a:effectLst/>
              <a:highlight>
                <a:srgbClr val="57565B"/>
              </a:highlight>
              <a:uFillTx/>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458C0486-AD01-461C-8724-7AFB0216630E}"/>
                  </a:ext>
                </a:extLst>
              </p:cNvPr>
              <p:cNvSpPr txBox="1"/>
              <p:nvPr/>
            </p:nvSpPr>
            <p:spPr>
              <a:xfrm>
                <a:off x="9526384" y="3188971"/>
                <a:ext cx="2019271" cy="13849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1800" b="0" i="1" dirty="0" smtClean="0">
                          <a:solidFill>
                            <a:srgbClr val="57565B"/>
                          </a:solidFill>
                          <a:latin typeface="Cambria Math" panose="02040503050406030204" pitchFamily="18" charset="0"/>
                          <a:ea typeface="Cambria Math" panose="02040503050406030204" pitchFamily="18" charset="0"/>
                        </a:rPr>
                        <m:t>𝑑</m:t>
                      </m:r>
                      <m:r>
                        <a:rPr lang="en-US" sz="1800" b="0" i="1" dirty="0" smtClean="0">
                          <a:solidFill>
                            <a:srgbClr val="57565B"/>
                          </a:solidFill>
                          <a:latin typeface="Cambria Math" panose="02040503050406030204" pitchFamily="18" charset="0"/>
                          <a:ea typeface="Cambria Math" panose="02040503050406030204" pitchFamily="18" charset="0"/>
                        </a:rPr>
                        <m:t>      </m:t>
                      </m:r>
                      <m:r>
                        <a:rPr lang="en-US" sz="1800" b="0" i="1" dirty="0" err="1" smtClean="0">
                          <a:solidFill>
                            <a:srgbClr val="57565B"/>
                          </a:solidFill>
                          <a:latin typeface="Cambria Math" panose="02040503050406030204" pitchFamily="18" charset="0"/>
                          <a:ea typeface="Cambria Math" panose="02040503050406030204" pitchFamily="18" charset="0"/>
                        </a:rPr>
                        <m:t>𝑠𝑖</m:t>
                      </m:r>
                      <m:r>
                        <a:rPr lang="en-US" sz="1800" b="0" i="1" dirty="0" smtClean="0">
                          <a:solidFill>
                            <a:srgbClr val="57565B"/>
                          </a:solidFill>
                          <a:latin typeface="Cambria Math" panose="02040503050406030204" pitchFamily="18" charset="0"/>
                          <a:ea typeface="Cambria Math" panose="02040503050406030204" pitchFamily="18" charset="0"/>
                        </a:rPr>
                        <m:t> </m:t>
                      </m:r>
                      <m:r>
                        <a:rPr lang="en-US" sz="1800" b="0" i="1" dirty="0" smtClean="0">
                          <a:solidFill>
                            <a:srgbClr val="57565B"/>
                          </a:solidFill>
                          <a:latin typeface="Cambria Math" panose="02040503050406030204" pitchFamily="18" charset="0"/>
                          <a:ea typeface="Cambria Math" panose="02040503050406030204" pitchFamily="18" charset="0"/>
                        </a:rPr>
                        <m:t>𝑖</m:t>
                      </m:r>
                      <m:r>
                        <a:rPr lang="en-US" sz="1800" b="0" i="1" dirty="0" smtClean="0">
                          <a:solidFill>
                            <a:srgbClr val="57565B"/>
                          </a:solidFill>
                          <a:latin typeface="Cambria Math" panose="02040503050406030204" pitchFamily="18" charset="0"/>
                          <a:ea typeface="Cambria Math" panose="02040503050406030204" pitchFamily="18" charset="0"/>
                        </a:rPr>
                        <m:t>=</m:t>
                      </m:r>
                      <m:r>
                        <a:rPr lang="en-US" sz="1800" b="0" i="1" dirty="0" smtClean="0">
                          <a:solidFill>
                            <a:srgbClr val="57565B"/>
                          </a:solidFill>
                          <a:latin typeface="Cambria Math" panose="02040503050406030204" pitchFamily="18" charset="0"/>
                          <a:ea typeface="Cambria Math" panose="02040503050406030204" pitchFamily="18" charset="0"/>
                        </a:rPr>
                        <m:t>𝑠</m:t>
                      </m:r>
                    </m:oMath>
                  </m:oMathPara>
                </a14:m>
                <a:endParaRPr lang="en-US" sz="1800" b="0" dirty="0">
                  <a:solidFill>
                    <a:srgbClr val="57565B"/>
                  </a:solidFill>
                  <a:latin typeface="Cambria Math" panose="02040503050406030204" pitchFamily="18" charset="0"/>
                  <a:ea typeface="Cambria Math" panose="02040503050406030204" pitchFamily="18" charset="0"/>
                </a:endParaRPr>
              </a:p>
              <a:p>
                <a:endParaRPr lang="en-US" sz="1800" b="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800" i="1" dirty="0" smtClean="0">
                          <a:solidFill>
                            <a:srgbClr val="57565B"/>
                          </a:solidFill>
                          <a:latin typeface="Cambria Math" panose="02040503050406030204" pitchFamily="18" charset="0"/>
                          <a:ea typeface="Cambria Math" panose="02040503050406030204" pitchFamily="18" charset="0"/>
                        </a:rPr>
                        <m:t>0 </m:t>
                      </m:r>
                      <m:r>
                        <a:rPr lang="en-US" sz="1800" b="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𝑠𝑖</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en-US" sz="1800" b="0" i="1" dirty="0" smtClean="0">
                          <a:solidFill>
                            <a:srgbClr val="57565B"/>
                          </a:solidFill>
                          <a:latin typeface="Cambria Math" panose="02040503050406030204" pitchFamily="18" charset="0"/>
                          <a:ea typeface="Cambria Math" panose="02040503050406030204" pitchFamily="18" charset="0"/>
                        </a:rPr>
                        <m:t>∈</m:t>
                      </m:r>
                      <m:r>
                        <a:rPr lang="fr-FR" sz="1800" i="1" dirty="0" smtClean="0">
                          <a:solidFill>
                            <a:srgbClr val="57565B"/>
                          </a:solidFill>
                          <a:latin typeface="Cambria Math" panose="02040503050406030204" pitchFamily="18" charset="0"/>
                          <a:ea typeface="Cambria Math" panose="02040503050406030204" pitchFamily="18" charset="0"/>
                        </a:rPr>
                        <m:t>𝑁</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fr-FR" sz="1800" i="1" dirty="0" smtClean="0">
                          <a:solidFill>
                            <a:srgbClr val="57565B"/>
                          </a:solidFill>
                          <a:latin typeface="Cambria Math" panose="02040503050406030204" pitchFamily="18" charset="0"/>
                          <a:ea typeface="Cambria Math" panose="02040503050406030204" pitchFamily="18" charset="0"/>
                        </a:rPr>
                        <m:t>≠</m:t>
                      </m:r>
                      <m:r>
                        <a:rPr lang="fr-FR" sz="1800" i="1" dirty="0" err="1" smtClean="0">
                          <a:solidFill>
                            <a:srgbClr val="57565B"/>
                          </a:solidFill>
                          <a:latin typeface="Cambria Math" panose="02040503050406030204" pitchFamily="18" charset="0"/>
                          <a:ea typeface="Cambria Math" panose="02040503050406030204" pitchFamily="18" charset="0"/>
                        </a:rPr>
                        <m:t>𝑠</m:t>
                      </m:r>
                      <m:r>
                        <a:rPr lang="fr-FR" sz="1800" i="1" dirty="0" err="1" smtClean="0">
                          <a:solidFill>
                            <a:srgbClr val="57565B"/>
                          </a:solidFill>
                          <a:latin typeface="Cambria Math" panose="02040503050406030204" pitchFamily="18" charset="0"/>
                          <a:ea typeface="Cambria Math" panose="02040503050406030204" pitchFamily="18" charset="0"/>
                        </a:rPr>
                        <m:t>,</m:t>
                      </m:r>
                      <m:r>
                        <a:rPr lang="fr-FR" sz="1800" i="1" dirty="0" err="1" smtClean="0">
                          <a:solidFill>
                            <a:srgbClr val="57565B"/>
                          </a:solidFill>
                          <a:latin typeface="Cambria Math" panose="02040503050406030204" pitchFamily="18" charset="0"/>
                          <a:ea typeface="Cambria Math" panose="02040503050406030204" pitchFamily="18" charset="0"/>
                        </a:rPr>
                        <m:t>𝑡</m:t>
                      </m:r>
                    </m:oMath>
                  </m:oMathPara>
                </a14:m>
                <a:endParaRPr lang="fr-FR" sz="1800" dirty="0">
                  <a:solidFill>
                    <a:srgbClr val="57565B"/>
                  </a:solidFill>
                  <a:latin typeface="Cambria Math" panose="02040503050406030204" pitchFamily="18" charset="0"/>
                  <a:ea typeface="Cambria Math" panose="02040503050406030204" pitchFamily="18" charset="0"/>
                </a:endParaRPr>
              </a:p>
              <a:p>
                <a:endParaRPr lang="fr-FR" sz="1800"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fr-FR" sz="1800" i="1" dirty="0" smtClean="0">
                          <a:solidFill>
                            <a:srgbClr val="57565B"/>
                          </a:solidFill>
                          <a:latin typeface="Cambria Math" panose="02040503050406030204" pitchFamily="18" charset="0"/>
                          <a:ea typeface="Cambria Math" panose="02040503050406030204" pitchFamily="18" charset="0"/>
                        </a:rPr>
                        <m:t>−</m:t>
                      </m:r>
                      <m:r>
                        <a:rPr lang="fr-FR" sz="1800" i="1" dirty="0" smtClean="0">
                          <a:solidFill>
                            <a:srgbClr val="57565B"/>
                          </a:solidFill>
                          <a:latin typeface="Cambria Math" panose="02040503050406030204" pitchFamily="18" charset="0"/>
                          <a:ea typeface="Cambria Math" panose="02040503050406030204" pitchFamily="18" charset="0"/>
                        </a:rPr>
                        <m:t>𝑑</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𝑠𝑖</m:t>
                      </m:r>
                      <m:r>
                        <a:rPr lang="fr-FR" sz="1800" i="1" dirty="0" smtClean="0">
                          <a:solidFill>
                            <a:srgbClr val="57565B"/>
                          </a:solidFill>
                          <a:latin typeface="Cambria Math" panose="02040503050406030204" pitchFamily="18" charset="0"/>
                          <a:ea typeface="Cambria Math" panose="02040503050406030204" pitchFamily="18" charset="0"/>
                        </a:rPr>
                        <m:t> </m:t>
                      </m:r>
                      <m:r>
                        <a:rPr lang="fr-FR" sz="1800" i="1" dirty="0" smtClean="0">
                          <a:solidFill>
                            <a:srgbClr val="57565B"/>
                          </a:solidFill>
                          <a:latin typeface="Cambria Math" panose="02040503050406030204" pitchFamily="18" charset="0"/>
                          <a:ea typeface="Cambria Math" panose="02040503050406030204" pitchFamily="18" charset="0"/>
                        </a:rPr>
                        <m:t>𝑖</m:t>
                      </m:r>
                      <m:r>
                        <a:rPr lang="fr-FR" sz="1800" i="1" dirty="0" smtClean="0">
                          <a:solidFill>
                            <a:srgbClr val="57565B"/>
                          </a:solidFill>
                          <a:latin typeface="Cambria Math" panose="02040503050406030204" pitchFamily="18" charset="0"/>
                          <a:ea typeface="Cambria Math" panose="02040503050406030204" pitchFamily="18" charset="0"/>
                        </a:rPr>
                        <m:t>=</m:t>
                      </m:r>
                      <m:r>
                        <a:rPr lang="fr-FR" sz="1800" i="1" dirty="0" smtClean="0">
                          <a:solidFill>
                            <a:srgbClr val="57565B"/>
                          </a:solidFill>
                          <a:latin typeface="Cambria Math" panose="02040503050406030204" pitchFamily="18" charset="0"/>
                          <a:ea typeface="Cambria Math" panose="02040503050406030204" pitchFamily="18" charset="0"/>
                        </a:rPr>
                        <m:t>𝑡</m:t>
                      </m:r>
                    </m:oMath>
                  </m:oMathPara>
                </a14:m>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8" name="ZoneTexte 7">
                <a:extLst>
                  <a:ext uri="{FF2B5EF4-FFF2-40B4-BE49-F238E27FC236}">
                    <a16:creationId xmlns:a16="http://schemas.microsoft.com/office/drawing/2014/main" id="{458C0486-AD01-461C-8724-7AFB0216630E}"/>
                  </a:ext>
                </a:extLst>
              </p:cNvPr>
              <p:cNvSpPr txBox="1">
                <a:spLocks noRot="1" noChangeAspect="1" noMove="1" noResize="1" noEditPoints="1" noAdjustHandles="1" noChangeArrowheads="1" noChangeShapeType="1" noTextEdit="1"/>
              </p:cNvSpPr>
              <p:nvPr/>
            </p:nvSpPr>
            <p:spPr>
              <a:xfrm>
                <a:off x="9526384" y="3188971"/>
                <a:ext cx="2019271" cy="1384995"/>
              </a:xfrm>
              <a:prstGeom prst="rect">
                <a:avLst/>
              </a:prstGeom>
              <a:blipFill>
                <a:blip r:embed="rId4"/>
                <a:stretch>
                  <a:fillRect l="-4230" b="-13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82653E50-A192-4B6F-AF2A-13D6CA1FDA67}"/>
                  </a:ext>
                </a:extLst>
              </p:cNvPr>
              <p:cNvSpPr txBox="1"/>
              <p:nvPr/>
            </p:nvSpPr>
            <p:spPr>
              <a:xfrm>
                <a:off x="7104112" y="5449401"/>
                <a:ext cx="2607830" cy="29931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b="0" i="1" smtClean="0">
                              <a:solidFill>
                                <a:srgbClr val="57565B"/>
                              </a:solidFill>
                              <a:latin typeface="Cambria Math" panose="02040503050406030204" pitchFamily="18" charset="0"/>
                            </a:rPr>
                          </m:ctrlPr>
                        </m:sSubPr>
                        <m:e>
                          <m:r>
                            <a:rPr lang="en-US" sz="1800" b="0" i="1" smtClean="0">
                              <a:solidFill>
                                <a:srgbClr val="57565B"/>
                              </a:solidFill>
                              <a:latin typeface="Cambria Math" panose="02040503050406030204" pitchFamily="18" charset="0"/>
                            </a:rPr>
                            <m:t>𝑙</m:t>
                          </m:r>
                        </m:e>
                        <m:sub>
                          <m:r>
                            <a:rPr lang="en-US" sz="1800" b="0" i="1" smtClean="0">
                              <a:solidFill>
                                <a:srgbClr val="57565B"/>
                              </a:solidFill>
                              <a:latin typeface="Cambria Math" panose="02040503050406030204" pitchFamily="18" charset="0"/>
                            </a:rPr>
                            <m:t>𝑖𝑗</m:t>
                          </m:r>
                        </m:sub>
                      </m:sSub>
                      <m:r>
                        <a:rPr lang="en-US" sz="1800" b="0" i="1" smtClean="0">
                          <a:solidFill>
                            <a:srgbClr val="57565B"/>
                          </a:solidFill>
                          <a:latin typeface="Cambria Math" panose="02040503050406030204" pitchFamily="18" charset="0"/>
                        </a:rPr>
                        <m:t>≤</m:t>
                      </m:r>
                      <m:sSub>
                        <m:sSubPr>
                          <m:ctrlPr>
                            <a:rPr lang="en-US" sz="1800" b="0" i="1" smtClean="0">
                              <a:solidFill>
                                <a:srgbClr val="57565B"/>
                              </a:solidFill>
                              <a:latin typeface="Cambria Math" panose="02040503050406030204" pitchFamily="18" charset="0"/>
                            </a:rPr>
                          </m:ctrlPr>
                        </m:sSubPr>
                        <m:e>
                          <m:r>
                            <a:rPr lang="en-US" sz="1800" b="0" i="1" smtClean="0">
                              <a:solidFill>
                                <a:srgbClr val="57565B"/>
                              </a:solidFill>
                              <a:latin typeface="Cambria Math" panose="02040503050406030204" pitchFamily="18" charset="0"/>
                            </a:rPr>
                            <m:t>𝑥</m:t>
                          </m:r>
                        </m:e>
                        <m:sub>
                          <m:r>
                            <a:rPr lang="en-US" sz="1800" b="0" i="1" smtClean="0">
                              <a:solidFill>
                                <a:srgbClr val="57565B"/>
                              </a:solidFill>
                              <a:latin typeface="Cambria Math" panose="02040503050406030204" pitchFamily="18" charset="0"/>
                            </a:rPr>
                            <m:t>𝑖𝑗</m:t>
                          </m:r>
                        </m:sub>
                      </m:sSub>
                      <m:r>
                        <a:rPr lang="en-US" sz="1800" b="0" i="1" smtClean="0">
                          <a:solidFill>
                            <a:srgbClr val="57565B"/>
                          </a:solidFill>
                          <a:latin typeface="Cambria Math" panose="02040503050406030204" pitchFamily="18" charset="0"/>
                        </a:rPr>
                        <m:t>≤</m:t>
                      </m:r>
                      <m:sSub>
                        <m:sSubPr>
                          <m:ctrlPr>
                            <a:rPr lang="en-US" sz="1800" b="0" i="1" smtClean="0">
                              <a:solidFill>
                                <a:srgbClr val="57565B"/>
                              </a:solidFill>
                              <a:latin typeface="Cambria Math" panose="02040503050406030204" pitchFamily="18" charset="0"/>
                            </a:rPr>
                          </m:ctrlPr>
                        </m:sSubPr>
                        <m:e>
                          <m:r>
                            <a:rPr lang="en-US" sz="1800" b="0" i="1" smtClean="0">
                              <a:solidFill>
                                <a:srgbClr val="57565B"/>
                              </a:solidFill>
                              <a:latin typeface="Cambria Math" panose="02040503050406030204" pitchFamily="18" charset="0"/>
                            </a:rPr>
                            <m:t>𝑢</m:t>
                          </m:r>
                        </m:e>
                        <m:sub>
                          <m:r>
                            <a:rPr lang="en-US" sz="1800" b="0" i="1" smtClean="0">
                              <a:solidFill>
                                <a:srgbClr val="57565B"/>
                              </a:solidFill>
                              <a:latin typeface="Cambria Math" panose="02040503050406030204" pitchFamily="18" charset="0"/>
                            </a:rPr>
                            <m:t>𝑖𝑗</m:t>
                          </m:r>
                        </m:sub>
                      </m:sSub>
                      <m:r>
                        <a:rPr lang="en-US" sz="1800" b="0" i="1" smtClean="0">
                          <a:solidFill>
                            <a:srgbClr val="57565B"/>
                          </a:solidFill>
                          <a:latin typeface="Cambria Math" panose="02040503050406030204" pitchFamily="18" charset="0"/>
                        </a:rPr>
                        <m:t>   ∀</m:t>
                      </m:r>
                      <m:d>
                        <m:dPr>
                          <m:ctrlPr>
                            <a:rPr lang="en-US" sz="1800" b="0" i="1" smtClean="0">
                              <a:solidFill>
                                <a:srgbClr val="57565B"/>
                              </a:solidFill>
                              <a:latin typeface="Cambria Math" panose="02040503050406030204" pitchFamily="18" charset="0"/>
                            </a:rPr>
                          </m:ctrlPr>
                        </m:dPr>
                        <m:e>
                          <m:r>
                            <a:rPr lang="en-US" sz="1800" b="0" i="1" smtClean="0">
                              <a:solidFill>
                                <a:srgbClr val="57565B"/>
                              </a:solidFill>
                              <a:latin typeface="Cambria Math" panose="02040503050406030204" pitchFamily="18" charset="0"/>
                            </a:rPr>
                            <m:t>𝑖</m:t>
                          </m:r>
                          <m:r>
                            <a:rPr lang="en-US" sz="1800" b="0" i="1" smtClean="0">
                              <a:solidFill>
                                <a:srgbClr val="57565B"/>
                              </a:solidFill>
                              <a:latin typeface="Cambria Math" panose="02040503050406030204" pitchFamily="18" charset="0"/>
                            </a:rPr>
                            <m:t>,</m:t>
                          </m:r>
                          <m:r>
                            <a:rPr lang="en-US" sz="1800" b="0" i="1" smtClean="0">
                              <a:solidFill>
                                <a:srgbClr val="57565B"/>
                              </a:solidFill>
                              <a:latin typeface="Cambria Math" panose="02040503050406030204" pitchFamily="18" charset="0"/>
                            </a:rPr>
                            <m:t>𝑗</m:t>
                          </m:r>
                        </m:e>
                      </m:d>
                      <m:r>
                        <a:rPr lang="en-US" sz="1800" b="0" i="1" smtClean="0">
                          <a:solidFill>
                            <a:srgbClr val="57565B"/>
                          </a:solidFill>
                          <a:latin typeface="Cambria Math" panose="02040503050406030204" pitchFamily="18" charset="0"/>
                        </a:rPr>
                        <m:t>∈</m:t>
                      </m:r>
                      <m:r>
                        <m:rPr>
                          <m:sty m:val="p"/>
                        </m:rPr>
                        <a:rPr lang="en-US" sz="1800" b="0" i="1" smtClean="0">
                          <a:solidFill>
                            <a:srgbClr val="57565B"/>
                          </a:solidFill>
                          <a:latin typeface="Cambria Math" panose="02040503050406030204" pitchFamily="18" charset="0"/>
                        </a:rPr>
                        <m:t>A</m:t>
                      </m:r>
                    </m:oMath>
                  </m:oMathPara>
                </a14:m>
                <a:endParaRPr lang="fr-FR" sz="1800" dirty="0">
                  <a:solidFill>
                    <a:srgbClr val="57565B"/>
                  </a:solidFill>
                </a:endParaRPr>
              </a:p>
            </p:txBody>
          </p:sp>
        </mc:Choice>
        <mc:Fallback xmlns="">
          <p:sp>
            <p:nvSpPr>
              <p:cNvPr id="9" name="ZoneTexte 8">
                <a:extLst>
                  <a:ext uri="{FF2B5EF4-FFF2-40B4-BE49-F238E27FC236}">
                    <a16:creationId xmlns:a16="http://schemas.microsoft.com/office/drawing/2014/main" id="{82653E50-A192-4B6F-AF2A-13D6CA1FDA67}"/>
                  </a:ext>
                </a:extLst>
              </p:cNvPr>
              <p:cNvSpPr txBox="1">
                <a:spLocks noRot="1" noChangeAspect="1" noMove="1" noResize="1" noEditPoints="1" noAdjustHandles="1" noChangeArrowheads="1" noChangeShapeType="1" noTextEdit="1"/>
              </p:cNvSpPr>
              <p:nvPr/>
            </p:nvSpPr>
            <p:spPr>
              <a:xfrm>
                <a:off x="7104112" y="5449401"/>
                <a:ext cx="2607830" cy="299313"/>
              </a:xfrm>
              <a:prstGeom prst="rect">
                <a:avLst/>
              </a:prstGeom>
              <a:blipFill>
                <a:blip r:embed="rId5"/>
                <a:stretch>
                  <a:fillRect l="-1636" r="-1869" b="-265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fr-FR">
                    <a:noFill/>
                  </a:rPr>
                  <a:t> </a:t>
                </a:r>
              </a:p>
            </p:txBody>
          </p:sp>
        </mc:Fallback>
      </mc:AlternateContent>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body" sz="quarter" idx="11"/>
          </p:nvPr>
        </p:nvSpPr>
        <p:spPr>
          <a:xfrm>
            <a:off x="1144336" y="1340768"/>
            <a:ext cx="10515600" cy="489282"/>
          </a:xfrm>
        </p:spPr>
        <p:txBody>
          <a:bodyPr/>
          <a:lstStyle/>
          <a:p>
            <a:pPr algn="l"/>
            <a:r>
              <a:rPr lang="fr-CA" sz="2200" dirty="0"/>
              <a:t>Modélisation mathématique</a:t>
            </a:r>
          </a:p>
        </p:txBody>
      </p:sp>
      <p:sp>
        <p:nvSpPr>
          <p:cNvPr id="2" name="Titre 1"/>
          <p:cNvSpPr>
            <a:spLocks noGrp="1"/>
          </p:cNvSpPr>
          <p:nvPr>
            <p:ph type="title"/>
          </p:nvPr>
        </p:nvSpPr>
        <p:spPr/>
        <p:txBody>
          <a:bodyPr/>
          <a:lstStyle/>
          <a:p>
            <a:r>
              <a:rPr lang="en-US" dirty="0" err="1"/>
              <a:t>Exemple</a:t>
            </a:r>
            <a:r>
              <a:rPr lang="en-US" dirty="0"/>
              <a:t> AP (suite)</a:t>
            </a:r>
          </a:p>
        </p:txBody>
      </p:sp>
      <p:sp>
        <p:nvSpPr>
          <p:cNvPr id="3" name="Espace réservé du texte 2">
            <a:extLst>
              <a:ext uri="{FF2B5EF4-FFF2-40B4-BE49-F238E27FC236}">
                <a16:creationId xmlns:a16="http://schemas.microsoft.com/office/drawing/2014/main" id="{9F73A549-7C4A-493D-8912-534C22FEE722}"/>
              </a:ext>
            </a:extLst>
          </p:cNvPr>
          <p:cNvSpPr>
            <a:spLocks noGrp="1"/>
          </p:cNvSpPr>
          <p:nvPr>
            <p:ph type="body" sz="quarter" idx="12"/>
          </p:nvPr>
        </p:nvSpPr>
        <p:spPr/>
        <p:txBody>
          <a:bodyPr/>
          <a:lstStyle/>
          <a:p>
            <a:endParaRPr lang="fr-FR"/>
          </a:p>
        </p:txBody>
      </p:sp>
      <p:sp>
        <p:nvSpPr>
          <p:cNvPr id="22531"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7405A1C6-2F90-4443-906B-3723CAE63B46}" type="slidenum">
              <a:rPr lang="fr-FR"/>
              <a:pPr/>
              <a:t>30</a:t>
            </a:fld>
            <a:endParaRPr lang="fr-FR"/>
          </a:p>
        </p:txBody>
      </p:sp>
      <mc:AlternateContent xmlns:mc="http://schemas.openxmlformats.org/markup-compatibility/2006" xmlns:a14="http://schemas.microsoft.com/office/drawing/2010/main">
        <mc:Choice Requires="a14">
          <p:sp>
            <p:nvSpPr>
              <p:cNvPr id="22530" name="Object 3"/>
              <p:cNvSpPr txBox="1"/>
              <p:nvPr/>
            </p:nvSpPr>
            <p:spPr bwMode="auto">
              <a:xfrm>
                <a:off x="3431704" y="2204864"/>
                <a:ext cx="4876800" cy="2530475"/>
              </a:xfrm>
              <a:prstGeom prst="rect">
                <a:avLst/>
              </a:prstGeom>
              <a:noFill/>
              <a:extLst>
                <a:ext uri="{909E8E84-426E-40dd-AFC4-6F175D3DCCD1}">
                  <a14:hiddenFill xmlns="">
                    <a:solidFill>
                      <a:srgbClr val="FFFFFF"/>
                    </a:solidFill>
                  </a14:hiddenFill>
                </a:ext>
              </a:extLst>
            </p:spPr>
            <p:txBody>
              <a:bodyPr>
                <a:normAutofit/>
              </a:bodyPr>
              <a:lstStyle/>
              <a:p>
                <a:pPr/>
                <a14:m>
                  <m:oMathPara xmlns:m="http://schemas.openxmlformats.org/officeDocument/2006/math">
                    <m:oMathParaPr>
                      <m:jc m:val="left"/>
                    </m:oMathParaPr>
                    <m:oMath xmlns:m="http://schemas.openxmlformats.org/officeDocument/2006/math">
                      <m:r>
                        <m:rPr>
                          <m:nor/>
                        </m:rPr>
                        <a:rPr lang="fr-FR" sz="2000" i="0" smtClean="0">
                          <a:solidFill>
                            <a:srgbClr val="57565B"/>
                          </a:solidFill>
                          <a:latin typeface="Cambria Math" panose="02040503050406030204" pitchFamily="18" charset="0"/>
                        </a:rPr>
                        <m:t>Soit</m:t>
                      </m:r>
                      <m:r>
                        <m:rPr>
                          <m:nor/>
                        </m:rPr>
                        <a:rPr lang="fr-FR" sz="2000" i="0" smtClean="0">
                          <a:solidFill>
                            <a:srgbClr val="57565B"/>
                          </a:solidFill>
                          <a:latin typeface="Cambria Math" panose="02040503050406030204" pitchFamily="18" charset="0"/>
                        </a:rPr>
                        <m:t>:</m:t>
                      </m:r>
                    </m:oMath>
                  </m:oMathPara>
                </a14:m>
                <a:br>
                  <a:rPr lang="fr-FR" sz="2000" i="0" dirty="0">
                    <a:solidFill>
                      <a:srgbClr val="57565B"/>
                    </a:solidFill>
                    <a:latin typeface="Cambria Math" panose="02040503050406030204" pitchFamily="18" charset="0"/>
                  </a:rPr>
                </a:br>
                <a:br>
                  <a:rPr lang="fr-FR" sz="2000" i="0" dirty="0">
                    <a:solidFill>
                      <a:srgbClr val="57565B"/>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fr-FR" sz="2000" i="1">
                              <a:solidFill>
                                <a:srgbClr val="57565B"/>
                              </a:solidFill>
                              <a:latin typeface="Cambria Math" panose="02040503050406030204" pitchFamily="18" charset="0"/>
                            </a:rPr>
                          </m:ctrlPr>
                        </m:sSubPr>
                        <m:e>
                          <m:r>
                            <a:rPr lang="fr-FR" sz="2000" i="1">
                              <a:solidFill>
                                <a:srgbClr val="57565B"/>
                              </a:solidFill>
                              <a:latin typeface="Cambria Math" panose="02040503050406030204" pitchFamily="18" charset="0"/>
                            </a:rPr>
                            <m:t>𝑥</m:t>
                          </m:r>
                        </m:e>
                        <m:sub>
                          <m:r>
                            <a:rPr lang="fr-FR" sz="2000" i="1">
                              <a:solidFill>
                                <a:srgbClr val="57565B"/>
                              </a:solidFill>
                              <a:latin typeface="Cambria Math" panose="02040503050406030204" pitchFamily="18" charset="0"/>
                            </a:rPr>
                            <m:t>𝑖𝑗</m:t>
                          </m:r>
                        </m:sub>
                      </m:sSub>
                      <m:r>
                        <a:rPr lang="fr-FR" sz="2000" i="1">
                          <a:solidFill>
                            <a:srgbClr val="57565B"/>
                          </a:solidFill>
                          <a:latin typeface="Cambria Math" panose="02040503050406030204" pitchFamily="18" charset="0"/>
                        </a:rPr>
                        <m:t>=</m:t>
                      </m:r>
                      <m:d>
                        <m:dPr>
                          <m:begChr m:val="{"/>
                          <m:endChr m:val=""/>
                          <m:ctrlPr>
                            <a:rPr lang="fr-FR" sz="2000" i="1">
                              <a:solidFill>
                                <a:srgbClr val="57565B"/>
                              </a:solidFill>
                              <a:latin typeface="Cambria Math" panose="02040503050406030204" pitchFamily="18" charset="0"/>
                            </a:rPr>
                          </m:ctrlPr>
                        </m:dPr>
                        <m:e>
                          <m:m>
                            <m:mPr>
                              <m:plcHide m:val="on"/>
                              <m:mcs>
                                <m:mc>
                                  <m:mcPr>
                                    <m:count m:val="2"/>
                                    <m:mcJc m:val="center"/>
                                  </m:mcPr>
                                </m:mc>
                              </m:mcs>
                              <m:ctrlPr>
                                <a:rPr lang="fr-FR" sz="2000" i="1">
                                  <a:solidFill>
                                    <a:srgbClr val="57565B"/>
                                  </a:solidFill>
                                  <a:latin typeface="Cambria Math" panose="02040503050406030204" pitchFamily="18" charset="0"/>
                                </a:rPr>
                              </m:ctrlPr>
                            </m:mPr>
                            <m:mr>
                              <m:e>
                                <m:eqArr>
                                  <m:eqArrPr>
                                    <m:ctrlPr>
                                      <a:rPr lang="fr-FR" sz="2000" i="1">
                                        <a:solidFill>
                                          <a:srgbClr val="57565B"/>
                                        </a:solidFill>
                                        <a:latin typeface="Cambria Math" panose="02040503050406030204" pitchFamily="18" charset="0"/>
                                      </a:rPr>
                                    </m:ctrlPr>
                                  </m:eqArrPr>
                                  <m:e>
                                    <m:r>
                                      <a:rPr lang="fr-FR" sz="2000" i="1">
                                        <a:solidFill>
                                          <a:srgbClr val="57565B"/>
                                        </a:solidFill>
                                        <a:latin typeface="Cambria Math" panose="02040503050406030204" pitchFamily="18" charset="0"/>
                                      </a:rPr>
                                      <m:t>&amp; 1,</m:t>
                                    </m:r>
                                  </m:e>
                                  <m:e>
                                    <m:r>
                                      <a:rPr lang="fr-FR" sz="2000" i="1">
                                        <a:solidFill>
                                          <a:srgbClr val="57565B"/>
                                        </a:solidFill>
                                        <a:latin typeface="Cambria Math" panose="02040503050406030204" pitchFamily="18" charset="0"/>
                                      </a:rPr>
                                      <m:t>&amp;</m:t>
                                    </m:r>
                                  </m:e>
                                  <m:e>
                                    <m:r>
                                      <a:rPr lang="fr-FR" sz="2000" i="1">
                                        <a:solidFill>
                                          <a:srgbClr val="57565B"/>
                                        </a:solidFill>
                                        <a:latin typeface="Cambria Math" panose="02040503050406030204" pitchFamily="18" charset="0"/>
                                      </a:rPr>
                                      <m:t>&amp;</m:t>
                                    </m:r>
                                  </m:e>
                                </m:eqArr>
                              </m:e>
                              <m:e>
                                <m:eqArr>
                                  <m:eqArrPr>
                                    <m:ctrlPr>
                                      <a:rPr lang="fr-FR" sz="2000" i="1">
                                        <a:solidFill>
                                          <a:srgbClr val="57565B"/>
                                        </a:solidFill>
                                        <a:latin typeface="Cambria Math" panose="02040503050406030204" pitchFamily="18" charset="0"/>
                                      </a:rPr>
                                    </m:ctrlPr>
                                  </m:eqArrPr>
                                  <m:e>
                                    <m:r>
                                      <a:rPr lang="fr-FR" sz="2000" i="1">
                                        <a:solidFill>
                                          <a:srgbClr val="57565B"/>
                                        </a:solidFill>
                                        <a:latin typeface="Cambria Math" panose="02040503050406030204" pitchFamily="18" charset="0"/>
                                      </a:rPr>
                                      <m:t>&amp;</m:t>
                                    </m:r>
                                    <m:r>
                                      <m:rPr>
                                        <m:nor/>
                                      </m:rPr>
                                      <a:rPr lang="fr-FR" sz="2000" i="0">
                                        <a:solidFill>
                                          <a:srgbClr val="57565B"/>
                                        </a:solidFill>
                                        <a:latin typeface="Cambria Math" panose="02040503050406030204" pitchFamily="18" charset="0"/>
                                      </a:rPr>
                                      <m:t>si</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machine</m:t>
                                    </m:r>
                                    <m:r>
                                      <m:rPr>
                                        <m:nor/>
                                      </m:rPr>
                                      <a:rPr lang="fr-FR" sz="2000" i="0">
                                        <a:solidFill>
                                          <a:srgbClr val="57565B"/>
                                        </a:solidFill>
                                        <a:latin typeface="Cambria Math" panose="02040503050406030204" pitchFamily="18" charset="0"/>
                                      </a:rPr>
                                      <m:t> </m:t>
                                    </m:r>
                                    <m:r>
                                      <a:rPr lang="fr-FR" sz="2000" i="1">
                                        <a:solidFill>
                                          <a:srgbClr val="57565B"/>
                                        </a:solidFill>
                                        <a:latin typeface="Cambria Math" panose="02040503050406030204" pitchFamily="18" charset="0"/>
                                      </a:rPr>
                                      <m:t>𝑖</m:t>
                                    </m:r>
                                    <m:r>
                                      <a:rPr lang="fr-FR" sz="2000" i="1">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est</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assign</m:t>
                                    </m:r>
                                    <m:r>
                                      <m:rPr>
                                        <m:nor/>
                                      </m:rPr>
                                      <a:rPr lang="fr-FR" sz="2000" i="0">
                                        <a:solidFill>
                                          <a:srgbClr val="57565B"/>
                                        </a:solidFill>
                                        <a:latin typeface="Cambria Math" panose="02040503050406030204" pitchFamily="18" charset="0"/>
                                      </a:rPr>
                                      <m:t>é</m:t>
                                    </m:r>
                                    <m:r>
                                      <m:rPr>
                                        <m:nor/>
                                      </m:rPr>
                                      <a:rPr lang="fr-FR" sz="2000" i="0">
                                        <a:solidFill>
                                          <a:srgbClr val="57565B"/>
                                        </a:solidFill>
                                        <a:latin typeface="Cambria Math" panose="02040503050406030204" pitchFamily="18" charset="0"/>
                                      </a:rPr>
                                      <m:t>e</m:t>
                                    </m:r>
                                    <m:r>
                                      <m:rPr>
                                        <m:nor/>
                                      </m:rPr>
                                      <a:rPr lang="fr-FR" sz="2000" i="0">
                                        <a:solidFill>
                                          <a:srgbClr val="57565B"/>
                                        </a:solidFill>
                                        <a:latin typeface="Cambria Math" panose="02040503050406030204" pitchFamily="18" charset="0"/>
                                      </a:rPr>
                                      <m:t> à </m:t>
                                    </m:r>
                                  </m:e>
                                  <m:e>
                                    <m:r>
                                      <a:rPr lang="fr-FR" sz="2000" i="1">
                                        <a:solidFill>
                                          <a:srgbClr val="57565B"/>
                                        </a:solidFill>
                                        <a:latin typeface="Cambria Math" panose="02040503050406030204" pitchFamily="18" charset="0"/>
                                      </a:rPr>
                                      <m:t>&amp;</m:t>
                                    </m:r>
                                    <m:r>
                                      <m:rPr>
                                        <m:nor/>
                                      </m:rPr>
                                      <a:rPr lang="fr-FR" sz="2000" i="0">
                                        <a:solidFill>
                                          <a:srgbClr val="57565B"/>
                                        </a:solidFill>
                                        <a:latin typeface="Cambria Math" panose="02040503050406030204" pitchFamily="18" charset="0"/>
                                      </a:rPr>
                                      <m:t>satisfaire</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les</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demandes</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de</m:t>
                                    </m:r>
                                  </m:e>
                                  <m:e>
                                    <m:r>
                                      <a:rPr lang="fr-FR" sz="2000" i="1">
                                        <a:solidFill>
                                          <a:srgbClr val="57565B"/>
                                        </a:solidFill>
                                        <a:latin typeface="Cambria Math" panose="02040503050406030204" pitchFamily="18" charset="0"/>
                                      </a:rPr>
                                      <m:t>&amp;</m:t>
                                    </m:r>
                                    <m:r>
                                      <m:rPr>
                                        <m:nor/>
                                      </m:rPr>
                                      <a:rPr lang="fr-FR" sz="2000" i="0">
                                        <a:solidFill>
                                          <a:srgbClr val="57565B"/>
                                        </a:solidFill>
                                        <a:latin typeface="Cambria Math" panose="02040503050406030204" pitchFamily="18" charset="0"/>
                                      </a:rPr>
                                      <m:t>la</m:t>
                                    </m:r>
                                    <m:r>
                                      <m:rPr>
                                        <m:nor/>
                                      </m:rPr>
                                      <a:rPr lang="fr-FR" sz="2000" i="0">
                                        <a:solidFill>
                                          <a:srgbClr val="57565B"/>
                                        </a:solidFill>
                                        <a:latin typeface="Cambria Math" panose="02040503050406030204" pitchFamily="18" charset="0"/>
                                      </a:rPr>
                                      <m:t> </m:t>
                                    </m:r>
                                    <m:r>
                                      <m:rPr>
                                        <m:nor/>
                                      </m:rPr>
                                      <a:rPr lang="fr-FR" sz="2000" i="0">
                                        <a:solidFill>
                                          <a:srgbClr val="57565B"/>
                                        </a:solidFill>
                                        <a:latin typeface="Cambria Math" panose="02040503050406030204" pitchFamily="18" charset="0"/>
                                      </a:rPr>
                                      <m:t>t</m:t>
                                    </m:r>
                                    <m:r>
                                      <m:rPr>
                                        <m:nor/>
                                      </m:rPr>
                                      <a:rPr lang="fr-FR" sz="2000" i="0">
                                        <a:solidFill>
                                          <a:srgbClr val="57565B"/>
                                        </a:solidFill>
                                        <a:latin typeface="Cambria Math" panose="02040503050406030204" pitchFamily="18" charset="0"/>
                                      </a:rPr>
                                      <m:t>â</m:t>
                                    </m:r>
                                    <m:r>
                                      <m:rPr>
                                        <m:nor/>
                                      </m:rPr>
                                      <a:rPr lang="fr-FR" sz="2000" i="0">
                                        <a:solidFill>
                                          <a:srgbClr val="57565B"/>
                                        </a:solidFill>
                                        <a:latin typeface="Cambria Math" panose="02040503050406030204" pitchFamily="18" charset="0"/>
                                      </a:rPr>
                                      <m:t>che</m:t>
                                    </m:r>
                                    <m:r>
                                      <m:rPr>
                                        <m:nor/>
                                      </m:rPr>
                                      <a:rPr lang="fr-FR" sz="2000" i="0">
                                        <a:solidFill>
                                          <a:srgbClr val="57565B"/>
                                        </a:solidFill>
                                        <a:latin typeface="Cambria Math" panose="02040503050406030204" pitchFamily="18" charset="0"/>
                                      </a:rPr>
                                      <m:t> </m:t>
                                    </m:r>
                                    <m:r>
                                      <a:rPr lang="fr-FR" sz="2000" i="1">
                                        <a:solidFill>
                                          <a:srgbClr val="57565B"/>
                                        </a:solidFill>
                                        <a:latin typeface="Cambria Math" panose="02040503050406030204" pitchFamily="18" charset="0"/>
                                      </a:rPr>
                                      <m:t>𝑗</m:t>
                                    </m:r>
                                    <m:r>
                                      <a:rPr lang="fr-FR" sz="2000" i="1">
                                        <a:solidFill>
                                          <a:srgbClr val="57565B"/>
                                        </a:solidFill>
                                        <a:latin typeface="Cambria Math" panose="02040503050406030204" pitchFamily="18" charset="0"/>
                                      </a:rPr>
                                      <m:t>,</m:t>
                                    </m:r>
                                  </m:e>
                                </m:eqArr>
                              </m:e>
                            </m:mr>
                            <m:mr>
                              <m:e>
                                <m:r>
                                  <a:rPr lang="fr-FR" sz="2000" i="1">
                                    <a:solidFill>
                                      <a:srgbClr val="57565B"/>
                                    </a:solidFill>
                                    <a:latin typeface="Cambria Math" panose="02040503050406030204" pitchFamily="18" charset="0"/>
                                  </a:rPr>
                                  <m:t> 0,</m:t>
                                </m:r>
                              </m:e>
                              <m:e>
                                <m:r>
                                  <m:rPr>
                                    <m:nor/>
                                  </m:rPr>
                                  <a:rPr lang="fr-FR" sz="2000" i="0">
                                    <a:solidFill>
                                      <a:srgbClr val="57565B"/>
                                    </a:solidFill>
                                    <a:latin typeface="Cambria Math" panose="02040503050406030204" pitchFamily="18" charset="0"/>
                                  </a:rPr>
                                  <m:t>sinon</m:t>
                                </m:r>
                                <m:r>
                                  <a:rPr lang="fr-FR" sz="2000" i="1">
                                    <a:solidFill>
                                      <a:srgbClr val="57565B"/>
                                    </a:solidFill>
                                    <a:latin typeface="Cambria Math" panose="02040503050406030204" pitchFamily="18" charset="0"/>
                                  </a:rPr>
                                  <m:t>.</m:t>
                                </m:r>
                              </m:e>
                            </m:mr>
                          </m:m>
                        </m:e>
                      </m:d>
                    </m:oMath>
                  </m:oMathPara>
                </a14:m>
                <a:endParaRPr lang="fr-FR" sz="2000" dirty="0">
                  <a:solidFill>
                    <a:srgbClr val="57565B"/>
                  </a:solidFill>
                </a:endParaRPr>
              </a:p>
            </p:txBody>
          </p:sp>
        </mc:Choice>
        <mc:Fallback xmlns="">
          <p:sp>
            <p:nvSpPr>
              <p:cNvPr id="22530" name="Object 3"/>
              <p:cNvSpPr txBox="1">
                <a:spLocks noRot="1" noChangeAspect="1" noMove="1" noResize="1" noEditPoints="1" noAdjustHandles="1" noChangeArrowheads="1" noChangeShapeType="1" noTextEdit="1"/>
              </p:cNvSpPr>
              <p:nvPr/>
            </p:nvSpPr>
            <p:spPr bwMode="auto">
              <a:xfrm>
                <a:off x="3431704" y="2204864"/>
                <a:ext cx="4876800" cy="2530475"/>
              </a:xfrm>
              <a:prstGeom prst="rect">
                <a:avLst/>
              </a:prstGeom>
              <a:blipFill>
                <a:blip r:embed="rId2"/>
                <a:stretch>
                  <a:fillRect/>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Exemple</a:t>
            </a:r>
            <a:r>
              <a:rPr lang="en-US" dirty="0"/>
              <a:t> AP (suite)</a:t>
            </a:r>
          </a:p>
        </p:txBody>
      </p:sp>
      <p:sp>
        <p:nvSpPr>
          <p:cNvPr id="4" name="Espace réservé du texte 3">
            <a:extLst>
              <a:ext uri="{FF2B5EF4-FFF2-40B4-BE49-F238E27FC236}">
                <a16:creationId xmlns:a16="http://schemas.microsoft.com/office/drawing/2014/main" id="{9E0E348B-750E-4E57-A8B0-1CC7125DBA74}"/>
              </a:ext>
            </a:extLst>
          </p:cNvPr>
          <p:cNvSpPr>
            <a:spLocks noGrp="1"/>
          </p:cNvSpPr>
          <p:nvPr>
            <p:ph type="body" sz="quarter" idx="12"/>
          </p:nvPr>
        </p:nvSpPr>
        <p:spPr/>
        <p:txBody>
          <a:bodyPr/>
          <a:lstStyle/>
          <a:p>
            <a:endParaRPr lang="fr-FR"/>
          </a:p>
        </p:txBody>
      </p:sp>
      <p:sp>
        <p:nvSpPr>
          <p:cNvPr id="23555"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32340BC8-22D3-4AB8-B5CA-B1041D7F722B}" type="slidenum">
              <a:rPr lang="fr-FR"/>
              <a:pPr/>
              <a:t>31</a:t>
            </a:fld>
            <a:endParaRPr lang="fr-FR"/>
          </a:p>
        </p:txBody>
      </p:sp>
      <mc:AlternateContent xmlns:mc="http://schemas.openxmlformats.org/markup-compatibility/2006" xmlns:a14="http://schemas.microsoft.com/office/drawing/2010/main">
        <mc:Choice Requires="a14">
          <p:sp>
            <p:nvSpPr>
              <p:cNvPr id="23554" name="Object 3"/>
              <p:cNvSpPr txBox="1"/>
              <p:nvPr/>
            </p:nvSpPr>
            <p:spPr bwMode="auto">
              <a:xfrm>
                <a:off x="2711624" y="1249362"/>
                <a:ext cx="9708428" cy="5472113"/>
              </a:xfrm>
              <a:prstGeom prst="rect">
                <a:avLst/>
              </a:prstGeom>
              <a:noFill/>
              <a:extLst>
                <a:ext uri="{909E8E84-426E-40dd-AFC4-6F175D3DCCD1}">
                  <a14:hiddenFill xmlns="">
                    <a:solidFill>
                      <a:srgbClr val="FFFFFF"/>
                    </a:solidFill>
                  </a14:hiddenFill>
                </a:ext>
              </a:extLst>
            </p:spPr>
            <p:txBody>
              <a:bodyPr>
                <a:noAutofit/>
              </a:bodyPr>
              <a:lstStyle/>
              <a:p>
                <a:pPr/>
                <a14:m>
                  <m:oMathPara xmlns:m="http://schemas.openxmlformats.org/officeDocument/2006/math">
                    <m:oMathParaPr>
                      <m:jc m:val="left"/>
                    </m:oMathParaPr>
                    <m:oMath xmlns:m="http://schemas.openxmlformats.org/officeDocument/2006/math">
                      <m:r>
                        <a:rPr lang="fr-FR" sz="1800" i="1" smtClean="0">
                          <a:solidFill>
                            <a:srgbClr val="57565B"/>
                          </a:solidFill>
                          <a:latin typeface="Cambria Math" panose="02040503050406030204" pitchFamily="18" charset="0"/>
                          <a:ea typeface="Cambria Math" panose="02040503050406030204" pitchFamily="18" charset="0"/>
                        </a:rPr>
                        <m:t>𝑃𝐴</m:t>
                      </m:r>
                      <m:r>
                        <a:rPr lang="en-US" sz="1800" b="0" i="1" smtClean="0">
                          <a:solidFill>
                            <a:srgbClr val="57565B"/>
                          </a:solidFill>
                          <a:latin typeface="Cambria Math" panose="02040503050406030204" pitchFamily="18" charset="0"/>
                          <a:ea typeface="Cambria Math" panose="02040503050406030204" pitchFamily="18" charset="0"/>
                        </a:rPr>
                        <m:t>  </m:t>
                      </m:r>
                      <m:r>
                        <a:rPr lang="fr-FR" sz="1800" i="1">
                          <a:solidFill>
                            <a:srgbClr val="57565B"/>
                          </a:solidFill>
                          <a:latin typeface="Cambria Math" panose="02040503050406030204" pitchFamily="18" charset="0"/>
                          <a:ea typeface="Cambria Math" panose="02040503050406030204" pitchFamily="18" charset="0"/>
                        </a:rPr>
                        <m:t>:</m:t>
                      </m:r>
                      <m:func>
                        <m:funcPr>
                          <m:ctrlPr>
                            <a:rPr lang="fr-FR" sz="1800" i="1">
                              <a:solidFill>
                                <a:srgbClr val="57565B"/>
                              </a:solidFill>
                              <a:latin typeface="Cambria Math" panose="02040503050406030204" pitchFamily="18" charset="0"/>
                              <a:ea typeface="Cambria Math" panose="02040503050406030204" pitchFamily="18" charset="0"/>
                            </a:rPr>
                          </m:ctrlPr>
                        </m:funcPr>
                        <m:fName>
                          <m:r>
                            <m:rPr>
                              <m:sty m:val="p"/>
                            </m:rPr>
                            <a:rPr lang="fr-FR" sz="1800" i="0">
                              <a:solidFill>
                                <a:srgbClr val="57565B"/>
                              </a:solidFill>
                              <a:latin typeface="Cambria Math" panose="02040503050406030204" pitchFamily="18" charset="0"/>
                              <a:ea typeface="Cambria Math" panose="02040503050406030204" pitchFamily="18" charset="0"/>
                            </a:rPr>
                            <m:t>min</m:t>
                          </m:r>
                        </m:fName>
                        <m:e>
                          <m:r>
                            <a:rPr lang="fr-FR" sz="1800" i="1">
                              <a:solidFill>
                                <a:srgbClr val="57565B"/>
                              </a:solidFill>
                              <a:latin typeface="Cambria Math" panose="02040503050406030204" pitchFamily="18" charset="0"/>
                              <a:ea typeface="Cambria Math" panose="02040503050406030204" pitchFamily="18" charset="0"/>
                            </a:rPr>
                            <m:t>𝑧</m:t>
                          </m:r>
                        </m:e>
                      </m:func>
                      <m:r>
                        <a:rPr lang="fr-FR" sz="1800" i="1">
                          <a:solidFill>
                            <a:srgbClr val="57565B"/>
                          </a:solidFill>
                          <a:latin typeface="Cambria Math" panose="02040503050406030204" pitchFamily="18" charset="0"/>
                          <a:ea typeface="Cambria Math" panose="02040503050406030204" pitchFamily="18" charset="0"/>
                        </a:rPr>
                        <m:t>=14</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11</m:t>
                          </m:r>
                        </m:sub>
                      </m:sSub>
                      <m:r>
                        <a:rPr lang="fr-FR" sz="1800" i="1">
                          <a:solidFill>
                            <a:srgbClr val="57565B"/>
                          </a:solidFill>
                          <a:latin typeface="Cambria Math" panose="02040503050406030204" pitchFamily="18" charset="0"/>
                          <a:ea typeface="Cambria Math" panose="02040503050406030204" pitchFamily="18" charset="0"/>
                        </a:rPr>
                        <m:t>+5</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12</m:t>
                          </m:r>
                        </m:sub>
                      </m:sSub>
                      <m:r>
                        <a:rPr lang="fr-FR" sz="1800" i="1">
                          <a:solidFill>
                            <a:srgbClr val="57565B"/>
                          </a:solidFill>
                          <a:latin typeface="Cambria Math" panose="02040503050406030204" pitchFamily="18" charset="0"/>
                          <a:ea typeface="Cambria Math" panose="02040503050406030204" pitchFamily="18" charset="0"/>
                        </a:rPr>
                        <m:t>+8</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13</m:t>
                          </m:r>
                        </m:sub>
                      </m:sSub>
                      <m:r>
                        <a:rPr lang="fr-FR" sz="1800" i="1">
                          <a:solidFill>
                            <a:srgbClr val="57565B"/>
                          </a:solidFill>
                          <a:latin typeface="Cambria Math" panose="02040503050406030204" pitchFamily="18" charset="0"/>
                          <a:ea typeface="Cambria Math" panose="02040503050406030204" pitchFamily="18" charset="0"/>
                        </a:rPr>
                        <m:t>+7</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14</m:t>
                          </m:r>
                        </m:sub>
                      </m:sSub>
                      <m:r>
                        <a:rPr lang="fr-FR" sz="1800" i="1">
                          <a:solidFill>
                            <a:srgbClr val="57565B"/>
                          </a:solidFill>
                          <a:latin typeface="Cambria Math" panose="02040503050406030204" pitchFamily="18" charset="0"/>
                          <a:ea typeface="Cambria Math" panose="02040503050406030204" pitchFamily="18" charset="0"/>
                        </a:rPr>
                        <m:t>+2</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21</m:t>
                          </m:r>
                        </m:sub>
                      </m:sSub>
                      <m:r>
                        <a:rPr lang="fr-FR" sz="1800" i="1">
                          <a:solidFill>
                            <a:srgbClr val="57565B"/>
                          </a:solidFill>
                          <a:latin typeface="Cambria Math" panose="02040503050406030204" pitchFamily="18" charset="0"/>
                          <a:ea typeface="Cambria Math" panose="02040503050406030204" pitchFamily="18" charset="0"/>
                        </a:rPr>
                        <m:t>+12</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22</m:t>
                          </m:r>
                        </m:sub>
                      </m:sSub>
                      <m:r>
                        <a:rPr lang="fr-FR" sz="1800" i="1">
                          <a:solidFill>
                            <a:srgbClr val="57565B"/>
                          </a:solidFill>
                          <a:latin typeface="Cambria Math" panose="02040503050406030204" pitchFamily="18" charset="0"/>
                          <a:ea typeface="Cambria Math" panose="02040503050406030204" pitchFamily="18" charset="0"/>
                        </a:rPr>
                        <m:t>+6</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23</m:t>
                          </m:r>
                        </m:sub>
                      </m:sSub>
                    </m:oMath>
                  </m:oMathPara>
                </a14:m>
                <a:endParaRPr lang="en-US" sz="1800" i="1" dirty="0">
                  <a:solidFill>
                    <a:srgbClr val="57565B"/>
                  </a:solidFill>
                  <a:latin typeface="Cambria Math" panose="02040503050406030204" pitchFamily="18" charset="0"/>
                  <a:ea typeface="Cambria Math" panose="02040503050406030204" pitchFamily="18" charset="0"/>
                </a:endParaRPr>
              </a:p>
              <a:p>
                <a:r>
                  <a:rPr lang="fr-FR" sz="1800" dirty="0">
                    <a:solidFill>
                      <a:srgbClr val="57565B"/>
                    </a:solidFill>
                    <a:latin typeface="Cambria Math" panose="02040503050406030204" pitchFamily="18" charset="0"/>
                    <a:ea typeface="Cambria Math" panose="02040503050406030204" pitchFamily="18" charset="0"/>
                  </a:rPr>
                  <a:t>	</a:t>
                </a:r>
                <a14:m>
                  <m:oMath xmlns:m="http://schemas.openxmlformats.org/officeDocument/2006/math">
                    <m:r>
                      <a:rPr lang="fr-FR" sz="1800" i="1">
                        <a:solidFill>
                          <a:srgbClr val="57565B"/>
                        </a:solidFill>
                        <a:latin typeface="Cambria Math" panose="02040503050406030204" pitchFamily="18" charset="0"/>
                        <a:ea typeface="Cambria Math" panose="02040503050406030204" pitchFamily="18" charset="0"/>
                      </a:rPr>
                      <m:t>+5</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24</m:t>
                        </m:r>
                      </m:sub>
                    </m:sSub>
                    <m:r>
                      <a:rPr lang="fr-FR" sz="1800" i="1">
                        <a:solidFill>
                          <a:srgbClr val="57565B"/>
                        </a:solidFill>
                        <a:latin typeface="Cambria Math" panose="02040503050406030204" pitchFamily="18" charset="0"/>
                        <a:ea typeface="Cambria Math" panose="02040503050406030204" pitchFamily="18" charset="0"/>
                      </a:rPr>
                      <m:t>+7</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31</m:t>
                        </m:r>
                      </m:sub>
                    </m:sSub>
                    <m:r>
                      <a:rPr lang="fr-FR" sz="1800" i="1">
                        <a:solidFill>
                          <a:srgbClr val="57565B"/>
                        </a:solidFill>
                        <a:latin typeface="Cambria Math" panose="02040503050406030204" pitchFamily="18" charset="0"/>
                        <a:ea typeface="Cambria Math" panose="02040503050406030204" pitchFamily="18" charset="0"/>
                      </a:rPr>
                      <m:t>+8</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32</m:t>
                        </m:r>
                      </m:sub>
                    </m:sSub>
                    <m:r>
                      <a:rPr lang="fr-FR" sz="1800" i="1">
                        <a:solidFill>
                          <a:srgbClr val="57565B"/>
                        </a:solidFill>
                        <a:latin typeface="Cambria Math" panose="02040503050406030204" pitchFamily="18" charset="0"/>
                        <a:ea typeface="Cambria Math" panose="02040503050406030204" pitchFamily="18" charset="0"/>
                      </a:rPr>
                      <m:t>+3</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33</m:t>
                        </m:r>
                      </m:sub>
                    </m:sSub>
                    <m:r>
                      <a:rPr lang="fr-FR" sz="1800" i="1">
                        <a:solidFill>
                          <a:srgbClr val="57565B"/>
                        </a:solidFill>
                        <a:latin typeface="Cambria Math" panose="02040503050406030204" pitchFamily="18" charset="0"/>
                        <a:ea typeface="Cambria Math" panose="02040503050406030204" pitchFamily="18" charset="0"/>
                      </a:rPr>
                      <m:t>+9</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34</m:t>
                        </m:r>
                      </m:sub>
                    </m:sSub>
                    <m:r>
                      <a:rPr lang="fr-FR" sz="1800" i="1">
                        <a:solidFill>
                          <a:srgbClr val="57565B"/>
                        </a:solidFill>
                        <a:latin typeface="Cambria Math" panose="02040503050406030204" pitchFamily="18" charset="0"/>
                        <a:ea typeface="Cambria Math" panose="02040503050406030204" pitchFamily="18" charset="0"/>
                      </a:rPr>
                      <m:t>+2</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41</m:t>
                        </m:r>
                      </m:sub>
                    </m:sSub>
                    <m:r>
                      <a:rPr lang="fr-FR" sz="1800" i="1">
                        <a:solidFill>
                          <a:srgbClr val="57565B"/>
                        </a:solidFill>
                        <a:latin typeface="Cambria Math" panose="02040503050406030204" pitchFamily="18" charset="0"/>
                        <a:ea typeface="Cambria Math" panose="02040503050406030204" pitchFamily="18" charset="0"/>
                      </a:rPr>
                      <m:t>+4</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42</m:t>
                        </m:r>
                      </m:sub>
                    </m:sSub>
                    <m:r>
                      <a:rPr lang="fr-FR" sz="1800" i="1">
                        <a:solidFill>
                          <a:srgbClr val="57565B"/>
                        </a:solidFill>
                        <a:latin typeface="Cambria Math" panose="02040503050406030204" pitchFamily="18" charset="0"/>
                        <a:ea typeface="Cambria Math" panose="02040503050406030204" pitchFamily="18" charset="0"/>
                      </a:rPr>
                      <m:t>+6</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43</m:t>
                        </m:r>
                      </m:sub>
                    </m:sSub>
                    <m:r>
                      <a:rPr lang="fr-FR" sz="1800" i="1">
                        <a:solidFill>
                          <a:srgbClr val="57565B"/>
                        </a:solidFill>
                        <a:latin typeface="Cambria Math" panose="02040503050406030204" pitchFamily="18" charset="0"/>
                        <a:ea typeface="Cambria Math" panose="02040503050406030204" pitchFamily="18" charset="0"/>
                      </a:rPr>
                      <m:t>+10</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44</m:t>
                        </m:r>
                      </m:sub>
                    </m:sSub>
                  </m:oMath>
                </a14:m>
                <a:br>
                  <a:rPr lang="fr-FR" sz="1800" i="1" dirty="0">
                    <a:solidFill>
                      <a:srgbClr val="57565B"/>
                    </a:solidFill>
                    <a:latin typeface="Cambria Math" panose="02040503050406030204" pitchFamily="18" charset="0"/>
                    <a:ea typeface="Cambria Math" panose="02040503050406030204" pitchFamily="18" charset="0"/>
                  </a:rPr>
                </a:br>
                <a:endParaRPr lang="fr-FR" sz="1800" i="1" dirty="0">
                  <a:solidFill>
                    <a:srgbClr val="57565B"/>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fr-FR" sz="1800" i="0">
                          <a:solidFill>
                            <a:srgbClr val="57565B"/>
                          </a:solidFill>
                          <a:latin typeface="Cambria Math" panose="02040503050406030204" pitchFamily="18" charset="0"/>
                          <a:ea typeface="Cambria Math" panose="02040503050406030204" pitchFamily="18" charset="0"/>
                        </a:rPr>
                        <m:t>Sujet</m:t>
                      </m:r>
                      <m:r>
                        <m:rPr>
                          <m:nor/>
                        </m:rPr>
                        <a:rPr lang="fr-FR" sz="1800" i="0">
                          <a:solidFill>
                            <a:srgbClr val="57565B"/>
                          </a:solidFill>
                          <a:latin typeface="Cambria Math" panose="02040503050406030204" pitchFamily="18" charset="0"/>
                          <a:ea typeface="Cambria Math" panose="02040503050406030204" pitchFamily="18" charset="0"/>
                        </a:rPr>
                        <m:t> à</m:t>
                      </m:r>
                      <m:r>
                        <a:rPr lang="fr-FR" sz="1800" i="1">
                          <a:solidFill>
                            <a:srgbClr val="57565B"/>
                          </a:solidFill>
                          <a:latin typeface="Cambria Math" panose="02040503050406030204" pitchFamily="18" charset="0"/>
                          <a:ea typeface="Cambria Math" panose="02040503050406030204" pitchFamily="18" charset="0"/>
                        </a:rPr>
                        <m:t>:</m:t>
                      </m:r>
                    </m:oMath>
                  </m:oMathPara>
                </a14:m>
                <a:br>
                  <a:rPr lang="fr-FR" sz="1800" i="1" dirty="0">
                    <a:solidFill>
                      <a:srgbClr val="57565B"/>
                    </a:solidFill>
                    <a:latin typeface="Cambria Math" panose="02040503050406030204" pitchFamily="18" charset="0"/>
                    <a:ea typeface="Cambria Math" panose="02040503050406030204" pitchFamily="18" charset="0"/>
                  </a:rPr>
                </a:br>
                <a:br>
                  <a:rPr lang="fr-FR" sz="1800" i="1" dirty="0">
                    <a:solidFill>
                      <a:srgbClr val="57565B"/>
                    </a:solidFill>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en-US" sz="1800" b="0" i="1" smtClean="0">
                          <a:solidFill>
                            <a:srgbClr val="57565B"/>
                          </a:solidFill>
                          <a:latin typeface="Cambria Math" panose="02040503050406030204" pitchFamily="18" charset="0"/>
                          <a:ea typeface="Cambria Math" panose="02040503050406030204" pitchFamily="18" charset="0"/>
                        </a:rPr>
                        <m:t>   </m:t>
                      </m:r>
                      <m:r>
                        <a:rPr lang="fr-FR" sz="1800" i="1">
                          <a:solidFill>
                            <a:srgbClr val="57565B"/>
                          </a:solidFill>
                          <a:latin typeface="Cambria Math" panose="02040503050406030204" pitchFamily="18" charset="0"/>
                          <a:ea typeface="Cambria Math" panose="02040503050406030204" pitchFamily="18" charset="0"/>
                        </a:rPr>
                        <m:t>(</m:t>
                      </m:r>
                      <m:r>
                        <m:rPr>
                          <m:nor/>
                        </m:rPr>
                        <a:rPr lang="fr-FR" sz="1800" i="0">
                          <a:solidFill>
                            <a:srgbClr val="57565B"/>
                          </a:solidFill>
                          <a:latin typeface="Cambria Math" panose="02040503050406030204" pitchFamily="18" charset="0"/>
                          <a:ea typeface="Cambria Math" panose="02040503050406030204" pitchFamily="18" charset="0"/>
                        </a:rPr>
                        <m:t>Contraintes</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sur</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les</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machines</m:t>
                      </m:r>
                      <m:r>
                        <a:rPr lang="fr-FR" sz="1800" i="1">
                          <a:solidFill>
                            <a:srgbClr val="57565B"/>
                          </a:solidFill>
                          <a:latin typeface="Cambria Math" panose="02040503050406030204" pitchFamily="18" charset="0"/>
                          <a:ea typeface="Cambria Math" panose="02040503050406030204" pitchFamily="18" charset="0"/>
                        </a:rPr>
                        <m:t>)</m:t>
                      </m:r>
                    </m:oMath>
                    <m:oMath xmlns:m="http://schemas.openxmlformats.org/officeDocument/2006/math">
                      <m:m>
                        <m:mPr>
                          <m:plcHide m:val="on"/>
                          <m:mcs>
                            <m:mc>
                              <m:mcPr>
                                <m:count m:val="4"/>
                                <m:mcJc m:val="center"/>
                              </m:mcPr>
                            </m:mc>
                          </m:mcs>
                          <m:ctrlPr>
                            <a:rPr lang="fr-FR" sz="1800" i="1">
                              <a:solidFill>
                                <a:srgbClr val="57565B"/>
                              </a:solidFill>
                              <a:latin typeface="Cambria Math" panose="02040503050406030204" pitchFamily="18" charset="0"/>
                              <a:ea typeface="Cambria Math" panose="02040503050406030204" pitchFamily="18" charset="0"/>
                            </a:rPr>
                          </m:ctrlPr>
                        </m:mP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11</m:t>
                                </m:r>
                              </m:sub>
                            </m:sSub>
                            <m:r>
                              <a:rPr lang="fr-FR" sz="1800" i="1">
                                <a:solidFill>
                                  <a:srgbClr val="57565B"/>
                                </a:solidFill>
                                <a:latin typeface="Cambria Math" panose="02040503050406030204" pitchFamily="18" charset="0"/>
                                <a:ea typeface="Cambria Math" panose="02040503050406030204" pitchFamily="18" charset="0"/>
                              </a:rPr>
                              <m:t>+ </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12</m:t>
                                </m:r>
                              </m:sub>
                            </m:sSub>
                            <m:r>
                              <a:rPr lang="fr-FR" sz="1800" i="1">
                                <a:solidFill>
                                  <a:srgbClr val="57565B"/>
                                </a:solidFill>
                                <a:latin typeface="Cambria Math" panose="02040503050406030204" pitchFamily="18" charset="0"/>
                                <a:ea typeface="Cambria Math" panose="02040503050406030204" pitchFamily="18" charset="0"/>
                              </a:rPr>
                              <m:t> +</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13</m:t>
                                </m:r>
                              </m:sub>
                            </m:sSub>
                            <m:r>
                              <a:rPr lang="fr-FR" sz="1800" i="1">
                                <a:solidFill>
                                  <a:srgbClr val="57565B"/>
                                </a:solidFill>
                                <a:latin typeface="Cambria Math" panose="02040503050406030204" pitchFamily="18" charset="0"/>
                                <a:ea typeface="Cambria Math" panose="02040503050406030204" pitchFamily="18" charset="0"/>
                              </a:rPr>
                              <m:t>+ </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14</m:t>
                                </m:r>
                              </m:sub>
                            </m:sSub>
                            <m:r>
                              <a:rPr lang="fr-FR" sz="1800" i="1">
                                <a:solidFill>
                                  <a:srgbClr val="57565B"/>
                                </a:solidFill>
                                <a:latin typeface="Cambria Math" panose="02040503050406030204" pitchFamily="18" charset="0"/>
                                <a:ea typeface="Cambria Math" panose="02040503050406030204" pitchFamily="18" charset="0"/>
                              </a:rPr>
                              <m:t>=1</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24</m:t>
                                </m:r>
                              </m:sub>
                            </m:sSub>
                            <m:r>
                              <a:rPr lang="fr-FR" sz="1800" i="1">
                                <a:solidFill>
                                  <a:srgbClr val="57565B"/>
                                </a:solidFill>
                                <a:latin typeface="Cambria Math" panose="02040503050406030204" pitchFamily="18" charset="0"/>
                                <a:ea typeface="Cambria Math" panose="02040503050406030204" pitchFamily="18" charset="0"/>
                              </a:rPr>
                              <m:t>=1</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34</m:t>
                                </m:r>
                              </m:sub>
                            </m:sSub>
                            <m:r>
                              <a:rPr lang="fr-FR" sz="1800" i="1">
                                <a:solidFill>
                                  <a:srgbClr val="57565B"/>
                                </a:solidFill>
                                <a:latin typeface="Cambria Math" panose="02040503050406030204" pitchFamily="18" charset="0"/>
                                <a:ea typeface="Cambria Math" panose="02040503050406030204" pitchFamily="18" charset="0"/>
                              </a:rPr>
                              <m:t>=1</m:t>
                            </m:r>
                          </m:e>
                          <m:e/>
                          <m:e/>
                        </m:mr>
                        <m:mr>
                          <m:e/>
                          <m:e>
                            <m:eqArr>
                              <m:eqArrPr>
                                <m:ctrlPr>
                                  <a:rPr lang="fr-FR" sz="1800" i="1">
                                    <a:solidFill>
                                      <a:srgbClr val="57565B"/>
                                    </a:solidFill>
                                    <a:latin typeface="Cambria Math" panose="02040503050406030204" pitchFamily="18" charset="0"/>
                                    <a:ea typeface="Cambria Math" panose="02040503050406030204" pitchFamily="18" charset="0"/>
                                  </a:rPr>
                                </m:ctrlPr>
                              </m:eqArrPr>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44</m:t>
                                    </m:r>
                                  </m:sub>
                                </m:sSub>
                                <m:r>
                                  <a:rPr lang="fr-FR" sz="1800" i="1">
                                    <a:solidFill>
                                      <a:srgbClr val="57565B"/>
                                    </a:solidFill>
                                    <a:latin typeface="Cambria Math" panose="02040503050406030204" pitchFamily="18" charset="0"/>
                                    <a:ea typeface="Cambria Math" panose="02040503050406030204" pitchFamily="18" charset="0"/>
                                  </a:rPr>
                                  <m:t>=1</m:t>
                                </m:r>
                              </m:e>
                              <m:e/>
                            </m:eqArr>
                          </m:e>
                          <m:e/>
                          <m:e/>
                        </m:mr>
                        <m:mr>
                          <m:e/>
                          <m:e>
                            <m:r>
                              <a:rPr lang="fr-FR" sz="1800" i="1">
                                <a:solidFill>
                                  <a:srgbClr val="57565B"/>
                                </a:solidFill>
                                <a:latin typeface="Cambria Math" panose="02040503050406030204" pitchFamily="18" charset="0"/>
                                <a:ea typeface="Cambria Math" panose="02040503050406030204" pitchFamily="18" charset="0"/>
                              </a:rPr>
                              <m:t>(</m:t>
                            </m:r>
                            <m:r>
                              <m:rPr>
                                <m:nor/>
                              </m:rPr>
                              <a:rPr lang="fr-FR" sz="1800" i="0">
                                <a:solidFill>
                                  <a:srgbClr val="57565B"/>
                                </a:solidFill>
                                <a:latin typeface="Cambria Math" panose="02040503050406030204" pitchFamily="18" charset="0"/>
                                <a:ea typeface="Cambria Math" panose="02040503050406030204" pitchFamily="18" charset="0"/>
                              </a:rPr>
                              <m:t>Contraintes</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sur</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les</m:t>
                            </m:r>
                            <m:r>
                              <m:rPr>
                                <m:nor/>
                              </m:rPr>
                              <a:rPr lang="fr-FR" sz="1800" i="0">
                                <a:solidFill>
                                  <a:srgbClr val="57565B"/>
                                </a:solidFill>
                                <a:latin typeface="Cambria Math" panose="02040503050406030204" pitchFamily="18" charset="0"/>
                                <a:ea typeface="Cambria Math" panose="02040503050406030204" pitchFamily="18" charset="0"/>
                              </a:rPr>
                              <m:t> </m:t>
                            </m:r>
                            <m:r>
                              <m:rPr>
                                <m:nor/>
                              </m:rPr>
                              <a:rPr lang="fr-FR" sz="1800" i="0">
                                <a:solidFill>
                                  <a:srgbClr val="57565B"/>
                                </a:solidFill>
                                <a:latin typeface="Cambria Math" panose="02040503050406030204" pitchFamily="18" charset="0"/>
                                <a:ea typeface="Cambria Math" panose="02040503050406030204" pitchFamily="18" charset="0"/>
                              </a:rPr>
                              <m:t>jobs</m:t>
                            </m:r>
                            <m:r>
                              <a:rPr lang="fr-FR" sz="1800" i="1">
                                <a:solidFill>
                                  <a:srgbClr val="57565B"/>
                                </a:solidFill>
                                <a:latin typeface="Cambria Math" panose="02040503050406030204" pitchFamily="18" charset="0"/>
                                <a:ea typeface="Cambria Math" panose="02040503050406030204" pitchFamily="18" charset="0"/>
                              </a:rPr>
                              <m:t>)</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31</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41</m:t>
                                </m:r>
                              </m:sub>
                            </m:sSub>
                            <m:r>
                              <a:rPr lang="fr-FR" sz="1800" i="1">
                                <a:solidFill>
                                  <a:srgbClr val="57565B"/>
                                </a:solidFill>
                                <a:latin typeface="Cambria Math" panose="02040503050406030204" pitchFamily="18" charset="0"/>
                                <a:ea typeface="Cambria Math" panose="02040503050406030204" pitchFamily="18" charset="0"/>
                              </a:rPr>
                              <m:t>=1</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32</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42</m:t>
                                </m:r>
                              </m:sub>
                            </m:sSub>
                            <m:r>
                              <a:rPr lang="fr-FR" sz="1800" i="1">
                                <a:solidFill>
                                  <a:srgbClr val="57565B"/>
                                </a:solidFill>
                                <a:latin typeface="Cambria Math" panose="02040503050406030204" pitchFamily="18" charset="0"/>
                                <a:ea typeface="Cambria Math" panose="02040503050406030204" pitchFamily="18" charset="0"/>
                              </a:rPr>
                              <m:t>=1</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33</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43</m:t>
                                </m:r>
                              </m:sub>
                            </m:sSub>
                            <m:r>
                              <a:rPr lang="fr-FR" sz="1800" i="1">
                                <a:solidFill>
                                  <a:srgbClr val="57565B"/>
                                </a:solidFill>
                                <a:latin typeface="Cambria Math" panose="02040503050406030204" pitchFamily="18" charset="0"/>
                                <a:ea typeface="Cambria Math" panose="02040503050406030204" pitchFamily="18" charset="0"/>
                              </a:rPr>
                              <m:t>=1</m:t>
                            </m:r>
                          </m:e>
                          <m:e/>
                          <m:e/>
                        </m:mr>
                        <m:mr>
                          <m:e/>
                          <m:e>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14</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24</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34</m:t>
                                </m:r>
                              </m:sub>
                            </m:sSub>
                            <m:r>
                              <a:rPr lang="fr-FR" sz="1800" i="1">
                                <a:solidFill>
                                  <a:srgbClr val="57565B"/>
                                </a:solidFill>
                                <a:latin typeface="Cambria Math" panose="02040503050406030204" pitchFamily="18" charset="0"/>
                                <a:ea typeface="Cambria Math" panose="02040503050406030204" pitchFamily="18" charset="0"/>
                              </a:rPr>
                              <m:t>+</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44</m:t>
                                </m:r>
                              </m:sub>
                            </m:sSub>
                            <m:r>
                              <a:rPr lang="fr-FR" sz="1800" i="1">
                                <a:solidFill>
                                  <a:srgbClr val="57565B"/>
                                </a:solidFill>
                                <a:latin typeface="Cambria Math" panose="02040503050406030204" pitchFamily="18" charset="0"/>
                                <a:ea typeface="Cambria Math" panose="02040503050406030204" pitchFamily="18" charset="0"/>
                              </a:rPr>
                              <m:t>=1</m:t>
                            </m:r>
                          </m:e>
                          <m:e/>
                          <m:e/>
                        </m:mr>
                      </m:m>
                    </m:oMath>
                  </m:oMathPara>
                </a14:m>
                <a:br>
                  <a:rPr lang="fr-FR" sz="1800" i="1" dirty="0">
                    <a:solidFill>
                      <a:srgbClr val="57565B"/>
                    </a:solidFill>
                    <a:latin typeface="Cambria Math" panose="02040503050406030204" pitchFamily="18" charset="0"/>
                    <a:ea typeface="Cambria Math" panose="02040503050406030204" pitchFamily="18" charset="0"/>
                  </a:rPr>
                </a:br>
                <a:br>
                  <a:rPr lang="fr-FR" sz="1800" i="1" dirty="0">
                    <a:solidFill>
                      <a:srgbClr val="57565B"/>
                    </a:solidFill>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fr-FR" sz="1800" i="1">
                          <a:solidFill>
                            <a:srgbClr val="57565B"/>
                          </a:solidFill>
                          <a:latin typeface="Cambria Math" panose="02040503050406030204" pitchFamily="18" charset="0"/>
                          <a:ea typeface="Cambria Math" panose="02040503050406030204" pitchFamily="18" charset="0"/>
                        </a:rPr>
                        <m:t>     </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𝑖𝑗</m:t>
                          </m:r>
                        </m:sub>
                      </m:sSub>
                      <m:r>
                        <a:rPr lang="fr-FR" sz="1800" i="1">
                          <a:solidFill>
                            <a:srgbClr val="57565B"/>
                          </a:solidFill>
                          <a:latin typeface="Cambria Math" panose="02040503050406030204" pitchFamily="18" charset="0"/>
                          <a:ea typeface="Cambria Math" panose="02040503050406030204" pitchFamily="18" charset="0"/>
                        </a:rPr>
                        <m:t>=0 </m:t>
                      </m:r>
                      <m:r>
                        <m:rPr>
                          <m:nor/>
                        </m:rPr>
                        <a:rPr lang="fr-FR" sz="1800" i="0">
                          <a:solidFill>
                            <a:srgbClr val="57565B"/>
                          </a:solidFill>
                          <a:latin typeface="Cambria Math" panose="02040503050406030204" pitchFamily="18" charset="0"/>
                          <a:ea typeface="Cambria Math" panose="02040503050406030204" pitchFamily="18" charset="0"/>
                        </a:rPr>
                        <m:t>or</m:t>
                      </m:r>
                      <m:r>
                        <m:rPr>
                          <m:nor/>
                        </m:rPr>
                        <a:rPr lang="fr-FR" sz="1800" i="0">
                          <a:solidFill>
                            <a:srgbClr val="57565B"/>
                          </a:solidFill>
                          <a:latin typeface="Cambria Math" panose="02040503050406030204" pitchFamily="18" charset="0"/>
                          <a:ea typeface="Cambria Math" panose="02040503050406030204" pitchFamily="18" charset="0"/>
                        </a:rPr>
                        <m:t>     </m:t>
                      </m:r>
                      <m:sSub>
                        <m:sSubPr>
                          <m:ctrlPr>
                            <a:rPr lang="fr-FR" sz="1800" i="1">
                              <a:solidFill>
                                <a:srgbClr val="57565B"/>
                              </a:solidFill>
                              <a:latin typeface="Cambria Math" panose="02040503050406030204" pitchFamily="18" charset="0"/>
                              <a:ea typeface="Cambria Math" panose="02040503050406030204" pitchFamily="18" charset="0"/>
                            </a:rPr>
                          </m:ctrlPr>
                        </m:sSubPr>
                        <m:e>
                          <m:r>
                            <a:rPr lang="fr-FR" sz="1800" i="1">
                              <a:solidFill>
                                <a:srgbClr val="57565B"/>
                              </a:solidFill>
                              <a:latin typeface="Cambria Math" panose="02040503050406030204" pitchFamily="18" charset="0"/>
                              <a:ea typeface="Cambria Math" panose="02040503050406030204" pitchFamily="18" charset="0"/>
                            </a:rPr>
                            <m:t>𝑥</m:t>
                          </m:r>
                        </m:e>
                        <m:sub>
                          <m:r>
                            <a:rPr lang="fr-FR" sz="1800" i="1">
                              <a:solidFill>
                                <a:srgbClr val="57565B"/>
                              </a:solidFill>
                              <a:latin typeface="Cambria Math" panose="02040503050406030204" pitchFamily="18" charset="0"/>
                              <a:ea typeface="Cambria Math" panose="02040503050406030204" pitchFamily="18" charset="0"/>
                            </a:rPr>
                            <m:t>𝑖𝑗</m:t>
                          </m:r>
                        </m:sub>
                      </m:sSub>
                      <m:r>
                        <a:rPr lang="fr-FR" sz="1800" i="1">
                          <a:solidFill>
                            <a:srgbClr val="57565B"/>
                          </a:solidFill>
                          <a:latin typeface="Cambria Math" panose="02040503050406030204" pitchFamily="18" charset="0"/>
                          <a:ea typeface="Cambria Math" panose="02040503050406030204" pitchFamily="18" charset="0"/>
                        </a:rPr>
                        <m:t>=1,  ∀(</m:t>
                      </m:r>
                      <m:r>
                        <a:rPr lang="fr-FR" sz="1800" i="1">
                          <a:solidFill>
                            <a:srgbClr val="57565B"/>
                          </a:solidFill>
                          <a:latin typeface="Cambria Math" panose="02040503050406030204" pitchFamily="18" charset="0"/>
                          <a:ea typeface="Cambria Math" panose="02040503050406030204" pitchFamily="18" charset="0"/>
                        </a:rPr>
                        <m:t>𝑖</m:t>
                      </m:r>
                      <m:r>
                        <a:rPr lang="fr-FR" sz="1800" i="1">
                          <a:solidFill>
                            <a:srgbClr val="57565B"/>
                          </a:solidFill>
                          <a:latin typeface="Cambria Math" panose="02040503050406030204" pitchFamily="18" charset="0"/>
                          <a:ea typeface="Cambria Math" panose="02040503050406030204" pitchFamily="18" charset="0"/>
                        </a:rPr>
                        <m:t>,</m:t>
                      </m:r>
                      <m:r>
                        <a:rPr lang="fr-FR" sz="1800" i="1">
                          <a:solidFill>
                            <a:srgbClr val="57565B"/>
                          </a:solidFill>
                          <a:latin typeface="Cambria Math" panose="02040503050406030204" pitchFamily="18" charset="0"/>
                          <a:ea typeface="Cambria Math" panose="02040503050406030204" pitchFamily="18" charset="0"/>
                        </a:rPr>
                        <m:t>𝑗</m:t>
                      </m:r>
                      <m:r>
                        <a:rPr lang="fr-FR" sz="1800" i="1">
                          <a:solidFill>
                            <a:srgbClr val="57565B"/>
                          </a:solidFill>
                          <a:latin typeface="Cambria Math" panose="02040503050406030204" pitchFamily="18" charset="0"/>
                          <a:ea typeface="Cambria Math" panose="02040503050406030204" pitchFamily="18" charset="0"/>
                        </a:rPr>
                        <m:t>)∈</m:t>
                      </m:r>
                      <m:r>
                        <a:rPr lang="fr-FR" sz="1800" i="1">
                          <a:solidFill>
                            <a:srgbClr val="57565B"/>
                          </a:solidFill>
                          <a:latin typeface="Cambria Math" panose="02040503050406030204" pitchFamily="18" charset="0"/>
                          <a:ea typeface="Cambria Math" panose="02040503050406030204" pitchFamily="18" charset="0"/>
                        </a:rPr>
                        <m:t>𝐴</m:t>
                      </m:r>
                    </m:oMath>
                  </m:oMathPara>
                </a14:m>
                <a:endParaRPr lang="fr-FR" sz="1800" dirty="0">
                  <a:solidFill>
                    <a:srgbClr val="57565B"/>
                  </a:solidFill>
                  <a:latin typeface="Cambria Math" panose="02040503050406030204" pitchFamily="18" charset="0"/>
                  <a:ea typeface="Cambria Math" panose="02040503050406030204" pitchFamily="18" charset="0"/>
                </a:endParaRPr>
              </a:p>
            </p:txBody>
          </p:sp>
        </mc:Choice>
        <mc:Fallback xmlns="">
          <p:sp>
            <p:nvSpPr>
              <p:cNvPr id="23554" name="Object 3"/>
              <p:cNvSpPr txBox="1">
                <a:spLocks noRot="1" noChangeAspect="1" noMove="1" noResize="1" noEditPoints="1" noAdjustHandles="1" noChangeArrowheads="1" noChangeShapeType="1" noTextEdit="1"/>
              </p:cNvSpPr>
              <p:nvPr/>
            </p:nvSpPr>
            <p:spPr bwMode="auto">
              <a:xfrm>
                <a:off x="2711624" y="1249362"/>
                <a:ext cx="9708428" cy="5472113"/>
              </a:xfrm>
              <a:prstGeom prst="rect">
                <a:avLst/>
              </a:prstGeom>
              <a:blipFill>
                <a:blip r:embed="rId2"/>
                <a:stretch>
                  <a:fillRect l="-565"/>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4324D-7C35-4ABB-8131-CC2AD3FC44AD}"/>
              </a:ext>
            </a:extLst>
          </p:cNvPr>
          <p:cNvSpPr>
            <a:spLocks noGrp="1"/>
          </p:cNvSpPr>
          <p:nvPr>
            <p:ph type="body" sz="quarter" idx="10"/>
          </p:nvPr>
        </p:nvSpPr>
        <p:spPr/>
        <p:txBody>
          <a:bodyPr/>
          <a:lstStyle/>
          <a:p>
            <a:r>
              <a:rPr lang="en-US" dirty="0"/>
              <a:t>Louis-Martin Rousseau</a:t>
            </a:r>
          </a:p>
        </p:txBody>
      </p:sp>
      <p:sp>
        <p:nvSpPr>
          <p:cNvPr id="3" name="Text Placeholder 2">
            <a:extLst>
              <a:ext uri="{FF2B5EF4-FFF2-40B4-BE49-F238E27FC236}">
                <a16:creationId xmlns:a16="http://schemas.microsoft.com/office/drawing/2014/main" id="{F69F4C89-0166-4633-8E23-E880340D1DC9}"/>
              </a:ext>
            </a:extLst>
          </p:cNvPr>
          <p:cNvSpPr>
            <a:spLocks noGrp="1"/>
          </p:cNvSpPr>
          <p:nvPr>
            <p:ph type="body" sz="quarter" idx="11"/>
          </p:nvPr>
        </p:nvSpPr>
        <p:spPr/>
        <p:txBody>
          <a:bodyPr/>
          <a:lstStyle/>
          <a:p>
            <a:r>
              <a:rPr lang="fr-FR" dirty="0"/>
              <a:t>Office: A520.21 Tel.: #4569</a:t>
            </a:r>
          </a:p>
          <a:p>
            <a:r>
              <a:rPr lang="fr-FR" dirty="0"/>
              <a:t>Louis-Martin.Rousseau@polymtl.ca</a:t>
            </a:r>
            <a:endParaRPr lang="en-US" dirty="0"/>
          </a:p>
          <a:p>
            <a:endParaRPr lang="en-US" dirty="0"/>
          </a:p>
        </p:txBody>
      </p:sp>
      <p:sp>
        <p:nvSpPr>
          <p:cNvPr id="4" name="Text Placeholder 3">
            <a:extLst>
              <a:ext uri="{FF2B5EF4-FFF2-40B4-BE49-F238E27FC236}">
                <a16:creationId xmlns:a16="http://schemas.microsoft.com/office/drawing/2014/main" id="{68799A1B-8A9D-4511-86CB-5461F1523984}"/>
              </a:ext>
            </a:extLst>
          </p:cNvPr>
          <p:cNvSpPr>
            <a:spLocks noGrp="1"/>
          </p:cNvSpPr>
          <p:nvPr>
            <p:ph type="body" sz="quarter" idx="12"/>
          </p:nvPr>
        </p:nvSpPr>
        <p:spPr>
          <a:xfrm>
            <a:off x="6312024" y="2794731"/>
            <a:ext cx="5575177" cy="599281"/>
          </a:xfrm>
        </p:spPr>
        <p:txBody>
          <a:bodyPr/>
          <a:lstStyle/>
          <a:p>
            <a:r>
              <a:rPr lang="fr-CA" altLang="fr-FR" sz="2800" dirty="0"/>
              <a:t>Outils de Recherche </a:t>
            </a:r>
            <a:br>
              <a:rPr lang="fr-CA" altLang="fr-FR" sz="2800" dirty="0"/>
            </a:br>
            <a:r>
              <a:rPr lang="fr-CA" altLang="fr-FR" sz="2800" dirty="0"/>
              <a:t>Opérationnelle en Génie MTH 8414</a:t>
            </a:r>
            <a:endParaRPr lang="en-CA" sz="2800" dirty="0"/>
          </a:p>
          <a:p>
            <a:endParaRPr lang="fr-FR" sz="2800" dirty="0"/>
          </a:p>
        </p:txBody>
      </p:sp>
      <p:sp>
        <p:nvSpPr>
          <p:cNvPr id="5" name="Text Placeholder 4">
            <a:extLst>
              <a:ext uri="{FF2B5EF4-FFF2-40B4-BE49-F238E27FC236}">
                <a16:creationId xmlns:a16="http://schemas.microsoft.com/office/drawing/2014/main" id="{E2DAC0B8-735E-401F-B92C-B9EC2D9AE7CF}"/>
              </a:ext>
            </a:extLst>
          </p:cNvPr>
          <p:cNvSpPr>
            <a:spLocks noGrp="1"/>
          </p:cNvSpPr>
          <p:nvPr>
            <p:ph type="body" sz="quarter" idx="13"/>
          </p:nvPr>
        </p:nvSpPr>
        <p:spPr>
          <a:xfrm>
            <a:off x="6364627" y="3774746"/>
            <a:ext cx="9313304" cy="500856"/>
          </a:xfrm>
        </p:spPr>
        <p:txBody>
          <a:bodyPr/>
          <a:lstStyle/>
          <a:p>
            <a:r>
              <a:rPr lang="en-US" dirty="0"/>
              <a:t>Exercise de </a:t>
            </a:r>
            <a:r>
              <a:rPr lang="en-US" dirty="0" err="1"/>
              <a:t>Modélisation</a:t>
            </a:r>
            <a:endParaRPr lang="en-US" dirty="0"/>
          </a:p>
        </p:txBody>
      </p:sp>
      <p:sp>
        <p:nvSpPr>
          <p:cNvPr id="10" name="ZoneTexte 9">
            <a:extLst>
              <a:ext uri="{FF2B5EF4-FFF2-40B4-BE49-F238E27FC236}">
                <a16:creationId xmlns:a16="http://schemas.microsoft.com/office/drawing/2014/main" id="{BF4CEA2E-D3AE-0D44-A956-8FAC81F05A30}"/>
              </a:ext>
            </a:extLst>
          </p:cNvPr>
          <p:cNvSpPr txBox="1"/>
          <p:nvPr/>
        </p:nvSpPr>
        <p:spPr>
          <a:xfrm>
            <a:off x="6496865" y="4186442"/>
            <a:ext cx="3260799" cy="224676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latin typeface="+mn-lt"/>
              </a:rPr>
              <a:t>Flux à coût minimum</a:t>
            </a:r>
          </a:p>
          <a:p>
            <a:pPr marL="342900" indent="-342900">
              <a:buFont typeface="Arial" panose="020B0604020202020204" pitchFamily="34" charset="0"/>
              <a:buChar char="•"/>
            </a:pPr>
            <a:r>
              <a:rPr lang="fr-FR" sz="2000" dirty="0">
                <a:solidFill>
                  <a:schemeClr val="bg1"/>
                </a:solidFill>
                <a:latin typeface="+mn-lt"/>
              </a:rPr>
              <a:t>Plus court chemin</a:t>
            </a:r>
          </a:p>
          <a:p>
            <a:pPr marL="342900" indent="-342900">
              <a:buFont typeface="Arial" panose="020B0604020202020204" pitchFamily="34" charset="0"/>
              <a:buChar char="•"/>
            </a:pPr>
            <a:r>
              <a:rPr lang="fr-FR" sz="2000" dirty="0">
                <a:solidFill>
                  <a:schemeClr val="bg1"/>
                </a:solidFill>
                <a:latin typeface="+mn-lt"/>
              </a:rPr>
              <a:t>Flux maximal</a:t>
            </a:r>
          </a:p>
          <a:p>
            <a:pPr marL="342900" indent="-342900">
              <a:buFont typeface="Arial" panose="020B0604020202020204" pitchFamily="34" charset="0"/>
              <a:buChar char="•"/>
            </a:pPr>
            <a:r>
              <a:rPr lang="fr-FR" sz="2000" dirty="0">
                <a:solidFill>
                  <a:schemeClr val="accent4"/>
                </a:solidFill>
                <a:latin typeface="+mn-lt"/>
              </a:rPr>
              <a:t>Problèmes d’affectation</a:t>
            </a:r>
          </a:p>
          <a:p>
            <a:pPr marL="342900" indent="-342900">
              <a:buFont typeface="Arial" panose="020B0604020202020204" pitchFamily="34" charset="0"/>
              <a:buChar char="•"/>
            </a:pPr>
            <a:r>
              <a:rPr lang="fr-FR" sz="2000" dirty="0">
                <a:solidFill>
                  <a:schemeClr val="bg1"/>
                </a:solidFill>
                <a:latin typeface="+mn-lt"/>
              </a:rPr>
              <a:t>Créations d’horaires</a:t>
            </a:r>
          </a:p>
          <a:p>
            <a:pPr marL="342900" indent="-342900">
              <a:buFont typeface="Arial" panose="020B0604020202020204" pitchFamily="34" charset="0"/>
              <a:buChar char="•"/>
            </a:pPr>
            <a:endParaRPr lang="fr-FR" sz="2000" dirty="0">
              <a:solidFill>
                <a:schemeClr val="bg1"/>
              </a:solidFill>
              <a:latin typeface="+mn-lt"/>
            </a:endParaRPr>
          </a:p>
          <a:p>
            <a:pPr marL="342900" indent="-342900">
              <a:buFont typeface="Arial" panose="020B0604020202020204" pitchFamily="34" charset="0"/>
              <a:buChar char="•"/>
            </a:pPr>
            <a:endParaRPr lang="fr-FR" sz="2000" dirty="0">
              <a:solidFill>
                <a:schemeClr val="bg1"/>
              </a:solidFill>
              <a:latin typeface="+mn-lt"/>
            </a:endParaRPr>
          </a:p>
        </p:txBody>
      </p:sp>
    </p:spTree>
    <p:extLst>
      <p:ext uri="{BB962C8B-B14F-4D97-AF65-F5344CB8AC3E}">
        <p14:creationId xmlns:p14="http://schemas.microsoft.com/office/powerpoint/2010/main" val="255997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51760CA-97A3-4D5A-B3B8-345FD4C5E965}"/>
              </a:ext>
            </a:extLst>
          </p:cNvPr>
          <p:cNvSpPr>
            <a:spLocks noGrp="1"/>
          </p:cNvSpPr>
          <p:nvPr>
            <p:ph type="body" sz="quarter" idx="11"/>
          </p:nvPr>
        </p:nvSpPr>
        <p:spPr/>
        <p:txBody>
          <a:bodyPr/>
          <a:lstStyle/>
          <a:p>
            <a:endParaRPr lang="fr-FR"/>
          </a:p>
        </p:txBody>
      </p:sp>
      <p:sp>
        <p:nvSpPr>
          <p:cNvPr id="64515" name="Rectangle 3"/>
          <p:cNvSpPr>
            <a:spLocks noGrp="1" noChangeArrowheads="1"/>
          </p:cNvSpPr>
          <p:nvPr>
            <p:ph type="title"/>
          </p:nvPr>
        </p:nvSpPr>
        <p:spPr>
          <a:ln/>
        </p:spPr>
        <p:txBody>
          <a:bodyPr>
            <a:normAutofit/>
          </a:bodyPr>
          <a:lstStyle/>
          <a:p>
            <a:r>
              <a:rPr lang="fr-CA" dirty="0"/>
              <a:t>Exercice: construction de quarts de travail</a:t>
            </a:r>
          </a:p>
        </p:txBody>
      </p:sp>
      <p:sp>
        <p:nvSpPr>
          <p:cNvPr id="4" name="Espace réservé du texte 3">
            <a:extLst>
              <a:ext uri="{FF2B5EF4-FFF2-40B4-BE49-F238E27FC236}">
                <a16:creationId xmlns:a16="http://schemas.microsoft.com/office/drawing/2014/main" id="{FF0B2920-CAD7-4BA8-BE72-1AB4689A2747}"/>
              </a:ext>
            </a:extLst>
          </p:cNvPr>
          <p:cNvSpPr>
            <a:spLocks noGrp="1"/>
          </p:cNvSpPr>
          <p:nvPr>
            <p:ph type="body" sz="quarter" idx="12"/>
          </p:nvPr>
        </p:nvSpPr>
        <p:spPr/>
        <p:txBody>
          <a:bodyPr/>
          <a:lstStyle/>
          <a:p>
            <a:endParaRPr lang="fr-FR"/>
          </a:p>
        </p:txBody>
      </p:sp>
      <p:sp>
        <p:nvSpPr>
          <p:cNvPr id="203" name="Espace réservé du numéro de diapositive 3"/>
          <p:cNvSpPr>
            <a:spLocks noGrp="1"/>
          </p:cNvSpPr>
          <p:nvPr>
            <p:ph type="sldNum" sz="quarter" idx="4294967295"/>
          </p:nvPr>
        </p:nvSpPr>
        <p:spPr>
          <a:xfrm>
            <a:off x="11938000" y="6516688"/>
            <a:ext cx="254000" cy="204787"/>
          </a:xfrm>
          <a:prstGeom prst="rect">
            <a:avLst/>
          </a:prstGeom>
        </p:spPr>
        <p:txBody>
          <a:bodyPr/>
          <a:lstStyle/>
          <a:p>
            <a:fld id="{63364A25-5876-4A4A-BB5E-1F679124E303}" type="slidenum">
              <a:rPr lang="en-US"/>
              <a:pPr/>
              <a:t>33</a:t>
            </a:fld>
            <a:endParaRPr lang="en-US" dirty="0"/>
          </a:p>
        </p:txBody>
      </p:sp>
      <p:sp>
        <p:nvSpPr>
          <p:cNvPr id="64517" name="Text Box 5"/>
          <p:cNvSpPr txBox="1">
            <a:spLocks noChangeArrowheads="1"/>
          </p:cNvSpPr>
          <p:nvPr/>
        </p:nvSpPr>
        <p:spPr bwMode="auto">
          <a:xfrm>
            <a:off x="10020598" y="6520905"/>
            <a:ext cx="189756" cy="205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64291" tIns="32146" rIns="64291" bIns="32146"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4545D781-BFB3-D447-867D-BA985F2C8E8B}" type="slidenum">
              <a:rPr lang="en-US" sz="1000">
                <a:solidFill>
                  <a:srgbClr val="878787"/>
                </a:solidFill>
                <a:latin typeface="Calibri" charset="0"/>
                <a:cs typeface="Calibri" charset="0"/>
                <a:sym typeface="Calibri" charset="0"/>
              </a:rPr>
              <a:pPr algn="r"/>
              <a:t>33</a:t>
            </a:fld>
            <a:endParaRPr lang="en-US" sz="1000">
              <a:solidFill>
                <a:srgbClr val="878787"/>
              </a:solidFill>
              <a:latin typeface="Calibri" charset="0"/>
              <a:cs typeface="Calibri" charset="0"/>
              <a:sym typeface="Calibri" charset="0"/>
            </a:endParaRPr>
          </a:p>
        </p:txBody>
      </p:sp>
      <p:graphicFrame>
        <p:nvGraphicFramePr>
          <p:cNvPr id="64518" name="Group 6"/>
          <p:cNvGraphicFramePr>
            <a:graphicFrameLocks noGrp="1"/>
          </p:cNvGraphicFramePr>
          <p:nvPr/>
        </p:nvGraphicFramePr>
        <p:xfrm>
          <a:off x="3318867" y="1714501"/>
          <a:ext cx="3696888" cy="1504952"/>
        </p:xfrm>
        <a:graphic>
          <a:graphicData uri="http://schemas.openxmlformats.org/drawingml/2006/table">
            <a:tbl>
              <a:tblPr/>
              <a:tblGrid>
                <a:gridCol w="308074">
                  <a:extLst>
                    <a:ext uri="{9D8B030D-6E8A-4147-A177-3AD203B41FA5}">
                      <a16:colId xmlns:a16="http://schemas.microsoft.com/office/drawing/2014/main" val="20000"/>
                    </a:ext>
                  </a:extLst>
                </a:gridCol>
                <a:gridCol w="308074">
                  <a:extLst>
                    <a:ext uri="{9D8B030D-6E8A-4147-A177-3AD203B41FA5}">
                      <a16:colId xmlns:a16="http://schemas.microsoft.com/office/drawing/2014/main" val="20001"/>
                    </a:ext>
                  </a:extLst>
                </a:gridCol>
                <a:gridCol w="308074">
                  <a:extLst>
                    <a:ext uri="{9D8B030D-6E8A-4147-A177-3AD203B41FA5}">
                      <a16:colId xmlns:a16="http://schemas.microsoft.com/office/drawing/2014/main" val="20002"/>
                    </a:ext>
                  </a:extLst>
                </a:gridCol>
                <a:gridCol w="308074">
                  <a:extLst>
                    <a:ext uri="{9D8B030D-6E8A-4147-A177-3AD203B41FA5}">
                      <a16:colId xmlns:a16="http://schemas.microsoft.com/office/drawing/2014/main" val="20003"/>
                    </a:ext>
                  </a:extLst>
                </a:gridCol>
                <a:gridCol w="308074">
                  <a:extLst>
                    <a:ext uri="{9D8B030D-6E8A-4147-A177-3AD203B41FA5}">
                      <a16:colId xmlns:a16="http://schemas.microsoft.com/office/drawing/2014/main" val="20004"/>
                    </a:ext>
                  </a:extLst>
                </a:gridCol>
                <a:gridCol w="308074">
                  <a:extLst>
                    <a:ext uri="{9D8B030D-6E8A-4147-A177-3AD203B41FA5}">
                      <a16:colId xmlns:a16="http://schemas.microsoft.com/office/drawing/2014/main" val="20005"/>
                    </a:ext>
                  </a:extLst>
                </a:gridCol>
                <a:gridCol w="308074">
                  <a:extLst>
                    <a:ext uri="{9D8B030D-6E8A-4147-A177-3AD203B41FA5}">
                      <a16:colId xmlns:a16="http://schemas.microsoft.com/office/drawing/2014/main" val="20006"/>
                    </a:ext>
                  </a:extLst>
                </a:gridCol>
                <a:gridCol w="308074">
                  <a:extLst>
                    <a:ext uri="{9D8B030D-6E8A-4147-A177-3AD203B41FA5}">
                      <a16:colId xmlns:a16="http://schemas.microsoft.com/office/drawing/2014/main" val="20007"/>
                    </a:ext>
                  </a:extLst>
                </a:gridCol>
                <a:gridCol w="308074">
                  <a:extLst>
                    <a:ext uri="{9D8B030D-6E8A-4147-A177-3AD203B41FA5}">
                      <a16:colId xmlns:a16="http://schemas.microsoft.com/office/drawing/2014/main" val="20008"/>
                    </a:ext>
                  </a:extLst>
                </a:gridCol>
                <a:gridCol w="308074">
                  <a:extLst>
                    <a:ext uri="{9D8B030D-6E8A-4147-A177-3AD203B41FA5}">
                      <a16:colId xmlns:a16="http://schemas.microsoft.com/office/drawing/2014/main" val="20009"/>
                    </a:ext>
                  </a:extLst>
                </a:gridCol>
                <a:gridCol w="308074">
                  <a:extLst>
                    <a:ext uri="{9D8B030D-6E8A-4147-A177-3AD203B41FA5}">
                      <a16:colId xmlns:a16="http://schemas.microsoft.com/office/drawing/2014/main" val="20010"/>
                    </a:ext>
                  </a:extLst>
                </a:gridCol>
                <a:gridCol w="308074">
                  <a:extLst>
                    <a:ext uri="{9D8B030D-6E8A-4147-A177-3AD203B41FA5}">
                      <a16:colId xmlns:a16="http://schemas.microsoft.com/office/drawing/2014/main" val="2001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dirty="0">
                        <a:ln>
                          <a:noFill/>
                        </a:ln>
                        <a:solidFill>
                          <a:srgbClr val="7F007F"/>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7F007F"/>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FF0000"/>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7F007F"/>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1</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1</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a:ln>
                            <a:noFill/>
                          </a:ln>
                          <a:solidFill>
                            <a:schemeClr val="tx1"/>
                          </a:solidFill>
                          <a:effectLst/>
                          <a:latin typeface="Cochin" charset="0"/>
                          <a:ea typeface="ヒラギノ角ゴ ProN W3" charset="0"/>
                          <a:cs typeface="Cochin" charset="0"/>
                          <a:sym typeface="Cochin" charset="0"/>
                        </a:rPr>
                        <a:t>2</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r>
                        <a:rPr kumimoji="0" lang="en-US" sz="2000" b="0" i="0" u="none" strike="noStrike" cap="none" normalizeH="0" baseline="0" dirty="0">
                          <a:ln>
                            <a:noFill/>
                          </a:ln>
                          <a:solidFill>
                            <a:schemeClr val="tx1"/>
                          </a:solidFill>
                          <a:effectLst/>
                          <a:latin typeface="Cochin" charset="0"/>
                          <a:ea typeface="ヒラギノ角ゴ ProN W3" charset="0"/>
                          <a:cs typeface="Cochin" charset="0"/>
                          <a:sym typeface="Cochin" charset="0"/>
                        </a:rPr>
                        <a:t>1</a:t>
                      </a:r>
                    </a:p>
                  </a:txBody>
                  <a:tcPr marL="35719" marR="35719" marT="35719" marB="35719" anchor="ctr" horzOverflow="overflow">
                    <a:lnL cap="flat">
                      <a:noFill/>
                    </a:lnL>
                    <a:lnR cap="flat">
                      <a:noFill/>
                    </a:lnR>
                    <a:lnT w="25400" cap="flat" cmpd="sng" algn="ctr">
                      <a:solidFill>
                        <a:srgbClr val="6E7A89"/>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4679" name="Rectangle 167"/>
          <p:cNvSpPr>
            <a:spLocks/>
          </p:cNvSpPr>
          <p:nvPr/>
        </p:nvSpPr>
        <p:spPr bwMode="auto">
          <a:xfrm>
            <a:off x="4317876" y="3217481"/>
            <a:ext cx="1546894"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Planning horizon</a:t>
            </a:r>
          </a:p>
        </p:txBody>
      </p:sp>
      <p:sp>
        <p:nvSpPr>
          <p:cNvPr id="64680" name="Rectangle 168"/>
          <p:cNvSpPr>
            <a:spLocks/>
          </p:cNvSpPr>
          <p:nvPr/>
        </p:nvSpPr>
        <p:spPr bwMode="auto">
          <a:xfrm>
            <a:off x="4593581" y="958270"/>
            <a:ext cx="728209"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Periods</a:t>
            </a:r>
          </a:p>
        </p:txBody>
      </p:sp>
      <p:sp>
        <p:nvSpPr>
          <p:cNvPr id="64681" name="Line 169"/>
          <p:cNvSpPr>
            <a:spLocks noChangeShapeType="1"/>
          </p:cNvSpPr>
          <p:nvPr/>
        </p:nvSpPr>
        <p:spPr bwMode="auto">
          <a:xfrm rot="10800000">
            <a:off x="4961930" y="1312664"/>
            <a:ext cx="8930" cy="339328"/>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682" name="Line 170"/>
          <p:cNvSpPr>
            <a:spLocks noChangeShapeType="1"/>
          </p:cNvSpPr>
          <p:nvPr/>
        </p:nvSpPr>
        <p:spPr bwMode="auto">
          <a:xfrm rot="10800000" flipH="1">
            <a:off x="3295870" y="3192028"/>
            <a:ext cx="3687961" cy="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683" name="Rectangle 171"/>
          <p:cNvSpPr>
            <a:spLocks/>
          </p:cNvSpPr>
          <p:nvPr/>
        </p:nvSpPr>
        <p:spPr bwMode="auto">
          <a:xfrm>
            <a:off x="1659062" y="1940536"/>
            <a:ext cx="561048"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dirty="0">
                <a:latin typeface="Gotham HTF Book"/>
                <a:ea typeface="ＭＳ Ｐゴシック" charset="0"/>
                <a:cs typeface="Cochin" charset="0"/>
                <a:sym typeface="Cochin" charset="0"/>
              </a:rPr>
              <a:t>Shifts</a:t>
            </a:r>
          </a:p>
        </p:txBody>
      </p:sp>
      <p:sp>
        <p:nvSpPr>
          <p:cNvPr id="64684" name="Line 172"/>
          <p:cNvSpPr>
            <a:spLocks noChangeShapeType="1"/>
          </p:cNvSpPr>
          <p:nvPr/>
        </p:nvSpPr>
        <p:spPr bwMode="auto">
          <a:xfrm flipH="1">
            <a:off x="2300883" y="1803797"/>
            <a:ext cx="928688" cy="29468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685" name="Line 173"/>
          <p:cNvSpPr>
            <a:spLocks noChangeShapeType="1"/>
          </p:cNvSpPr>
          <p:nvPr/>
        </p:nvSpPr>
        <p:spPr bwMode="auto">
          <a:xfrm rot="10800000">
            <a:off x="2300884" y="2089547"/>
            <a:ext cx="937617"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686" name="Line 174"/>
          <p:cNvSpPr>
            <a:spLocks noChangeShapeType="1"/>
          </p:cNvSpPr>
          <p:nvPr/>
        </p:nvSpPr>
        <p:spPr bwMode="auto">
          <a:xfrm rot="10800000">
            <a:off x="2309814" y="2098477"/>
            <a:ext cx="937617" cy="321469"/>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aphicFrame>
        <p:nvGraphicFramePr>
          <p:cNvPr id="64687" name="Group 175"/>
          <p:cNvGraphicFramePr>
            <a:graphicFrameLocks noGrp="1"/>
          </p:cNvGraphicFramePr>
          <p:nvPr/>
        </p:nvGraphicFramePr>
        <p:xfrm>
          <a:off x="7908728" y="1589485"/>
          <a:ext cx="303609" cy="376238"/>
        </p:xfrm>
        <a:graphic>
          <a:graphicData uri="http://schemas.openxmlformats.org/drawingml/2006/table">
            <a:tbl>
              <a:tblPr/>
              <a:tblGrid>
                <a:gridCol w="303609">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graphicFrame>
        <p:nvGraphicFramePr>
          <p:cNvPr id="64693" name="Group 181"/>
          <p:cNvGraphicFramePr>
            <a:graphicFrameLocks noGrp="1"/>
          </p:cNvGraphicFramePr>
          <p:nvPr/>
        </p:nvGraphicFramePr>
        <p:xfrm>
          <a:off x="7908728" y="2053829"/>
          <a:ext cx="303609" cy="376238"/>
        </p:xfrm>
        <a:graphic>
          <a:graphicData uri="http://schemas.openxmlformats.org/drawingml/2006/table">
            <a:tbl>
              <a:tblPr/>
              <a:tblGrid>
                <a:gridCol w="303609">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charset="0"/>
                        <a:buNone/>
                        <a:tabLst>
                          <a:tab pos="914400" algn="l"/>
                        </a:tabLst>
                      </a:pPr>
                      <a:endParaRPr kumimoji="0" lang="en-US" sz="2000" b="0" i="0" u="none" strike="noStrike" cap="none" normalizeH="0" baseline="0">
                        <a:ln>
                          <a:noFill/>
                        </a:ln>
                        <a:solidFill>
                          <a:srgbClr val="2C2012"/>
                        </a:solidFill>
                        <a:effectLst/>
                        <a:latin typeface="Cochin" charset="0"/>
                        <a:ea typeface="ヒラギノ明朝 ProN W3" charset="0"/>
                        <a:cs typeface="ヒラギノ明朝 ProN W3" charset="0"/>
                        <a:sym typeface="Cochin" charset="0"/>
                      </a:endParaRPr>
                    </a:p>
                  </a:txBody>
                  <a:tcPr marL="35719" marR="35719" marT="35719" marB="35719" anchor="ctr" horzOverflow="overflow">
                    <a:lnL w="25400" cap="flat" cmpd="sng" algn="ctr">
                      <a:solidFill>
                        <a:srgbClr val="6E7A89"/>
                      </a:solidFill>
                      <a:prstDash val="solid"/>
                      <a:round/>
                      <a:headEnd type="none" w="med" len="med"/>
                      <a:tailEnd type="none" w="med" len="med"/>
                    </a:lnL>
                    <a:lnR w="25400" cap="flat" cmpd="sng" algn="ctr">
                      <a:solidFill>
                        <a:srgbClr val="6E7A89"/>
                      </a:solidFill>
                      <a:prstDash val="solid"/>
                      <a:round/>
                      <a:headEnd type="none" w="med" len="med"/>
                      <a:tailEnd type="none" w="med" len="med"/>
                    </a:lnR>
                    <a:lnT w="25400" cap="flat" cmpd="sng" algn="ctr">
                      <a:solidFill>
                        <a:srgbClr val="6E7A89"/>
                      </a:solidFill>
                      <a:prstDash val="solid"/>
                      <a:round/>
                      <a:headEnd type="none" w="med" len="med"/>
                      <a:tailEnd type="none" w="med" len="med"/>
                    </a:lnT>
                    <a:lnB w="25400" cap="flat" cmpd="sng" algn="ctr">
                      <a:solidFill>
                        <a:srgbClr val="6E7A89"/>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bl>
          </a:graphicData>
        </a:graphic>
      </p:graphicFrame>
      <p:sp>
        <p:nvSpPr>
          <p:cNvPr id="64699" name="Rectangle 187"/>
          <p:cNvSpPr>
            <a:spLocks/>
          </p:cNvSpPr>
          <p:nvPr/>
        </p:nvSpPr>
        <p:spPr bwMode="auto">
          <a:xfrm>
            <a:off x="8253636" y="1574419"/>
            <a:ext cx="623116"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 work</a:t>
            </a:r>
          </a:p>
        </p:txBody>
      </p:sp>
      <p:sp>
        <p:nvSpPr>
          <p:cNvPr id="64700" name="Rectangle 188"/>
          <p:cNvSpPr>
            <a:spLocks/>
          </p:cNvSpPr>
          <p:nvPr/>
        </p:nvSpPr>
        <p:spPr bwMode="auto">
          <a:xfrm>
            <a:off x="8234660" y="2038762"/>
            <a:ext cx="697818"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dirty="0">
                <a:latin typeface="Cochin" charset="0"/>
                <a:ea typeface="ＭＳ Ｐゴシック" charset="0"/>
                <a:cs typeface="Cochin" charset="0"/>
                <a:sym typeface="Cochin" charset="0"/>
              </a:rPr>
              <a:t>: break</a:t>
            </a:r>
          </a:p>
        </p:txBody>
      </p:sp>
      <p:sp>
        <p:nvSpPr>
          <p:cNvPr id="64701" name="Rectangle 189"/>
          <p:cNvSpPr>
            <a:spLocks/>
          </p:cNvSpPr>
          <p:nvPr/>
        </p:nvSpPr>
        <p:spPr bwMode="auto">
          <a:xfrm>
            <a:off x="7899798" y="2503106"/>
            <a:ext cx="1335497"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dirty="0">
                <a:latin typeface="Gotham HTF Book"/>
                <a:ea typeface="ＭＳ Ｐゴシック" charset="0"/>
                <a:cs typeface="Cochin" charset="0"/>
                <a:sym typeface="Cochin" charset="0"/>
              </a:rPr>
              <a:t>Requirements</a:t>
            </a:r>
          </a:p>
        </p:txBody>
      </p:sp>
      <p:sp>
        <p:nvSpPr>
          <p:cNvPr id="64702" name="Line 190"/>
          <p:cNvSpPr>
            <a:spLocks noChangeShapeType="1"/>
          </p:cNvSpPr>
          <p:nvPr/>
        </p:nvSpPr>
        <p:spPr bwMode="auto">
          <a:xfrm rot="10800000" flipH="1">
            <a:off x="7060407" y="2686720"/>
            <a:ext cx="785813" cy="10046"/>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pic>
        <p:nvPicPr>
          <p:cNvPr id="64703" name="Picture 191"/>
          <p:cNvPicPr>
            <a:picLocks noChangeAspect="1" noChangeArrowheads="1"/>
          </p:cNvPicPr>
          <p:nvPr/>
        </p:nvPicPr>
        <p:blipFill>
          <a:blip r:embed="rId2">
            <a:extLst>
              <a:ext uri="{28A0092B-C50C-407E-A947-70E740481C1C}">
                <a14:useLocalDpi xmlns:a14="http://schemas.microsoft.com/office/drawing/2010/main" val="0"/>
              </a:ext>
            </a:extLst>
          </a:blip>
          <a:srcRect l="16129" t="10896" r="11252" b="6088"/>
          <a:stretch>
            <a:fillRect/>
          </a:stretch>
        </p:blipFill>
        <p:spPr bwMode="auto">
          <a:xfrm>
            <a:off x="5783462" y="3929064"/>
            <a:ext cx="3687961" cy="2312789"/>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
        <p:nvSpPr>
          <p:cNvPr id="64704" name="Line 192"/>
          <p:cNvSpPr>
            <a:spLocks noChangeShapeType="1"/>
          </p:cNvSpPr>
          <p:nvPr/>
        </p:nvSpPr>
        <p:spPr bwMode="auto">
          <a:xfrm rot="10800000">
            <a:off x="4979790" y="1312664"/>
            <a:ext cx="321469" cy="330398"/>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05" name="Line 193"/>
          <p:cNvSpPr>
            <a:spLocks noChangeShapeType="1"/>
          </p:cNvSpPr>
          <p:nvPr/>
        </p:nvSpPr>
        <p:spPr bwMode="auto">
          <a:xfrm rot="10800000" flipH="1">
            <a:off x="4720828" y="1330525"/>
            <a:ext cx="232172" cy="303609"/>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06" name="Line 194"/>
          <p:cNvSpPr>
            <a:spLocks noChangeShapeType="1"/>
          </p:cNvSpPr>
          <p:nvPr/>
        </p:nvSpPr>
        <p:spPr bwMode="auto">
          <a:xfrm flipH="1">
            <a:off x="5104805" y="4429125"/>
            <a:ext cx="2053828" cy="357188"/>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07" name="Rectangle 195"/>
          <p:cNvSpPr>
            <a:spLocks/>
          </p:cNvSpPr>
          <p:nvPr/>
        </p:nvSpPr>
        <p:spPr bwMode="auto">
          <a:xfrm>
            <a:off x="3738563" y="4610512"/>
            <a:ext cx="1335497"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Requirements</a:t>
            </a:r>
          </a:p>
        </p:txBody>
      </p:sp>
      <p:sp>
        <p:nvSpPr>
          <p:cNvPr id="64708" name="Rectangle 196"/>
          <p:cNvSpPr>
            <a:spLocks/>
          </p:cNvSpPr>
          <p:nvPr/>
        </p:nvSpPr>
        <p:spPr bwMode="auto">
          <a:xfrm>
            <a:off x="6819305" y="6396450"/>
            <a:ext cx="1546894"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Planning horizon</a:t>
            </a:r>
          </a:p>
        </p:txBody>
      </p:sp>
      <p:sp>
        <p:nvSpPr>
          <p:cNvPr id="64709" name="Line 197"/>
          <p:cNvSpPr>
            <a:spLocks noChangeShapeType="1"/>
          </p:cNvSpPr>
          <p:nvPr/>
        </p:nvSpPr>
        <p:spPr bwMode="auto">
          <a:xfrm rot="10800000" flipH="1">
            <a:off x="5783462" y="6322219"/>
            <a:ext cx="3687961" cy="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10" name="Rectangle 198"/>
          <p:cNvSpPr>
            <a:spLocks/>
          </p:cNvSpPr>
          <p:nvPr/>
        </p:nvSpPr>
        <p:spPr bwMode="auto">
          <a:xfrm>
            <a:off x="4649391" y="5342747"/>
            <a:ext cx="561048" cy="3337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35717" tIns="35717" rIns="35717" bIns="35717" anchor="ctr">
            <a:spAutoFit/>
          </a:bodyPr>
          <a:lstStyle/>
          <a:p>
            <a:r>
              <a:rPr lang="en-US" sz="1700">
                <a:latin typeface="Cochin" charset="0"/>
                <a:ea typeface="ＭＳ Ｐゴシック" charset="0"/>
                <a:cs typeface="Cochin" charset="0"/>
                <a:sym typeface="Cochin" charset="0"/>
              </a:rPr>
              <a:t>Shifts</a:t>
            </a:r>
          </a:p>
        </p:txBody>
      </p:sp>
      <p:sp>
        <p:nvSpPr>
          <p:cNvPr id="64711" name="Line 199"/>
          <p:cNvSpPr>
            <a:spLocks noChangeShapeType="1"/>
          </p:cNvSpPr>
          <p:nvPr/>
        </p:nvSpPr>
        <p:spPr bwMode="auto">
          <a:xfrm flipH="1">
            <a:off x="5292328" y="5206008"/>
            <a:ext cx="928688" cy="29468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12" name="Line 200"/>
          <p:cNvSpPr>
            <a:spLocks noChangeShapeType="1"/>
          </p:cNvSpPr>
          <p:nvPr/>
        </p:nvSpPr>
        <p:spPr bwMode="auto">
          <a:xfrm flipH="1">
            <a:off x="5292329" y="5491758"/>
            <a:ext cx="937617" cy="0"/>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713" name="Line 201"/>
          <p:cNvSpPr>
            <a:spLocks noChangeShapeType="1"/>
          </p:cNvSpPr>
          <p:nvPr/>
        </p:nvSpPr>
        <p:spPr bwMode="auto">
          <a:xfrm rot="10800000">
            <a:off x="5301259" y="5500688"/>
            <a:ext cx="937617" cy="321469"/>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1324039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EE93AC-7D05-4995-B6D0-3416EF77673D}"/>
              </a:ext>
            </a:extLst>
          </p:cNvPr>
          <p:cNvSpPr>
            <a:spLocks noGrp="1"/>
          </p:cNvSpPr>
          <p:nvPr>
            <p:ph type="body" sz="quarter" idx="14"/>
          </p:nvPr>
        </p:nvSpPr>
        <p:spPr/>
        <p:txBody>
          <a:bodyPr/>
          <a:lstStyle/>
          <a:p>
            <a:r>
              <a:rPr lang="en-US" dirty="0"/>
              <a:t>Suppose a simpler problem with 4 time slots and 3 shifts.</a:t>
            </a:r>
          </a:p>
          <a:p>
            <a:r>
              <a:rPr lang="en-US" dirty="0"/>
              <a:t>Three work shifts: A(8h-14h), B(11h-20h), C(14h-20h)</a:t>
            </a:r>
          </a:p>
          <a:p>
            <a:pPr lvl="1"/>
            <a:r>
              <a:rPr lang="en-US" dirty="0"/>
              <a:t>Staff demands: </a:t>
            </a:r>
          </a:p>
          <a:p>
            <a:pPr lvl="2"/>
            <a:r>
              <a:rPr lang="en-US" dirty="0"/>
              <a:t>8 to 11: 8</a:t>
            </a:r>
          </a:p>
          <a:p>
            <a:pPr lvl="2"/>
            <a:r>
              <a:rPr lang="en-US" dirty="0"/>
              <a:t>11 to 14: 20</a:t>
            </a:r>
          </a:p>
          <a:p>
            <a:pPr lvl="2"/>
            <a:r>
              <a:rPr lang="en-US" dirty="0"/>
              <a:t>14 to 17: 15</a:t>
            </a:r>
          </a:p>
          <a:p>
            <a:pPr lvl="2"/>
            <a:r>
              <a:rPr lang="en-US" dirty="0"/>
              <a:t>17 to 20: 5</a:t>
            </a:r>
          </a:p>
          <a:p>
            <a:endParaRPr lang="en-US" dirty="0"/>
          </a:p>
        </p:txBody>
      </p:sp>
      <p:sp>
        <p:nvSpPr>
          <p:cNvPr id="3" name="Espace réservé du contenu 2"/>
          <p:cNvSpPr>
            <a:spLocks noGrp="1"/>
          </p:cNvSpPr>
          <p:nvPr>
            <p:ph type="body" sz="quarter" idx="11"/>
          </p:nvPr>
        </p:nvSpPr>
        <p:spPr>
          <a:xfrm>
            <a:off x="1144336" y="1095721"/>
            <a:ext cx="10515600" cy="433882"/>
          </a:xfrm>
        </p:spPr>
        <p:txBody>
          <a:bodyPr/>
          <a:lstStyle/>
          <a:p>
            <a:endParaRPr lang="en-US" dirty="0"/>
          </a:p>
        </p:txBody>
      </p:sp>
      <p:sp>
        <p:nvSpPr>
          <p:cNvPr id="8" name="Text Placeholder 7">
            <a:extLst>
              <a:ext uri="{FF2B5EF4-FFF2-40B4-BE49-F238E27FC236}">
                <a16:creationId xmlns:a16="http://schemas.microsoft.com/office/drawing/2014/main" id="{00568678-F6CF-4B6C-8A89-4A257B29C753}"/>
              </a:ext>
            </a:extLst>
          </p:cNvPr>
          <p:cNvSpPr>
            <a:spLocks noGrp="1"/>
          </p:cNvSpPr>
          <p:nvPr>
            <p:ph type="body" sz="quarter" idx="12"/>
          </p:nvPr>
        </p:nvSpPr>
        <p:spPr/>
        <p:txBody>
          <a:bodyPr/>
          <a:lstStyle/>
          <a:p>
            <a:endParaRPr lang="en-US"/>
          </a:p>
        </p:txBody>
      </p:sp>
      <p:sp>
        <p:nvSpPr>
          <p:cNvPr id="4" name="Espace réservé du numéro de diapositive 3"/>
          <p:cNvSpPr>
            <a:spLocks noGrp="1"/>
          </p:cNvSpPr>
          <p:nvPr>
            <p:ph type="sldNum" sz="quarter" idx="4294967295"/>
          </p:nvPr>
        </p:nvSpPr>
        <p:spPr/>
        <p:txBody>
          <a:bodyPr/>
          <a:lstStyle/>
          <a:p>
            <a:fld id="{257B4BE9-133D-F141-BC72-12CB5D804BE2}" type="slidenum">
              <a:rPr lang="en-US" smtClean="0"/>
              <a:pPr/>
              <a:t>34</a:t>
            </a:fld>
            <a:endParaRPr lang="en-US"/>
          </a:p>
        </p:txBody>
      </p:sp>
      <p:sp>
        <p:nvSpPr>
          <p:cNvPr id="11" name="Title 10">
            <a:extLst>
              <a:ext uri="{FF2B5EF4-FFF2-40B4-BE49-F238E27FC236}">
                <a16:creationId xmlns:a16="http://schemas.microsoft.com/office/drawing/2014/main" id="{09E58910-B307-4F15-A047-0DDE7A071F85}"/>
              </a:ext>
            </a:extLst>
          </p:cNvPr>
          <p:cNvSpPr>
            <a:spLocks noGrp="1"/>
          </p:cNvSpPr>
          <p:nvPr>
            <p:ph type="title"/>
          </p:nvPr>
        </p:nvSpPr>
        <p:spPr/>
        <p:txBody>
          <a:bodyPr/>
          <a:lstStyle/>
          <a:p>
            <a:r>
              <a:rPr lang="en-US" dirty="0"/>
              <a:t>Exercise: construction of work shifts</a:t>
            </a:r>
          </a:p>
        </p:txBody>
      </p:sp>
    </p:spTree>
    <p:extLst>
      <p:ext uri="{BB962C8B-B14F-4D97-AF65-F5344CB8AC3E}">
        <p14:creationId xmlns:p14="http://schemas.microsoft.com/office/powerpoint/2010/main" val="126636845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quarter" idx="11"/>
          </p:nvPr>
        </p:nvSpPr>
        <p:spPr>
          <a:xfrm>
            <a:off x="1144336" y="1095721"/>
            <a:ext cx="10515600" cy="433882"/>
          </a:xfrm>
        </p:spPr>
        <p:txBody>
          <a:bodyPr/>
          <a:lstStyle/>
          <a:p>
            <a:endParaRPr lang="en-US" dirty="0"/>
          </a:p>
        </p:txBody>
      </p:sp>
      <p:sp>
        <p:nvSpPr>
          <p:cNvPr id="8" name="Text Placeholder 7">
            <a:extLst>
              <a:ext uri="{FF2B5EF4-FFF2-40B4-BE49-F238E27FC236}">
                <a16:creationId xmlns:a16="http://schemas.microsoft.com/office/drawing/2014/main" id="{00568678-F6CF-4B6C-8A89-4A257B29C753}"/>
              </a:ext>
            </a:extLst>
          </p:cNvPr>
          <p:cNvSpPr>
            <a:spLocks noGrp="1"/>
          </p:cNvSpPr>
          <p:nvPr>
            <p:ph type="body" sz="quarter" idx="12"/>
          </p:nvPr>
        </p:nvSpPr>
        <p:spPr/>
        <p:txBody>
          <a:bodyPr/>
          <a:lstStyle/>
          <a:p>
            <a:endParaRPr lang="en-US"/>
          </a:p>
        </p:txBody>
      </p:sp>
      <p:sp>
        <p:nvSpPr>
          <p:cNvPr id="4" name="Espace réservé du numéro de diapositive 3"/>
          <p:cNvSpPr>
            <a:spLocks noGrp="1"/>
          </p:cNvSpPr>
          <p:nvPr>
            <p:ph type="sldNum" sz="quarter" idx="4294967295"/>
          </p:nvPr>
        </p:nvSpPr>
        <p:spPr/>
        <p:txBody>
          <a:bodyPr/>
          <a:lstStyle/>
          <a:p>
            <a:fld id="{257B4BE9-133D-F141-BC72-12CB5D804BE2}" type="slidenum">
              <a:rPr lang="en-US" smtClean="0"/>
              <a:pPr/>
              <a:t>35</a:t>
            </a:fld>
            <a:endParaRPr lang="en-US"/>
          </a:p>
        </p:txBody>
      </p:sp>
      <p:sp>
        <p:nvSpPr>
          <p:cNvPr id="11" name="Title 10">
            <a:extLst>
              <a:ext uri="{FF2B5EF4-FFF2-40B4-BE49-F238E27FC236}">
                <a16:creationId xmlns:a16="http://schemas.microsoft.com/office/drawing/2014/main" id="{09E58910-B307-4F15-A047-0DDE7A071F85}"/>
              </a:ext>
            </a:extLst>
          </p:cNvPr>
          <p:cNvSpPr>
            <a:spLocks noGrp="1"/>
          </p:cNvSpPr>
          <p:nvPr>
            <p:ph type="title"/>
          </p:nvPr>
        </p:nvSpPr>
        <p:spPr/>
        <p:txBody>
          <a:bodyPr/>
          <a:lstStyle/>
          <a:p>
            <a:r>
              <a:rPr lang="en-US" dirty="0"/>
              <a:t>Exercise: construction of work shifts</a:t>
            </a:r>
          </a:p>
        </p:txBody>
      </p:sp>
      <p:pic>
        <p:nvPicPr>
          <p:cNvPr id="7" name="Espace réservé du contenu 2">
            <a:extLst>
              <a:ext uri="{FF2B5EF4-FFF2-40B4-BE49-F238E27FC236}">
                <a16:creationId xmlns:a16="http://schemas.microsoft.com/office/drawing/2014/main" id="{314F87A5-7AB2-7740-8B89-4DBAB9439F97}"/>
              </a:ext>
            </a:extLst>
          </p:cNvPr>
          <p:cNvPicPr>
            <a:picLocks noChangeAspect="1"/>
          </p:cNvPicPr>
          <p:nvPr/>
        </p:nvPicPr>
        <p:blipFill>
          <a:blip r:embed="rId2"/>
          <a:srcRect l="1839" r="1839"/>
          <a:stretch>
            <a:fillRect/>
          </a:stretch>
        </p:blipFill>
        <p:spPr>
          <a:xfrm>
            <a:off x="2351584" y="1581789"/>
            <a:ext cx="7282091" cy="4719201"/>
          </a:xfrm>
          <a:prstGeom prst="rect">
            <a:avLst/>
          </a:prstGeom>
        </p:spPr>
      </p:pic>
      <p:sp>
        <p:nvSpPr>
          <p:cNvPr id="5" name="Espace réservé du texte 4">
            <a:extLst>
              <a:ext uri="{FF2B5EF4-FFF2-40B4-BE49-F238E27FC236}">
                <a16:creationId xmlns:a16="http://schemas.microsoft.com/office/drawing/2014/main" id="{C8052D43-6F4F-544B-9E93-5D54A6CED8B9}"/>
              </a:ext>
            </a:extLst>
          </p:cNvPr>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9030093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type="body" sz="quarter" idx="11"/>
          </p:nvPr>
        </p:nvSpPr>
        <p:spPr>
          <a:xfrm>
            <a:off x="1144336" y="1272747"/>
            <a:ext cx="9632184" cy="3498311"/>
          </a:xfrm>
          <a:noFill/>
        </p:spPr>
        <p:txBody>
          <a:bodyPr/>
          <a:lstStyle/>
          <a:p>
            <a:pPr algn="just">
              <a:lnSpc>
                <a:spcPct val="90000"/>
              </a:lnSpc>
            </a:pPr>
            <a:r>
              <a:rPr lang="fr-CA" dirty="0"/>
              <a:t>Une compagnie va produire le même produit dans deux usines différentes.  </a:t>
            </a:r>
          </a:p>
          <a:p>
            <a:pPr algn="just">
              <a:lnSpc>
                <a:spcPct val="90000"/>
              </a:lnSpc>
            </a:pPr>
            <a:endParaRPr lang="fr-CA" dirty="0"/>
          </a:p>
          <a:p>
            <a:pPr algn="just">
              <a:lnSpc>
                <a:spcPct val="90000"/>
              </a:lnSpc>
            </a:pPr>
            <a:r>
              <a:rPr lang="fr-CA" dirty="0"/>
              <a:t>Le produit doit être envoyé à deux entrepôts.  </a:t>
            </a:r>
          </a:p>
          <a:p>
            <a:pPr lvl="1" algn="just">
              <a:lnSpc>
                <a:spcPct val="90000"/>
              </a:lnSpc>
            </a:pPr>
            <a:r>
              <a:rPr lang="fr-CA" sz="1800" dirty="0">
                <a:solidFill>
                  <a:srgbClr val="57565B"/>
                </a:solidFill>
              </a:rPr>
              <a:t>L’usine 1 peut envoyer une quantité illimitée à l’entrepôt 1 par train</a:t>
            </a:r>
          </a:p>
          <a:p>
            <a:pPr lvl="1" algn="just">
              <a:lnSpc>
                <a:spcPct val="90000"/>
              </a:lnSpc>
            </a:pPr>
            <a:r>
              <a:rPr lang="fr-CA" sz="1800" dirty="0">
                <a:solidFill>
                  <a:srgbClr val="57565B"/>
                </a:solidFill>
              </a:rPr>
              <a:t>l’usine 2 peut envoyer une quantité illimitée à l’entrepôt 2 par train. </a:t>
            </a:r>
          </a:p>
          <a:p>
            <a:pPr algn="just">
              <a:lnSpc>
                <a:spcPct val="90000"/>
              </a:lnSpc>
            </a:pPr>
            <a:endParaRPr lang="fr-CA" dirty="0"/>
          </a:p>
          <a:p>
            <a:pPr algn="just">
              <a:lnSpc>
                <a:spcPct val="90000"/>
              </a:lnSpc>
            </a:pPr>
            <a:r>
              <a:rPr lang="fr-CA" dirty="0"/>
              <a:t>On peut utiliser aussi des camions pour transporter jusqu’à 50 unités de produit de chaque usine à un centre de distribution.  </a:t>
            </a:r>
          </a:p>
          <a:p>
            <a:pPr algn="just">
              <a:lnSpc>
                <a:spcPct val="90000"/>
              </a:lnSpc>
            </a:pPr>
            <a:endParaRPr lang="fr-CA" dirty="0"/>
          </a:p>
          <a:p>
            <a:pPr algn="just">
              <a:lnSpc>
                <a:spcPct val="90000"/>
              </a:lnSpc>
            </a:pPr>
            <a:r>
              <a:rPr lang="fr-CA" dirty="0"/>
              <a:t>Du centre de distribution (D), on peut transporter jusqu’à 50 unités de produit vers chaque entrepôt.</a:t>
            </a:r>
          </a:p>
        </p:txBody>
      </p:sp>
      <p:sp>
        <p:nvSpPr>
          <p:cNvPr id="2" name="Titre 1"/>
          <p:cNvSpPr>
            <a:spLocks noGrp="1"/>
          </p:cNvSpPr>
          <p:nvPr>
            <p:ph type="title"/>
          </p:nvPr>
        </p:nvSpPr>
        <p:spPr/>
        <p:txBody>
          <a:bodyPr/>
          <a:lstStyle/>
          <a:p>
            <a:r>
              <a:rPr lang="en-US" dirty="0" err="1"/>
              <a:t>Exemple</a:t>
            </a:r>
            <a:r>
              <a:rPr lang="en-US" dirty="0"/>
              <a:t> MCF</a:t>
            </a:r>
          </a:p>
        </p:txBody>
      </p:sp>
      <p:sp>
        <p:nvSpPr>
          <p:cNvPr id="3" name="Espace réservé du texte 2">
            <a:extLst>
              <a:ext uri="{FF2B5EF4-FFF2-40B4-BE49-F238E27FC236}">
                <a16:creationId xmlns:a16="http://schemas.microsoft.com/office/drawing/2014/main" id="{0C50CF5E-C5C7-445E-A3FA-DB24D3F493EA}"/>
              </a:ext>
            </a:extLst>
          </p:cNvPr>
          <p:cNvSpPr>
            <a:spLocks noGrp="1"/>
          </p:cNvSpPr>
          <p:nvPr>
            <p:ph type="body" sz="quarter" idx="12"/>
          </p:nvPr>
        </p:nvSpPr>
        <p:spPr/>
        <p:txBody>
          <a:bodyPr/>
          <a:lstStyle/>
          <a:p>
            <a:endParaRPr lang="fr-FR"/>
          </a:p>
        </p:txBody>
      </p:sp>
      <p:sp>
        <p:nvSpPr>
          <p:cNvPr id="43010"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AF664F88-3BCB-4CC5-A88F-3CF25CBAA8E5}" type="slidenum">
              <a:rPr lang="fr-FR"/>
              <a:pPr/>
              <a:t>4</a:t>
            </a:fld>
            <a:endParaRPr 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sz="quarter" idx="11"/>
          </p:nvPr>
        </p:nvSpPr>
        <p:spPr>
          <a:xfrm>
            <a:off x="1144336" y="1095721"/>
            <a:ext cx="10515600" cy="4451392"/>
          </a:xfrm>
        </p:spPr>
        <p:txBody>
          <a:bodyPr/>
          <a:lstStyle/>
          <a:p>
            <a:pPr marL="461868" indent="-461868"/>
            <a:r>
              <a:rPr lang="fr-CA" dirty="0"/>
              <a:t>Le coût de transport par unité de produit pour chaque solution, les quantités de produits fabriqués à chaque usine (U1 et U2) et la quantité de produits requise à chaque entrepôt (E1 et E2) sont:</a:t>
            </a:r>
          </a:p>
          <a:p>
            <a:pPr marL="461868" indent="-461868"/>
            <a:endParaRPr lang="fr-CA" dirty="0"/>
          </a:p>
          <a:p>
            <a:pPr marL="0" indent="0">
              <a:buNone/>
            </a:pPr>
            <a:endParaRPr lang="fr-CA" dirty="0"/>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endParaRPr lang="fr-CA" dirty="0"/>
          </a:p>
          <a:p>
            <a:pPr marL="461868" indent="-461868"/>
            <a:r>
              <a:rPr lang="fr-CA" dirty="0"/>
              <a:t>Formuler ce problème comme un problème de flux à coût minimum avec deux nœuds sources et deux nœuds destinations.</a:t>
            </a:r>
          </a:p>
        </p:txBody>
      </p:sp>
      <p:sp>
        <p:nvSpPr>
          <p:cNvPr id="2" name="Titre 1"/>
          <p:cNvSpPr>
            <a:spLocks noGrp="1"/>
          </p:cNvSpPr>
          <p:nvPr>
            <p:ph type="title"/>
          </p:nvPr>
        </p:nvSpPr>
        <p:spPr/>
        <p:txBody>
          <a:bodyPr/>
          <a:lstStyle/>
          <a:p>
            <a:r>
              <a:rPr lang="en-US" dirty="0" err="1"/>
              <a:t>Exemple</a:t>
            </a:r>
            <a:r>
              <a:rPr lang="en-US" dirty="0"/>
              <a:t> MCF (suite)</a:t>
            </a:r>
          </a:p>
        </p:txBody>
      </p:sp>
      <p:sp>
        <p:nvSpPr>
          <p:cNvPr id="3" name="Espace réservé du texte 2">
            <a:extLst>
              <a:ext uri="{FF2B5EF4-FFF2-40B4-BE49-F238E27FC236}">
                <a16:creationId xmlns:a16="http://schemas.microsoft.com/office/drawing/2014/main" id="{E46EFC1C-B08D-4FE1-BCBD-93D344AFF524}"/>
              </a:ext>
            </a:extLst>
          </p:cNvPr>
          <p:cNvSpPr>
            <a:spLocks noGrp="1"/>
          </p:cNvSpPr>
          <p:nvPr>
            <p:ph type="body" sz="quarter" idx="12"/>
          </p:nvPr>
        </p:nvSpPr>
        <p:spPr/>
        <p:txBody>
          <a:bodyPr/>
          <a:lstStyle/>
          <a:p>
            <a:endParaRPr lang="fr-FR"/>
          </a:p>
        </p:txBody>
      </p:sp>
      <p:sp>
        <p:nvSpPr>
          <p:cNvPr id="4099"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C588C707-F8BA-48AB-9B4E-DD5911990827}" type="slidenum">
              <a:rPr lang="fr-FR"/>
              <a:pPr/>
              <a:t>5</a:t>
            </a:fld>
            <a:endParaRPr lang="fr-FR"/>
          </a:p>
        </p:txBody>
      </p:sp>
      <mc:AlternateContent xmlns:mc="http://schemas.openxmlformats.org/markup-compatibility/2006" xmlns:a14="http://schemas.microsoft.com/office/drawing/2010/main">
        <mc:Choice Requires="a14">
          <p:sp>
            <p:nvSpPr>
              <p:cNvPr id="4098" name="Object 4"/>
              <p:cNvSpPr txBox="1"/>
              <p:nvPr/>
            </p:nvSpPr>
            <p:spPr bwMode="auto">
              <a:xfrm>
                <a:off x="2639616" y="1904981"/>
                <a:ext cx="6219825" cy="2878137"/>
              </a:xfrm>
              <a:prstGeom prst="rect">
                <a:avLst/>
              </a:prstGeom>
              <a:noFill/>
              <a:extLst>
                <a:ext uri="{909E8E84-426E-40dd-AFC4-6F175D3DCCD1}">
                  <a14:hiddenFill xmlns="">
                    <a:solidFill>
                      <a:srgbClr val="FFFFFF"/>
                    </a:solidFill>
                  </a14:hiddenFill>
                </a:ext>
              </a:extLst>
            </p:spPr>
            <p:txBody>
              <a:bodyPr>
                <a:noAutofit/>
              </a:bodyPr>
              <a:lstStyle/>
              <a:p>
                <a:pPr/>
                <a14:m>
                  <m:oMathPara xmlns:m="http://schemas.openxmlformats.org/officeDocument/2006/math">
                    <m:oMathParaPr>
                      <m:jc m:val="left"/>
                    </m:oMathParaPr>
                    <m:oMath xmlns:m="http://schemas.openxmlformats.org/officeDocument/2006/math">
                      <m:m>
                        <m:mPr>
                          <m:plcHide m:val="on"/>
                          <m:mcs>
                            <m:mc>
                              <m:mcPr>
                                <m:count m:val="5"/>
                                <m:mcJc m:val="center"/>
                              </m:mcPr>
                            </m:mc>
                          </m:mcs>
                          <m:ctrlPr>
                            <a:rPr lang="fr-FR" sz="2400" i="1" smtClean="0">
                              <a:solidFill>
                                <a:srgbClr val="57565B"/>
                              </a:solidFill>
                              <a:latin typeface="Cambria Math" panose="02040503050406030204" pitchFamily="18" charset="0"/>
                            </a:rPr>
                          </m:ctrlPr>
                        </m:mPr>
                        <m:mr>
                          <m:e/>
                          <m:e>
                            <m:r>
                              <a:rPr lang="fr-FR" sz="2400" i="1">
                                <a:solidFill>
                                  <a:srgbClr val="57565B"/>
                                </a:solidFill>
                                <a:latin typeface="Cambria Math" panose="02040503050406030204" pitchFamily="18" charset="0"/>
                              </a:rPr>
                              <m:t>𝐷</m:t>
                            </m:r>
                            <m:r>
                              <a:rPr lang="fr-FR" sz="2400" i="1">
                                <a:solidFill>
                                  <a:srgbClr val="57565B"/>
                                </a:solidFill>
                                <a:latin typeface="Cambria Math" panose="02040503050406030204" pitchFamily="18" charset="0"/>
                              </a:rPr>
                              <m:t> </m:t>
                            </m:r>
                          </m:e>
                          <m:e>
                            <m:r>
                              <a:rPr lang="fr-FR" sz="2400" i="1">
                                <a:solidFill>
                                  <a:srgbClr val="57565B"/>
                                </a:solidFill>
                                <a:latin typeface="Cambria Math" panose="02040503050406030204" pitchFamily="18" charset="0"/>
                              </a:rPr>
                              <m:t>𝐸</m:t>
                            </m:r>
                            <m:r>
                              <a:rPr lang="fr-FR" sz="2400" i="1">
                                <a:solidFill>
                                  <a:srgbClr val="57565B"/>
                                </a:solidFill>
                                <a:latin typeface="Cambria Math" panose="02040503050406030204" pitchFamily="18" charset="0"/>
                              </a:rPr>
                              <m:t>1 </m:t>
                            </m:r>
                          </m:e>
                          <m:e>
                            <m:r>
                              <a:rPr lang="fr-FR" sz="2400" i="1">
                                <a:solidFill>
                                  <a:srgbClr val="57565B"/>
                                </a:solidFill>
                                <a:latin typeface="Cambria Math" panose="02040503050406030204" pitchFamily="18" charset="0"/>
                              </a:rPr>
                              <m:t>𝐸</m:t>
                            </m:r>
                            <m:r>
                              <a:rPr lang="fr-FR" sz="2400" i="1">
                                <a:solidFill>
                                  <a:srgbClr val="57565B"/>
                                </a:solidFill>
                                <a:latin typeface="Cambria Math" panose="02040503050406030204" pitchFamily="18" charset="0"/>
                              </a:rPr>
                              <m:t>2 </m:t>
                            </m:r>
                          </m:e>
                          <m:e>
                            <m:r>
                              <m:rPr>
                                <m:nor/>
                              </m:rPr>
                              <a:rPr lang="fr-FR" sz="2400" i="0">
                                <a:solidFill>
                                  <a:srgbClr val="57565B"/>
                                </a:solidFill>
                                <a:latin typeface="Cambria Math" panose="02040503050406030204" pitchFamily="18" charset="0"/>
                              </a:rPr>
                              <m:t>Total</m:t>
                            </m:r>
                            <m:r>
                              <m:rPr>
                                <m:nor/>
                              </m:rPr>
                              <a:rPr lang="fr-FR" sz="2400" i="0">
                                <a:solidFill>
                                  <a:srgbClr val="57565B"/>
                                </a:solidFill>
                                <a:latin typeface="Cambria Math" panose="02040503050406030204" pitchFamily="18" charset="0"/>
                              </a:rPr>
                              <m:t> </m:t>
                            </m:r>
                            <m:r>
                              <m:rPr>
                                <m:nor/>
                              </m:rPr>
                              <a:rPr lang="fr-FR" sz="2400" i="0">
                                <a:solidFill>
                                  <a:srgbClr val="57565B"/>
                                </a:solidFill>
                                <a:latin typeface="Cambria Math" panose="02040503050406030204" pitchFamily="18" charset="0"/>
                              </a:rPr>
                              <m:t>produit</m:t>
                            </m:r>
                          </m:e>
                        </m:mr>
                        <m:mr>
                          <m:e>
                            <m:r>
                              <a:rPr lang="fr-FR" sz="2400" i="1">
                                <a:solidFill>
                                  <a:srgbClr val="57565B"/>
                                </a:solidFill>
                                <a:latin typeface="Cambria Math" panose="02040503050406030204" pitchFamily="18" charset="0"/>
                              </a:rPr>
                              <m:t>𝑈</m:t>
                            </m:r>
                            <m:r>
                              <a:rPr lang="fr-FR" sz="2400" i="1">
                                <a:solidFill>
                                  <a:srgbClr val="57565B"/>
                                </a:solidFill>
                                <a:latin typeface="Cambria Math" panose="02040503050406030204" pitchFamily="18" charset="0"/>
                              </a:rPr>
                              <m:t>1 </m:t>
                            </m:r>
                          </m:e>
                          <m:e>
                            <m:r>
                              <a:rPr lang="fr-FR" sz="2400" i="0">
                                <a:solidFill>
                                  <a:srgbClr val="57565B"/>
                                </a:solidFill>
                                <a:latin typeface="Cambria Math" panose="02040503050406030204" pitchFamily="18" charset="0"/>
                              </a:rPr>
                              <m:t>3</m:t>
                            </m:r>
                            <m:r>
                              <a:rPr lang="fr-FR" sz="2400" i="1">
                                <a:solidFill>
                                  <a:srgbClr val="57565B"/>
                                </a:solidFill>
                                <a:latin typeface="Cambria Math" panose="02040503050406030204" pitchFamily="18" charset="0"/>
                              </a:rPr>
                              <m:t> </m:t>
                            </m:r>
                          </m:e>
                          <m:e>
                            <m:r>
                              <a:rPr lang="fr-FR" sz="2400" i="0">
                                <a:solidFill>
                                  <a:srgbClr val="57565B"/>
                                </a:solidFill>
                                <a:latin typeface="Cambria Math" panose="02040503050406030204" pitchFamily="18" charset="0"/>
                              </a:rPr>
                              <m:t>7</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80</m:t>
                            </m:r>
                          </m:e>
                        </m:mr>
                        <m:mr>
                          <m:e>
                            <m:r>
                              <a:rPr lang="fr-FR" sz="2400" i="1">
                                <a:solidFill>
                                  <a:srgbClr val="57565B"/>
                                </a:solidFill>
                                <a:latin typeface="Cambria Math" panose="02040503050406030204" pitchFamily="18" charset="0"/>
                              </a:rPr>
                              <m:t>𝑈</m:t>
                            </m:r>
                            <m:r>
                              <a:rPr lang="fr-FR" sz="2400" i="1">
                                <a:solidFill>
                                  <a:srgbClr val="57565B"/>
                                </a:solidFill>
                                <a:latin typeface="Cambria Math" panose="02040503050406030204" pitchFamily="18" charset="0"/>
                              </a:rPr>
                              <m:t>2 </m:t>
                            </m:r>
                          </m:e>
                          <m:e>
                            <m:r>
                              <a:rPr lang="fr-FR" sz="2400" i="0">
                                <a:solidFill>
                                  <a:srgbClr val="57565B"/>
                                </a:solidFill>
                                <a:latin typeface="Cambria Math" panose="02040503050406030204" pitchFamily="18" charset="0"/>
                              </a:rPr>
                              <m:t>4</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m:t>
                            </m:r>
                            <m:r>
                              <a:rPr lang="fr-FR" sz="2400" i="1">
                                <a:solidFill>
                                  <a:srgbClr val="57565B"/>
                                </a:solidFill>
                                <a:latin typeface="Cambria Math" panose="02040503050406030204" pitchFamily="18" charset="0"/>
                              </a:rPr>
                              <m:t> </m:t>
                            </m:r>
                          </m:e>
                          <m:e>
                            <m:r>
                              <a:rPr lang="fr-FR" sz="2400" i="0">
                                <a:solidFill>
                                  <a:srgbClr val="57565B"/>
                                </a:solidFill>
                                <a:latin typeface="Cambria Math" panose="02040503050406030204" pitchFamily="18" charset="0"/>
                              </a:rPr>
                              <m:t>9</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70</m:t>
                            </m:r>
                          </m:e>
                        </m:mr>
                        <m:mr>
                          <m:e>
                            <m:r>
                              <a:rPr lang="fr-FR" sz="2400" i="1">
                                <a:solidFill>
                                  <a:srgbClr val="57565B"/>
                                </a:solidFill>
                                <a:latin typeface="Cambria Math" panose="02040503050406030204" pitchFamily="18" charset="0"/>
                              </a:rPr>
                              <m:t>𝐷</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m:t>
                            </m:r>
                            <m:r>
                              <a:rPr lang="fr-FR" sz="2400" i="1">
                                <a:solidFill>
                                  <a:srgbClr val="57565B"/>
                                </a:solidFill>
                                <a:latin typeface="Cambria Math" panose="02040503050406030204" pitchFamily="18" charset="0"/>
                              </a:rPr>
                              <m:t> </m:t>
                            </m:r>
                          </m:e>
                          <m:e>
                            <m:r>
                              <a:rPr lang="fr-FR" sz="2400" i="0">
                                <a:solidFill>
                                  <a:srgbClr val="57565B"/>
                                </a:solidFill>
                                <a:latin typeface="Cambria Math" panose="02040503050406030204" pitchFamily="18" charset="0"/>
                              </a:rPr>
                              <m:t>2</m:t>
                            </m:r>
                            <m:r>
                              <a:rPr lang="fr-FR" sz="2400" i="1">
                                <a:solidFill>
                                  <a:srgbClr val="57565B"/>
                                </a:solidFill>
                                <a:latin typeface="Cambria Math" panose="02040503050406030204" pitchFamily="18" charset="0"/>
                              </a:rPr>
                              <m:t> </m:t>
                            </m:r>
                          </m:e>
                          <m:e>
                            <m:r>
                              <a:rPr lang="fr-FR" sz="2400" i="0">
                                <a:solidFill>
                                  <a:srgbClr val="57565B"/>
                                </a:solidFill>
                                <a:latin typeface="Cambria Math" panose="02040503050406030204" pitchFamily="18" charset="0"/>
                              </a:rPr>
                              <m:t>4</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m:t>
                            </m:r>
                          </m:e>
                        </m:mr>
                        <m:mr>
                          <m:e>
                            <m:r>
                              <m:rPr>
                                <m:nor/>
                              </m:rPr>
                              <a:rPr lang="fr-FR" sz="2400" i="0">
                                <a:solidFill>
                                  <a:srgbClr val="57565B"/>
                                </a:solidFill>
                                <a:latin typeface="Cambria Math" panose="02040503050406030204" pitchFamily="18" charset="0"/>
                              </a:rPr>
                              <m:t>Requis</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60</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90</m:t>
                            </m:r>
                            <m:r>
                              <a:rPr lang="fr-FR" sz="2400" i="1">
                                <a:solidFill>
                                  <a:srgbClr val="57565B"/>
                                </a:solidFill>
                                <a:latin typeface="Cambria Math" panose="02040503050406030204" pitchFamily="18" charset="0"/>
                              </a:rPr>
                              <m:t> </m:t>
                            </m:r>
                          </m:e>
                          <m:e>
                            <m:r>
                              <m:rPr>
                                <m:nor/>
                              </m:rPr>
                              <a:rPr lang="fr-FR" sz="2400" i="0">
                                <a:solidFill>
                                  <a:srgbClr val="57565B"/>
                                </a:solidFill>
                                <a:latin typeface="Cambria Math" panose="02040503050406030204" pitchFamily="18" charset="0"/>
                              </a:rPr>
                              <m:t>150</m:t>
                            </m:r>
                          </m:e>
                        </m:mr>
                      </m:m>
                    </m:oMath>
                  </m:oMathPara>
                </a14:m>
                <a:endParaRPr lang="fr-FR" sz="2400" dirty="0">
                  <a:solidFill>
                    <a:srgbClr val="57565B"/>
                  </a:solidFill>
                </a:endParaRPr>
              </a:p>
            </p:txBody>
          </p:sp>
        </mc:Choice>
        <mc:Fallback xmlns="">
          <p:sp>
            <p:nvSpPr>
              <p:cNvPr id="4098" name="Object 4"/>
              <p:cNvSpPr txBox="1">
                <a:spLocks noRot="1" noChangeAspect="1" noMove="1" noResize="1" noEditPoints="1" noAdjustHandles="1" noChangeArrowheads="1" noChangeShapeType="1" noTextEdit="1"/>
              </p:cNvSpPr>
              <p:nvPr/>
            </p:nvSpPr>
            <p:spPr bwMode="auto">
              <a:xfrm>
                <a:off x="2639616" y="1904981"/>
                <a:ext cx="6219825" cy="2878137"/>
              </a:xfrm>
              <a:prstGeom prst="rect">
                <a:avLst/>
              </a:prstGeom>
              <a:blipFill>
                <a:blip r:embed="rId2"/>
                <a:stretch>
                  <a:fillRect r="-4902"/>
                </a:stretch>
              </a:blipFill>
              <a:extLst>
                <a:ext uri="{909E8E84-426E-40dd-AFC4-6F175D3DCCD1}">
                  <a14:hiddenFill xmlns="" xmlns:a14="http://schemas.microsoft.com/office/drawing/2010/main">
                    <a:solidFill>
                      <a:srgbClr val="FFFFFF"/>
                    </a:solidFill>
                  </a14:hiddenFill>
                </a:ext>
              </a:extLst>
            </p:spPr>
            <p:txBody>
              <a:bodyPr/>
              <a:lstStyle/>
              <a:p>
                <a:r>
                  <a:rPr lang="fr-FR">
                    <a:noFill/>
                  </a:rPr>
                  <a:t> </a:t>
                </a:r>
              </a:p>
            </p:txBody>
          </p:sp>
        </mc:Fallback>
      </mc:AlternateContent>
      <p:sp>
        <p:nvSpPr>
          <p:cNvPr id="4101" name="Rectangle 5"/>
          <p:cNvSpPr>
            <a:spLocks noChangeArrowheads="1"/>
          </p:cNvSpPr>
          <p:nvPr/>
        </p:nvSpPr>
        <p:spPr bwMode="auto">
          <a:xfrm>
            <a:off x="2567608" y="1904981"/>
            <a:ext cx="6768752" cy="2460123"/>
          </a:xfrm>
          <a:prstGeom prst="rect">
            <a:avLst/>
          </a:prstGeom>
          <a:noFill/>
          <a:ln w="9525">
            <a:solidFill>
              <a:schemeClr val="tx1"/>
            </a:solidFill>
            <a:miter lim="800000"/>
            <a:headEnd/>
            <a:tailEnd/>
          </a:ln>
        </p:spPr>
        <p:txBody>
          <a:bodyPr wrap="none" lIns="91421" tIns="45711" rIns="91421" bIns="45711" anchor="ctr"/>
          <a:lstStyle/>
          <a:p>
            <a:endParaRPr lang="fr-CA"/>
          </a:p>
        </p:txBody>
      </p:sp>
      <p:sp>
        <p:nvSpPr>
          <p:cNvPr id="4102" name="Line 6"/>
          <p:cNvSpPr>
            <a:spLocks noChangeShapeType="1"/>
          </p:cNvSpPr>
          <p:nvPr/>
        </p:nvSpPr>
        <p:spPr bwMode="auto">
          <a:xfrm>
            <a:off x="2567608" y="2420888"/>
            <a:ext cx="6768752" cy="0"/>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4103" name="Line 8"/>
          <p:cNvSpPr>
            <a:spLocks noChangeShapeType="1"/>
          </p:cNvSpPr>
          <p:nvPr/>
        </p:nvSpPr>
        <p:spPr bwMode="auto">
          <a:xfrm>
            <a:off x="2567608" y="3789040"/>
            <a:ext cx="6768752" cy="0"/>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4104" name="Line 9"/>
          <p:cNvSpPr>
            <a:spLocks noChangeShapeType="1"/>
          </p:cNvSpPr>
          <p:nvPr/>
        </p:nvSpPr>
        <p:spPr bwMode="auto">
          <a:xfrm>
            <a:off x="7032104" y="1904981"/>
            <a:ext cx="0" cy="2460123"/>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4105" name="Line 10"/>
          <p:cNvSpPr>
            <a:spLocks noChangeShapeType="1"/>
          </p:cNvSpPr>
          <p:nvPr/>
        </p:nvSpPr>
        <p:spPr bwMode="auto">
          <a:xfrm flipH="1">
            <a:off x="6023992" y="1904981"/>
            <a:ext cx="1" cy="2460123"/>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4106" name="Line 11"/>
          <p:cNvSpPr>
            <a:spLocks noChangeShapeType="1"/>
          </p:cNvSpPr>
          <p:nvPr/>
        </p:nvSpPr>
        <p:spPr bwMode="auto">
          <a:xfrm flipH="1">
            <a:off x="5015879" y="1904981"/>
            <a:ext cx="1" cy="2460123"/>
          </a:xfrm>
          <a:prstGeom prst="line">
            <a:avLst/>
          </a:prstGeom>
          <a:noFill/>
          <a:ln w="9525">
            <a:solidFill>
              <a:schemeClr val="tx1"/>
            </a:solidFill>
            <a:round/>
            <a:headEnd/>
            <a:tailEnd/>
          </a:ln>
        </p:spPr>
        <p:txBody>
          <a:bodyPr wrap="none" lIns="91421" tIns="45711" rIns="91421" bIns="45711" anchor="ctr"/>
          <a:lstStyle/>
          <a:p>
            <a:endParaRPr lang="fr-CA"/>
          </a:p>
        </p:txBody>
      </p:sp>
      <p:sp>
        <p:nvSpPr>
          <p:cNvPr id="4107" name="Line 12"/>
          <p:cNvSpPr>
            <a:spLocks noChangeShapeType="1"/>
          </p:cNvSpPr>
          <p:nvPr/>
        </p:nvSpPr>
        <p:spPr bwMode="auto">
          <a:xfrm>
            <a:off x="3935760" y="1904981"/>
            <a:ext cx="0" cy="2460123"/>
          </a:xfrm>
          <a:prstGeom prst="line">
            <a:avLst/>
          </a:prstGeom>
          <a:noFill/>
          <a:ln w="9525">
            <a:solidFill>
              <a:schemeClr val="tx1"/>
            </a:solidFill>
            <a:round/>
            <a:headEnd/>
            <a:tailEnd/>
          </a:ln>
        </p:spPr>
        <p:txBody>
          <a:bodyPr wrap="none" lIns="91421" tIns="45711" rIns="91421" bIns="45711" anchor="ctr"/>
          <a:lstStyle/>
          <a:p>
            <a:endParaRPr lang="fr-CA"/>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840298B4-2924-834F-9C28-EE13CF037CF8}"/>
              </a:ext>
            </a:extLst>
          </p:cNvPr>
          <p:cNvSpPr>
            <a:spLocks noGrp="1"/>
          </p:cNvSpPr>
          <p:nvPr>
            <p:ph type="body" sz="quarter" idx="15"/>
          </p:nvPr>
        </p:nvSpPr>
        <p:spPr/>
        <p:txBody>
          <a:bodyPr/>
          <a:lstStyle/>
          <a:p>
            <a:endParaRPr lang="fr-FR"/>
          </a:p>
        </p:txBody>
      </p:sp>
      <p:sp>
        <p:nvSpPr>
          <p:cNvPr id="2" name="Titre 1"/>
          <p:cNvSpPr>
            <a:spLocks noGrp="1"/>
          </p:cNvSpPr>
          <p:nvPr>
            <p:ph type="title"/>
          </p:nvPr>
        </p:nvSpPr>
        <p:spPr/>
        <p:txBody>
          <a:bodyPr/>
          <a:lstStyle/>
          <a:p>
            <a:r>
              <a:rPr lang="en-US" dirty="0" err="1"/>
              <a:t>Exemple</a:t>
            </a:r>
            <a:r>
              <a:rPr lang="en-US" dirty="0"/>
              <a:t> MCF (suite)</a:t>
            </a:r>
          </a:p>
        </p:txBody>
      </p:sp>
      <p:sp>
        <p:nvSpPr>
          <p:cNvPr id="6" name="Espace réservé du texte 5">
            <a:extLst>
              <a:ext uri="{FF2B5EF4-FFF2-40B4-BE49-F238E27FC236}">
                <a16:creationId xmlns:a16="http://schemas.microsoft.com/office/drawing/2014/main" id="{667E63E3-7F8C-A54B-A1E8-F6E8E377E33A}"/>
              </a:ext>
            </a:extLst>
          </p:cNvPr>
          <p:cNvSpPr>
            <a:spLocks noGrp="1"/>
          </p:cNvSpPr>
          <p:nvPr>
            <p:ph type="body" sz="quarter" idx="11"/>
          </p:nvPr>
        </p:nvSpPr>
        <p:spPr>
          <a:xfrm>
            <a:off x="1144336" y="1095721"/>
            <a:ext cx="10515600" cy="1201272"/>
          </a:xfrm>
        </p:spPr>
        <p:txBody>
          <a:bodyPr/>
          <a:lstStyle/>
          <a:p>
            <a:pPr marL="171450" lvl="1" indent="0">
              <a:buNone/>
            </a:pPr>
            <a:r>
              <a:rPr lang="fr-CA" sz="2400" dirty="0"/>
              <a:t>Le réseau correspondant est le suivant où </a:t>
            </a:r>
            <a:r>
              <a:rPr lang="fr-CA" sz="2400" i="1" dirty="0"/>
              <a:t>U</a:t>
            </a:r>
            <a:r>
              <a:rPr lang="fr-CA" sz="2400" baseline="-25000" dirty="0"/>
              <a:t>1</a:t>
            </a:r>
            <a:r>
              <a:rPr lang="fr-CA" sz="2400" dirty="0">
                <a:sym typeface="Math C" pitchFamily="2" charset="2"/>
              </a:rPr>
              <a:t>=1, </a:t>
            </a:r>
            <a:r>
              <a:rPr lang="fr-CA" sz="2400" i="1" dirty="0">
                <a:sym typeface="Math C" pitchFamily="2" charset="2"/>
              </a:rPr>
              <a:t>U</a:t>
            </a:r>
            <a:r>
              <a:rPr lang="fr-CA" sz="2400" baseline="-25000" dirty="0">
                <a:sym typeface="Math C" pitchFamily="2" charset="2"/>
              </a:rPr>
              <a:t>2</a:t>
            </a:r>
            <a:r>
              <a:rPr lang="fr-CA" sz="2400" dirty="0">
                <a:sym typeface="Math C" pitchFamily="2" charset="2"/>
              </a:rPr>
              <a:t> =2, </a:t>
            </a:r>
            <a:r>
              <a:rPr lang="fr-CA" sz="2400" i="1" dirty="0">
                <a:sym typeface="Math C" pitchFamily="2" charset="2"/>
              </a:rPr>
              <a:t>D</a:t>
            </a:r>
            <a:r>
              <a:rPr lang="fr-CA" sz="2400" dirty="0">
                <a:sym typeface="Math C" pitchFamily="2" charset="2"/>
              </a:rPr>
              <a:t> =3, </a:t>
            </a:r>
            <a:r>
              <a:rPr lang="fr-CA" sz="2400" i="1" dirty="0">
                <a:sym typeface="Math C" pitchFamily="2" charset="2"/>
              </a:rPr>
              <a:t>E</a:t>
            </a:r>
            <a:r>
              <a:rPr lang="fr-CA" sz="2400" baseline="-25000" dirty="0">
                <a:sym typeface="Math C" pitchFamily="2" charset="2"/>
              </a:rPr>
              <a:t>1</a:t>
            </a:r>
            <a:r>
              <a:rPr lang="fr-CA" sz="2400" dirty="0">
                <a:sym typeface="Math C" pitchFamily="2" charset="2"/>
              </a:rPr>
              <a:t>=4 et </a:t>
            </a:r>
            <a:r>
              <a:rPr lang="fr-CA" sz="2400" i="1" dirty="0">
                <a:sym typeface="Math C" pitchFamily="2" charset="2"/>
              </a:rPr>
              <a:t>E</a:t>
            </a:r>
            <a:r>
              <a:rPr lang="fr-CA" sz="2400" baseline="-25000" dirty="0">
                <a:sym typeface="Math C" pitchFamily="2" charset="2"/>
              </a:rPr>
              <a:t>2</a:t>
            </a:r>
            <a:r>
              <a:rPr lang="fr-CA" sz="2400" dirty="0">
                <a:sym typeface="Math C" pitchFamily="2" charset="2"/>
              </a:rPr>
              <a:t> =5</a:t>
            </a:r>
            <a:r>
              <a:rPr lang="fr-CA" sz="2400" dirty="0"/>
              <a:t> avec la notation [ </a:t>
            </a:r>
            <a:r>
              <a:rPr lang="fr-CA" sz="2400" i="1" dirty="0" err="1"/>
              <a:t>l</a:t>
            </a:r>
            <a:r>
              <a:rPr lang="fr-CA" sz="2400" i="1" baseline="-25000" dirty="0" err="1"/>
              <a:t>ij</a:t>
            </a:r>
            <a:r>
              <a:rPr lang="fr-CA" sz="2400" i="1" dirty="0"/>
              <a:t>, </a:t>
            </a:r>
            <a:r>
              <a:rPr lang="fr-CA" sz="2400" i="1" dirty="0" err="1"/>
              <a:t>u</a:t>
            </a:r>
            <a:r>
              <a:rPr lang="fr-CA" sz="2400" i="1" baseline="-25000" dirty="0" err="1"/>
              <a:t>ij</a:t>
            </a:r>
            <a:r>
              <a:rPr lang="fr-CA" sz="2400" i="1" dirty="0" err="1"/>
              <a:t>,c</a:t>
            </a:r>
            <a:r>
              <a:rPr lang="fr-CA" sz="2400" i="1" baseline="-25000" dirty="0" err="1"/>
              <a:t>ij</a:t>
            </a:r>
            <a:r>
              <a:rPr lang="fr-CA" sz="2400" dirty="0"/>
              <a:t> ] sur les arcs.</a:t>
            </a:r>
          </a:p>
          <a:p>
            <a:endParaRPr lang="fr-FR" dirty="0"/>
          </a:p>
        </p:txBody>
      </p:sp>
      <p:sp>
        <p:nvSpPr>
          <p:cNvPr id="7" name="Espace réservé du texte 6">
            <a:extLst>
              <a:ext uri="{FF2B5EF4-FFF2-40B4-BE49-F238E27FC236}">
                <a16:creationId xmlns:a16="http://schemas.microsoft.com/office/drawing/2014/main" id="{58215CE2-A581-904D-BEA2-CD9A772112E3}"/>
              </a:ext>
            </a:extLst>
          </p:cNvPr>
          <p:cNvSpPr>
            <a:spLocks noGrp="1"/>
          </p:cNvSpPr>
          <p:nvPr>
            <p:ph type="body" sz="quarter" idx="12"/>
          </p:nvPr>
        </p:nvSpPr>
        <p:spPr/>
        <p:txBody>
          <a:bodyPr/>
          <a:lstStyle/>
          <a:p>
            <a:endParaRPr lang="fr-FR"/>
          </a:p>
        </p:txBody>
      </p:sp>
      <p:sp>
        <p:nvSpPr>
          <p:cNvPr id="44034" name="Espace réservé du numéro de diapositive 5"/>
          <p:cNvSpPr>
            <a:spLocks noGrp="1"/>
          </p:cNvSpPr>
          <p:nvPr>
            <p:ph type="sldNum" sz="quarter" idx="4294967295"/>
          </p:nvPr>
        </p:nvSpPr>
        <p:spPr>
          <a:xfrm>
            <a:off x="0" y="0"/>
            <a:ext cx="0" cy="0"/>
          </a:xfrm>
        </p:spPr>
        <p:txBody>
          <a:bodyPr/>
          <a:lstStyle/>
          <a:p>
            <a:fld id="{30BF4C92-73A7-4A9A-8D8D-67EBDC9CDCDA}" type="slidenum">
              <a:rPr lang="fr-FR"/>
              <a:pPr/>
              <a:t>6</a:t>
            </a:fld>
            <a:endParaRPr lang="fr-FR"/>
          </a:p>
        </p:txBody>
      </p:sp>
      <p:grpSp>
        <p:nvGrpSpPr>
          <p:cNvPr id="44036" name="Group 35"/>
          <p:cNvGrpSpPr>
            <a:grpSpLocks/>
          </p:cNvGrpSpPr>
          <p:nvPr/>
        </p:nvGrpSpPr>
        <p:grpSpPr bwMode="auto">
          <a:xfrm>
            <a:off x="2590800" y="2438401"/>
            <a:ext cx="6934200" cy="3524250"/>
            <a:chOff x="672" y="1196"/>
            <a:chExt cx="4368" cy="2220"/>
          </a:xfrm>
        </p:grpSpPr>
        <p:sp>
          <p:nvSpPr>
            <p:cNvPr id="44037" name="Oval 4"/>
            <p:cNvSpPr>
              <a:spLocks noChangeArrowheads="1"/>
            </p:cNvSpPr>
            <p:nvPr/>
          </p:nvSpPr>
          <p:spPr bwMode="auto">
            <a:xfrm>
              <a:off x="3984" y="1344"/>
              <a:ext cx="288" cy="288"/>
            </a:xfrm>
            <a:prstGeom prst="ellipse">
              <a:avLst/>
            </a:prstGeom>
            <a:noFill/>
            <a:ln w="9525">
              <a:solidFill>
                <a:schemeClr val="tx1"/>
              </a:solidFill>
              <a:round/>
              <a:headEnd/>
              <a:tailEnd/>
            </a:ln>
          </p:spPr>
          <p:txBody>
            <a:bodyPr wrap="none" anchor="ctr"/>
            <a:lstStyle/>
            <a:p>
              <a:endParaRPr lang="fr-CA"/>
            </a:p>
          </p:txBody>
        </p:sp>
        <p:sp>
          <p:nvSpPr>
            <p:cNvPr id="44038" name="Oval 5"/>
            <p:cNvSpPr>
              <a:spLocks noChangeArrowheads="1"/>
            </p:cNvSpPr>
            <p:nvPr/>
          </p:nvSpPr>
          <p:spPr bwMode="auto">
            <a:xfrm>
              <a:off x="1488" y="1344"/>
              <a:ext cx="288" cy="288"/>
            </a:xfrm>
            <a:prstGeom prst="ellipse">
              <a:avLst/>
            </a:prstGeom>
            <a:noFill/>
            <a:ln w="9525">
              <a:solidFill>
                <a:schemeClr val="tx1"/>
              </a:solidFill>
              <a:round/>
              <a:headEnd/>
              <a:tailEnd/>
            </a:ln>
          </p:spPr>
          <p:txBody>
            <a:bodyPr wrap="none" anchor="ctr"/>
            <a:lstStyle/>
            <a:p>
              <a:endParaRPr lang="fr-CA"/>
            </a:p>
          </p:txBody>
        </p:sp>
        <p:sp>
          <p:nvSpPr>
            <p:cNvPr id="44039" name="Oval 6"/>
            <p:cNvSpPr>
              <a:spLocks noChangeArrowheads="1"/>
            </p:cNvSpPr>
            <p:nvPr/>
          </p:nvSpPr>
          <p:spPr bwMode="auto">
            <a:xfrm>
              <a:off x="1488" y="2976"/>
              <a:ext cx="288" cy="288"/>
            </a:xfrm>
            <a:prstGeom prst="ellipse">
              <a:avLst/>
            </a:prstGeom>
            <a:noFill/>
            <a:ln w="9525">
              <a:solidFill>
                <a:schemeClr val="tx1"/>
              </a:solidFill>
              <a:round/>
              <a:headEnd/>
              <a:tailEnd/>
            </a:ln>
          </p:spPr>
          <p:txBody>
            <a:bodyPr wrap="none" anchor="ctr"/>
            <a:lstStyle/>
            <a:p>
              <a:endParaRPr lang="fr-CA"/>
            </a:p>
          </p:txBody>
        </p:sp>
        <p:sp>
          <p:nvSpPr>
            <p:cNvPr id="44040" name="Oval 7"/>
            <p:cNvSpPr>
              <a:spLocks noChangeArrowheads="1"/>
            </p:cNvSpPr>
            <p:nvPr/>
          </p:nvSpPr>
          <p:spPr bwMode="auto">
            <a:xfrm>
              <a:off x="3936" y="2976"/>
              <a:ext cx="288" cy="288"/>
            </a:xfrm>
            <a:prstGeom prst="ellipse">
              <a:avLst/>
            </a:prstGeom>
            <a:noFill/>
            <a:ln w="9525">
              <a:solidFill>
                <a:schemeClr val="tx1"/>
              </a:solidFill>
              <a:round/>
              <a:headEnd/>
              <a:tailEnd/>
            </a:ln>
          </p:spPr>
          <p:txBody>
            <a:bodyPr wrap="none" anchor="ctr"/>
            <a:lstStyle/>
            <a:p>
              <a:endParaRPr lang="fr-CA"/>
            </a:p>
          </p:txBody>
        </p:sp>
        <p:sp>
          <p:nvSpPr>
            <p:cNvPr id="44041" name="Oval 8"/>
            <p:cNvSpPr>
              <a:spLocks noChangeArrowheads="1"/>
            </p:cNvSpPr>
            <p:nvPr/>
          </p:nvSpPr>
          <p:spPr bwMode="auto">
            <a:xfrm>
              <a:off x="2736" y="2208"/>
              <a:ext cx="288" cy="288"/>
            </a:xfrm>
            <a:prstGeom prst="ellipse">
              <a:avLst/>
            </a:prstGeom>
            <a:noFill/>
            <a:ln w="9525">
              <a:solidFill>
                <a:schemeClr val="tx1"/>
              </a:solidFill>
              <a:round/>
              <a:headEnd/>
              <a:tailEnd/>
            </a:ln>
          </p:spPr>
          <p:txBody>
            <a:bodyPr wrap="none" anchor="ctr"/>
            <a:lstStyle/>
            <a:p>
              <a:endParaRPr lang="fr-CA"/>
            </a:p>
          </p:txBody>
        </p:sp>
        <p:sp>
          <p:nvSpPr>
            <p:cNvPr id="44042" name="Text Box 9"/>
            <p:cNvSpPr txBox="1">
              <a:spLocks noChangeArrowheads="1"/>
            </p:cNvSpPr>
            <p:nvPr/>
          </p:nvSpPr>
          <p:spPr bwMode="auto">
            <a:xfrm>
              <a:off x="1536" y="1344"/>
              <a:ext cx="197" cy="252"/>
            </a:xfrm>
            <a:prstGeom prst="rect">
              <a:avLst/>
            </a:prstGeom>
            <a:noFill/>
            <a:ln w="9525">
              <a:noFill/>
              <a:miter lim="800000"/>
              <a:headEnd/>
              <a:tailEnd/>
            </a:ln>
          </p:spPr>
          <p:txBody>
            <a:bodyPr wrap="none">
              <a:spAutoFit/>
            </a:bodyPr>
            <a:lstStyle/>
            <a:p>
              <a:r>
                <a:rPr lang="fr-CA" sz="2000"/>
                <a:t>1</a:t>
              </a:r>
            </a:p>
          </p:txBody>
        </p:sp>
        <p:sp>
          <p:nvSpPr>
            <p:cNvPr id="44043" name="Text Box 10"/>
            <p:cNvSpPr txBox="1">
              <a:spLocks noChangeArrowheads="1"/>
            </p:cNvSpPr>
            <p:nvPr/>
          </p:nvSpPr>
          <p:spPr bwMode="auto">
            <a:xfrm>
              <a:off x="4022" y="1353"/>
              <a:ext cx="197" cy="252"/>
            </a:xfrm>
            <a:prstGeom prst="rect">
              <a:avLst/>
            </a:prstGeom>
            <a:noFill/>
            <a:ln w="9525">
              <a:noFill/>
              <a:miter lim="800000"/>
              <a:headEnd/>
              <a:tailEnd/>
            </a:ln>
          </p:spPr>
          <p:txBody>
            <a:bodyPr wrap="none">
              <a:spAutoFit/>
            </a:bodyPr>
            <a:lstStyle/>
            <a:p>
              <a:r>
                <a:rPr lang="fr-CA" sz="2000"/>
                <a:t>4</a:t>
              </a:r>
            </a:p>
          </p:txBody>
        </p:sp>
        <p:sp>
          <p:nvSpPr>
            <p:cNvPr id="44044" name="Text Box 11"/>
            <p:cNvSpPr txBox="1">
              <a:spLocks noChangeArrowheads="1"/>
            </p:cNvSpPr>
            <p:nvPr/>
          </p:nvSpPr>
          <p:spPr bwMode="auto">
            <a:xfrm>
              <a:off x="2784" y="2208"/>
              <a:ext cx="233" cy="252"/>
            </a:xfrm>
            <a:prstGeom prst="rect">
              <a:avLst/>
            </a:prstGeom>
            <a:noFill/>
            <a:ln w="9525">
              <a:noFill/>
              <a:miter lim="800000"/>
              <a:headEnd/>
              <a:tailEnd/>
            </a:ln>
          </p:spPr>
          <p:txBody>
            <a:bodyPr wrap="none">
              <a:spAutoFit/>
            </a:bodyPr>
            <a:lstStyle/>
            <a:p>
              <a:r>
                <a:rPr lang="fr-CA" sz="2000"/>
                <a:t>D</a:t>
              </a:r>
            </a:p>
          </p:txBody>
        </p:sp>
        <p:sp>
          <p:nvSpPr>
            <p:cNvPr id="44045" name="Text Box 12"/>
            <p:cNvSpPr txBox="1">
              <a:spLocks noChangeArrowheads="1"/>
            </p:cNvSpPr>
            <p:nvPr/>
          </p:nvSpPr>
          <p:spPr bwMode="auto">
            <a:xfrm>
              <a:off x="1526" y="2985"/>
              <a:ext cx="197" cy="252"/>
            </a:xfrm>
            <a:prstGeom prst="rect">
              <a:avLst/>
            </a:prstGeom>
            <a:noFill/>
            <a:ln w="9525">
              <a:noFill/>
              <a:miter lim="800000"/>
              <a:headEnd/>
              <a:tailEnd/>
            </a:ln>
          </p:spPr>
          <p:txBody>
            <a:bodyPr wrap="none">
              <a:spAutoFit/>
            </a:bodyPr>
            <a:lstStyle/>
            <a:p>
              <a:r>
                <a:rPr lang="fr-CA" sz="2000"/>
                <a:t>2</a:t>
              </a:r>
            </a:p>
          </p:txBody>
        </p:sp>
        <p:sp>
          <p:nvSpPr>
            <p:cNvPr id="44046" name="Text Box 13"/>
            <p:cNvSpPr txBox="1">
              <a:spLocks noChangeArrowheads="1"/>
            </p:cNvSpPr>
            <p:nvPr/>
          </p:nvSpPr>
          <p:spPr bwMode="auto">
            <a:xfrm>
              <a:off x="3974" y="2985"/>
              <a:ext cx="197" cy="252"/>
            </a:xfrm>
            <a:prstGeom prst="rect">
              <a:avLst/>
            </a:prstGeom>
            <a:noFill/>
            <a:ln w="9525">
              <a:noFill/>
              <a:miter lim="800000"/>
              <a:headEnd/>
              <a:tailEnd/>
            </a:ln>
          </p:spPr>
          <p:txBody>
            <a:bodyPr wrap="none">
              <a:spAutoFit/>
            </a:bodyPr>
            <a:lstStyle/>
            <a:p>
              <a:r>
                <a:rPr lang="fr-CA" sz="2000"/>
                <a:t>5</a:t>
              </a:r>
            </a:p>
          </p:txBody>
        </p:sp>
        <p:sp>
          <p:nvSpPr>
            <p:cNvPr id="44047" name="Line 14"/>
            <p:cNvSpPr>
              <a:spLocks noChangeShapeType="1"/>
            </p:cNvSpPr>
            <p:nvPr/>
          </p:nvSpPr>
          <p:spPr bwMode="auto">
            <a:xfrm>
              <a:off x="1776" y="1488"/>
              <a:ext cx="2208" cy="0"/>
            </a:xfrm>
            <a:prstGeom prst="line">
              <a:avLst/>
            </a:prstGeom>
            <a:noFill/>
            <a:ln w="9525">
              <a:solidFill>
                <a:schemeClr val="tx1"/>
              </a:solidFill>
              <a:round/>
              <a:headEnd/>
              <a:tailEnd type="arrow" w="med" len="med"/>
            </a:ln>
          </p:spPr>
          <p:txBody>
            <a:bodyPr wrap="none" anchor="ctr"/>
            <a:lstStyle/>
            <a:p>
              <a:endParaRPr lang="fr-CA"/>
            </a:p>
          </p:txBody>
        </p:sp>
        <p:sp>
          <p:nvSpPr>
            <p:cNvPr id="44048" name="Line 15"/>
            <p:cNvSpPr>
              <a:spLocks noChangeShapeType="1"/>
            </p:cNvSpPr>
            <p:nvPr/>
          </p:nvSpPr>
          <p:spPr bwMode="auto">
            <a:xfrm>
              <a:off x="1776" y="3120"/>
              <a:ext cx="2160" cy="0"/>
            </a:xfrm>
            <a:prstGeom prst="line">
              <a:avLst/>
            </a:prstGeom>
            <a:noFill/>
            <a:ln w="9525">
              <a:solidFill>
                <a:schemeClr val="tx1"/>
              </a:solidFill>
              <a:round/>
              <a:headEnd/>
              <a:tailEnd type="arrow" w="med" len="med"/>
            </a:ln>
          </p:spPr>
          <p:txBody>
            <a:bodyPr wrap="none" anchor="ctr"/>
            <a:lstStyle/>
            <a:p>
              <a:endParaRPr lang="fr-CA"/>
            </a:p>
          </p:txBody>
        </p:sp>
        <p:sp>
          <p:nvSpPr>
            <p:cNvPr id="44049" name="Line 16"/>
            <p:cNvSpPr>
              <a:spLocks noChangeShapeType="1"/>
            </p:cNvSpPr>
            <p:nvPr/>
          </p:nvSpPr>
          <p:spPr bwMode="auto">
            <a:xfrm flipV="1">
              <a:off x="1728" y="2442"/>
              <a:ext cx="1008" cy="582"/>
            </a:xfrm>
            <a:prstGeom prst="line">
              <a:avLst/>
            </a:prstGeom>
            <a:noFill/>
            <a:ln w="9525">
              <a:solidFill>
                <a:schemeClr val="tx1"/>
              </a:solidFill>
              <a:round/>
              <a:headEnd/>
              <a:tailEnd type="arrow" w="med" len="med"/>
            </a:ln>
          </p:spPr>
          <p:txBody>
            <a:bodyPr wrap="none" anchor="ctr"/>
            <a:lstStyle/>
            <a:p>
              <a:endParaRPr lang="fr-CA"/>
            </a:p>
          </p:txBody>
        </p:sp>
        <p:sp>
          <p:nvSpPr>
            <p:cNvPr id="44050" name="Line 17"/>
            <p:cNvSpPr>
              <a:spLocks noChangeShapeType="1"/>
            </p:cNvSpPr>
            <p:nvPr/>
          </p:nvSpPr>
          <p:spPr bwMode="auto">
            <a:xfrm flipV="1">
              <a:off x="2976" y="1619"/>
              <a:ext cx="1104" cy="637"/>
            </a:xfrm>
            <a:prstGeom prst="line">
              <a:avLst/>
            </a:prstGeom>
            <a:noFill/>
            <a:ln w="9525">
              <a:solidFill>
                <a:schemeClr val="tx1"/>
              </a:solidFill>
              <a:round/>
              <a:headEnd/>
              <a:tailEnd type="arrow" w="med" len="med"/>
            </a:ln>
          </p:spPr>
          <p:txBody>
            <a:bodyPr wrap="none" anchor="ctr"/>
            <a:lstStyle/>
            <a:p>
              <a:endParaRPr lang="fr-CA"/>
            </a:p>
          </p:txBody>
        </p:sp>
        <p:sp>
          <p:nvSpPr>
            <p:cNvPr id="44051" name="Line 18"/>
            <p:cNvSpPr>
              <a:spLocks noChangeShapeType="1"/>
            </p:cNvSpPr>
            <p:nvPr/>
          </p:nvSpPr>
          <p:spPr bwMode="auto">
            <a:xfrm>
              <a:off x="1728" y="1584"/>
              <a:ext cx="1104" cy="637"/>
            </a:xfrm>
            <a:prstGeom prst="line">
              <a:avLst/>
            </a:prstGeom>
            <a:noFill/>
            <a:ln w="9525">
              <a:solidFill>
                <a:schemeClr val="tx1"/>
              </a:solidFill>
              <a:round/>
              <a:headEnd/>
              <a:tailEnd type="arrow" w="med" len="med"/>
            </a:ln>
          </p:spPr>
          <p:txBody>
            <a:bodyPr wrap="none" anchor="ctr"/>
            <a:lstStyle/>
            <a:p>
              <a:endParaRPr lang="fr-CA"/>
            </a:p>
          </p:txBody>
        </p:sp>
        <p:sp>
          <p:nvSpPr>
            <p:cNvPr id="44052" name="Line 19"/>
            <p:cNvSpPr>
              <a:spLocks noChangeShapeType="1"/>
            </p:cNvSpPr>
            <p:nvPr/>
          </p:nvSpPr>
          <p:spPr bwMode="auto">
            <a:xfrm>
              <a:off x="2976" y="2448"/>
              <a:ext cx="1008" cy="582"/>
            </a:xfrm>
            <a:prstGeom prst="line">
              <a:avLst/>
            </a:prstGeom>
            <a:noFill/>
            <a:ln w="9525">
              <a:solidFill>
                <a:schemeClr val="tx1"/>
              </a:solidFill>
              <a:round/>
              <a:headEnd/>
              <a:tailEnd type="arrow" w="med" len="med"/>
            </a:ln>
          </p:spPr>
          <p:txBody>
            <a:bodyPr wrap="none" anchor="ctr"/>
            <a:lstStyle/>
            <a:p>
              <a:endParaRPr lang="fr-CA"/>
            </a:p>
          </p:txBody>
        </p:sp>
        <p:sp>
          <p:nvSpPr>
            <p:cNvPr id="44053" name="Text Box 20"/>
            <p:cNvSpPr txBox="1">
              <a:spLocks noChangeArrowheads="1"/>
            </p:cNvSpPr>
            <p:nvPr/>
          </p:nvSpPr>
          <p:spPr bwMode="auto">
            <a:xfrm>
              <a:off x="2512" y="1196"/>
              <a:ext cx="703" cy="252"/>
            </a:xfrm>
            <a:prstGeom prst="rect">
              <a:avLst/>
            </a:prstGeom>
            <a:noFill/>
            <a:ln w="9525">
              <a:noFill/>
              <a:miter lim="800000"/>
              <a:headEnd/>
              <a:tailEnd/>
            </a:ln>
          </p:spPr>
          <p:txBody>
            <a:bodyPr wrap="none">
              <a:spAutoFit/>
            </a:bodyPr>
            <a:lstStyle/>
            <a:p>
              <a:r>
                <a:rPr lang="fr-CA" sz="2000"/>
                <a:t>[0, </a:t>
              </a:r>
              <a:r>
                <a:rPr lang="fr-CA" sz="2000">
                  <a:latin typeface="Symbol" pitchFamily="18" charset="2"/>
                  <a:sym typeface="Symbol" pitchFamily="18" charset="2"/>
                </a:rPr>
                <a:t></a:t>
              </a:r>
              <a:r>
                <a:rPr lang="fr-CA" sz="2000"/>
                <a:t> </a:t>
              </a:r>
              <a:r>
                <a:rPr lang="fr-CA" sz="2000">
                  <a:sym typeface="Math C" pitchFamily="2" charset="2"/>
                </a:rPr>
                <a:t>, 7</a:t>
              </a:r>
              <a:r>
                <a:rPr lang="fr-CA" sz="2000"/>
                <a:t>]</a:t>
              </a:r>
            </a:p>
          </p:txBody>
        </p:sp>
        <p:sp>
          <p:nvSpPr>
            <p:cNvPr id="44054" name="Text Box 21"/>
            <p:cNvSpPr txBox="1">
              <a:spLocks noChangeArrowheads="1"/>
            </p:cNvSpPr>
            <p:nvPr/>
          </p:nvSpPr>
          <p:spPr bwMode="auto">
            <a:xfrm>
              <a:off x="2544" y="3164"/>
              <a:ext cx="662" cy="252"/>
            </a:xfrm>
            <a:prstGeom prst="rect">
              <a:avLst/>
            </a:prstGeom>
            <a:noFill/>
            <a:ln w="9525">
              <a:noFill/>
              <a:miter lim="800000"/>
              <a:headEnd/>
              <a:tailEnd/>
            </a:ln>
          </p:spPr>
          <p:txBody>
            <a:bodyPr wrap="none">
              <a:spAutoFit/>
            </a:bodyPr>
            <a:lstStyle/>
            <a:p>
              <a:r>
                <a:rPr lang="fr-CA" sz="2000"/>
                <a:t>[0, </a:t>
              </a:r>
              <a:r>
                <a:rPr lang="fr-CA" sz="2000">
                  <a:latin typeface="Symbol" pitchFamily="18" charset="2"/>
                  <a:sym typeface="Symbol" pitchFamily="18" charset="2"/>
                </a:rPr>
                <a:t></a:t>
              </a:r>
              <a:r>
                <a:rPr lang="fr-CA" sz="2000">
                  <a:sym typeface="Math C" pitchFamily="2" charset="2"/>
                </a:rPr>
                <a:t>, 9</a:t>
              </a:r>
              <a:r>
                <a:rPr lang="fr-CA" sz="2000"/>
                <a:t>]</a:t>
              </a:r>
            </a:p>
          </p:txBody>
        </p:sp>
        <p:sp>
          <p:nvSpPr>
            <p:cNvPr id="44055" name="Text Box 22"/>
            <p:cNvSpPr txBox="1">
              <a:spLocks noChangeArrowheads="1"/>
            </p:cNvSpPr>
            <p:nvPr/>
          </p:nvSpPr>
          <p:spPr bwMode="auto">
            <a:xfrm>
              <a:off x="3456" y="1920"/>
              <a:ext cx="709" cy="252"/>
            </a:xfrm>
            <a:prstGeom prst="rect">
              <a:avLst/>
            </a:prstGeom>
            <a:noFill/>
            <a:ln w="9525">
              <a:noFill/>
              <a:miter lim="800000"/>
              <a:headEnd/>
              <a:tailEnd/>
            </a:ln>
          </p:spPr>
          <p:txBody>
            <a:bodyPr wrap="none">
              <a:spAutoFit/>
            </a:bodyPr>
            <a:lstStyle/>
            <a:p>
              <a:r>
                <a:rPr lang="fr-CA" sz="2000"/>
                <a:t>[0, 50</a:t>
              </a:r>
              <a:r>
                <a:rPr lang="fr-CA" sz="2000">
                  <a:sym typeface="Math C" pitchFamily="2" charset="2"/>
                </a:rPr>
                <a:t>, 2</a:t>
              </a:r>
              <a:r>
                <a:rPr lang="fr-CA" sz="2000"/>
                <a:t>]</a:t>
              </a:r>
            </a:p>
          </p:txBody>
        </p:sp>
        <p:sp>
          <p:nvSpPr>
            <p:cNvPr id="44056" name="Text Box 23"/>
            <p:cNvSpPr txBox="1">
              <a:spLocks noChangeArrowheads="1"/>
            </p:cNvSpPr>
            <p:nvPr/>
          </p:nvSpPr>
          <p:spPr bwMode="auto">
            <a:xfrm>
              <a:off x="3408" y="2488"/>
              <a:ext cx="709" cy="252"/>
            </a:xfrm>
            <a:prstGeom prst="rect">
              <a:avLst/>
            </a:prstGeom>
            <a:noFill/>
            <a:ln w="9525">
              <a:noFill/>
              <a:miter lim="800000"/>
              <a:headEnd/>
              <a:tailEnd/>
            </a:ln>
          </p:spPr>
          <p:txBody>
            <a:bodyPr wrap="none">
              <a:spAutoFit/>
            </a:bodyPr>
            <a:lstStyle/>
            <a:p>
              <a:r>
                <a:rPr lang="fr-CA" sz="2000"/>
                <a:t>[0, 50</a:t>
              </a:r>
              <a:r>
                <a:rPr lang="fr-CA" sz="2000">
                  <a:sym typeface="Math C" pitchFamily="2" charset="2"/>
                </a:rPr>
                <a:t>, 4</a:t>
              </a:r>
              <a:r>
                <a:rPr lang="fr-CA" sz="2000"/>
                <a:t>]</a:t>
              </a:r>
            </a:p>
          </p:txBody>
        </p:sp>
        <p:sp>
          <p:nvSpPr>
            <p:cNvPr id="44057" name="Text Box 24"/>
            <p:cNvSpPr txBox="1">
              <a:spLocks noChangeArrowheads="1"/>
            </p:cNvSpPr>
            <p:nvPr/>
          </p:nvSpPr>
          <p:spPr bwMode="auto">
            <a:xfrm>
              <a:off x="2256" y="2680"/>
              <a:ext cx="709" cy="252"/>
            </a:xfrm>
            <a:prstGeom prst="rect">
              <a:avLst/>
            </a:prstGeom>
            <a:noFill/>
            <a:ln w="9525">
              <a:noFill/>
              <a:miter lim="800000"/>
              <a:headEnd/>
              <a:tailEnd/>
            </a:ln>
          </p:spPr>
          <p:txBody>
            <a:bodyPr wrap="none">
              <a:spAutoFit/>
            </a:bodyPr>
            <a:lstStyle/>
            <a:p>
              <a:r>
                <a:rPr lang="fr-CA" sz="2000"/>
                <a:t>[0, 50</a:t>
              </a:r>
              <a:r>
                <a:rPr lang="fr-CA" sz="2000">
                  <a:sym typeface="Math C" pitchFamily="2" charset="2"/>
                </a:rPr>
                <a:t>, 4</a:t>
              </a:r>
              <a:r>
                <a:rPr lang="fr-CA" sz="2000"/>
                <a:t>]</a:t>
              </a:r>
            </a:p>
          </p:txBody>
        </p:sp>
        <p:sp>
          <p:nvSpPr>
            <p:cNvPr id="44058" name="Text Box 25"/>
            <p:cNvSpPr txBox="1">
              <a:spLocks noChangeArrowheads="1"/>
            </p:cNvSpPr>
            <p:nvPr/>
          </p:nvSpPr>
          <p:spPr bwMode="auto">
            <a:xfrm>
              <a:off x="2352" y="1672"/>
              <a:ext cx="709" cy="252"/>
            </a:xfrm>
            <a:prstGeom prst="rect">
              <a:avLst/>
            </a:prstGeom>
            <a:noFill/>
            <a:ln w="9525">
              <a:noFill/>
              <a:miter lim="800000"/>
              <a:headEnd/>
              <a:tailEnd/>
            </a:ln>
          </p:spPr>
          <p:txBody>
            <a:bodyPr wrap="none">
              <a:spAutoFit/>
            </a:bodyPr>
            <a:lstStyle/>
            <a:p>
              <a:r>
                <a:rPr lang="fr-CA" sz="2000"/>
                <a:t>[0, 50</a:t>
              </a:r>
              <a:r>
                <a:rPr lang="fr-CA" sz="2000">
                  <a:sym typeface="Math C" pitchFamily="2" charset="2"/>
                </a:rPr>
                <a:t>, 3</a:t>
              </a:r>
              <a:r>
                <a:rPr lang="fr-CA" sz="2000"/>
                <a:t>]</a:t>
              </a:r>
            </a:p>
          </p:txBody>
        </p:sp>
        <p:sp>
          <p:nvSpPr>
            <p:cNvPr id="44059" name="Line 27"/>
            <p:cNvSpPr>
              <a:spLocks noChangeShapeType="1"/>
            </p:cNvSpPr>
            <p:nvPr/>
          </p:nvSpPr>
          <p:spPr bwMode="auto">
            <a:xfrm>
              <a:off x="672" y="1488"/>
              <a:ext cx="672" cy="0"/>
            </a:xfrm>
            <a:prstGeom prst="line">
              <a:avLst/>
            </a:prstGeom>
            <a:noFill/>
            <a:ln w="9525">
              <a:solidFill>
                <a:schemeClr val="tx1"/>
              </a:solidFill>
              <a:round/>
              <a:headEnd/>
              <a:tailEnd type="arrow" w="med" len="med"/>
            </a:ln>
          </p:spPr>
          <p:txBody>
            <a:bodyPr wrap="none" anchor="ctr"/>
            <a:lstStyle/>
            <a:p>
              <a:endParaRPr lang="fr-CA"/>
            </a:p>
          </p:txBody>
        </p:sp>
        <p:sp>
          <p:nvSpPr>
            <p:cNvPr id="44060" name="Line 28"/>
            <p:cNvSpPr>
              <a:spLocks noChangeShapeType="1"/>
            </p:cNvSpPr>
            <p:nvPr/>
          </p:nvSpPr>
          <p:spPr bwMode="auto">
            <a:xfrm>
              <a:off x="720" y="3120"/>
              <a:ext cx="672" cy="0"/>
            </a:xfrm>
            <a:prstGeom prst="line">
              <a:avLst/>
            </a:prstGeom>
            <a:noFill/>
            <a:ln w="9525">
              <a:solidFill>
                <a:schemeClr val="tx1"/>
              </a:solidFill>
              <a:round/>
              <a:headEnd/>
              <a:tailEnd type="arrow" w="med" len="med"/>
            </a:ln>
          </p:spPr>
          <p:txBody>
            <a:bodyPr wrap="none" anchor="ctr"/>
            <a:lstStyle/>
            <a:p>
              <a:endParaRPr lang="fr-CA"/>
            </a:p>
          </p:txBody>
        </p:sp>
        <p:sp>
          <p:nvSpPr>
            <p:cNvPr id="44061" name="Text Box 29"/>
            <p:cNvSpPr txBox="1">
              <a:spLocks noChangeArrowheads="1"/>
            </p:cNvSpPr>
            <p:nvPr/>
          </p:nvSpPr>
          <p:spPr bwMode="auto">
            <a:xfrm>
              <a:off x="816" y="1286"/>
              <a:ext cx="278" cy="252"/>
            </a:xfrm>
            <a:prstGeom prst="rect">
              <a:avLst/>
            </a:prstGeom>
            <a:noFill/>
            <a:ln w="9525">
              <a:noFill/>
              <a:miter lim="800000"/>
              <a:headEnd/>
              <a:tailEnd/>
            </a:ln>
          </p:spPr>
          <p:txBody>
            <a:bodyPr wrap="none">
              <a:spAutoFit/>
            </a:bodyPr>
            <a:lstStyle/>
            <a:p>
              <a:r>
                <a:rPr lang="fr-CA" sz="2000"/>
                <a:t>80</a:t>
              </a:r>
            </a:p>
          </p:txBody>
        </p:sp>
        <p:sp>
          <p:nvSpPr>
            <p:cNvPr id="44062" name="Text Box 30"/>
            <p:cNvSpPr txBox="1">
              <a:spLocks noChangeArrowheads="1"/>
            </p:cNvSpPr>
            <p:nvPr/>
          </p:nvSpPr>
          <p:spPr bwMode="auto">
            <a:xfrm>
              <a:off x="876" y="3120"/>
              <a:ext cx="278" cy="252"/>
            </a:xfrm>
            <a:prstGeom prst="rect">
              <a:avLst/>
            </a:prstGeom>
            <a:noFill/>
            <a:ln w="9525">
              <a:noFill/>
              <a:miter lim="800000"/>
              <a:headEnd/>
              <a:tailEnd/>
            </a:ln>
          </p:spPr>
          <p:txBody>
            <a:bodyPr wrap="none">
              <a:spAutoFit/>
            </a:bodyPr>
            <a:lstStyle/>
            <a:p>
              <a:r>
                <a:rPr lang="fr-CA" sz="2000"/>
                <a:t>70</a:t>
              </a:r>
            </a:p>
          </p:txBody>
        </p:sp>
        <p:sp>
          <p:nvSpPr>
            <p:cNvPr id="44063" name="Line 31"/>
            <p:cNvSpPr>
              <a:spLocks noChangeShapeType="1"/>
            </p:cNvSpPr>
            <p:nvPr/>
          </p:nvSpPr>
          <p:spPr bwMode="auto">
            <a:xfrm>
              <a:off x="4368" y="1536"/>
              <a:ext cx="672" cy="0"/>
            </a:xfrm>
            <a:prstGeom prst="line">
              <a:avLst/>
            </a:prstGeom>
            <a:noFill/>
            <a:ln w="9525">
              <a:solidFill>
                <a:schemeClr val="tx1"/>
              </a:solidFill>
              <a:round/>
              <a:headEnd/>
              <a:tailEnd type="arrow" w="med" len="med"/>
            </a:ln>
          </p:spPr>
          <p:txBody>
            <a:bodyPr wrap="none" anchor="ctr"/>
            <a:lstStyle/>
            <a:p>
              <a:endParaRPr lang="fr-CA"/>
            </a:p>
          </p:txBody>
        </p:sp>
        <p:sp>
          <p:nvSpPr>
            <p:cNvPr id="44064" name="Line 32"/>
            <p:cNvSpPr>
              <a:spLocks noChangeShapeType="1"/>
            </p:cNvSpPr>
            <p:nvPr/>
          </p:nvSpPr>
          <p:spPr bwMode="auto">
            <a:xfrm>
              <a:off x="4368" y="3120"/>
              <a:ext cx="672" cy="0"/>
            </a:xfrm>
            <a:prstGeom prst="line">
              <a:avLst/>
            </a:prstGeom>
            <a:noFill/>
            <a:ln w="9525">
              <a:solidFill>
                <a:schemeClr val="tx1"/>
              </a:solidFill>
              <a:round/>
              <a:headEnd/>
              <a:tailEnd type="arrow" w="med" len="med"/>
            </a:ln>
          </p:spPr>
          <p:txBody>
            <a:bodyPr wrap="none" anchor="ctr"/>
            <a:lstStyle/>
            <a:p>
              <a:endParaRPr lang="fr-CA"/>
            </a:p>
          </p:txBody>
        </p:sp>
        <p:sp>
          <p:nvSpPr>
            <p:cNvPr id="44065" name="Text Box 33"/>
            <p:cNvSpPr txBox="1">
              <a:spLocks noChangeArrowheads="1"/>
            </p:cNvSpPr>
            <p:nvPr/>
          </p:nvSpPr>
          <p:spPr bwMode="auto">
            <a:xfrm>
              <a:off x="4560" y="1334"/>
              <a:ext cx="278" cy="252"/>
            </a:xfrm>
            <a:prstGeom prst="rect">
              <a:avLst/>
            </a:prstGeom>
            <a:noFill/>
            <a:ln w="9525">
              <a:noFill/>
              <a:miter lim="800000"/>
              <a:headEnd/>
              <a:tailEnd/>
            </a:ln>
          </p:spPr>
          <p:txBody>
            <a:bodyPr wrap="none">
              <a:spAutoFit/>
            </a:bodyPr>
            <a:lstStyle/>
            <a:p>
              <a:r>
                <a:rPr lang="fr-CA" sz="2000"/>
                <a:t>60</a:t>
              </a:r>
            </a:p>
          </p:txBody>
        </p:sp>
        <p:sp>
          <p:nvSpPr>
            <p:cNvPr id="44066" name="Text Box 34"/>
            <p:cNvSpPr txBox="1">
              <a:spLocks noChangeArrowheads="1"/>
            </p:cNvSpPr>
            <p:nvPr/>
          </p:nvSpPr>
          <p:spPr bwMode="auto">
            <a:xfrm>
              <a:off x="4560" y="3110"/>
              <a:ext cx="278" cy="252"/>
            </a:xfrm>
            <a:prstGeom prst="rect">
              <a:avLst/>
            </a:prstGeom>
            <a:noFill/>
            <a:ln w="9525">
              <a:noFill/>
              <a:miter lim="800000"/>
              <a:headEnd/>
              <a:tailEnd/>
            </a:ln>
          </p:spPr>
          <p:txBody>
            <a:bodyPr wrap="none">
              <a:spAutoFit/>
            </a:bodyPr>
            <a:lstStyle/>
            <a:p>
              <a:r>
                <a:rPr lang="fr-CA" sz="2000"/>
                <a:t>90</a:t>
              </a:r>
            </a:p>
          </p:txBody>
        </p:sp>
      </p:grpSp>
    </p:spTree>
    <p:extLst>
      <p:ext uri="{BB962C8B-B14F-4D97-AF65-F5344CB8AC3E}">
        <p14:creationId xmlns:p14="http://schemas.microsoft.com/office/powerpoint/2010/main" val="6703612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body" sz="quarter" idx="11"/>
          </p:nvPr>
        </p:nvSpPr>
        <p:spPr/>
        <p:txBody>
          <a:bodyPr/>
          <a:lstStyle/>
          <a:p>
            <a:pPr algn="l"/>
            <a:r>
              <a:rPr lang="fr-CA" dirty="0"/>
              <a:t>Le modèle mathématique du problème de FCM s’écrit:</a:t>
            </a:r>
          </a:p>
        </p:txBody>
      </p:sp>
      <p:sp>
        <p:nvSpPr>
          <p:cNvPr id="2" name="Titre 1"/>
          <p:cNvSpPr>
            <a:spLocks noGrp="1"/>
          </p:cNvSpPr>
          <p:nvPr>
            <p:ph type="title"/>
          </p:nvPr>
        </p:nvSpPr>
        <p:spPr/>
        <p:txBody>
          <a:bodyPr/>
          <a:lstStyle/>
          <a:p>
            <a:r>
              <a:rPr lang="en-US" dirty="0" err="1"/>
              <a:t>Exemple</a:t>
            </a:r>
            <a:r>
              <a:rPr lang="en-US" dirty="0"/>
              <a:t> MCF (suite)</a:t>
            </a:r>
          </a:p>
        </p:txBody>
      </p:sp>
      <p:sp>
        <p:nvSpPr>
          <p:cNvPr id="3" name="Espace réservé du texte 2">
            <a:extLst>
              <a:ext uri="{FF2B5EF4-FFF2-40B4-BE49-F238E27FC236}">
                <a16:creationId xmlns:a16="http://schemas.microsoft.com/office/drawing/2014/main" id="{B5A7A8AA-BFA4-E54A-96E0-F082324D81B5}"/>
              </a:ext>
            </a:extLst>
          </p:cNvPr>
          <p:cNvSpPr>
            <a:spLocks noGrp="1"/>
          </p:cNvSpPr>
          <p:nvPr>
            <p:ph type="body" sz="quarter" idx="12"/>
          </p:nvPr>
        </p:nvSpPr>
        <p:spPr/>
        <p:txBody>
          <a:bodyPr/>
          <a:lstStyle/>
          <a:p>
            <a:endParaRPr lang="fr-FR"/>
          </a:p>
        </p:txBody>
      </p:sp>
      <p:sp>
        <p:nvSpPr>
          <p:cNvPr id="5123" name="Espace réservé du numéro de diapositive 5"/>
          <p:cNvSpPr>
            <a:spLocks noGrp="1"/>
          </p:cNvSpPr>
          <p:nvPr>
            <p:ph type="sldNum" sz="quarter" idx="4294967295"/>
          </p:nvPr>
        </p:nvSpPr>
        <p:spPr>
          <a:xfrm>
            <a:off x="0" y="0"/>
            <a:ext cx="0" cy="0"/>
          </a:xfrm>
          <a:noFill/>
        </p:spPr>
        <p:txBody>
          <a:bodyPr/>
          <a:lstStyle/>
          <a:p>
            <a:fld id="{504B5942-C62A-455A-934A-BD3572BFF51E}" type="slidenum">
              <a:rPr lang="fr-FR"/>
              <a:pPr/>
              <a:t>7</a:t>
            </a:fld>
            <a:endParaRPr lang="fr-FR"/>
          </a:p>
        </p:txBody>
      </p:sp>
      <p:graphicFrame>
        <p:nvGraphicFramePr>
          <p:cNvPr id="5122" name="Object 5"/>
          <p:cNvGraphicFramePr>
            <a:graphicFrameLocks noChangeAspect="1"/>
          </p:cNvGraphicFramePr>
          <p:nvPr>
            <p:extLst>
              <p:ext uri="{D42A27DB-BD31-4B8C-83A1-F6EECF244321}">
                <p14:modId xmlns:p14="http://schemas.microsoft.com/office/powerpoint/2010/main" val="1469238813"/>
              </p:ext>
            </p:extLst>
          </p:nvPr>
        </p:nvGraphicFramePr>
        <p:xfrm>
          <a:off x="3503712" y="1624009"/>
          <a:ext cx="5576478" cy="5123106"/>
        </p:xfrm>
        <a:graphic>
          <a:graphicData uri="http://schemas.openxmlformats.org/presentationml/2006/ole">
            <mc:AlternateContent xmlns:mc="http://schemas.openxmlformats.org/markup-compatibility/2006">
              <mc:Choice xmlns:v="urn:schemas-microsoft-com:vml" Requires="v">
                <p:oleObj spid="_x0000_s17416" name="Équation" r:id="rId3" imgW="2984400" imgH="2743200" progId="Equation.3">
                  <p:embed/>
                </p:oleObj>
              </mc:Choice>
              <mc:Fallback>
                <p:oleObj name="Équation" r:id="rId3" imgW="2984400" imgH="2743200" progId="Equation.3">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1624009"/>
                        <a:ext cx="5576478" cy="5123106"/>
                      </a:xfrm>
                      <a:prstGeom prst="rect">
                        <a:avLst/>
                      </a:prstGeom>
                      <a:noFill/>
                    </p:spPr>
                  </p:pic>
                </p:oleObj>
              </mc:Fallback>
            </mc:AlternateContent>
          </a:graphicData>
        </a:graphic>
      </p:graphicFrame>
    </p:spTree>
    <p:extLst>
      <p:ext uri="{BB962C8B-B14F-4D97-AF65-F5344CB8AC3E}">
        <p14:creationId xmlns:p14="http://schemas.microsoft.com/office/powerpoint/2010/main" val="21432325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4324D-7C35-4ABB-8131-CC2AD3FC44AD}"/>
              </a:ext>
            </a:extLst>
          </p:cNvPr>
          <p:cNvSpPr>
            <a:spLocks noGrp="1"/>
          </p:cNvSpPr>
          <p:nvPr>
            <p:ph type="body" sz="quarter" idx="10"/>
          </p:nvPr>
        </p:nvSpPr>
        <p:spPr/>
        <p:txBody>
          <a:bodyPr/>
          <a:lstStyle/>
          <a:p>
            <a:r>
              <a:rPr lang="en-US" dirty="0"/>
              <a:t>Louis-Martin Rousseau</a:t>
            </a:r>
          </a:p>
        </p:txBody>
      </p:sp>
      <p:sp>
        <p:nvSpPr>
          <p:cNvPr id="3" name="Text Placeholder 2">
            <a:extLst>
              <a:ext uri="{FF2B5EF4-FFF2-40B4-BE49-F238E27FC236}">
                <a16:creationId xmlns:a16="http://schemas.microsoft.com/office/drawing/2014/main" id="{F69F4C89-0166-4633-8E23-E880340D1DC9}"/>
              </a:ext>
            </a:extLst>
          </p:cNvPr>
          <p:cNvSpPr>
            <a:spLocks noGrp="1"/>
          </p:cNvSpPr>
          <p:nvPr>
            <p:ph type="body" sz="quarter" idx="11"/>
          </p:nvPr>
        </p:nvSpPr>
        <p:spPr/>
        <p:txBody>
          <a:bodyPr/>
          <a:lstStyle/>
          <a:p>
            <a:r>
              <a:rPr lang="fr-FR" dirty="0"/>
              <a:t>Office: A520.21 Tel.: #4569</a:t>
            </a:r>
          </a:p>
          <a:p>
            <a:r>
              <a:rPr lang="fr-FR" dirty="0"/>
              <a:t>Louis-Martin.Rousseau@polymtl.ca</a:t>
            </a:r>
            <a:endParaRPr lang="en-US" dirty="0"/>
          </a:p>
          <a:p>
            <a:endParaRPr lang="en-US" dirty="0"/>
          </a:p>
        </p:txBody>
      </p:sp>
      <p:sp>
        <p:nvSpPr>
          <p:cNvPr id="4" name="Text Placeholder 3">
            <a:extLst>
              <a:ext uri="{FF2B5EF4-FFF2-40B4-BE49-F238E27FC236}">
                <a16:creationId xmlns:a16="http://schemas.microsoft.com/office/drawing/2014/main" id="{68799A1B-8A9D-4511-86CB-5461F1523984}"/>
              </a:ext>
            </a:extLst>
          </p:cNvPr>
          <p:cNvSpPr>
            <a:spLocks noGrp="1"/>
          </p:cNvSpPr>
          <p:nvPr>
            <p:ph type="body" sz="quarter" idx="12"/>
          </p:nvPr>
        </p:nvSpPr>
        <p:spPr>
          <a:xfrm>
            <a:off x="6312024" y="2794731"/>
            <a:ext cx="5575177" cy="599281"/>
          </a:xfrm>
        </p:spPr>
        <p:txBody>
          <a:bodyPr/>
          <a:lstStyle/>
          <a:p>
            <a:r>
              <a:rPr lang="fr-CA" altLang="fr-FR" sz="2800" dirty="0"/>
              <a:t>Outils de Recherche </a:t>
            </a:r>
            <a:br>
              <a:rPr lang="fr-CA" altLang="fr-FR" sz="2800" dirty="0"/>
            </a:br>
            <a:r>
              <a:rPr lang="fr-CA" altLang="fr-FR" sz="2800" dirty="0"/>
              <a:t>Opérationnelle en Génie MTH 8414</a:t>
            </a:r>
            <a:endParaRPr lang="en-CA" sz="2800" dirty="0"/>
          </a:p>
          <a:p>
            <a:endParaRPr lang="fr-FR" sz="2800" dirty="0"/>
          </a:p>
        </p:txBody>
      </p:sp>
      <p:sp>
        <p:nvSpPr>
          <p:cNvPr id="5" name="Text Placeholder 4">
            <a:extLst>
              <a:ext uri="{FF2B5EF4-FFF2-40B4-BE49-F238E27FC236}">
                <a16:creationId xmlns:a16="http://schemas.microsoft.com/office/drawing/2014/main" id="{E2DAC0B8-735E-401F-B92C-B9EC2D9AE7CF}"/>
              </a:ext>
            </a:extLst>
          </p:cNvPr>
          <p:cNvSpPr>
            <a:spLocks noGrp="1"/>
          </p:cNvSpPr>
          <p:nvPr>
            <p:ph type="body" sz="quarter" idx="13"/>
          </p:nvPr>
        </p:nvSpPr>
        <p:spPr>
          <a:xfrm>
            <a:off x="6364627" y="3774746"/>
            <a:ext cx="9313304" cy="500856"/>
          </a:xfrm>
        </p:spPr>
        <p:txBody>
          <a:bodyPr/>
          <a:lstStyle/>
          <a:p>
            <a:r>
              <a:rPr lang="en-US" dirty="0"/>
              <a:t>Exercise de </a:t>
            </a:r>
            <a:r>
              <a:rPr lang="en-US" dirty="0" err="1"/>
              <a:t>Modélisation</a:t>
            </a:r>
            <a:endParaRPr lang="en-US" dirty="0"/>
          </a:p>
        </p:txBody>
      </p:sp>
      <p:sp>
        <p:nvSpPr>
          <p:cNvPr id="10" name="ZoneTexte 9">
            <a:extLst>
              <a:ext uri="{FF2B5EF4-FFF2-40B4-BE49-F238E27FC236}">
                <a16:creationId xmlns:a16="http://schemas.microsoft.com/office/drawing/2014/main" id="{BF4CEA2E-D3AE-0D44-A956-8FAC81F05A30}"/>
              </a:ext>
            </a:extLst>
          </p:cNvPr>
          <p:cNvSpPr txBox="1"/>
          <p:nvPr/>
        </p:nvSpPr>
        <p:spPr>
          <a:xfrm>
            <a:off x="6496865" y="4186442"/>
            <a:ext cx="3260799" cy="2246769"/>
          </a:xfrm>
          <a:prstGeom prst="rect">
            <a:avLst/>
          </a:prstGeom>
          <a:noFill/>
        </p:spPr>
        <p:txBody>
          <a:bodyPr wrap="square" rtlCol="0">
            <a:spAutoFit/>
          </a:bodyPr>
          <a:lstStyle/>
          <a:p>
            <a:pPr marL="342900" indent="-342900">
              <a:buFont typeface="Arial" panose="020B0604020202020204" pitchFamily="34" charset="0"/>
              <a:buChar char="•"/>
            </a:pPr>
            <a:r>
              <a:rPr lang="fr-FR" sz="2000" dirty="0">
                <a:solidFill>
                  <a:schemeClr val="bg1"/>
                </a:solidFill>
                <a:latin typeface="+mn-lt"/>
              </a:rPr>
              <a:t>Flux à coût minimum</a:t>
            </a:r>
          </a:p>
          <a:p>
            <a:pPr marL="342900" indent="-342900">
              <a:buFont typeface="Arial" panose="020B0604020202020204" pitchFamily="34" charset="0"/>
              <a:buChar char="•"/>
            </a:pPr>
            <a:r>
              <a:rPr lang="fr-FR" sz="2000" dirty="0">
                <a:solidFill>
                  <a:schemeClr val="accent4"/>
                </a:solidFill>
                <a:latin typeface="+mn-lt"/>
              </a:rPr>
              <a:t>Plus court chemin</a:t>
            </a:r>
          </a:p>
          <a:p>
            <a:pPr marL="342900" indent="-342900">
              <a:buFont typeface="Arial" panose="020B0604020202020204" pitchFamily="34" charset="0"/>
              <a:buChar char="•"/>
            </a:pPr>
            <a:r>
              <a:rPr lang="fr-FR" sz="2000" dirty="0">
                <a:solidFill>
                  <a:schemeClr val="bg1"/>
                </a:solidFill>
                <a:latin typeface="+mn-lt"/>
              </a:rPr>
              <a:t>Flux maximal</a:t>
            </a:r>
          </a:p>
          <a:p>
            <a:pPr marL="342900" indent="-342900">
              <a:buFont typeface="Arial" panose="020B0604020202020204" pitchFamily="34" charset="0"/>
              <a:buChar char="•"/>
            </a:pPr>
            <a:r>
              <a:rPr lang="fr-FR" sz="2000" dirty="0">
                <a:solidFill>
                  <a:schemeClr val="bg1"/>
                </a:solidFill>
                <a:latin typeface="+mn-lt"/>
              </a:rPr>
              <a:t>Problèmes d’affectation</a:t>
            </a:r>
          </a:p>
          <a:p>
            <a:pPr marL="342900" indent="-342900">
              <a:buFont typeface="Arial" panose="020B0604020202020204" pitchFamily="34" charset="0"/>
              <a:buChar char="•"/>
            </a:pPr>
            <a:r>
              <a:rPr lang="fr-FR" sz="2000" dirty="0">
                <a:solidFill>
                  <a:schemeClr val="bg1"/>
                </a:solidFill>
                <a:latin typeface="+mn-lt"/>
              </a:rPr>
              <a:t>Créations d’horaires</a:t>
            </a:r>
          </a:p>
          <a:p>
            <a:pPr marL="342900" indent="-342900">
              <a:buFont typeface="Arial" panose="020B0604020202020204" pitchFamily="34" charset="0"/>
              <a:buChar char="•"/>
            </a:pPr>
            <a:endParaRPr lang="fr-FR" sz="2000" dirty="0">
              <a:solidFill>
                <a:schemeClr val="bg1"/>
              </a:solidFill>
              <a:latin typeface="+mn-lt"/>
            </a:endParaRPr>
          </a:p>
          <a:p>
            <a:pPr marL="342900" indent="-342900">
              <a:buFont typeface="Arial" panose="020B0604020202020204" pitchFamily="34" charset="0"/>
              <a:buChar char="•"/>
            </a:pPr>
            <a:endParaRPr lang="fr-FR" sz="2000" dirty="0">
              <a:solidFill>
                <a:schemeClr val="bg1"/>
              </a:solidFill>
              <a:latin typeface="+mn-lt"/>
            </a:endParaRPr>
          </a:p>
        </p:txBody>
      </p:sp>
    </p:spTree>
    <p:extLst>
      <p:ext uri="{BB962C8B-B14F-4D97-AF65-F5344CB8AC3E}">
        <p14:creationId xmlns:p14="http://schemas.microsoft.com/office/powerpoint/2010/main" val="56786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quarter" idx="11"/>
          </p:nvPr>
        </p:nvSpPr>
        <p:spPr>
          <a:xfrm>
            <a:off x="1144336" y="1412776"/>
            <a:ext cx="9920216" cy="2082539"/>
          </a:xfrm>
        </p:spPr>
        <p:txBody>
          <a:bodyPr/>
          <a:lstStyle/>
          <a:p>
            <a:pPr marL="0" indent="0">
              <a:lnSpc>
                <a:spcPct val="100000"/>
              </a:lnSpc>
              <a:buNone/>
            </a:pPr>
            <a:r>
              <a:rPr lang="fr-CA" sz="2000" dirty="0"/>
              <a:t>Problème du plus court chemin d’une source </a:t>
            </a:r>
            <a:r>
              <a:rPr lang="fr-CA" sz="2000" i="1" dirty="0"/>
              <a:t>s </a:t>
            </a:r>
            <a:r>
              <a:rPr lang="fr-CA" sz="2000" dirty="0"/>
              <a:t>à une destination </a:t>
            </a:r>
            <a:r>
              <a:rPr lang="fr-CA" sz="2000" i="1" dirty="0"/>
              <a:t>t</a:t>
            </a:r>
            <a:r>
              <a:rPr lang="fr-CA" sz="2000" dirty="0"/>
              <a:t> (</a:t>
            </a:r>
            <a:r>
              <a:rPr lang="fr-CA" sz="2000" dirty="0" err="1"/>
              <a:t>Shortest</a:t>
            </a:r>
            <a:r>
              <a:rPr lang="fr-CA" sz="2000" dirty="0"/>
              <a:t> Path </a:t>
            </a:r>
            <a:r>
              <a:rPr lang="fr-CA" sz="2000" dirty="0" err="1"/>
              <a:t>Problem</a:t>
            </a:r>
            <a:r>
              <a:rPr lang="fr-CA" sz="2000" dirty="0"/>
              <a:t>)</a:t>
            </a:r>
          </a:p>
          <a:p>
            <a:pPr marL="395208" indent="-395208">
              <a:lnSpc>
                <a:spcPct val="100000"/>
              </a:lnSpc>
            </a:pPr>
            <a:endParaRPr lang="fr-CA" b="1" dirty="0"/>
          </a:p>
          <a:p>
            <a:pPr marL="395208" indent="-395208">
              <a:lnSpc>
                <a:spcPct val="100000"/>
              </a:lnSpc>
            </a:pPr>
            <a:r>
              <a:rPr lang="fr-CA" dirty="0"/>
              <a:t>Pour ce problème, une distance (ou longueur) est associée à chaque arc.  Si nous considérons les distances des arcs comme les coûts associés au flux sur les arcs, alors le problème du plus court chemin de  </a:t>
            </a:r>
            <a:r>
              <a:rPr lang="fr-CA" i="1" dirty="0"/>
              <a:t>s </a:t>
            </a:r>
            <a:r>
              <a:rPr lang="fr-CA" dirty="0"/>
              <a:t>à </a:t>
            </a:r>
            <a:r>
              <a:rPr lang="fr-CA" i="1" dirty="0"/>
              <a:t>t</a:t>
            </a:r>
            <a:r>
              <a:rPr lang="fr-CA" dirty="0"/>
              <a:t> peut se formuler comme un problème de flux à coût minimum pour déplacer 1 (une) unité de flux de </a:t>
            </a:r>
            <a:r>
              <a:rPr lang="fr-CA" i="1" dirty="0"/>
              <a:t>s </a:t>
            </a:r>
            <a:r>
              <a:rPr lang="fr-CA" dirty="0"/>
              <a:t>à </a:t>
            </a:r>
            <a:r>
              <a:rPr lang="fr-CA" i="1" dirty="0"/>
              <a:t>t</a:t>
            </a:r>
            <a:r>
              <a:rPr lang="fr-CA" dirty="0"/>
              <a:t> .</a:t>
            </a:r>
          </a:p>
        </p:txBody>
      </p:sp>
      <p:sp>
        <p:nvSpPr>
          <p:cNvPr id="2" name="Titre 1"/>
          <p:cNvSpPr>
            <a:spLocks noGrp="1"/>
          </p:cNvSpPr>
          <p:nvPr>
            <p:ph type="title"/>
          </p:nvPr>
        </p:nvSpPr>
        <p:spPr/>
        <p:txBody>
          <a:bodyPr/>
          <a:lstStyle/>
          <a:p>
            <a:r>
              <a:rPr lang="fr-CA" sz="2800" dirty="0"/>
              <a:t>Problème du plus court chemin</a:t>
            </a:r>
            <a:endParaRPr lang="en-US" dirty="0"/>
          </a:p>
        </p:txBody>
      </p:sp>
      <p:sp>
        <p:nvSpPr>
          <p:cNvPr id="3" name="Espace réservé du texte 2">
            <a:extLst>
              <a:ext uri="{FF2B5EF4-FFF2-40B4-BE49-F238E27FC236}">
                <a16:creationId xmlns:a16="http://schemas.microsoft.com/office/drawing/2014/main" id="{151701A7-33B1-4828-A11F-95414FDE127E}"/>
              </a:ext>
            </a:extLst>
          </p:cNvPr>
          <p:cNvSpPr>
            <a:spLocks noGrp="1"/>
          </p:cNvSpPr>
          <p:nvPr>
            <p:ph type="body" sz="quarter" idx="12"/>
          </p:nvPr>
        </p:nvSpPr>
        <p:spPr/>
        <p:txBody>
          <a:bodyPr/>
          <a:lstStyle/>
          <a:p>
            <a:endParaRPr lang="fr-FR"/>
          </a:p>
        </p:txBody>
      </p:sp>
      <p:sp>
        <p:nvSpPr>
          <p:cNvPr id="45058" name="Espace réservé du numéro de diapositive 5"/>
          <p:cNvSpPr>
            <a:spLocks noGrp="1"/>
          </p:cNvSpPr>
          <p:nvPr>
            <p:ph type="sldNum" sz="quarter" idx="4294967295"/>
          </p:nvPr>
        </p:nvSpPr>
        <p:spPr>
          <a:xfrm>
            <a:off x="11938000" y="6516688"/>
            <a:ext cx="254000" cy="204787"/>
          </a:xfrm>
          <a:prstGeom prst="rect">
            <a:avLst/>
          </a:prstGeom>
          <a:noFill/>
        </p:spPr>
        <p:txBody>
          <a:bodyPr/>
          <a:lstStyle/>
          <a:p>
            <a:fld id="{A510432E-7F55-4A12-A524-DC46FC294606}" type="slidenum">
              <a:rPr lang="fr-FR"/>
              <a:pPr/>
              <a:t>9</a:t>
            </a:fld>
            <a:endParaRPr lang="fr-FR"/>
          </a:p>
        </p:txBody>
      </p:sp>
    </p:spTree>
  </p:cSld>
  <p:clrMapOvr>
    <a:masterClrMapping/>
  </p:clrMapOvr>
  <p:transition spd="med"/>
</p:sld>
</file>

<file path=ppt/theme/theme1.xml><?xml version="1.0" encoding="utf-8"?>
<a:theme xmlns:a="http://schemas.openxmlformats.org/drawingml/2006/main" name="poly">
  <a:themeElements>
    <a:clrScheme name="">
      <a:dk1>
        <a:srgbClr val="000000"/>
      </a:dk1>
      <a:lt1>
        <a:srgbClr val="FFFFFF"/>
      </a:lt1>
      <a:dk2>
        <a:srgbClr val="000000"/>
      </a:dk2>
      <a:lt2>
        <a:srgbClr val="000000"/>
      </a:lt2>
      <a:accent1>
        <a:srgbClr val="A9230F"/>
      </a:accent1>
      <a:accent2>
        <a:srgbClr val="333399"/>
      </a:accent2>
      <a:accent3>
        <a:srgbClr val="FFFFFF"/>
      </a:accent3>
      <a:accent4>
        <a:srgbClr val="000000"/>
      </a:accent4>
      <a:accent5>
        <a:srgbClr val="D1ACAA"/>
      </a:accent5>
      <a:accent6>
        <a:srgbClr val="2D2D8A"/>
      </a:accent6>
      <a:hlink>
        <a:srgbClr val="009999"/>
      </a:hlink>
      <a:folHlink>
        <a:srgbClr val="99CC00"/>
      </a:folHlink>
    </a:clrScheme>
    <a:fontScheme name="Default - Diapositive de titre">
      <a:majorFont>
        <a:latin typeface="Calibri"/>
        <a:ea typeface="ヒラギノ角ゴ ProN W3"/>
        <a:cs typeface="ヒラギノ角ゴ ProN W3"/>
      </a:majorFont>
      <a:minorFont>
        <a:latin typeface="Calibri"/>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Diapositive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re et contenu">
  <a:themeElements>
    <a:clrScheme name="">
      <a:dk1>
        <a:srgbClr val="000000"/>
      </a:dk1>
      <a:lt1>
        <a:srgbClr val="FFFFFF"/>
      </a:lt1>
      <a:dk2>
        <a:srgbClr val="000000"/>
      </a:dk2>
      <a:lt2>
        <a:srgbClr val="000000"/>
      </a:lt2>
      <a:accent1>
        <a:srgbClr val="AA0000"/>
      </a:accent1>
      <a:accent2>
        <a:srgbClr val="333399"/>
      </a:accent2>
      <a:accent3>
        <a:srgbClr val="FFFFFF"/>
      </a:accent3>
      <a:accent4>
        <a:srgbClr val="000000"/>
      </a:accent4>
      <a:accent5>
        <a:srgbClr val="D2AAAA"/>
      </a:accent5>
      <a:accent6>
        <a:srgbClr val="2D2D8A"/>
      </a:accent6>
      <a:hlink>
        <a:srgbClr val="009999"/>
      </a:hlink>
      <a:folHlink>
        <a:srgbClr val="99CC00"/>
      </a:folHlink>
    </a:clrScheme>
    <a:fontScheme name="Default - Titre et contenu">
      <a:majorFont>
        <a:latin typeface="Calibri"/>
        <a:ea typeface="ヒラギノ角ゴ ProN W3"/>
        <a:cs typeface="ヒラギノ角ゴ ProN W3"/>
      </a:majorFont>
      <a:minorFont>
        <a:latin typeface="Calibri"/>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re et conte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ly">
  <a:themeElements>
    <a:clrScheme name="">
      <a:dk1>
        <a:srgbClr val="000000"/>
      </a:dk1>
      <a:lt1>
        <a:srgbClr val="FFFFFF"/>
      </a:lt1>
      <a:dk2>
        <a:srgbClr val="000000"/>
      </a:dk2>
      <a:lt2>
        <a:srgbClr val="000000"/>
      </a:lt2>
      <a:accent1>
        <a:srgbClr val="A9230F"/>
      </a:accent1>
      <a:accent2>
        <a:srgbClr val="333399"/>
      </a:accent2>
      <a:accent3>
        <a:srgbClr val="FFFFFF"/>
      </a:accent3>
      <a:accent4>
        <a:srgbClr val="000000"/>
      </a:accent4>
      <a:accent5>
        <a:srgbClr val="D1ACAA"/>
      </a:accent5>
      <a:accent6>
        <a:srgbClr val="2D2D8A"/>
      </a:accent6>
      <a:hlink>
        <a:srgbClr val="009999"/>
      </a:hlink>
      <a:folHlink>
        <a:srgbClr val="99CC00"/>
      </a:folHlink>
    </a:clrScheme>
    <a:fontScheme name="Default - Diapositive de titre">
      <a:majorFont>
        <a:latin typeface="Calibri"/>
        <a:ea typeface="ヒラギノ角ゴ ProN W3"/>
        <a:cs typeface="ヒラギノ角ゴ ProN W3"/>
      </a:majorFont>
      <a:minorFont>
        <a:latin typeface="Calibri"/>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Diapositive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 Titre et contenu">
  <a:themeElements>
    <a:clrScheme name="">
      <a:dk1>
        <a:srgbClr val="000000"/>
      </a:dk1>
      <a:lt1>
        <a:srgbClr val="FFFFFF"/>
      </a:lt1>
      <a:dk2>
        <a:srgbClr val="000000"/>
      </a:dk2>
      <a:lt2>
        <a:srgbClr val="000000"/>
      </a:lt2>
      <a:accent1>
        <a:srgbClr val="AA0000"/>
      </a:accent1>
      <a:accent2>
        <a:srgbClr val="333399"/>
      </a:accent2>
      <a:accent3>
        <a:srgbClr val="FFFFFF"/>
      </a:accent3>
      <a:accent4>
        <a:srgbClr val="000000"/>
      </a:accent4>
      <a:accent5>
        <a:srgbClr val="D2AAAA"/>
      </a:accent5>
      <a:accent6>
        <a:srgbClr val="2D2D8A"/>
      </a:accent6>
      <a:hlink>
        <a:srgbClr val="009999"/>
      </a:hlink>
      <a:folHlink>
        <a:srgbClr val="99CC00"/>
      </a:folHlink>
    </a:clrScheme>
    <a:fontScheme name="Default - Titre et contenu">
      <a:majorFont>
        <a:latin typeface="Calibri"/>
        <a:ea typeface="ヒラギノ角ゴ ProN W3"/>
        <a:cs typeface="ヒラギノ角ゴ ProN W3"/>
      </a:majorFont>
      <a:minorFont>
        <a:latin typeface="Calibri"/>
        <a:ea typeface="ヒラギノ角ゴ ProN W3"/>
        <a:cs typeface="ヒラギノ角ゴ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re et conte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ception IVADO contenu">
  <a:themeElements>
    <a:clrScheme name="Personnalisé 3">
      <a:dk1>
        <a:srgbClr val="335B74"/>
      </a:dk1>
      <a:lt1>
        <a:srgbClr val="FFFFFF"/>
      </a:lt1>
      <a:dk2>
        <a:srgbClr val="335B74"/>
      </a:dk2>
      <a:lt2>
        <a:srgbClr val="DFE3E5"/>
      </a:lt2>
      <a:accent1>
        <a:srgbClr val="FFC000"/>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onception personnalisée">
      <a:majorFont>
        <a:latin typeface="Helvetica"/>
        <a:ea typeface="Helvetica"/>
        <a:cs typeface="Helvetica"/>
      </a:majorFont>
      <a:minorFont>
        <a:latin typeface="Arial"/>
        <a:ea typeface="Arial"/>
        <a:cs typeface="Arial"/>
      </a:minorFont>
    </a:fontScheme>
    <a:fmtScheme name="Conception personnalisé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Gotham HTF Book"/>
            <a:ea typeface="Gotham HTF Book"/>
            <a:cs typeface="Gotham HTF Book"/>
            <a:sym typeface="Gotham HTF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254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a14="http://schemas.microsoft.com/office/drawing/2010/main" xmlns:m="http://schemas.openxmlformats.org/officeDocument/2006/math" xmlns="" val="1"/>
          </a:ext>
        </a:extLst>
      </a:spPr>
      <a:bodyPr lIns="91399" tIns="91399" rIns="91399" bIns="91399">
        <a:spAutoFit/>
      </a:bodyPr>
      <a:lstStyle>
        <a:defPPr algn="l">
          <a:defRPr dirty="0"/>
        </a:defPPr>
      </a:lstStyle>
    </a:txDef>
  </a:objectDefaults>
  <a:extraClrSchemeLst/>
  <a:extLst>
    <a:ext uri="{05A4C25C-085E-4340-85A3-A5531E510DB2}">
      <thm15:themeFamily xmlns:thm15="http://schemas.microsoft.com/office/thememl/2012/main" name="Style pour cours MOOC_IVADO_FINAL_02  -  Lecture seule" id="{B6C99581-2C6E-4283-8C1C-1C1662EDDB56}" vid="{85487015-888E-454A-A8E0-B76CE9A93B05}"/>
    </a:ext>
  </a:extLst>
</a:theme>
</file>

<file path=ppt/theme/theme6.xml><?xml version="1.0" encoding="utf-8"?>
<a:theme xmlns:a="http://schemas.openxmlformats.org/drawingml/2006/main" name="IVADO TITRE 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yle pour cours MOOC_IVADO_FINAL_02  -  Lecture seule" id="{B6C99581-2C6E-4283-8C1C-1C1662EDDB56}" vid="{A172C055-E6CA-47AE-A03F-0A5D972A0D8D}"/>
    </a:ext>
  </a:extLst>
</a:theme>
</file>

<file path=ppt/theme/theme7.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yle pour cours MOOC_IVADO_FINAL_02  -  Lecture seule" id="{B6C99581-2C6E-4283-8C1C-1C1662EDDB56}" vid="{7FBFCA2E-1585-4335-8390-83E3171F17B5}"/>
    </a:ext>
  </a:ext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poly.thmx</Template>
  <TotalTime>5961</TotalTime>
  <Words>2234</Words>
  <Application>Microsoft Macintosh PowerPoint</Application>
  <PresentationFormat>Grand écran</PresentationFormat>
  <Paragraphs>410</Paragraphs>
  <Slides>35</Slides>
  <Notes>5</Notes>
  <HiddenSlides>0</HiddenSlides>
  <MMClips>0</MMClips>
  <ScaleCrop>false</ScaleCrop>
  <HeadingPairs>
    <vt:vector size="8" baseType="variant">
      <vt:variant>
        <vt:lpstr>Polices utilisées</vt:lpstr>
      </vt:variant>
      <vt:variant>
        <vt:i4>8</vt:i4>
      </vt:variant>
      <vt:variant>
        <vt:lpstr>Thème</vt:lpstr>
      </vt:variant>
      <vt:variant>
        <vt:i4>7</vt:i4>
      </vt:variant>
      <vt:variant>
        <vt:lpstr>Serveurs OLE incorporés</vt:lpstr>
      </vt:variant>
      <vt:variant>
        <vt:i4>3</vt:i4>
      </vt:variant>
      <vt:variant>
        <vt:lpstr>Titres des diapositives</vt:lpstr>
      </vt:variant>
      <vt:variant>
        <vt:i4>35</vt:i4>
      </vt:variant>
    </vt:vector>
  </HeadingPairs>
  <TitlesOfParts>
    <vt:vector size="53" baseType="lpstr">
      <vt:lpstr>Arial</vt:lpstr>
      <vt:lpstr>Calibri</vt:lpstr>
      <vt:lpstr>Cambria Math</vt:lpstr>
      <vt:lpstr>Cochin</vt:lpstr>
      <vt:lpstr>Gill Sans</vt:lpstr>
      <vt:lpstr>Gotham HTF Book</vt:lpstr>
      <vt:lpstr>Symbol</vt:lpstr>
      <vt:lpstr>Times New Roman</vt:lpstr>
      <vt:lpstr>poly</vt:lpstr>
      <vt:lpstr>Default - Titre et contenu</vt:lpstr>
      <vt:lpstr>1_poly</vt:lpstr>
      <vt:lpstr>1_Default - Titre et contenu</vt:lpstr>
      <vt:lpstr>Conception IVADO contenu</vt:lpstr>
      <vt:lpstr>IVADO TITRE 01</vt:lpstr>
      <vt:lpstr>Conception personnalisée</vt:lpstr>
      <vt:lpstr>Équation</vt:lpstr>
      <vt:lpstr>Document</vt:lpstr>
      <vt:lpstr>Equation</vt:lpstr>
      <vt:lpstr>Présentation PowerPoint</vt:lpstr>
      <vt:lpstr>Flux à côut minimum</vt:lpstr>
      <vt:lpstr>Modèle pour le MCF</vt:lpstr>
      <vt:lpstr>Exemple MCF</vt:lpstr>
      <vt:lpstr>Exemple MCF (suite)</vt:lpstr>
      <vt:lpstr>Exemple MCF (suite)</vt:lpstr>
      <vt:lpstr>Exemple MCF (suite)</vt:lpstr>
      <vt:lpstr>Présentation PowerPoint</vt:lpstr>
      <vt:lpstr>Problème du plus court chemin</vt:lpstr>
      <vt:lpstr>Modèle pour le SPP</vt:lpstr>
      <vt:lpstr>Exemple SPP</vt:lpstr>
      <vt:lpstr>Exemple SPP (suite)</vt:lpstr>
      <vt:lpstr>Exemple SPP (suite)</vt:lpstr>
      <vt:lpstr>Exemple SPP (suite)</vt:lpstr>
      <vt:lpstr>Exemple SPP (suite)</vt:lpstr>
      <vt:lpstr>Exemple SPP (suite)</vt:lpstr>
      <vt:lpstr>Présentation PowerPoint</vt:lpstr>
      <vt:lpstr>Problème de flux maximal</vt:lpstr>
      <vt:lpstr>Modèle mathématique pour le MF</vt:lpstr>
      <vt:lpstr>Modèle mathématique pour le MF</vt:lpstr>
      <vt:lpstr>Exemple de MF</vt:lpstr>
      <vt:lpstr>       </vt:lpstr>
      <vt:lpstr>Exemple de MF (suite) </vt:lpstr>
      <vt:lpstr>Modèle mathématique </vt:lpstr>
      <vt:lpstr>       </vt:lpstr>
      <vt:lpstr>Présentation PowerPoint</vt:lpstr>
      <vt:lpstr>Problème d’affectation</vt:lpstr>
      <vt:lpstr>Modèle pour le AP</vt:lpstr>
      <vt:lpstr>Exemple AP</vt:lpstr>
      <vt:lpstr>Exemple AP (suite)</vt:lpstr>
      <vt:lpstr>Exemple AP (suite)</vt:lpstr>
      <vt:lpstr>Présentation PowerPoint</vt:lpstr>
      <vt:lpstr>Exercice: construction de quarts de travail</vt:lpstr>
      <vt:lpstr>Exercise: construction of work shifts</vt:lpstr>
      <vt:lpstr>Exercise: construction of work shifts</vt:lpstr>
    </vt:vector>
  </TitlesOfParts>
  <Company>École Polytechnique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MTH 6414</dc:title>
  <dc:creator>Nathalie Forest</dc:creator>
  <cp:lastModifiedBy>Louis-Martin Rousseau</cp:lastModifiedBy>
  <cp:revision>202</cp:revision>
  <cp:lastPrinted>2013-09-11T23:02:31Z</cp:lastPrinted>
  <dcterms:created xsi:type="dcterms:W3CDTF">1998-07-27T17:18:00Z</dcterms:created>
  <dcterms:modified xsi:type="dcterms:W3CDTF">2020-09-17T18:20:41Z</dcterms:modified>
</cp:coreProperties>
</file>