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handoutMasterIdLst>
    <p:handoutMasterId r:id="rId5"/>
  </p:handoutMasterIdLst>
  <p:sldIdLst>
    <p:sldId id="330" r:id="rId2"/>
    <p:sldId id="331" r:id="rId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1A066"/>
    <a:srgbClr val="FDFF69"/>
    <a:srgbClr val="C3E167"/>
    <a:srgbClr val="83C065"/>
    <a:srgbClr val="008067"/>
    <a:srgbClr val="FFFFFF"/>
    <a:srgbClr val="C02736"/>
    <a:srgbClr val="F7941D"/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97" d="100"/>
          <a:sy n="97" d="100"/>
        </p:scale>
        <p:origin x="10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E4D8E30-2B22-4F58-8881-458CCD66E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FC1827-82DB-4DA1-8FB4-D04EC9FAFC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611BD-7984-48D7-8A86-1CB05F3F6143}" type="datetimeFigureOut">
              <a:rPr lang="fr-CA" smtClean="0"/>
              <a:t>2021-11-23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8AFD88-71CD-498C-A8AE-93C84E041A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60517B-A8FF-4A79-A524-7FE7E9130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93FC2-38DD-4670-9D2F-0DE98EAABE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6623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6657F-3759-4C25-AD44-C83E82D78AEB}" type="datetimeFigureOut">
              <a:rPr lang="fr-CA" smtClean="0"/>
              <a:t>2021-11-23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1F57C-1735-4EA4-9198-BD9C29E722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35205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7D1-5B89-40A4-9E0E-CDD341BC0680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888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5454-4C97-494B-8B86-EDE8166E57FB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222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DDCB-C4B8-45D6-9700-EB5082A98D1A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541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539F-2B97-4D0E-8FE7-9C7D8F3612DD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854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7250-80AE-47DE-AF2C-298572F4ED17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588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E573-28BB-4F73-932F-974C9AD9B15B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41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22DD-EABD-47B2-ACCF-F9EF02490B84}" type="datetime1">
              <a:rPr lang="fr-CA" smtClean="0"/>
              <a:t>2021-11-23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497A-2163-4FE8-813C-9899B60D1427}" type="datetime1">
              <a:rPr lang="fr-CA" smtClean="0"/>
              <a:t>2021-11-23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542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D9AC-67E6-472B-8EB6-DEF016E282D7}" type="datetime1">
              <a:rPr lang="fr-CA" smtClean="0"/>
              <a:t>2021-11-23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06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BB29-5BEC-4219-A7D5-20A3EAE5ADCD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404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5745-E7B5-4774-B8DB-8912415C1A18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07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0081-DEF1-46FD-B5A3-23C48A427FBA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7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gi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6" Type="http://schemas.openxmlformats.org/officeDocument/2006/relationships/image" Target="../media/image4.jp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6.gif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76290"/>
            <a:ext cx="9144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1641" y="5506571"/>
            <a:ext cx="6976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33997" y="4469883"/>
            <a:ext cx="325053" cy="1246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000" y="276228"/>
            <a:ext cx="6976369" cy="93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en-US" sz="2667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Échantillonneur</a:t>
            </a:r>
            <a:r>
              <a:rPr lang="en-US" sz="26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Gibbs</a:t>
            </a:r>
            <a:endParaRPr lang="fr-CA" sz="2800" dirty="0">
              <a:solidFill>
                <a:schemeClr val="bg1"/>
              </a:solidFill>
            </a:endParaRPr>
          </a:p>
          <a:p>
            <a:endParaRPr lang="en-CA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84948" y="5286636"/>
            <a:ext cx="2057400" cy="304271"/>
          </a:xfrm>
        </p:spPr>
        <p:txBody>
          <a:bodyPr/>
          <a:lstStyle/>
          <a:p>
            <a:fld id="{E25FDB25-2B37-428A-9952-702F313F1057}" type="slidenum">
              <a:rPr lang="fr-CA" smtClean="0"/>
              <a:t>1</a:t>
            </a:fld>
            <a:endParaRPr lang="fr-CA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80095A-94B3-4CFE-B9FD-BB2550C811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6182" y="772190"/>
            <a:ext cx="597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none" strike="noStrike" baseline="0" dirty="0">
                <a:latin typeface="CIDFont+F1"/>
              </a:rPr>
              <a:t>b) Tenir compte des faciès aux points échantillonnés :</a:t>
            </a:r>
            <a:endParaRPr lang="fr-CA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0FE260-92F2-4782-B791-791FA71666F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8647" y="1068971"/>
            <a:ext cx="812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Animation : conditionner une simulation (31x50) à deux forages par calage. Attention les figures ne sont pas à l’échelle.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0D3C1BC-9DAD-4104-B889-A0931CA7999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4116" y="4469883"/>
            <a:ext cx="7826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1600" dirty="0"/>
              <a:t>Note : l’algorithme n’a pas encore atteint la corrélation spatiale désirée. La convergence sera atteinte environ autour de 72 000 000 itérations. Lorsque chaque point aura été visité 40 000 fois. Peut-être même 100 000 visites seront requises par point. L’échantillonneur de Gibbs est généralement très lent. Ici, chaque point a été visité 100 fois seulement.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213536-F9D7-44DB-81C7-6208553254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306"/>
            <a:ext cx="3475956" cy="2606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473BB5-3C04-4872-A91E-3D3704ED11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75" y="1774835"/>
            <a:ext cx="3475956" cy="2606967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BF651A1-2644-4367-A41B-EF582A75E0D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96" y="1774835"/>
            <a:ext cx="3476014" cy="26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9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76290"/>
            <a:ext cx="9144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1641" y="5506571"/>
            <a:ext cx="6976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33997" y="4469883"/>
            <a:ext cx="325053" cy="1246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000" y="276228"/>
            <a:ext cx="697636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3.2. </a:t>
            </a:r>
            <a:r>
              <a:rPr lang="en-US" sz="2667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Calage</a:t>
            </a:r>
            <a:r>
              <a:rPr lang="en-US" sz="26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par S-STBM</a:t>
            </a:r>
            <a:endParaRPr lang="fr-CA" sz="280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</a:t>
            </a:fld>
            <a:endParaRPr lang="fr-CA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80095A-94B3-4CFE-B9FD-BB2550C811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6182" y="772190"/>
            <a:ext cx="78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none" strike="noStrike" baseline="0" dirty="0">
                <a:latin typeface="CIDFont+F1"/>
              </a:rPr>
              <a:t>b) Tenir compte des faciès aux points échantillonnés : Exemple 2 faciès, 1 champ </a:t>
            </a:r>
            <a:endParaRPr lang="fr-CA" b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47CDE12-ACD6-40D3-A9B1-663014408F3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8647" y="1068971"/>
            <a:ext cx="717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Animation : conditionner une simulation (31x50) à deux forages par calage. Attention les figures ne sont pas à l’échelle.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02A3D26-FB31-4030-B118-69F6FAC568F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28650" y="4222822"/>
            <a:ext cx="793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1600" dirty="0"/>
              <a:t>Note : on aurait pu arrêter l’algorithme après 1 000 itérations. Contrairement au Gibbs, le calage par S-STBM perturbe tous les points à chaque itération. Donc, on a performé ,ici, environ 1 550 000 perturbations contrairement aux 72 000 000 requis par l’échantillonneur de Gibbs. Un gain très important. Selon la corrélation spatiale, le gain est d’environ de 2 à 3 ordres de grandeur au niveau du temps de calcul.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0F834B2-24E0-4E67-B05E-DCA1F1298B7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" y="1675990"/>
            <a:ext cx="3455225" cy="259141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E0CC1B9-040B-4DC5-815F-94003AC082F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387" y="1674191"/>
            <a:ext cx="3455225" cy="259141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6055362-173C-4415-9CC8-1FC7E4D2B6B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75" y="1641249"/>
            <a:ext cx="3523593" cy="26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850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7481</TotalTime>
  <Words>238</Words>
  <Application>Microsoft Office PowerPoint</Application>
  <PresentationFormat>Affichage à l'écran (16:10)</PresentationFormat>
  <Paragraphs>12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CIDFont+F1</vt:lpstr>
      <vt:lpstr>Times New Roman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62</cp:revision>
  <dcterms:created xsi:type="dcterms:W3CDTF">2021-09-20T03:04:03Z</dcterms:created>
  <dcterms:modified xsi:type="dcterms:W3CDTF">2021-11-23T22:16:56Z</dcterms:modified>
</cp:coreProperties>
</file>