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433706-4BEA-4E27-ABA2-70490A575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7508A1-B631-449E-8A2D-9F8382533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59F5D4-3BF8-4B15-A610-5EF80813D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44610E-182D-4F3D-BF6A-825A95C0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417A5-64C3-4049-B148-94434EC82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993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E12473-DD67-4360-9B74-143CBB85B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9240F85-3E11-4438-A837-65AF62C9A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8AA58F-A58A-4913-B084-C753C8F8F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1854D8-08B3-47A8-AA89-96AEBD9C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830F6B-2955-485D-927E-FC27237C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52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80C8ECF-0C9F-4EC0-AF04-6B37221B70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7F2BCA5-1FE1-4956-A30C-36C6BDFC6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72A52B-38AE-4FCC-BF3B-BCF72A330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965AC4-FA89-42E4-B5CD-F1C42D4A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510985-60C5-4A4F-BC2F-090B7BC2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173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7C6936-7CFD-45BC-AF99-BA7AAE016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7EDA70-96FA-46FB-91FA-368B05B08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71A7B6-1510-48A2-B594-FA3555CB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7F4B1-ADB2-4C95-A900-C2496BE88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2FCC22-7863-4C16-8E77-F9327E02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319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13F02C-0404-4FF2-A27D-CB36428B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1A9335-616D-458C-ACAB-B42DEDAD2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0D636C-FEA6-43C7-9DD4-EAD567DAE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851888-0310-44CD-994D-B04F50A05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CA88DE-0321-4F96-815D-EC27FA64C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0582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21822-4901-458C-A015-23C30D8F8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B62C9D-B69C-4F1D-85C0-DB017CC30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12AFBE-2B3D-47D9-A86C-39508243D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86AD35-34A0-40C7-B8D5-5DA696F8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16DE8E-76EC-4B37-9871-185AD79A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DCC9BC-E4B5-480C-94EC-38D582ED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379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282D2-82A5-4232-A0FB-3FC42725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2D03B0-0CF0-4F4D-9E31-33648775D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E9D862-50AA-4FDD-8AA5-D190A2EC7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646AE0-54CB-40EA-AD94-450604CAA2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19BABCE-6E05-4E7C-9539-56F769DC2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6F6995B-B166-4804-80EB-5D1A1AAE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0554047-6E59-48DF-A3F1-2C241C5E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FCEB16B-1320-4705-AEDC-5C9CD0A4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9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94A545-9149-4A0F-8855-2FEFEEB36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374AB45-42A0-43DC-B5DE-2F1AE6A3C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D6614E-4988-46F4-9213-06F6B934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F548B8-55D5-4534-96E5-EC4AEA94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5728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02E5DA-BC8C-4F0D-A89C-01C42A03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DA69BC2-CB4D-4FF5-B788-00B3070C5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2A1E3D-4E86-4528-99C5-7521CF787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626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DC978A-B4B5-4E48-842B-30FC43AAF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287E26-17F3-4327-ADDD-33C34F26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4EC956-672B-4A49-ADFE-959D4B353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21B08C-8E8C-42AD-BCFE-4205963A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A5DB0C-F924-493F-B16E-E77A578D1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8FDE5C-0756-458E-B423-5EA9EC7C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034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ABFA7-B554-4D30-9AA7-5E33CA46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3DABFD7-437D-4A2E-BBD9-95BF118F6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CBA15E-DDB6-4B7B-9994-2ACE44639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C1F763-6D74-4112-A433-B7EDEEA45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BDBE9A-F87B-4A62-BACC-3C54A8328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6C5A7C-C1DB-448D-84C7-D2F83327E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144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A5CF4A-F5DD-426A-8F9B-2724A270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1791DB-5FA7-45CC-9803-0DFF5B97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176404-1921-4E20-9C0A-AC6D32A69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DDC108-DF75-476B-BCBF-878A62603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3BFC48-E086-4187-AE4D-E3EC0DAE4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801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86C2D9A-26BA-4BE1-BEDA-CB7C8565D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8402" y="2178819"/>
            <a:ext cx="3540935" cy="29952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91BF7B-67B7-429F-9ADA-EC0298EB94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211549"/>
            <a:ext cx="10972800" cy="74724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885A6E-D362-4433-BC56-5F0C74CBE4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11570" y="6607886"/>
            <a:ext cx="83716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200" dirty="0">
                <a:latin typeface="CIDFont+F1"/>
              </a:rPr>
              <a:t>GLQ3401: Géostatistique et géologie minières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E4F0A36-64B1-40CF-A678-FA4946ED05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68804" y="5363860"/>
            <a:ext cx="390064" cy="1495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E527CC-87ED-4972-B880-5C40273302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24001" y="331474"/>
            <a:ext cx="8371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 Exemple</a:t>
            </a:r>
            <a:endParaRPr lang="en-CA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EDE6DE1-91E9-4D20-A1D4-A26B91B2991D}"/>
              </a:ext>
            </a:extLst>
          </p:cNvPr>
          <p:cNvSpPr txBox="1"/>
          <p:nvPr/>
        </p:nvSpPr>
        <p:spPr>
          <a:xfrm>
            <a:off x="1907193" y="857116"/>
            <a:ext cx="698097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160" b="1" dirty="0"/>
              <a:t>Recuit simulé : Animation méthode point par point</a:t>
            </a:r>
            <a:r>
              <a:rPr lang="fr-CA" sz="2160" dirty="0"/>
              <a:t>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78A9F8-72C0-4F7E-8A26-0C76FA7BA2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34" y="2285585"/>
            <a:ext cx="3801299" cy="28509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33BA460-2956-4653-A953-9232A5CBBE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35" y="2285585"/>
            <a:ext cx="3801299" cy="28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72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Grand écran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CIDFont+F1</vt:lpstr>
      <vt:lpstr>Times New Roman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Dany Lauzon</dc:creator>
  <cp:lastModifiedBy>Dany Lauzon</cp:lastModifiedBy>
  <cp:revision>2</cp:revision>
  <dcterms:created xsi:type="dcterms:W3CDTF">2021-11-30T19:37:58Z</dcterms:created>
  <dcterms:modified xsi:type="dcterms:W3CDTF">2021-11-30T20:21:27Z</dcterms:modified>
</cp:coreProperties>
</file>