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  <p:sldMasterId id="2147483672" r:id="rId2"/>
  </p:sldMasterIdLst>
  <p:notesMasterIdLst>
    <p:notesMasterId r:id="rId7"/>
  </p:notesMasterIdLst>
  <p:handoutMasterIdLst>
    <p:handoutMasterId r:id="rId8"/>
  </p:handoutMasterIdLst>
  <p:sldIdLst>
    <p:sldId id="315" r:id="rId3"/>
    <p:sldId id="316" r:id="rId4"/>
    <p:sldId id="276" r:id="rId5"/>
    <p:sldId id="318" r:id="rId6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2D0"/>
    <a:srgbClr val="00FFFF"/>
    <a:srgbClr val="F5FAFF"/>
    <a:srgbClr val="993366"/>
    <a:srgbClr val="A3377C"/>
    <a:srgbClr val="985BB1"/>
    <a:srgbClr val="AF83AF"/>
    <a:srgbClr val="B88F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21" autoAdjust="0"/>
    <p:restoredTop sz="88838" autoAdjust="0"/>
  </p:normalViewPr>
  <p:slideViewPr>
    <p:cSldViewPr snapToGrid="0">
      <p:cViewPr varScale="1">
        <p:scale>
          <a:sx n="73" d="100"/>
          <a:sy n="73" d="100"/>
        </p:scale>
        <p:origin x="9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1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2895A54-A064-4EA0-B72D-F2971364D155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1B090535-B540-4603-BFB9-297BF310A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1627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C6318B7-A084-4DE2-B8BC-C97B91B87F96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BBD69D0-5A57-4661-94DD-2AA6D095F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710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B Nazanin" panose="00000400000000000000" pitchFamily="2" charset="-78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B Nazanin" panose="00000400000000000000" pitchFamily="2" charset="-78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B Nazanin" panose="00000400000000000000" pitchFamily="2" charset="-78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B Nazanin" panose="00000400000000000000" pitchFamily="2" charset="-78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B Nazanin" panose="00000400000000000000" pitchFamily="2" charset="-7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157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257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678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855915D-4612-BF49-BCB6-7EC8F9C6BC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93467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7" name="Rectangle 6"/>
          <p:cNvSpPr/>
          <p:nvPr userDrawn="1"/>
        </p:nvSpPr>
        <p:spPr>
          <a:xfrm>
            <a:off x="-50800" y="28787"/>
            <a:ext cx="12242800" cy="6964680"/>
          </a:xfrm>
          <a:prstGeom prst="rect">
            <a:avLst/>
          </a:prstGeom>
          <a:solidFill>
            <a:srgbClr val="3F4752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4173D13-4531-B546-AC16-64FF548547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70000" contrast="-70000"/>
            <a:extLst/>
          </a:blip>
          <a:stretch>
            <a:fillRect/>
          </a:stretch>
        </p:blipFill>
        <p:spPr>
          <a:xfrm>
            <a:off x="10225748" y="947229"/>
            <a:ext cx="1284519" cy="102455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2256503" y="4195574"/>
            <a:ext cx="9935497" cy="1677436"/>
          </a:xfrm>
          <a:solidFill>
            <a:srgbClr val="4F4F4F"/>
          </a:solidFill>
        </p:spPr>
        <p:txBody>
          <a:bodyPr anchor="t"/>
          <a:lstStyle>
            <a:lvl1pPr marL="344488" indent="-179388" algn="r" rtl="1">
              <a:defRPr sz="6000" baseline="0">
                <a:solidFill>
                  <a:schemeClr val="bg1"/>
                </a:solidFill>
                <a:cs typeface="B Titr" panose="00000700000000000000" pitchFamily="2" charset="-78"/>
              </a:defRPr>
            </a:lvl1pPr>
          </a:lstStyle>
          <a:p>
            <a:r>
              <a:rPr lang="fa-IR" dirty="0"/>
              <a:t>تیتر را اینجا بنویسید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2747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6856942"/>
          </a:xfrm>
          <a:prstGeom prst="rect">
            <a:avLst/>
          </a:prstGeom>
          <a:solidFill>
            <a:srgbClr val="2D2D2D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46"/>
            <a:endParaRPr kumimoji="1" lang="en-US">
              <a:solidFill>
                <a:srgbClr val="FFFFFF"/>
              </a:solidFill>
              <a:latin typeface="Roboto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F4752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173D13-4531-B546-AC16-64FF548547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extLst/>
          </a:blip>
          <a:stretch>
            <a:fillRect/>
          </a:stretch>
        </p:blipFill>
        <p:spPr>
          <a:xfrm>
            <a:off x="10531503" y="510987"/>
            <a:ext cx="1279189" cy="102030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2307303" y="4160157"/>
            <a:ext cx="9884697" cy="1684606"/>
          </a:xfrm>
          <a:solidFill>
            <a:srgbClr val="4F4F4F"/>
          </a:solidFill>
        </p:spPr>
        <p:txBody>
          <a:bodyPr anchor="ctr"/>
          <a:lstStyle>
            <a:lvl1pPr marL="344488" indent="0" algn="r" rtl="1">
              <a:defRPr sz="6000" baseline="0">
                <a:solidFill>
                  <a:schemeClr val="bg1"/>
                </a:solidFill>
                <a:cs typeface="B Titr" panose="00000700000000000000" pitchFamily="2" charset="-78"/>
              </a:defRPr>
            </a:lvl1pPr>
          </a:lstStyle>
          <a:p>
            <a:r>
              <a:rPr lang="fa-IR" dirty="0"/>
              <a:t>تیتر بخش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7429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523923" y="6406407"/>
            <a:ext cx="425988" cy="3651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1333">
                <a:solidFill>
                  <a:srgbClr val="002060"/>
                </a:solidFill>
                <a:latin typeface="+mn-lt"/>
                <a:cs typeface="B Nazanin" panose="00000400000000000000" pitchFamily="2" charset="-78"/>
              </a:defRPr>
            </a:lvl1pPr>
          </a:lstStyle>
          <a:p>
            <a:fld id="{5F40E575-75D0-4511-BE24-65258C32779F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245242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658368" y="3332332"/>
            <a:ext cx="10449945" cy="312764"/>
            <a:chOff x="665345" y="2045213"/>
            <a:chExt cx="4475764" cy="110613"/>
          </a:xfrm>
          <a:solidFill>
            <a:srgbClr val="0CA2A5"/>
          </a:solidFill>
        </p:grpSpPr>
        <p:sp>
          <p:nvSpPr>
            <p:cNvPr id="7" name="Oval 6"/>
            <p:cNvSpPr/>
            <p:nvPr/>
          </p:nvSpPr>
          <p:spPr>
            <a:xfrm>
              <a:off x="4934216" y="2045213"/>
              <a:ext cx="206893" cy="110613"/>
            </a:xfrm>
            <a:prstGeom prst="ellipse">
              <a:avLst/>
            </a:prstGeom>
            <a:solidFill>
              <a:srgbClr val="0CA2A5"/>
            </a:solidFill>
            <a:ln>
              <a:solidFill>
                <a:srgbClr val="0CA2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CA2A5"/>
                </a:solidFill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665345" y="2100520"/>
              <a:ext cx="4268871" cy="11607"/>
            </a:xfrm>
            <a:prstGeom prst="line">
              <a:avLst/>
            </a:prstGeom>
            <a:grpFill/>
            <a:ln w="25400">
              <a:solidFill>
                <a:srgbClr val="0CA2A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93963" y="2870774"/>
            <a:ext cx="9695705" cy="539750"/>
          </a:xfrm>
        </p:spPr>
        <p:txBody>
          <a:bodyPr>
            <a:normAutofit/>
          </a:bodyPr>
          <a:lstStyle>
            <a:lvl1pPr algn="ctr">
              <a:defRPr sz="3200" baseline="0">
                <a:solidFill>
                  <a:srgbClr val="3F4752"/>
                </a:solidFill>
                <a:cs typeface="B Nazanin" panose="00000400000000000000" pitchFamily="2" charset="-78"/>
              </a:defRPr>
            </a:lvl1pPr>
          </a:lstStyle>
          <a:p>
            <a:r>
              <a:rPr lang="fa-IR" dirty="0"/>
              <a:t>تیتر بخش</a:t>
            </a:r>
            <a:endParaRPr lang="en-US" dirty="0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523923" y="6406407"/>
            <a:ext cx="425988" cy="3651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1333">
                <a:solidFill>
                  <a:srgbClr val="002060"/>
                </a:solidFill>
                <a:latin typeface="+mn-lt"/>
                <a:cs typeface="B Nazanin" panose="00000400000000000000" pitchFamily="2" charset="-78"/>
              </a:defRPr>
            </a:lvl1pPr>
          </a:lstStyle>
          <a:p>
            <a:fld id="{5F40E575-75D0-4511-BE24-65258C32779F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035529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1085302"/>
          </a:xfrm>
          <a:solidFill>
            <a:srgbClr val="303030"/>
          </a:solidFill>
        </p:spPr>
        <p:txBody>
          <a:bodyPr>
            <a:normAutofit/>
          </a:bodyPr>
          <a:lstStyle>
            <a:lvl1pPr algn="r" rtl="1">
              <a:defRPr sz="3600" baseline="0">
                <a:solidFill>
                  <a:schemeClr val="bg1"/>
                </a:solidFill>
                <a:latin typeface="Arial Black" panose="020B0A04020102020204" pitchFamily="34" charset="0"/>
                <a:cs typeface="B Titr" panose="00000700000000000000" pitchFamily="2" charset="-78"/>
              </a:defRPr>
            </a:lvl1pPr>
          </a:lstStyle>
          <a:p>
            <a:r>
              <a:rPr lang="fa-IR" dirty="0"/>
              <a:t>برای تغییر تیتر کلیک کنید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90500" y="1276350"/>
            <a:ext cx="11849100" cy="5391150"/>
          </a:xfrm>
        </p:spPr>
        <p:txBody>
          <a:bodyPr/>
          <a:lstStyle>
            <a:lvl1pPr algn="r" rtl="1">
              <a:defRPr>
                <a:cs typeface="B Nazanin" panose="00000400000000000000" pitchFamily="2" charset="-78"/>
              </a:defRPr>
            </a:lvl1pPr>
            <a:lvl2pPr algn="r" rtl="1">
              <a:defRPr>
                <a:cs typeface="B Nazanin" panose="00000400000000000000" pitchFamily="2" charset="-78"/>
              </a:defRPr>
            </a:lvl2pPr>
            <a:lvl3pPr algn="r" rtl="1">
              <a:defRPr>
                <a:cs typeface="B Nazanin" panose="00000400000000000000" pitchFamily="2" charset="-78"/>
              </a:defRPr>
            </a:lvl3pPr>
            <a:lvl4pPr algn="r" rtl="1">
              <a:defRPr>
                <a:cs typeface="B Nazanin" panose="00000400000000000000" pitchFamily="2" charset="-78"/>
              </a:defRPr>
            </a:lvl4pPr>
            <a:lvl5pPr algn="r" rtl="1">
              <a:defRPr>
                <a:cs typeface="B Nazanin" panose="00000400000000000000" pitchFamily="2" charset="-78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523923" y="6406407"/>
            <a:ext cx="425988" cy="3651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1333">
                <a:solidFill>
                  <a:srgbClr val="002060"/>
                </a:solidFill>
                <a:latin typeface="+mn-lt"/>
                <a:cs typeface="B Nazanin" panose="00000400000000000000" pitchFamily="2" charset="-78"/>
              </a:defRPr>
            </a:lvl1pPr>
          </a:lstStyle>
          <a:p>
            <a:fld id="{5F40E575-75D0-4511-BE24-65258C32779F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463498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0" y="1"/>
            <a:ext cx="12192000" cy="1085302"/>
          </a:xfrm>
          <a:prstGeom prst="rect">
            <a:avLst/>
          </a:prstGeom>
          <a:solidFill>
            <a:srgbClr val="303030"/>
          </a:solidFill>
        </p:spPr>
        <p:txBody>
          <a:bodyPr vert="horz" lIns="91440" tIns="45720" rIns="91440" bIns="45720" rtlCol="0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B Titr" panose="00000700000000000000" pitchFamily="2" charset="-78"/>
              </a:defRPr>
            </a:lvl1pPr>
          </a:lstStyle>
          <a:p>
            <a:r>
              <a:rPr lang="fa-IR"/>
              <a:t>برای تغییر تیتر کلیک کنید</a:t>
            </a:r>
            <a:endParaRPr lang="en-US" dirty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523923" y="6406407"/>
            <a:ext cx="425988" cy="3651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1333">
                <a:solidFill>
                  <a:srgbClr val="002060"/>
                </a:solidFill>
                <a:latin typeface="+mn-lt"/>
                <a:cs typeface="B Nazanin" panose="00000400000000000000" pitchFamily="2" charset="-78"/>
              </a:defRPr>
            </a:lvl1pPr>
          </a:lstStyle>
          <a:p>
            <a:fld id="{5F40E575-75D0-4511-BE24-65258C32779F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249860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285876"/>
            <a:ext cx="11306174" cy="4891088"/>
          </a:xfrm>
        </p:spPr>
        <p:txBody>
          <a:bodyPr/>
          <a:lstStyle>
            <a:lvl1pPr algn="r" rtl="1">
              <a:defRPr>
                <a:cs typeface="B Nazanin" panose="00000400000000000000" pitchFamily="2" charset="-78"/>
              </a:defRPr>
            </a:lvl1pPr>
            <a:lvl2pPr algn="r" rtl="1">
              <a:defRPr>
                <a:cs typeface="B Nazanin" panose="00000400000000000000" pitchFamily="2" charset="-78"/>
              </a:defRPr>
            </a:lvl2pPr>
            <a:lvl3pPr algn="r" rtl="1">
              <a:defRPr>
                <a:cs typeface="B Nazanin" panose="00000400000000000000" pitchFamily="2" charset="-78"/>
              </a:defRPr>
            </a:lvl3pPr>
            <a:lvl4pPr algn="r" rtl="1">
              <a:defRPr>
                <a:cs typeface="B Nazanin" panose="00000400000000000000" pitchFamily="2" charset="-78"/>
              </a:defRPr>
            </a:lvl4pPr>
            <a:lvl5pPr algn="r" rtl="1">
              <a:defRPr>
                <a:cs typeface="B Nazanin" panose="00000400000000000000" pitchFamily="2" charset="-78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0" y="1"/>
            <a:ext cx="12192000" cy="1085302"/>
          </a:xfrm>
          <a:prstGeom prst="rect">
            <a:avLst/>
          </a:prstGeom>
          <a:solidFill>
            <a:srgbClr val="303030"/>
          </a:solidFill>
        </p:spPr>
        <p:txBody>
          <a:bodyPr vert="horz" lIns="91440" tIns="45720" rIns="91440" bIns="45720" rtlCol="0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B Titr" panose="00000700000000000000" pitchFamily="2" charset="-78"/>
              </a:defRPr>
            </a:lvl1pPr>
          </a:lstStyle>
          <a:p>
            <a:r>
              <a:rPr lang="fa-IR" dirty="0"/>
              <a:t>برای تغییر تیتر کلیک کنید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523923" y="6406407"/>
            <a:ext cx="425988" cy="3651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1333">
                <a:solidFill>
                  <a:srgbClr val="002060"/>
                </a:solidFill>
                <a:latin typeface="+mn-lt"/>
                <a:cs typeface="B Nazanin" panose="00000400000000000000" pitchFamily="2" charset="-78"/>
              </a:defRPr>
            </a:lvl1pPr>
          </a:lstStyle>
          <a:p>
            <a:fld id="{5F40E575-75D0-4511-BE24-65258C32779F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739675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0" y="1"/>
            <a:ext cx="12192000" cy="1085302"/>
          </a:xfrm>
          <a:prstGeom prst="rect">
            <a:avLst/>
          </a:prstGeom>
          <a:solidFill>
            <a:srgbClr val="303030"/>
          </a:solidFill>
        </p:spPr>
        <p:txBody>
          <a:bodyPr vert="horz" lIns="91440" tIns="45720" rIns="91440" bIns="45720" rtlCol="0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B Titr" panose="00000700000000000000" pitchFamily="2" charset="-78"/>
              </a:defRPr>
            </a:lvl1pPr>
          </a:lstStyle>
          <a:p>
            <a:r>
              <a:rPr lang="fa-IR"/>
              <a:t>برای تغییر تیتر کلیک کنید</a:t>
            </a:r>
            <a:endParaRPr lang="en-US" dirty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523923" y="6406407"/>
            <a:ext cx="425988" cy="3651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1333">
                <a:solidFill>
                  <a:srgbClr val="002060"/>
                </a:solidFill>
                <a:latin typeface="+mn-lt"/>
                <a:cs typeface="B Nazanin" panose="00000400000000000000" pitchFamily="2" charset="-78"/>
              </a:defRPr>
            </a:lvl1pPr>
          </a:lstStyle>
          <a:p>
            <a:fld id="{5F40E575-75D0-4511-BE24-65258C32779F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81463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anchor="ctr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81192" y="1891454"/>
            <a:ext cx="11029615" cy="3967345"/>
          </a:xfrm>
        </p:spPr>
        <p:txBody>
          <a:bodyPr anchor="t"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5355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 txBox="1">
            <a:spLocks/>
          </p:cNvSpPr>
          <p:nvPr userDrawn="1"/>
        </p:nvSpPr>
        <p:spPr>
          <a:xfrm>
            <a:off x="11523923" y="6406407"/>
            <a:ext cx="425988" cy="3651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1" eaLnBrk="1" latinLnBrk="0" hangingPunct="1">
              <a:defRPr sz="1333" kern="1200">
                <a:solidFill>
                  <a:srgbClr val="002060"/>
                </a:solidFill>
                <a:latin typeface="+mn-lt"/>
                <a:ea typeface="+mn-ea"/>
                <a:cs typeface="B Nazanin" panose="00000400000000000000" pitchFamily="2" charset="-78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F40E575-75D0-4511-BE24-65258C32779F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024042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6400" y="304801"/>
            <a:ext cx="11379200" cy="603251"/>
          </a:xfrm>
        </p:spPr>
        <p:txBody>
          <a:bodyPr/>
          <a:lstStyle>
            <a:lvl1pPr>
              <a:defRPr>
                <a:solidFill>
                  <a:srgbClr val="4B90CF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06400" y="1524000"/>
            <a:ext cx="11379200" cy="4713288"/>
          </a:xfrm>
        </p:spPr>
        <p:txBody>
          <a:bodyPr/>
          <a:lstStyle>
            <a:lvl1pPr>
              <a:defRPr>
                <a:solidFill>
                  <a:srgbClr val="6E7178"/>
                </a:solidFill>
              </a:defRPr>
            </a:lvl1pPr>
            <a:lvl2pPr>
              <a:defRPr sz="2000">
                <a:solidFill>
                  <a:srgbClr val="6E7178"/>
                </a:solidFill>
              </a:defRPr>
            </a:lvl2pPr>
            <a:lvl3pPr>
              <a:defRPr sz="1800">
                <a:solidFill>
                  <a:srgbClr val="6E7178"/>
                </a:solidFill>
              </a:defRPr>
            </a:lvl3pPr>
            <a:lvl4pPr>
              <a:defRPr sz="1600">
                <a:solidFill>
                  <a:srgbClr val="6E7178"/>
                </a:solidFill>
              </a:defRPr>
            </a:lvl4pPr>
            <a:lvl5pPr>
              <a:defRPr sz="1400">
                <a:solidFill>
                  <a:srgbClr val="6E7178"/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1"/>
          </p:nvPr>
        </p:nvSpPr>
        <p:spPr>
          <a:xfrm>
            <a:off x="406400" y="838200"/>
            <a:ext cx="11379200" cy="432048"/>
          </a:xfrm>
        </p:spPr>
        <p:txBody>
          <a:bodyPr/>
          <a:lstStyle>
            <a:lvl1pPr>
              <a:buNone/>
              <a:defRPr sz="2400">
                <a:solidFill>
                  <a:srgbClr val="4B90CF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523923" y="6406407"/>
            <a:ext cx="425988" cy="3651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1333">
                <a:solidFill>
                  <a:srgbClr val="002060"/>
                </a:solidFill>
                <a:latin typeface="+mn-lt"/>
                <a:cs typeface="B Nazanin" panose="00000400000000000000" pitchFamily="2" charset="-78"/>
              </a:defRPr>
            </a:lvl1pPr>
          </a:lstStyle>
          <a:p>
            <a:fld id="{5F40E575-75D0-4511-BE24-65258C32779F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67818996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40E575-75D0-4511-BE24-65258C32779F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3901120" y="4822511"/>
            <a:ext cx="1064381" cy="1064545"/>
          </a:xfrm>
          <a:prstGeom prst="rect">
            <a:avLst/>
          </a:prstGeom>
          <a:solidFill>
            <a:srgbClr val="96F0F4"/>
          </a:solidFill>
          <a:ln>
            <a:solidFill>
              <a:srgbClr val="12A1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933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5031620" y="3691834"/>
            <a:ext cx="1064381" cy="1064545"/>
          </a:xfrm>
          <a:prstGeom prst="rect">
            <a:avLst/>
          </a:prstGeom>
          <a:solidFill>
            <a:srgbClr val="4DE5ED"/>
          </a:solidFill>
          <a:ln>
            <a:solidFill>
              <a:srgbClr val="12A1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933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6162119" y="2561159"/>
            <a:ext cx="1064381" cy="1064545"/>
          </a:xfrm>
          <a:prstGeom prst="rect">
            <a:avLst/>
          </a:prstGeom>
          <a:solidFill>
            <a:srgbClr val="12B0B7"/>
          </a:solidFill>
          <a:ln>
            <a:solidFill>
              <a:srgbClr val="12A1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933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28" name="Straight Connector 27"/>
          <p:cNvCxnSpPr/>
          <p:nvPr userDrawn="1"/>
        </p:nvCxnSpPr>
        <p:spPr>
          <a:xfrm flipH="1">
            <a:off x="0" y="5887056"/>
            <a:ext cx="3834999" cy="0"/>
          </a:xfrm>
          <a:prstGeom prst="line">
            <a:avLst/>
          </a:prstGeom>
          <a:ln>
            <a:solidFill>
              <a:srgbClr val="12A1A5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3834999" y="4756380"/>
            <a:ext cx="0" cy="1130676"/>
          </a:xfrm>
          <a:prstGeom prst="line">
            <a:avLst/>
          </a:prstGeom>
          <a:ln>
            <a:solidFill>
              <a:srgbClr val="12A1A5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 userDrawn="1"/>
        </p:nvCxnSpPr>
        <p:spPr>
          <a:xfrm>
            <a:off x="3835000" y="4756379"/>
            <a:ext cx="1130501" cy="0"/>
          </a:xfrm>
          <a:prstGeom prst="line">
            <a:avLst/>
          </a:prstGeom>
          <a:ln>
            <a:solidFill>
              <a:srgbClr val="12A1A5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 userDrawn="1"/>
        </p:nvCxnSpPr>
        <p:spPr>
          <a:xfrm flipV="1">
            <a:off x="4965500" y="3625703"/>
            <a:ext cx="0" cy="1130676"/>
          </a:xfrm>
          <a:prstGeom prst="line">
            <a:avLst/>
          </a:prstGeom>
          <a:ln>
            <a:solidFill>
              <a:srgbClr val="12A1A5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 userDrawn="1"/>
        </p:nvCxnSpPr>
        <p:spPr>
          <a:xfrm>
            <a:off x="4965500" y="3625703"/>
            <a:ext cx="1130500" cy="0"/>
          </a:xfrm>
          <a:prstGeom prst="line">
            <a:avLst/>
          </a:prstGeom>
          <a:ln>
            <a:solidFill>
              <a:srgbClr val="12A1A5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V="1">
            <a:off x="6096000" y="2495027"/>
            <a:ext cx="0" cy="1130676"/>
          </a:xfrm>
          <a:prstGeom prst="line">
            <a:avLst/>
          </a:prstGeom>
          <a:ln>
            <a:solidFill>
              <a:srgbClr val="12A1A5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>
            <a:off x="6096000" y="2495028"/>
            <a:ext cx="6096000" cy="0"/>
          </a:xfrm>
          <a:prstGeom prst="line">
            <a:avLst/>
          </a:prstGeom>
          <a:ln>
            <a:solidFill>
              <a:srgbClr val="12A1A5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2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16640" y="5025390"/>
            <a:ext cx="2952241" cy="658784"/>
          </a:xfrm>
        </p:spPr>
        <p:txBody>
          <a:bodyPr anchor="ctr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933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3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295221" y="2561157"/>
            <a:ext cx="3683812" cy="1064548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031619" y="4822508"/>
            <a:ext cx="3683812" cy="1064548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5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6162119" y="3691831"/>
            <a:ext cx="3683812" cy="1064548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6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927789" y="3894714"/>
            <a:ext cx="2952241" cy="658784"/>
          </a:xfrm>
        </p:spPr>
        <p:txBody>
          <a:bodyPr anchor="ctr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933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7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3075038" y="2764039"/>
            <a:ext cx="2952241" cy="658784"/>
          </a:xfrm>
        </p:spPr>
        <p:txBody>
          <a:bodyPr anchor="ctr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933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8" name="Title 1"/>
          <p:cNvSpPr>
            <a:spLocks noGrp="1"/>
          </p:cNvSpPr>
          <p:nvPr>
            <p:ph type="title" hasCustomPrompt="1"/>
          </p:nvPr>
        </p:nvSpPr>
        <p:spPr>
          <a:xfrm>
            <a:off x="6096000" y="338402"/>
            <a:ext cx="5426794" cy="2104731"/>
          </a:xfrm>
        </p:spPr>
        <p:txBody>
          <a:bodyPr/>
          <a:lstStyle>
            <a:lvl1pPr algn="r">
              <a:lnSpc>
                <a:spcPct val="80000"/>
              </a:lnSpc>
              <a:defRPr sz="64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22" name="Slide Number Placeholder 7"/>
          <p:cNvSpPr txBox="1">
            <a:spLocks/>
          </p:cNvSpPr>
          <p:nvPr userDrawn="1"/>
        </p:nvSpPr>
        <p:spPr>
          <a:xfrm>
            <a:off x="11676323" y="6558807"/>
            <a:ext cx="425988" cy="3651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1" eaLnBrk="1" latinLnBrk="0" hangingPunct="1">
              <a:defRPr sz="1333" kern="1200">
                <a:solidFill>
                  <a:srgbClr val="002060"/>
                </a:solidFill>
                <a:latin typeface="+mn-lt"/>
                <a:ea typeface="+mn-ea"/>
                <a:cs typeface="B Nazanin" panose="00000400000000000000" pitchFamily="2" charset="-78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F40E575-75D0-4511-BE24-65258C32779F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238350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40E575-75D0-4511-BE24-65258C32779F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23" name="Freeform: Shape 22"/>
          <p:cNvSpPr/>
          <p:nvPr userDrawn="1"/>
        </p:nvSpPr>
        <p:spPr>
          <a:xfrm>
            <a:off x="6124133" y="2202406"/>
            <a:ext cx="1376245" cy="1094081"/>
          </a:xfrm>
          <a:custGeom>
            <a:avLst/>
            <a:gdLst>
              <a:gd name="connsiteX0" fmla="*/ 0 w 2408609"/>
              <a:gd name="connsiteY0" fmla="*/ 0 h 1914490"/>
              <a:gd name="connsiteX1" fmla="*/ 98444 w 2408609"/>
              <a:gd name="connsiteY1" fmla="*/ 2489 h 1914490"/>
              <a:gd name="connsiteX2" fmla="*/ 2330455 w 2408609"/>
              <a:gd name="connsiteY2" fmla="*/ 1264026 h 1914490"/>
              <a:gd name="connsiteX3" fmla="*/ 2408609 w 2408609"/>
              <a:gd name="connsiteY3" fmla="*/ 1392672 h 1914490"/>
              <a:gd name="connsiteX4" fmla="*/ 1504793 w 2408609"/>
              <a:gd name="connsiteY4" fmla="*/ 1914490 h 1914490"/>
              <a:gd name="connsiteX5" fmla="*/ 1464388 w 2408609"/>
              <a:gd name="connsiteY5" fmla="*/ 1847982 h 1914490"/>
              <a:gd name="connsiteX6" fmla="*/ 137396 w 2408609"/>
              <a:gd name="connsiteY6" fmla="*/ 1052618 h 1914490"/>
              <a:gd name="connsiteX7" fmla="*/ 0 w 2408609"/>
              <a:gd name="connsiteY7" fmla="*/ 1045680 h 1914490"/>
              <a:gd name="connsiteX8" fmla="*/ 0 w 2408609"/>
              <a:gd name="connsiteY8" fmla="*/ 0 h 1914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08609" h="1914490">
                <a:moveTo>
                  <a:pt x="0" y="0"/>
                </a:moveTo>
                <a:lnTo>
                  <a:pt x="98444" y="2489"/>
                </a:lnTo>
                <a:cubicBezTo>
                  <a:pt x="1027802" y="49599"/>
                  <a:pt x="1840516" y="538821"/>
                  <a:pt x="2330455" y="1264026"/>
                </a:cubicBezTo>
                <a:lnTo>
                  <a:pt x="2408609" y="1392672"/>
                </a:lnTo>
                <a:lnTo>
                  <a:pt x="1504793" y="1914490"/>
                </a:lnTo>
                <a:lnTo>
                  <a:pt x="1464388" y="1847982"/>
                </a:lnTo>
                <a:cubicBezTo>
                  <a:pt x="1169159" y="1410986"/>
                  <a:pt x="689669" y="1108705"/>
                  <a:pt x="137396" y="1052618"/>
                </a:cubicBezTo>
                <a:lnTo>
                  <a:pt x="0" y="1045680"/>
                </a:lnTo>
                <a:lnTo>
                  <a:pt x="0" y="0"/>
                </a:lnTo>
                <a:close/>
              </a:path>
            </a:pathLst>
          </a:custGeom>
          <a:solidFill>
            <a:srgbClr val="3F4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i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6" name="Freeform: Shape 25"/>
          <p:cNvSpPr/>
          <p:nvPr userDrawn="1"/>
        </p:nvSpPr>
        <p:spPr>
          <a:xfrm>
            <a:off x="7013162" y="3046390"/>
            <a:ext cx="722607" cy="1590654"/>
          </a:xfrm>
          <a:custGeom>
            <a:avLst/>
            <a:gdLst>
              <a:gd name="connsiteX0" fmla="*/ 903834 w 1264657"/>
              <a:gd name="connsiteY0" fmla="*/ 0 h 2783422"/>
              <a:gd name="connsiteX1" fmla="*/ 918287 w 1264657"/>
              <a:gd name="connsiteY1" fmla="*/ 23790 h 2783422"/>
              <a:gd name="connsiteX2" fmla="*/ 1264657 w 1264657"/>
              <a:gd name="connsiteY2" fmla="*/ 1391711 h 2783422"/>
              <a:gd name="connsiteX3" fmla="*/ 918287 w 1264657"/>
              <a:gd name="connsiteY3" fmla="*/ 2759632 h 2783422"/>
              <a:gd name="connsiteX4" fmla="*/ 903835 w 1264657"/>
              <a:gd name="connsiteY4" fmla="*/ 2783422 h 2783422"/>
              <a:gd name="connsiteX5" fmla="*/ 1 w 1264657"/>
              <a:gd name="connsiteY5" fmla="*/ 2261593 h 2783422"/>
              <a:gd name="connsiteX6" fmla="*/ 76770 w 1264657"/>
              <a:gd name="connsiteY6" fmla="*/ 2102227 h 2783422"/>
              <a:gd name="connsiteX7" fmla="*/ 220217 w 1264657"/>
              <a:gd name="connsiteY7" fmla="*/ 1391711 h 2783422"/>
              <a:gd name="connsiteX8" fmla="*/ 76770 w 1264657"/>
              <a:gd name="connsiteY8" fmla="*/ 681195 h 2783422"/>
              <a:gd name="connsiteX9" fmla="*/ 0 w 1264657"/>
              <a:gd name="connsiteY9" fmla="*/ 521829 h 2783422"/>
              <a:gd name="connsiteX10" fmla="*/ 903834 w 1264657"/>
              <a:gd name="connsiteY10" fmla="*/ 0 h 2783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64657" h="2783422">
                <a:moveTo>
                  <a:pt x="903834" y="0"/>
                </a:moveTo>
                <a:lnTo>
                  <a:pt x="918287" y="23790"/>
                </a:lnTo>
                <a:cubicBezTo>
                  <a:pt x="1139183" y="430422"/>
                  <a:pt x="1264657" y="896414"/>
                  <a:pt x="1264657" y="1391711"/>
                </a:cubicBezTo>
                <a:cubicBezTo>
                  <a:pt x="1264657" y="1887009"/>
                  <a:pt x="1139183" y="2353000"/>
                  <a:pt x="918287" y="2759632"/>
                </a:cubicBezTo>
                <a:lnTo>
                  <a:pt x="903835" y="2783422"/>
                </a:lnTo>
                <a:lnTo>
                  <a:pt x="1" y="2261593"/>
                </a:lnTo>
                <a:lnTo>
                  <a:pt x="76770" y="2102227"/>
                </a:lnTo>
                <a:cubicBezTo>
                  <a:pt x="169139" y="1883843"/>
                  <a:pt x="220217" y="1643742"/>
                  <a:pt x="220217" y="1391711"/>
                </a:cubicBezTo>
                <a:cubicBezTo>
                  <a:pt x="220217" y="1139680"/>
                  <a:pt x="169139" y="899579"/>
                  <a:pt x="76770" y="681195"/>
                </a:cubicBezTo>
                <a:lnTo>
                  <a:pt x="0" y="521829"/>
                </a:lnTo>
                <a:lnTo>
                  <a:pt x="903834" y="0"/>
                </a:lnTo>
                <a:close/>
              </a:path>
            </a:pathLst>
          </a:custGeom>
          <a:solidFill>
            <a:srgbClr val="5F6B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i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9" name="Freeform: Shape 28"/>
          <p:cNvSpPr/>
          <p:nvPr userDrawn="1"/>
        </p:nvSpPr>
        <p:spPr>
          <a:xfrm>
            <a:off x="6124133" y="4386945"/>
            <a:ext cx="1376245" cy="1094081"/>
          </a:xfrm>
          <a:custGeom>
            <a:avLst/>
            <a:gdLst>
              <a:gd name="connsiteX0" fmla="*/ 1504793 w 2408609"/>
              <a:gd name="connsiteY0" fmla="*/ 0 h 1914490"/>
              <a:gd name="connsiteX1" fmla="*/ 2408609 w 2408609"/>
              <a:gd name="connsiteY1" fmla="*/ 521818 h 1914490"/>
              <a:gd name="connsiteX2" fmla="*/ 2330455 w 2408609"/>
              <a:gd name="connsiteY2" fmla="*/ 650464 h 1914490"/>
              <a:gd name="connsiteX3" fmla="*/ 98444 w 2408609"/>
              <a:gd name="connsiteY3" fmla="*/ 1912001 h 1914490"/>
              <a:gd name="connsiteX4" fmla="*/ 0 w 2408609"/>
              <a:gd name="connsiteY4" fmla="*/ 1914490 h 1914490"/>
              <a:gd name="connsiteX5" fmla="*/ 0 w 2408609"/>
              <a:gd name="connsiteY5" fmla="*/ 868810 h 1914490"/>
              <a:gd name="connsiteX6" fmla="*/ 137396 w 2408609"/>
              <a:gd name="connsiteY6" fmla="*/ 861872 h 1914490"/>
              <a:gd name="connsiteX7" fmla="*/ 1464388 w 2408609"/>
              <a:gd name="connsiteY7" fmla="*/ 66508 h 1914490"/>
              <a:gd name="connsiteX8" fmla="*/ 1504793 w 2408609"/>
              <a:gd name="connsiteY8" fmla="*/ 0 h 1914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08609" h="1914490">
                <a:moveTo>
                  <a:pt x="1504793" y="0"/>
                </a:moveTo>
                <a:lnTo>
                  <a:pt x="2408609" y="521818"/>
                </a:lnTo>
                <a:lnTo>
                  <a:pt x="2330455" y="650464"/>
                </a:lnTo>
                <a:cubicBezTo>
                  <a:pt x="1840516" y="1375669"/>
                  <a:pt x="1027802" y="1864892"/>
                  <a:pt x="98444" y="1912001"/>
                </a:cubicBezTo>
                <a:lnTo>
                  <a:pt x="0" y="1914490"/>
                </a:lnTo>
                <a:lnTo>
                  <a:pt x="0" y="868810"/>
                </a:lnTo>
                <a:lnTo>
                  <a:pt x="137396" y="861872"/>
                </a:lnTo>
                <a:cubicBezTo>
                  <a:pt x="689669" y="805786"/>
                  <a:pt x="1169159" y="503504"/>
                  <a:pt x="1464388" y="66508"/>
                </a:cubicBezTo>
                <a:lnTo>
                  <a:pt x="1504793" y="0"/>
                </a:lnTo>
                <a:close/>
              </a:path>
            </a:pathLst>
          </a:custGeom>
          <a:solidFill>
            <a:srgbClr val="7D8A9B"/>
          </a:solidFill>
          <a:ln>
            <a:solidFill>
              <a:srgbClr val="6B6B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i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2" name="Freeform: Shape 31"/>
          <p:cNvSpPr/>
          <p:nvPr userDrawn="1"/>
        </p:nvSpPr>
        <p:spPr>
          <a:xfrm>
            <a:off x="4691622" y="4386945"/>
            <a:ext cx="1376245" cy="1094081"/>
          </a:xfrm>
          <a:custGeom>
            <a:avLst/>
            <a:gdLst>
              <a:gd name="connsiteX0" fmla="*/ 903815 w 2408609"/>
              <a:gd name="connsiteY0" fmla="*/ 0 h 1914490"/>
              <a:gd name="connsiteX1" fmla="*/ 944220 w 2408609"/>
              <a:gd name="connsiteY1" fmla="*/ 66508 h 1914490"/>
              <a:gd name="connsiteX2" fmla="*/ 2271212 w 2408609"/>
              <a:gd name="connsiteY2" fmla="*/ 861872 h 1914490"/>
              <a:gd name="connsiteX3" fmla="*/ 2408609 w 2408609"/>
              <a:gd name="connsiteY3" fmla="*/ 868810 h 1914490"/>
              <a:gd name="connsiteX4" fmla="*/ 2408609 w 2408609"/>
              <a:gd name="connsiteY4" fmla="*/ 1914490 h 1914490"/>
              <a:gd name="connsiteX5" fmla="*/ 2310166 w 2408609"/>
              <a:gd name="connsiteY5" fmla="*/ 1912001 h 1914490"/>
              <a:gd name="connsiteX6" fmla="*/ 78155 w 2408609"/>
              <a:gd name="connsiteY6" fmla="*/ 650464 h 1914490"/>
              <a:gd name="connsiteX7" fmla="*/ 0 w 2408609"/>
              <a:gd name="connsiteY7" fmla="*/ 521817 h 1914490"/>
              <a:gd name="connsiteX8" fmla="*/ 903815 w 2408609"/>
              <a:gd name="connsiteY8" fmla="*/ 0 h 1914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08609" h="1914490">
                <a:moveTo>
                  <a:pt x="903815" y="0"/>
                </a:moveTo>
                <a:lnTo>
                  <a:pt x="944220" y="66508"/>
                </a:lnTo>
                <a:cubicBezTo>
                  <a:pt x="1239449" y="503504"/>
                  <a:pt x="1718939" y="805786"/>
                  <a:pt x="2271212" y="861872"/>
                </a:cubicBezTo>
                <a:lnTo>
                  <a:pt x="2408609" y="868810"/>
                </a:lnTo>
                <a:lnTo>
                  <a:pt x="2408609" y="1914490"/>
                </a:lnTo>
                <a:lnTo>
                  <a:pt x="2310166" y="1912001"/>
                </a:lnTo>
                <a:cubicBezTo>
                  <a:pt x="1380808" y="1864892"/>
                  <a:pt x="568095" y="1375669"/>
                  <a:pt x="78155" y="650464"/>
                </a:cubicBezTo>
                <a:lnTo>
                  <a:pt x="0" y="521817"/>
                </a:lnTo>
                <a:lnTo>
                  <a:pt x="903815" y="0"/>
                </a:lnTo>
                <a:close/>
              </a:path>
            </a:pathLst>
          </a:custGeom>
          <a:solidFill>
            <a:srgbClr val="7D8A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i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5" name="Freeform: Shape 34"/>
          <p:cNvSpPr/>
          <p:nvPr userDrawn="1"/>
        </p:nvSpPr>
        <p:spPr>
          <a:xfrm>
            <a:off x="4456232" y="3046390"/>
            <a:ext cx="722606" cy="1590653"/>
          </a:xfrm>
          <a:custGeom>
            <a:avLst/>
            <a:gdLst>
              <a:gd name="connsiteX0" fmla="*/ 360823 w 1264655"/>
              <a:gd name="connsiteY0" fmla="*/ 0 h 2783420"/>
              <a:gd name="connsiteX1" fmla="*/ 1264655 w 1264655"/>
              <a:gd name="connsiteY1" fmla="*/ 521828 h 2783420"/>
              <a:gd name="connsiteX2" fmla="*/ 1187885 w 1264655"/>
              <a:gd name="connsiteY2" fmla="*/ 681194 h 2783420"/>
              <a:gd name="connsiteX3" fmla="*/ 1044438 w 1264655"/>
              <a:gd name="connsiteY3" fmla="*/ 1391710 h 2783420"/>
              <a:gd name="connsiteX4" fmla="*/ 1187885 w 1264655"/>
              <a:gd name="connsiteY4" fmla="*/ 2102226 h 2783420"/>
              <a:gd name="connsiteX5" fmla="*/ 1264655 w 1264655"/>
              <a:gd name="connsiteY5" fmla="*/ 2261592 h 2783420"/>
              <a:gd name="connsiteX6" fmla="*/ 360822 w 1264655"/>
              <a:gd name="connsiteY6" fmla="*/ 2783420 h 2783420"/>
              <a:gd name="connsiteX7" fmla="*/ 346370 w 1264655"/>
              <a:gd name="connsiteY7" fmla="*/ 2759631 h 2783420"/>
              <a:gd name="connsiteX8" fmla="*/ 0 w 1264655"/>
              <a:gd name="connsiteY8" fmla="*/ 1391710 h 2783420"/>
              <a:gd name="connsiteX9" fmla="*/ 346370 w 1264655"/>
              <a:gd name="connsiteY9" fmla="*/ 23789 h 2783420"/>
              <a:gd name="connsiteX10" fmla="*/ 360823 w 1264655"/>
              <a:gd name="connsiteY10" fmla="*/ 0 h 2783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64655" h="2783420">
                <a:moveTo>
                  <a:pt x="360823" y="0"/>
                </a:moveTo>
                <a:lnTo>
                  <a:pt x="1264655" y="521828"/>
                </a:lnTo>
                <a:lnTo>
                  <a:pt x="1187885" y="681194"/>
                </a:lnTo>
                <a:cubicBezTo>
                  <a:pt x="1095516" y="899578"/>
                  <a:pt x="1044438" y="1139679"/>
                  <a:pt x="1044438" y="1391710"/>
                </a:cubicBezTo>
                <a:cubicBezTo>
                  <a:pt x="1044438" y="1643741"/>
                  <a:pt x="1095516" y="1883842"/>
                  <a:pt x="1187885" y="2102226"/>
                </a:cubicBezTo>
                <a:lnTo>
                  <a:pt x="1264655" y="2261592"/>
                </a:lnTo>
                <a:lnTo>
                  <a:pt x="360822" y="2783420"/>
                </a:lnTo>
                <a:lnTo>
                  <a:pt x="346370" y="2759631"/>
                </a:lnTo>
                <a:cubicBezTo>
                  <a:pt x="125475" y="2352999"/>
                  <a:pt x="0" y="1887008"/>
                  <a:pt x="0" y="1391710"/>
                </a:cubicBezTo>
                <a:cubicBezTo>
                  <a:pt x="0" y="896413"/>
                  <a:pt x="125475" y="430421"/>
                  <a:pt x="346370" y="23789"/>
                </a:cubicBezTo>
                <a:lnTo>
                  <a:pt x="360823" y="0"/>
                </a:lnTo>
                <a:close/>
              </a:path>
            </a:pathLst>
          </a:custGeom>
          <a:solidFill>
            <a:srgbClr val="5F6B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i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8" name="Freeform: Shape 37"/>
          <p:cNvSpPr/>
          <p:nvPr userDrawn="1"/>
        </p:nvSpPr>
        <p:spPr>
          <a:xfrm>
            <a:off x="4691622" y="2202406"/>
            <a:ext cx="1376244" cy="1094081"/>
          </a:xfrm>
          <a:custGeom>
            <a:avLst/>
            <a:gdLst>
              <a:gd name="connsiteX0" fmla="*/ 2408607 w 2408607"/>
              <a:gd name="connsiteY0" fmla="*/ 0 h 1914490"/>
              <a:gd name="connsiteX1" fmla="*/ 2408607 w 2408607"/>
              <a:gd name="connsiteY1" fmla="*/ 1045680 h 1914490"/>
              <a:gd name="connsiteX2" fmla="*/ 2271211 w 2408607"/>
              <a:gd name="connsiteY2" fmla="*/ 1052618 h 1914490"/>
              <a:gd name="connsiteX3" fmla="*/ 944219 w 2408607"/>
              <a:gd name="connsiteY3" fmla="*/ 1847982 h 1914490"/>
              <a:gd name="connsiteX4" fmla="*/ 903814 w 2408607"/>
              <a:gd name="connsiteY4" fmla="*/ 1914490 h 1914490"/>
              <a:gd name="connsiteX5" fmla="*/ 0 w 2408607"/>
              <a:gd name="connsiteY5" fmla="*/ 1392673 h 1914490"/>
              <a:gd name="connsiteX6" fmla="*/ 78154 w 2408607"/>
              <a:gd name="connsiteY6" fmla="*/ 1264026 h 1914490"/>
              <a:gd name="connsiteX7" fmla="*/ 2310165 w 2408607"/>
              <a:gd name="connsiteY7" fmla="*/ 2489 h 1914490"/>
              <a:gd name="connsiteX8" fmla="*/ 2408607 w 2408607"/>
              <a:gd name="connsiteY8" fmla="*/ 0 h 1914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08607" h="1914490">
                <a:moveTo>
                  <a:pt x="2408607" y="0"/>
                </a:moveTo>
                <a:lnTo>
                  <a:pt x="2408607" y="1045680"/>
                </a:lnTo>
                <a:lnTo>
                  <a:pt x="2271211" y="1052618"/>
                </a:lnTo>
                <a:cubicBezTo>
                  <a:pt x="1718938" y="1108705"/>
                  <a:pt x="1239448" y="1410986"/>
                  <a:pt x="944219" y="1847982"/>
                </a:cubicBezTo>
                <a:lnTo>
                  <a:pt x="903814" y="1914490"/>
                </a:lnTo>
                <a:lnTo>
                  <a:pt x="0" y="1392673"/>
                </a:lnTo>
                <a:lnTo>
                  <a:pt x="78154" y="1264026"/>
                </a:lnTo>
                <a:cubicBezTo>
                  <a:pt x="568094" y="538821"/>
                  <a:pt x="1380807" y="49599"/>
                  <a:pt x="2310165" y="2489"/>
                </a:cubicBezTo>
                <a:lnTo>
                  <a:pt x="2408607" y="0"/>
                </a:lnTo>
                <a:close/>
              </a:path>
            </a:pathLst>
          </a:custGeom>
          <a:solidFill>
            <a:srgbClr val="12A1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i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0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7615162" y="1819410"/>
            <a:ext cx="3563964" cy="440003"/>
          </a:xfrm>
        </p:spPr>
        <p:txBody>
          <a:bodyPr numCol="1" spcCol="36000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133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1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7615162" y="2249739"/>
            <a:ext cx="3563964" cy="910521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8045009" y="3375738"/>
            <a:ext cx="3563964" cy="440003"/>
          </a:xfrm>
        </p:spPr>
        <p:txBody>
          <a:bodyPr numCol="1" spcCol="36000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133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3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8045009" y="3806068"/>
            <a:ext cx="3563964" cy="910521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7615162" y="4932066"/>
            <a:ext cx="3563964" cy="440003"/>
          </a:xfrm>
        </p:spPr>
        <p:txBody>
          <a:bodyPr numCol="1" spcCol="36000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133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5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7615162" y="5362396"/>
            <a:ext cx="3563964" cy="910521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6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971545" y="1829083"/>
            <a:ext cx="3563964" cy="440003"/>
          </a:xfrm>
        </p:spPr>
        <p:txBody>
          <a:bodyPr numCol="1" spcCol="360000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133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7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971545" y="2259412"/>
            <a:ext cx="3563964" cy="910521"/>
          </a:xfrm>
        </p:spPr>
        <p:txBody>
          <a:bodyPr numCol="1" spcCol="360000" anchor="t">
            <a:normAutofit/>
          </a:bodyPr>
          <a:lstStyle>
            <a:lvl1pPr marL="0" indent="0" algn="r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531473" y="3385411"/>
            <a:ext cx="3563964" cy="440003"/>
          </a:xfrm>
        </p:spPr>
        <p:txBody>
          <a:bodyPr numCol="1" spcCol="360000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133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9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531473" y="3815740"/>
            <a:ext cx="3563964" cy="910521"/>
          </a:xfrm>
        </p:spPr>
        <p:txBody>
          <a:bodyPr numCol="1" spcCol="360000" anchor="t">
            <a:normAutofit/>
          </a:bodyPr>
          <a:lstStyle>
            <a:lvl1pPr marL="0" indent="0" algn="r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0" name="テキスト プレースホルダー 5"/>
          <p:cNvSpPr>
            <a:spLocks noGrp="1"/>
          </p:cNvSpPr>
          <p:nvPr>
            <p:ph type="body" sz="quarter" idx="28" hasCustomPrompt="1"/>
          </p:nvPr>
        </p:nvSpPr>
        <p:spPr>
          <a:xfrm>
            <a:off x="971545" y="4941739"/>
            <a:ext cx="3563964" cy="440003"/>
          </a:xfrm>
        </p:spPr>
        <p:txBody>
          <a:bodyPr numCol="1" spcCol="360000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133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1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971545" y="5372068"/>
            <a:ext cx="3563964" cy="910521"/>
          </a:xfrm>
        </p:spPr>
        <p:txBody>
          <a:bodyPr numCol="1" spcCol="360000" anchor="t">
            <a:normAutofit/>
          </a:bodyPr>
          <a:lstStyle>
            <a:lvl1pPr marL="0" indent="0" algn="r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52" name="Straight Connector 69"/>
          <p:cNvCxnSpPr>
            <a:endCxn id="40" idx="1"/>
          </p:cNvCxnSpPr>
          <p:nvPr userDrawn="1"/>
        </p:nvCxnSpPr>
        <p:spPr>
          <a:xfrm rot="5400000" flipH="1" flipV="1">
            <a:off x="6948580" y="1840215"/>
            <a:ext cx="467385" cy="865779"/>
          </a:xfrm>
          <a:prstGeom prst="bentConnector2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69"/>
          <p:cNvCxnSpPr>
            <a:endCxn id="42" idx="1"/>
          </p:cNvCxnSpPr>
          <p:nvPr userDrawn="1"/>
        </p:nvCxnSpPr>
        <p:spPr>
          <a:xfrm flipV="1">
            <a:off x="7607842" y="3595739"/>
            <a:ext cx="437167" cy="245977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69"/>
          <p:cNvCxnSpPr>
            <a:endCxn id="44" idx="1"/>
          </p:cNvCxnSpPr>
          <p:nvPr userDrawn="1"/>
        </p:nvCxnSpPr>
        <p:spPr>
          <a:xfrm>
            <a:off x="6932766" y="5014722"/>
            <a:ext cx="682396" cy="137346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69"/>
          <p:cNvCxnSpPr>
            <a:stCxn id="46" idx="3"/>
          </p:cNvCxnSpPr>
          <p:nvPr userDrawn="1"/>
        </p:nvCxnSpPr>
        <p:spPr>
          <a:xfrm>
            <a:off x="4535510" y="2049084"/>
            <a:ext cx="886079" cy="457712"/>
          </a:xfrm>
          <a:prstGeom prst="bentConnector2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69"/>
          <p:cNvCxnSpPr>
            <a:stCxn id="50" idx="3"/>
          </p:cNvCxnSpPr>
          <p:nvPr userDrawn="1"/>
        </p:nvCxnSpPr>
        <p:spPr>
          <a:xfrm flipV="1">
            <a:off x="4535510" y="5013996"/>
            <a:ext cx="702695" cy="147744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69"/>
          <p:cNvCxnSpPr>
            <a:stCxn id="48" idx="3"/>
          </p:cNvCxnSpPr>
          <p:nvPr userDrawn="1"/>
        </p:nvCxnSpPr>
        <p:spPr>
          <a:xfrm>
            <a:off x="4095437" y="3605412"/>
            <a:ext cx="487913" cy="236304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itle 1"/>
          <p:cNvSpPr>
            <a:spLocks noGrp="1"/>
          </p:cNvSpPr>
          <p:nvPr>
            <p:ph type="title" hasCustomPrompt="1"/>
          </p:nvPr>
        </p:nvSpPr>
        <p:spPr>
          <a:xfrm>
            <a:off x="1607892" y="269946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64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140914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gnif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40E575-75D0-4511-BE24-65258C32779F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14" name="Freeform: Shape 13"/>
          <p:cNvSpPr/>
          <p:nvPr userDrawn="1"/>
        </p:nvSpPr>
        <p:spPr>
          <a:xfrm>
            <a:off x="6105676" y="1634022"/>
            <a:ext cx="2095487" cy="2095295"/>
          </a:xfrm>
          <a:custGeom>
            <a:avLst/>
            <a:gdLst>
              <a:gd name="connsiteX0" fmla="*/ 0 w 3143230"/>
              <a:gd name="connsiteY0" fmla="*/ 0 h 3142457"/>
              <a:gd name="connsiteX1" fmla="*/ 3139160 w 3143230"/>
              <a:gd name="connsiteY1" fmla="*/ 2981499 h 3142457"/>
              <a:gd name="connsiteX2" fmla="*/ 3143230 w 3143230"/>
              <a:gd name="connsiteY2" fmla="*/ 3142457 h 3142457"/>
              <a:gd name="connsiteX3" fmla="*/ 2177289 w 3143230"/>
              <a:gd name="connsiteY3" fmla="*/ 3142457 h 3142457"/>
              <a:gd name="connsiteX4" fmla="*/ 2166088 w 3143230"/>
              <a:gd name="connsiteY4" fmla="*/ 2920631 h 3142457"/>
              <a:gd name="connsiteX5" fmla="*/ 0 w 3143230"/>
              <a:gd name="connsiteY5" fmla="*/ 965921 h 3142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43230" h="3142457">
                <a:moveTo>
                  <a:pt x="0" y="0"/>
                </a:moveTo>
                <a:cubicBezTo>
                  <a:pt x="1681720" y="0"/>
                  <a:pt x="3054974" y="1320700"/>
                  <a:pt x="3139160" y="2981499"/>
                </a:cubicBezTo>
                <a:lnTo>
                  <a:pt x="3143230" y="3142457"/>
                </a:lnTo>
                <a:lnTo>
                  <a:pt x="2177289" y="3142457"/>
                </a:lnTo>
                <a:lnTo>
                  <a:pt x="2166088" y="2920631"/>
                </a:lnTo>
                <a:cubicBezTo>
                  <a:pt x="2054587" y="1822699"/>
                  <a:pt x="1127349" y="965921"/>
                  <a:pt x="0" y="965921"/>
                </a:cubicBezTo>
                <a:close/>
              </a:path>
            </a:pathLst>
          </a:custGeom>
          <a:solidFill>
            <a:srgbClr val="12A1A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15" name="Freeform: Shape 14"/>
          <p:cNvSpPr/>
          <p:nvPr userDrawn="1"/>
        </p:nvSpPr>
        <p:spPr>
          <a:xfrm rot="16200000">
            <a:off x="3990934" y="1633926"/>
            <a:ext cx="2095810" cy="2094971"/>
          </a:xfrm>
          <a:custGeom>
            <a:avLst/>
            <a:gdLst>
              <a:gd name="connsiteX0" fmla="*/ 0 w 3143230"/>
              <a:gd name="connsiteY0" fmla="*/ 0 h 3142457"/>
              <a:gd name="connsiteX1" fmla="*/ 3139160 w 3143230"/>
              <a:gd name="connsiteY1" fmla="*/ 2981499 h 3142457"/>
              <a:gd name="connsiteX2" fmla="*/ 3143230 w 3143230"/>
              <a:gd name="connsiteY2" fmla="*/ 3142457 h 3142457"/>
              <a:gd name="connsiteX3" fmla="*/ 2177289 w 3143230"/>
              <a:gd name="connsiteY3" fmla="*/ 3142457 h 3142457"/>
              <a:gd name="connsiteX4" fmla="*/ 2166088 w 3143230"/>
              <a:gd name="connsiteY4" fmla="*/ 2920631 h 3142457"/>
              <a:gd name="connsiteX5" fmla="*/ 0 w 3143230"/>
              <a:gd name="connsiteY5" fmla="*/ 965921 h 3142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43230" h="3142457">
                <a:moveTo>
                  <a:pt x="0" y="0"/>
                </a:moveTo>
                <a:cubicBezTo>
                  <a:pt x="1681720" y="0"/>
                  <a:pt x="3054974" y="1320700"/>
                  <a:pt x="3139160" y="2981499"/>
                </a:cubicBezTo>
                <a:lnTo>
                  <a:pt x="3143230" y="3142457"/>
                </a:lnTo>
                <a:lnTo>
                  <a:pt x="2177289" y="3142457"/>
                </a:lnTo>
                <a:lnTo>
                  <a:pt x="2166088" y="2920631"/>
                </a:lnTo>
                <a:cubicBezTo>
                  <a:pt x="2054587" y="1822699"/>
                  <a:pt x="1127349" y="965921"/>
                  <a:pt x="0" y="965921"/>
                </a:cubicBezTo>
                <a:close/>
              </a:path>
            </a:pathLst>
          </a:custGeom>
          <a:solidFill>
            <a:srgbClr val="7D8A9B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16" name="Freeform: Shape 15"/>
          <p:cNvSpPr/>
          <p:nvPr userDrawn="1"/>
        </p:nvSpPr>
        <p:spPr>
          <a:xfrm rot="10800000">
            <a:off x="3991352" y="3748671"/>
            <a:ext cx="2095487" cy="2095295"/>
          </a:xfrm>
          <a:custGeom>
            <a:avLst/>
            <a:gdLst>
              <a:gd name="connsiteX0" fmla="*/ 0 w 3143230"/>
              <a:gd name="connsiteY0" fmla="*/ 0 h 3142457"/>
              <a:gd name="connsiteX1" fmla="*/ 3139160 w 3143230"/>
              <a:gd name="connsiteY1" fmla="*/ 2981499 h 3142457"/>
              <a:gd name="connsiteX2" fmla="*/ 3143230 w 3143230"/>
              <a:gd name="connsiteY2" fmla="*/ 3142457 h 3142457"/>
              <a:gd name="connsiteX3" fmla="*/ 2177289 w 3143230"/>
              <a:gd name="connsiteY3" fmla="*/ 3142457 h 3142457"/>
              <a:gd name="connsiteX4" fmla="*/ 2166088 w 3143230"/>
              <a:gd name="connsiteY4" fmla="*/ 2920631 h 3142457"/>
              <a:gd name="connsiteX5" fmla="*/ 0 w 3143230"/>
              <a:gd name="connsiteY5" fmla="*/ 965921 h 3142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43230" h="3142457">
                <a:moveTo>
                  <a:pt x="0" y="0"/>
                </a:moveTo>
                <a:cubicBezTo>
                  <a:pt x="1681720" y="0"/>
                  <a:pt x="3054974" y="1320700"/>
                  <a:pt x="3139160" y="2981499"/>
                </a:cubicBezTo>
                <a:lnTo>
                  <a:pt x="3143230" y="3142457"/>
                </a:lnTo>
                <a:lnTo>
                  <a:pt x="2177289" y="3142457"/>
                </a:lnTo>
                <a:lnTo>
                  <a:pt x="2166088" y="2920631"/>
                </a:lnTo>
                <a:cubicBezTo>
                  <a:pt x="2054587" y="1822699"/>
                  <a:pt x="1127349" y="965921"/>
                  <a:pt x="0" y="965921"/>
                </a:cubicBezTo>
                <a:close/>
              </a:path>
            </a:pathLst>
          </a:custGeom>
          <a:solidFill>
            <a:srgbClr val="3F475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7045683" y="2214688"/>
            <a:ext cx="629059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33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487188" y="2214688"/>
            <a:ext cx="629059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33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4487188" y="4652929"/>
            <a:ext cx="629059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33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8313094" y="2742608"/>
            <a:ext cx="2952241" cy="1219299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rgbClr val="12A1A5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8313094" y="2278451"/>
            <a:ext cx="2952241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933" baseline="0">
                <a:solidFill>
                  <a:srgbClr val="12A1A5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907663" y="2748959"/>
            <a:ext cx="2952241" cy="1219299"/>
          </a:xfrm>
        </p:spPr>
        <p:txBody>
          <a:bodyPr anchor="t">
            <a:normAutofit/>
          </a:bodyPr>
          <a:lstStyle>
            <a:lvl1pPr marL="0" indent="0" algn="r">
              <a:spcBef>
                <a:spcPts val="0"/>
              </a:spcBef>
              <a:buFontTx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907663" y="2284802"/>
            <a:ext cx="2952241" cy="506497"/>
          </a:xfrm>
        </p:spPr>
        <p:txBody>
          <a:bodyPr anchor="ctr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933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907663" y="5187107"/>
            <a:ext cx="2952241" cy="1219299"/>
          </a:xfrm>
        </p:spPr>
        <p:txBody>
          <a:bodyPr anchor="t">
            <a:normAutofit/>
          </a:bodyPr>
          <a:lstStyle>
            <a:lvl1pPr marL="0" indent="0" algn="r">
              <a:spcBef>
                <a:spcPts val="0"/>
              </a:spcBef>
              <a:buFontTx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31" hasCustomPrompt="1"/>
          </p:nvPr>
        </p:nvSpPr>
        <p:spPr>
          <a:xfrm>
            <a:off x="907663" y="4722951"/>
            <a:ext cx="2952241" cy="506497"/>
          </a:xfrm>
        </p:spPr>
        <p:txBody>
          <a:bodyPr anchor="ctr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933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1" name="Title 1"/>
          <p:cNvSpPr>
            <a:spLocks noGrp="1"/>
          </p:cNvSpPr>
          <p:nvPr>
            <p:ph type="title" hasCustomPrompt="1"/>
          </p:nvPr>
        </p:nvSpPr>
        <p:spPr>
          <a:xfrm>
            <a:off x="1607892" y="269946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64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729503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keyword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7337156" y="6406463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40E575-75D0-4511-BE24-65258C32779F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86615" y="2061347"/>
            <a:ext cx="4690147" cy="2943158"/>
          </a:xfrm>
        </p:spPr>
        <p:txBody>
          <a:bodyPr anchor="ctr"/>
          <a:lstStyle>
            <a:lvl1pPr algn="ctr">
              <a:lnSpc>
                <a:spcPct val="80000"/>
              </a:lnSpc>
              <a:defRPr sz="6400" baseline="0">
                <a:solidFill>
                  <a:schemeClr val="tx1"/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5387248" y="1002498"/>
            <a:ext cx="2101389" cy="553225"/>
          </a:xfrm>
        </p:spPr>
        <p:txBody>
          <a:bodyPr numCol="1" spcCol="360000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933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7756260" y="850474"/>
            <a:ext cx="3864845" cy="884050"/>
          </a:xfrm>
        </p:spPr>
        <p:txBody>
          <a:bodyPr numCol="1" spcCol="360000" anchor="ctr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7622448" y="824681"/>
            <a:ext cx="0" cy="93563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5387248" y="2055941"/>
            <a:ext cx="2101389" cy="553225"/>
          </a:xfrm>
        </p:spPr>
        <p:txBody>
          <a:bodyPr numCol="1" spcCol="360000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933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28" hasCustomPrompt="1"/>
          </p:nvPr>
        </p:nvSpPr>
        <p:spPr>
          <a:xfrm>
            <a:off x="7756260" y="1903917"/>
            <a:ext cx="3864845" cy="884050"/>
          </a:xfrm>
        </p:spPr>
        <p:txBody>
          <a:bodyPr numCol="1" spcCol="360000" anchor="ctr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7622448" y="1878124"/>
            <a:ext cx="0" cy="93563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5387248" y="3109385"/>
            <a:ext cx="2101389" cy="553225"/>
          </a:xfrm>
        </p:spPr>
        <p:txBody>
          <a:bodyPr numCol="1" spcCol="360000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933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30" hasCustomPrompt="1"/>
          </p:nvPr>
        </p:nvSpPr>
        <p:spPr>
          <a:xfrm>
            <a:off x="7756260" y="2957360"/>
            <a:ext cx="3864845" cy="884050"/>
          </a:xfrm>
        </p:spPr>
        <p:txBody>
          <a:bodyPr numCol="1" spcCol="360000" anchor="ctr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7622448" y="2931567"/>
            <a:ext cx="0" cy="93563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プレースホルダー 5"/>
          <p:cNvSpPr>
            <a:spLocks noGrp="1"/>
          </p:cNvSpPr>
          <p:nvPr>
            <p:ph type="body" sz="quarter" idx="31" hasCustomPrompt="1"/>
          </p:nvPr>
        </p:nvSpPr>
        <p:spPr>
          <a:xfrm>
            <a:off x="5387248" y="4162828"/>
            <a:ext cx="2101389" cy="553225"/>
          </a:xfrm>
        </p:spPr>
        <p:txBody>
          <a:bodyPr numCol="1" spcCol="360000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933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0" name="テキスト プレースホルダー 5"/>
          <p:cNvSpPr>
            <a:spLocks noGrp="1"/>
          </p:cNvSpPr>
          <p:nvPr>
            <p:ph type="body" sz="quarter" idx="32" hasCustomPrompt="1"/>
          </p:nvPr>
        </p:nvSpPr>
        <p:spPr>
          <a:xfrm>
            <a:off x="7756260" y="4010803"/>
            <a:ext cx="3864845" cy="884050"/>
          </a:xfrm>
        </p:spPr>
        <p:txBody>
          <a:bodyPr numCol="1" spcCol="360000" anchor="ctr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7622448" y="3985010"/>
            <a:ext cx="0" cy="93563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プレースホルダー 5"/>
          <p:cNvSpPr>
            <a:spLocks noGrp="1"/>
          </p:cNvSpPr>
          <p:nvPr>
            <p:ph type="body" sz="quarter" idx="33" hasCustomPrompt="1"/>
          </p:nvPr>
        </p:nvSpPr>
        <p:spPr>
          <a:xfrm>
            <a:off x="5387248" y="5216272"/>
            <a:ext cx="2101389" cy="553225"/>
          </a:xfrm>
        </p:spPr>
        <p:txBody>
          <a:bodyPr numCol="1" spcCol="360000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933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34" hasCustomPrompt="1"/>
          </p:nvPr>
        </p:nvSpPr>
        <p:spPr>
          <a:xfrm>
            <a:off x="7756260" y="5064247"/>
            <a:ext cx="3864845" cy="884050"/>
          </a:xfrm>
        </p:spPr>
        <p:txBody>
          <a:bodyPr numCol="1" spcCol="360000" anchor="ctr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7622448" y="5038454"/>
            <a:ext cx="0" cy="93563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1458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0F4BF-7E61-43F4-BA33-5E9C2F4D6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724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078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25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347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959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012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10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962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13548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0" indent="0" algn="l" defTabSz="457200" rtl="0" eaLnBrk="1" latinLnBrk="0" hangingPunct="1">
        <a:spcBef>
          <a:spcPct val="0"/>
        </a:spcBef>
        <a:buFont typeface="Arial" panose="020B0604020202020204" pitchFamily="34" charset="0"/>
        <a:buNone/>
        <a:defRPr sz="40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40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3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32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a-IR" dirty="0"/>
              <a:t>تیتر اصلی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523923" y="6406407"/>
            <a:ext cx="425988" cy="3651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1333" baseline="0">
                <a:solidFill>
                  <a:srgbClr val="002060"/>
                </a:solidFill>
                <a:latin typeface="+mn-lt"/>
                <a:cs typeface="B Nazanin" panose="00000400000000000000" pitchFamily="2" charset="-78"/>
              </a:defRPr>
            </a:lvl1pPr>
          </a:lstStyle>
          <a:p>
            <a:fld id="{5F40E575-75D0-4511-BE24-65258C32779F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1523923" y="6406406"/>
            <a:ext cx="0" cy="451594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0759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8" r:id="rId14"/>
    <p:sldLayoutId id="2147483689" r:id="rId15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+mj-lt"/>
          <a:ea typeface="+mj-ea"/>
          <a:cs typeface="B Titr" panose="00000700000000000000" pitchFamily="2" charset="-78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B Nazanin" panose="00000400000000000000" pitchFamily="2" charset="-78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B Nazanin" panose="00000400000000000000" pitchFamily="2" charset="-78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B Nazanin" panose="00000400000000000000" pitchFamily="2" charset="-78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B Nazanin" panose="00000400000000000000" pitchFamily="2" charset="-78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B Nazanin" panose="00000400000000000000" pitchFamily="2" charset="-7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donneesquebec.ca/recherche/fr/dataset/vmtl-temps-de-parcours-sur-des-segments-routiers-historique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data.victoria.ca/datasets/traffic-volume" TargetMode="External"/><Relationship Id="rId2" Type="http://schemas.openxmlformats.org/officeDocument/2006/relationships/hyperlink" Target="https://archive.ics.uci.edu/ml/datasets/Dodgers+Loop+Sensor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243" y="271714"/>
            <a:ext cx="4442880" cy="194376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01683" y="3074648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latin typeface="CMSSBX10"/>
              </a:rPr>
              <a:t>Free Data-set of traffic sensors</a:t>
            </a:r>
            <a:endParaRPr lang="en-US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1694792" y="4764817"/>
            <a:ext cx="20334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MSSI12"/>
              </a:rPr>
              <a:t>Author</a:t>
            </a:r>
          </a:p>
          <a:p>
            <a:pPr algn="ctr"/>
            <a:r>
              <a:rPr lang="en-US" dirty="0">
                <a:latin typeface="CMSS12"/>
              </a:rPr>
              <a:t>Hamed Alizadeh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945984" y="4764817"/>
            <a:ext cx="26340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CMSSI12"/>
              </a:rPr>
              <a:t>To be Presented </a:t>
            </a:r>
            <a:r>
              <a:rPr lang="en-US" dirty="0">
                <a:latin typeface="CMSSI12"/>
              </a:rPr>
              <a:t>To</a:t>
            </a:r>
            <a:br>
              <a:rPr lang="en-US" dirty="0">
                <a:latin typeface="CMSSI12"/>
              </a:rPr>
            </a:br>
            <a:r>
              <a:rPr lang="en-US" dirty="0" err="1">
                <a:latin typeface="CMSSI12"/>
              </a:rPr>
              <a:t>Théorie</a:t>
            </a:r>
            <a:r>
              <a:rPr lang="en-US" dirty="0">
                <a:latin typeface="CMSSI12"/>
              </a:rPr>
              <a:t> de la circulation</a:t>
            </a:r>
            <a:endParaRPr lang="en-US" dirty="0">
              <a:latin typeface="CMSSI12"/>
            </a:endParaRPr>
          </a:p>
        </p:txBody>
      </p:sp>
    </p:spTree>
    <p:extLst>
      <p:ext uri="{BB962C8B-B14F-4D97-AF65-F5344CB8AC3E}">
        <p14:creationId xmlns:p14="http://schemas.microsoft.com/office/powerpoint/2010/main" val="133573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4551" y="600842"/>
            <a:ext cx="11200991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latin typeface="CMR10"/>
              </a:rPr>
              <a:t>Quebec Open Data Portal (</a:t>
            </a:r>
            <a:r>
              <a:rPr lang="en-US" sz="2400" b="1" dirty="0" smtClean="0">
                <a:latin typeface="CMR10"/>
                <a:hlinkClick r:id="rId2"/>
              </a:rPr>
              <a:t>link</a:t>
            </a:r>
            <a:r>
              <a:rPr lang="en-US" sz="2400" b="1" dirty="0" smtClean="0">
                <a:latin typeface="CMR10"/>
              </a:rPr>
              <a:t>)</a:t>
            </a:r>
          </a:p>
          <a:p>
            <a:pPr algn="just"/>
            <a:endParaRPr lang="en-US" sz="2400" b="1" dirty="0" smtClean="0">
              <a:latin typeface="CMR1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 smtClean="0">
                <a:latin typeface="CMR10"/>
              </a:rPr>
              <a:t>Speed and travel </a:t>
            </a:r>
            <a:r>
              <a:rPr lang="en-US" dirty="0">
                <a:latin typeface="CMR10"/>
              </a:rPr>
              <a:t>time using Bluetooth </a:t>
            </a:r>
            <a:r>
              <a:rPr lang="en-US" dirty="0" smtClean="0">
                <a:latin typeface="CMR10"/>
              </a:rPr>
              <a:t>detector (does not have raw data)</a:t>
            </a:r>
            <a:endParaRPr lang="en-US" dirty="0">
              <a:latin typeface="CMR10"/>
            </a:endParaRPr>
          </a:p>
          <a:p>
            <a:pPr algn="just"/>
            <a:endParaRPr lang="en-US" sz="2400" b="1" dirty="0">
              <a:latin typeface="CMR10"/>
            </a:endParaRPr>
          </a:p>
          <a:p>
            <a:pPr algn="just"/>
            <a:r>
              <a:rPr lang="en-US" sz="2400" b="1" dirty="0" smtClean="0">
                <a:latin typeface="CMR10"/>
              </a:rPr>
              <a:t>Austin Open </a:t>
            </a:r>
            <a:r>
              <a:rPr lang="en-US" sz="2400" b="1" dirty="0">
                <a:latin typeface="CMR10"/>
              </a:rPr>
              <a:t>Data Portal (https://data.austintexas.gov/)</a:t>
            </a:r>
            <a:endParaRPr lang="en-US" sz="2400" b="1" dirty="0" smtClean="0">
              <a:latin typeface="CMR1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latin typeface="CMR10"/>
              </a:rPr>
              <a:t>Various kind of dataset is available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CMR10"/>
              </a:rPr>
              <a:t>rubber tubes laid across </a:t>
            </a:r>
            <a:r>
              <a:rPr lang="en-US" sz="1600" dirty="0" smtClean="0">
                <a:latin typeface="CMR10"/>
              </a:rPr>
              <a:t>roads for traffic counters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sz="1600" dirty="0">
              <a:latin typeface="CMR10"/>
            </a:endParaRPr>
          </a:p>
          <a:p>
            <a:pPr lvl="1" algn="just"/>
            <a:endParaRPr lang="en-US" sz="1600" dirty="0" smtClean="0">
              <a:latin typeface="CMR1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sz="1600" dirty="0" smtClean="0">
              <a:latin typeface="CMR1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sz="1600" dirty="0" smtClean="0">
              <a:latin typeface="CMR1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sz="1600" dirty="0">
              <a:latin typeface="CMR1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sz="1600" dirty="0" smtClean="0">
              <a:latin typeface="CMR1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sz="1600" dirty="0">
              <a:latin typeface="CMR1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sz="1600" dirty="0" smtClean="0">
              <a:latin typeface="CMR1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sz="1600" dirty="0">
              <a:latin typeface="CMR1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sz="1600" dirty="0">
              <a:latin typeface="CMR1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MR10"/>
              </a:rPr>
              <a:t>Using optical traffic detector(camera) for traffic </a:t>
            </a:r>
            <a:r>
              <a:rPr lang="en-US" sz="1600" dirty="0">
                <a:latin typeface="CMR10"/>
              </a:rPr>
              <a:t>count</a:t>
            </a:r>
            <a:r>
              <a:rPr lang="en-US" sz="1600" dirty="0" smtClean="0">
                <a:latin typeface="CMR10"/>
              </a:rPr>
              <a:t> by image processing (gives more data like speed)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sz="1600" dirty="0">
                <a:latin typeface="CMR10"/>
              </a:rPr>
              <a:t>Wifi Travel Sensor - Raw [EXPERIMENTAL</a:t>
            </a:r>
            <a:r>
              <a:rPr lang="pt-BR" sz="1600" dirty="0" smtClean="0">
                <a:latin typeface="CMR10"/>
              </a:rPr>
              <a:t>]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CMR10"/>
              </a:rPr>
              <a:t>Bluetooth Travel Sensors </a:t>
            </a:r>
            <a:endParaRPr lang="en-US" sz="1600" dirty="0" smtClean="0">
              <a:latin typeface="CMR1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2686" t="20447" r="14125" b="45089"/>
          <a:stretch/>
        </p:blipFill>
        <p:spPr>
          <a:xfrm>
            <a:off x="927460" y="2925893"/>
            <a:ext cx="9522823" cy="212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65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4551" y="600842"/>
            <a:ext cx="11200991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latin typeface="CMR10"/>
              </a:rPr>
              <a:t>Machin Learning Repository</a:t>
            </a:r>
          </a:p>
          <a:p>
            <a:pPr algn="just"/>
            <a:endParaRPr lang="en-US" sz="2000" b="1" dirty="0">
              <a:latin typeface="CMR1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Dodgers Loop Sensor Data </a:t>
            </a:r>
            <a:r>
              <a:rPr lang="en-US" dirty="0"/>
              <a:t>Set (</a:t>
            </a:r>
            <a:r>
              <a:rPr lang="en-US" dirty="0">
                <a:hlinkClick r:id="rId2"/>
              </a:rPr>
              <a:t>https://archive.ics.uci.edu/ml/datasets/Dodgers+Loop+Sensor</a:t>
            </a:r>
            <a:r>
              <a:rPr lang="en-US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Date</a:t>
            </a:r>
            <a:r>
              <a:rPr lang="en-US" sz="1600" dirty="0"/>
              <a:t>: MM/DD/YY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Time</a:t>
            </a:r>
            <a:r>
              <a:rPr lang="en-US" sz="1600" dirty="0"/>
              <a:t>: (H)H:MM (military time)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Count</a:t>
            </a:r>
            <a:r>
              <a:rPr lang="en-US" sz="1600" dirty="0"/>
              <a:t>: Number of cars measured for the previous five minutes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Rows: Each five minute time slice is represented by one </a:t>
            </a:r>
            <a:r>
              <a:rPr lang="en-US" sz="1600" dirty="0" smtClean="0"/>
              <a:t>row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Taxi Service </a:t>
            </a:r>
            <a:r>
              <a:rPr lang="en-US" dirty="0" smtClean="0"/>
              <a:t>Trajectory (Using GPS)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TRIP_ID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CALL_TYPE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ORIGIN_CAL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TIMESTAMP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DAYTYPE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POLYLINE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CMR10"/>
            </a:endParaRPr>
          </a:p>
          <a:p>
            <a:r>
              <a:rPr lang="en-US" b="1" dirty="0" smtClean="0">
                <a:latin typeface="CMR10"/>
              </a:rPr>
              <a:t>City of Victoria Open </a:t>
            </a:r>
            <a:r>
              <a:rPr lang="en-US" b="1" dirty="0">
                <a:latin typeface="CMR10"/>
              </a:rPr>
              <a:t>Data Portal(</a:t>
            </a:r>
            <a:r>
              <a:rPr lang="en-US" b="1" dirty="0">
                <a:latin typeface="CMR10"/>
                <a:hlinkClick r:id="rId3"/>
              </a:rPr>
              <a:t>https://opendata.victoria.ca/datasets/traffic-volume</a:t>
            </a:r>
            <a:r>
              <a:rPr lang="en-US" b="1" dirty="0" smtClean="0">
                <a:latin typeface="CMR10"/>
              </a:rPr>
              <a:t>)</a:t>
            </a:r>
          </a:p>
          <a:p>
            <a:endParaRPr lang="en-US" b="1" dirty="0" smtClean="0">
              <a:latin typeface="CMR1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Using Pneumatic </a:t>
            </a:r>
            <a:r>
              <a:rPr lang="en-US" sz="1600" dirty="0"/>
              <a:t>Tubes for traffic count and speed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4551" y="600842"/>
            <a:ext cx="11200991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err="1" smtClean="0">
                <a:latin typeface="CMR10"/>
              </a:rPr>
              <a:t>Kaggle</a:t>
            </a:r>
            <a:r>
              <a:rPr lang="en-US" sz="2000" b="1" dirty="0" smtClean="0">
                <a:latin typeface="CMR10"/>
              </a:rPr>
              <a:t> Website</a:t>
            </a:r>
          </a:p>
          <a:p>
            <a:pPr algn="just"/>
            <a:endParaRPr lang="en-US" sz="2000" b="1" dirty="0">
              <a:latin typeface="CMR1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US Traffic, </a:t>
            </a:r>
            <a:r>
              <a:rPr lang="en-US" dirty="0" smtClean="0"/>
              <a:t>2015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UK Traffic Counts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Indoor </a:t>
            </a:r>
            <a:r>
              <a:rPr lang="en-US" dirty="0" smtClean="0"/>
              <a:t>Positioning (beacons)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LADOT Traffic Counts </a:t>
            </a:r>
            <a:r>
              <a:rPr lang="en-US" dirty="0" smtClean="0"/>
              <a:t>Summary </a:t>
            </a:r>
            <a:r>
              <a:rPr lang="en-US" sz="1400" dirty="0" smtClean="0"/>
              <a:t>(automated </a:t>
            </a:r>
            <a:r>
              <a:rPr lang="en-US" sz="1400" dirty="0"/>
              <a:t>and manual traffic count summary data for intersections throughout Los </a:t>
            </a:r>
            <a:r>
              <a:rPr lang="en-US" sz="1400" dirty="0" smtClean="0"/>
              <a:t>Angeles)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Traffic counting using cameras </a:t>
            </a:r>
            <a:r>
              <a:rPr lang="en-US" dirty="0" smtClean="0"/>
              <a:t>(</a:t>
            </a:r>
            <a:r>
              <a:rPr lang="en-US" sz="1600" dirty="0" smtClean="0"/>
              <a:t>Counting of pedestrians, cars, bicycles, trucks (total, left and right of the street)</a:t>
            </a:r>
            <a:r>
              <a:rPr lang="en-US" dirty="0" smtClean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GPS data from Rio de Janeiro buses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b="1" dirty="0">
                <a:latin typeface="CMR10"/>
              </a:rPr>
              <a:t>Data world (https://</a:t>
            </a:r>
            <a:r>
              <a:rPr lang="en-US" b="1" dirty="0" smtClean="0">
                <a:latin typeface="CMR10"/>
              </a:rPr>
              <a:t>data.world)</a:t>
            </a:r>
          </a:p>
          <a:p>
            <a:endParaRPr lang="en-US" b="1" dirty="0" smtClean="0">
              <a:latin typeface="CMR1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Annual Average Daily Traffic Volume </a:t>
            </a:r>
            <a:r>
              <a:rPr lang="en-US" dirty="0" smtClean="0"/>
              <a:t>Counts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Bluetooth Travel Sensors - Individual Address Files (IAFs)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b="1" dirty="0">
                <a:latin typeface="CMR10"/>
              </a:rPr>
              <a:t>South Australian Government </a:t>
            </a:r>
            <a:r>
              <a:rPr lang="en-US" b="1" dirty="0">
                <a:latin typeface="CMR10"/>
              </a:rPr>
              <a:t>Data Directory </a:t>
            </a:r>
            <a:r>
              <a:rPr lang="en-US" dirty="0"/>
              <a:t>(https://data.sa.gov.au/)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Bluetooth Detection </a:t>
            </a:r>
            <a:r>
              <a:rPr lang="en-US" dirty="0" smtClean="0"/>
              <a:t>Sites (Does not have Timestamp)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Traffic Lane Vehicle Counts at </a:t>
            </a:r>
            <a:r>
              <a:rPr lang="en-US" dirty="0" smtClean="0"/>
              <a:t>Signalized </a:t>
            </a:r>
            <a:r>
              <a:rPr lang="en-US" dirty="0"/>
              <a:t>Intersections and Pedestrian Crossings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9199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Custom 3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269999"/>
      </a:accent1>
      <a:accent2>
        <a:srgbClr val="84E0E0"/>
      </a:accent2>
      <a:accent3>
        <a:srgbClr val="ADEAEA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2825</TotalTime>
  <Words>260</Words>
  <Application>Microsoft Office PowerPoint</Application>
  <PresentationFormat>Widescreen</PresentationFormat>
  <Paragraphs>63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21" baseType="lpstr">
      <vt:lpstr>Yu Gothic</vt:lpstr>
      <vt:lpstr>Yu Gothic Light</vt:lpstr>
      <vt:lpstr>Arial</vt:lpstr>
      <vt:lpstr>Arial Black</vt:lpstr>
      <vt:lpstr>B Nazanin</vt:lpstr>
      <vt:lpstr>B Titr</vt:lpstr>
      <vt:lpstr>Calibri</vt:lpstr>
      <vt:lpstr>Calibri Light</vt:lpstr>
      <vt:lpstr>CMR10</vt:lpstr>
      <vt:lpstr>CMSS12</vt:lpstr>
      <vt:lpstr>CMSSBX10</vt:lpstr>
      <vt:lpstr>CMSSI12</vt:lpstr>
      <vt:lpstr>Gill Sans MT</vt:lpstr>
      <vt:lpstr>Roboto</vt:lpstr>
      <vt:lpstr>Wingdings 2</vt:lpstr>
      <vt:lpstr>Dividend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شرکت دانش بنیان توسعه سامانه مانا رایکا</dc:title>
  <dc:creator>Zeinali</dc:creator>
  <cp:lastModifiedBy>hamed alizadeh</cp:lastModifiedBy>
  <cp:revision>221</cp:revision>
  <cp:lastPrinted>2017-11-07T11:54:57Z</cp:lastPrinted>
  <dcterms:created xsi:type="dcterms:W3CDTF">2017-09-17T10:47:17Z</dcterms:created>
  <dcterms:modified xsi:type="dcterms:W3CDTF">2020-09-15T21:45:50Z</dcterms:modified>
</cp:coreProperties>
</file>