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88FFB2-D514-4388-B456-CE85B64B2AEA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DBCF8A9-D056-46CE-87B7-9D8347C6F50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MEC 6418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25488" y="3356991"/>
            <a:ext cx="77048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Plan de </a:t>
            </a:r>
            <a:r>
              <a:rPr lang="en-GB" sz="3600" dirty="0" err="1" smtClean="0"/>
              <a:t>Cours</a:t>
            </a:r>
            <a:endParaRPr lang="en-GB" sz="3600" dirty="0" smtClean="0"/>
          </a:p>
          <a:p>
            <a:pPr algn="ctr"/>
            <a:endParaRPr lang="en-GB" dirty="0"/>
          </a:p>
          <a:p>
            <a:pPr algn="ctr"/>
            <a:r>
              <a:rPr lang="en-GB" sz="2000" dirty="0" smtClean="0"/>
              <a:t>Elias </a:t>
            </a:r>
            <a:r>
              <a:rPr lang="en-GB" sz="2000" dirty="0" err="1" smtClean="0"/>
              <a:t>Ghossein</a:t>
            </a:r>
            <a:r>
              <a:rPr lang="en-GB" sz="2000" dirty="0" smtClean="0"/>
              <a:t>, </a:t>
            </a:r>
            <a:r>
              <a:rPr lang="en-GB" sz="2000" dirty="0" err="1" smtClean="0"/>
              <a:t>Ph.D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3483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err="1" smtClean="0"/>
              <a:t>Horaire</a:t>
            </a:r>
            <a:r>
              <a:rPr lang="en-GB" dirty="0" smtClean="0"/>
              <a:t> et </a:t>
            </a:r>
            <a:r>
              <a:rPr lang="en-GB" dirty="0" err="1" smtClean="0"/>
              <a:t>disponiblités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34064" cy="4572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SzPct val="100000"/>
              <a:buFont typeface="Arial" pitchFamily="34" charset="0"/>
              <a:buChar char="•"/>
            </a:pPr>
            <a:r>
              <a:rPr lang="en-CA" sz="3800" dirty="0" smtClean="0"/>
              <a:t>3 </a:t>
            </a:r>
            <a:r>
              <a:rPr lang="en-CA" sz="3800" dirty="0" err="1" smtClean="0"/>
              <a:t>heures</a:t>
            </a:r>
            <a:r>
              <a:rPr lang="en-CA" sz="3800" dirty="0" smtClean="0"/>
              <a:t> de </a:t>
            </a:r>
            <a:r>
              <a:rPr lang="en-CA" sz="3800" dirty="0" err="1" smtClean="0"/>
              <a:t>cours</a:t>
            </a:r>
            <a:r>
              <a:rPr lang="en-CA" sz="3800" dirty="0" smtClean="0"/>
              <a:t> par </a:t>
            </a:r>
            <a:r>
              <a:rPr lang="en-CA" sz="3800" dirty="0" err="1" smtClean="0"/>
              <a:t>semaine</a:t>
            </a:r>
            <a:r>
              <a:rPr lang="en-CA" sz="3800" dirty="0" smtClean="0"/>
              <a:t>:</a:t>
            </a:r>
          </a:p>
          <a:p>
            <a:pPr marL="0" indent="0">
              <a:lnSpc>
                <a:spcPct val="120000"/>
              </a:lnSpc>
              <a:buSzPct val="100000"/>
              <a:buNone/>
            </a:pPr>
            <a:endParaRPr lang="en-GB" sz="1200" dirty="0"/>
          </a:p>
          <a:p>
            <a:pPr marL="722313" lvl="1" indent="-403225">
              <a:lnSpc>
                <a:spcPct val="120000"/>
              </a:lnSpc>
              <a:buFont typeface="Wingdings" pitchFamily="2" charset="2"/>
              <a:buChar char="v"/>
            </a:pPr>
            <a:r>
              <a:rPr lang="en-CA" sz="2800" dirty="0" err="1" smtClean="0"/>
              <a:t>Vendredi</a:t>
            </a:r>
            <a:r>
              <a:rPr lang="en-CA" sz="2800" dirty="0" smtClean="0"/>
              <a:t> de 14h45 à 17h35.</a:t>
            </a:r>
            <a:endParaRPr lang="en-GB" sz="2800" dirty="0" smtClean="0"/>
          </a:p>
          <a:p>
            <a:pPr marL="722313" lvl="1" indent="-403225">
              <a:lnSpc>
                <a:spcPct val="120000"/>
              </a:lnSpc>
              <a:buNone/>
            </a:pPr>
            <a:endParaRPr lang="en-GB" sz="1200" dirty="0" smtClean="0"/>
          </a:p>
          <a:p>
            <a:pPr marL="722313" lvl="1" indent="-403225">
              <a:lnSpc>
                <a:spcPct val="120000"/>
              </a:lnSpc>
              <a:buFont typeface="Wingdings" pitchFamily="2" charset="2"/>
              <a:buChar char="v"/>
            </a:pPr>
            <a:r>
              <a:rPr lang="en-GB" sz="2800" dirty="0" smtClean="0"/>
              <a:t>Local M-2110.</a:t>
            </a:r>
          </a:p>
          <a:p>
            <a:pPr marL="722313" lvl="1" indent="-403225">
              <a:lnSpc>
                <a:spcPct val="120000"/>
              </a:lnSpc>
              <a:buNone/>
            </a:pPr>
            <a:endParaRPr lang="en-GB" sz="1200" dirty="0" smtClean="0"/>
          </a:p>
          <a:p>
            <a:pPr marL="722313" lvl="1" indent="-403225">
              <a:lnSpc>
                <a:spcPct val="120000"/>
              </a:lnSpc>
              <a:buFont typeface="Wingdings" pitchFamily="2" charset="2"/>
              <a:buChar char="v"/>
            </a:pPr>
            <a:r>
              <a:rPr lang="en-CA" sz="2800" dirty="0" err="1" smtClean="0"/>
              <a:t>Laboratoires</a:t>
            </a:r>
            <a:r>
              <a:rPr lang="en-CA" sz="2800" dirty="0" smtClean="0"/>
              <a:t> – </a:t>
            </a:r>
            <a:r>
              <a:rPr lang="en-CA" sz="2800" dirty="0" smtClean="0"/>
              <a:t>L6655 </a:t>
            </a:r>
            <a:r>
              <a:rPr lang="en-CA" dirty="0" smtClean="0"/>
              <a:t>(</a:t>
            </a:r>
            <a:r>
              <a:rPr lang="en-CA" dirty="0" err="1" smtClean="0"/>
              <a:t>uniquement</a:t>
            </a:r>
            <a:r>
              <a:rPr lang="en-CA" dirty="0" smtClean="0"/>
              <a:t> 2 séances)</a:t>
            </a:r>
            <a:r>
              <a:rPr lang="en-CA" sz="2800" dirty="0" smtClean="0"/>
              <a:t>.</a:t>
            </a:r>
            <a:endParaRPr lang="en-GB" sz="2800" dirty="0" smtClean="0"/>
          </a:p>
          <a:p>
            <a:pPr lvl="1">
              <a:lnSpc>
                <a:spcPct val="110000"/>
              </a:lnSpc>
              <a:buFont typeface="Wingdings" pitchFamily="2" charset="2"/>
              <a:buChar char="v"/>
            </a:pPr>
            <a:endParaRPr lang="en-GB" dirty="0"/>
          </a:p>
          <a:p>
            <a:pPr>
              <a:lnSpc>
                <a:spcPct val="120000"/>
              </a:lnSpc>
              <a:buSzPct val="100000"/>
              <a:buFont typeface="Arial" pitchFamily="34" charset="0"/>
              <a:buChar char="•"/>
            </a:pPr>
            <a:r>
              <a:rPr lang="en-CA" sz="3800" dirty="0" err="1" smtClean="0"/>
              <a:t>Disponibilités</a:t>
            </a:r>
            <a:r>
              <a:rPr lang="en-CA" sz="3800" dirty="0" smtClean="0"/>
              <a:t>:</a:t>
            </a:r>
          </a:p>
          <a:p>
            <a:pPr>
              <a:lnSpc>
                <a:spcPct val="120000"/>
              </a:lnSpc>
              <a:buSzPct val="100000"/>
              <a:buFont typeface="Arial" pitchFamily="34" charset="0"/>
              <a:buChar char="•"/>
            </a:pPr>
            <a:endParaRPr lang="en-GB" sz="1200" dirty="0"/>
          </a:p>
          <a:p>
            <a:pPr marL="722313" lvl="1" indent="-403225">
              <a:lnSpc>
                <a:spcPct val="120000"/>
              </a:lnSpc>
              <a:buFont typeface="Wingdings" pitchFamily="2" charset="2"/>
              <a:buChar char="v"/>
            </a:pPr>
            <a:r>
              <a:rPr lang="en-CA" sz="2800" dirty="0" smtClean="0"/>
              <a:t>Après le </a:t>
            </a:r>
            <a:r>
              <a:rPr lang="en-CA" sz="2800" dirty="0" err="1" smtClean="0"/>
              <a:t>cours</a:t>
            </a:r>
            <a:r>
              <a:rPr lang="en-CA" sz="2800" dirty="0" smtClean="0"/>
              <a:t>.</a:t>
            </a:r>
            <a:endParaRPr lang="en-GB" sz="2800" dirty="0"/>
          </a:p>
          <a:p>
            <a:pPr marL="722313" lvl="1" indent="-403225">
              <a:lnSpc>
                <a:spcPct val="120000"/>
              </a:lnSpc>
              <a:buNone/>
            </a:pPr>
            <a:endParaRPr lang="en-GB" sz="1200" dirty="0"/>
          </a:p>
          <a:p>
            <a:pPr marL="722313" lvl="1" indent="-403225">
              <a:lnSpc>
                <a:spcPct val="120000"/>
              </a:lnSpc>
              <a:buFont typeface="Wingdings" pitchFamily="2" charset="2"/>
              <a:buChar char="v"/>
            </a:pPr>
            <a:r>
              <a:rPr lang="en-CA" sz="2800" dirty="0" smtClean="0"/>
              <a:t>Par </a:t>
            </a:r>
            <a:r>
              <a:rPr lang="en-CA" sz="2800" dirty="0" err="1" smtClean="0"/>
              <a:t>courriel</a:t>
            </a:r>
            <a:r>
              <a:rPr lang="en-CA" sz="2800" dirty="0" smtClean="0"/>
              <a:t>: elias.ghossein@polymtl.ca</a:t>
            </a:r>
            <a:endParaRPr lang="en-GB" sz="2800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1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err="1" smtClean="0"/>
              <a:t>Matière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34064" cy="4572000"/>
          </a:xfrm>
        </p:spPr>
        <p:txBody>
          <a:bodyPr/>
          <a:lstStyle/>
          <a:p>
            <a:pPr>
              <a:buSzPct val="100000"/>
              <a:buFont typeface="Arial" pitchFamily="34" charset="0"/>
              <a:buChar char="•"/>
            </a:pPr>
            <a:r>
              <a:rPr lang="en-GB" sz="3200" dirty="0" smtClean="0"/>
              <a:t>Le </a:t>
            </a:r>
            <a:r>
              <a:rPr lang="en-GB" sz="3200" dirty="0" err="1" smtClean="0"/>
              <a:t>cours</a:t>
            </a:r>
            <a:r>
              <a:rPr lang="en-GB" sz="3200" dirty="0" smtClean="0"/>
              <a:t> </a:t>
            </a:r>
            <a:r>
              <a:rPr lang="en-GB" sz="3200" dirty="0" err="1" smtClean="0"/>
              <a:t>est</a:t>
            </a:r>
            <a:r>
              <a:rPr lang="en-GB" sz="3200" dirty="0" smtClean="0"/>
              <a:t> </a:t>
            </a:r>
            <a:r>
              <a:rPr lang="en-GB" sz="3200" dirty="0" err="1" smtClean="0"/>
              <a:t>divisé</a:t>
            </a:r>
            <a:r>
              <a:rPr lang="en-GB" sz="3200" dirty="0" smtClean="0"/>
              <a:t> en 3 parties:</a:t>
            </a:r>
          </a:p>
          <a:p>
            <a:pPr>
              <a:buSzPct val="100000"/>
              <a:buFont typeface="Arial" pitchFamily="34" charset="0"/>
              <a:buChar char="•"/>
            </a:pPr>
            <a:endParaRPr lang="en-GB" sz="1000" dirty="0"/>
          </a:p>
          <a:p>
            <a:pPr marL="722313" lvl="1" indent="-403225">
              <a:buFont typeface="Wingdings" pitchFamily="2" charset="2"/>
              <a:buChar char="v"/>
            </a:pPr>
            <a:r>
              <a:rPr lang="en-GB" dirty="0" smtClean="0"/>
              <a:t>Notation </a:t>
            </a:r>
            <a:r>
              <a:rPr lang="en-GB" dirty="0" err="1" smtClean="0"/>
              <a:t>tensorielle</a:t>
            </a:r>
            <a:r>
              <a:rPr lang="en-GB" dirty="0" smtClean="0"/>
              <a:t> </a:t>
            </a:r>
            <a:r>
              <a:rPr lang="en-GB" sz="2000" dirty="0" smtClean="0"/>
              <a:t>(≈ 9 </a:t>
            </a:r>
            <a:r>
              <a:rPr lang="en-GB" sz="2000" dirty="0" err="1" smtClean="0"/>
              <a:t>heures</a:t>
            </a:r>
            <a:r>
              <a:rPr lang="en-GB" sz="2000" dirty="0" smtClean="0"/>
              <a:t>)</a:t>
            </a:r>
            <a:r>
              <a:rPr lang="en-GB" dirty="0" smtClean="0"/>
              <a:t>.</a:t>
            </a:r>
          </a:p>
          <a:p>
            <a:pPr marL="722313" lvl="1" indent="-403225">
              <a:buNone/>
            </a:pPr>
            <a:endParaRPr lang="en-GB" sz="1000" dirty="0" smtClean="0"/>
          </a:p>
          <a:p>
            <a:pPr marL="722313" lvl="1" indent="-403225">
              <a:buFont typeface="Wingdings" pitchFamily="2" charset="2"/>
              <a:buChar char="v"/>
            </a:pPr>
            <a:r>
              <a:rPr lang="en-GB" dirty="0" err="1" smtClean="0"/>
              <a:t>Viscoléasticité</a:t>
            </a:r>
            <a:r>
              <a:rPr lang="en-GB" dirty="0" smtClean="0"/>
              <a:t> </a:t>
            </a:r>
            <a:r>
              <a:rPr lang="en-GB" dirty="0" err="1" smtClean="0"/>
              <a:t>linéaire</a:t>
            </a:r>
            <a:r>
              <a:rPr lang="en-GB" dirty="0" smtClean="0"/>
              <a:t> et non-</a:t>
            </a:r>
            <a:r>
              <a:rPr lang="en-GB" dirty="0" err="1" smtClean="0"/>
              <a:t>linéaire</a:t>
            </a:r>
            <a:r>
              <a:rPr lang="en-GB" dirty="0" smtClean="0"/>
              <a:t> </a:t>
            </a:r>
            <a:r>
              <a:rPr lang="en-GB" sz="2000" dirty="0" smtClean="0"/>
              <a:t>(≈ 12 </a:t>
            </a:r>
            <a:r>
              <a:rPr lang="en-GB" sz="2000" dirty="0" err="1"/>
              <a:t>heures</a:t>
            </a:r>
            <a:r>
              <a:rPr lang="en-GB" sz="2000" dirty="0" smtClean="0"/>
              <a:t>)</a:t>
            </a:r>
            <a:r>
              <a:rPr lang="en-GB" dirty="0" smtClean="0"/>
              <a:t>.</a:t>
            </a:r>
          </a:p>
          <a:p>
            <a:pPr marL="722313" lvl="1" indent="-403225">
              <a:buNone/>
            </a:pPr>
            <a:endParaRPr lang="en-GB" sz="1000" dirty="0" smtClean="0"/>
          </a:p>
          <a:p>
            <a:pPr marL="722313" lvl="1" indent="-403225">
              <a:buFont typeface="Wingdings" pitchFamily="2" charset="2"/>
              <a:buChar char="v"/>
            </a:pPr>
            <a:r>
              <a:rPr lang="en-GB" dirty="0" err="1" smtClean="0"/>
              <a:t>Homogénéisation</a:t>
            </a:r>
            <a:r>
              <a:rPr lang="en-GB" dirty="0"/>
              <a:t> </a:t>
            </a:r>
            <a:r>
              <a:rPr lang="en-GB" sz="2000" dirty="0"/>
              <a:t>(≈ </a:t>
            </a:r>
            <a:r>
              <a:rPr lang="en-GB" sz="2000" dirty="0" smtClean="0"/>
              <a:t>6 </a:t>
            </a:r>
            <a:r>
              <a:rPr lang="en-GB" sz="2000" dirty="0" err="1"/>
              <a:t>heures</a:t>
            </a:r>
            <a:r>
              <a:rPr lang="en-GB" sz="2000" dirty="0" smtClean="0"/>
              <a:t>)</a:t>
            </a:r>
            <a:r>
              <a:rPr lang="en-GB" dirty="0" smtClean="0"/>
              <a:t>.</a:t>
            </a:r>
          </a:p>
          <a:p>
            <a:pPr lvl="1">
              <a:buFont typeface="Wingdings" pitchFamily="2" charset="2"/>
              <a:buChar char="v"/>
            </a:pPr>
            <a:endParaRPr lang="en-GB" dirty="0"/>
          </a:p>
          <a:p>
            <a:pPr>
              <a:buSzPct val="100000"/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FF0000"/>
                </a:solidFill>
              </a:rPr>
              <a:t>La première </a:t>
            </a:r>
            <a:r>
              <a:rPr lang="en-GB" sz="3200" dirty="0" err="1" smtClean="0">
                <a:solidFill>
                  <a:srgbClr val="FF0000"/>
                </a:solidFill>
              </a:rPr>
              <a:t>partie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est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</a:rPr>
              <a:t>primordiale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smtClean="0">
                <a:solidFill>
                  <a:srgbClr val="FF0000"/>
                </a:solidFill>
              </a:rPr>
              <a:t>à la </a:t>
            </a:r>
            <a:r>
              <a:rPr lang="en-GB" sz="3200" dirty="0" err="1" smtClean="0">
                <a:solidFill>
                  <a:srgbClr val="FF0000"/>
                </a:solidFill>
              </a:rPr>
              <a:t>compréhension</a:t>
            </a:r>
            <a:r>
              <a:rPr lang="en-GB" sz="3200" dirty="0" smtClean="0">
                <a:solidFill>
                  <a:srgbClr val="FF0000"/>
                </a:solidFill>
              </a:rPr>
              <a:t> des parties 2 et 3.</a:t>
            </a:r>
            <a:endParaRPr lang="en-GB" sz="32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19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CA" dirty="0" smtClean="0"/>
              <a:t>Évaluations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34064" cy="4572000"/>
          </a:xfrm>
        </p:spPr>
        <p:txBody>
          <a:bodyPr>
            <a:normAutofit/>
          </a:bodyPr>
          <a:lstStyle/>
          <a:p>
            <a:pPr>
              <a:buSzPct val="100000"/>
              <a:buFont typeface="Arial" pitchFamily="34" charset="0"/>
              <a:buChar char="•"/>
            </a:pPr>
            <a:r>
              <a:rPr lang="en-GB" sz="3200" dirty="0" smtClean="0"/>
              <a:t>Les </a:t>
            </a:r>
            <a:r>
              <a:rPr lang="en-GB" sz="3200" dirty="0" err="1" smtClean="0"/>
              <a:t>connaissances</a:t>
            </a:r>
            <a:r>
              <a:rPr lang="en-GB" sz="3200" dirty="0" smtClean="0"/>
              <a:t> </a:t>
            </a:r>
            <a:r>
              <a:rPr lang="en-GB" sz="3200" dirty="0" err="1" smtClean="0"/>
              <a:t>acquises</a:t>
            </a:r>
            <a:r>
              <a:rPr lang="en-GB" sz="3200" dirty="0" smtClean="0"/>
              <a:t> </a:t>
            </a:r>
            <a:r>
              <a:rPr lang="en-GB" sz="3200" dirty="0" err="1" smtClean="0"/>
              <a:t>seront</a:t>
            </a:r>
            <a:r>
              <a:rPr lang="en-GB" sz="3200" dirty="0" smtClean="0"/>
              <a:t> </a:t>
            </a:r>
            <a:r>
              <a:rPr lang="en-GB" sz="3200" dirty="0" err="1" smtClean="0"/>
              <a:t>évaluées</a:t>
            </a:r>
            <a:r>
              <a:rPr lang="en-GB" sz="3200" dirty="0" smtClean="0"/>
              <a:t> </a:t>
            </a:r>
            <a:r>
              <a:rPr lang="en-GB" sz="3200" dirty="0" err="1" smtClean="0"/>
              <a:t>comme</a:t>
            </a:r>
            <a:r>
              <a:rPr lang="en-GB" sz="3200" dirty="0" smtClean="0"/>
              <a:t> suit:</a:t>
            </a:r>
          </a:p>
          <a:p>
            <a:endParaRPr lang="en-GB" sz="1000" dirty="0"/>
          </a:p>
          <a:p>
            <a:pPr marL="722313" lvl="1" indent="-403225">
              <a:buFont typeface="Wingdings" pitchFamily="2" charset="2"/>
              <a:buChar char="v"/>
            </a:pPr>
            <a:r>
              <a:rPr lang="en-GB" dirty="0" smtClean="0"/>
              <a:t>Intra #1 – 25% </a:t>
            </a:r>
            <a:r>
              <a:rPr lang="en-GB" sz="2000" dirty="0" smtClean="0"/>
              <a:t>(</a:t>
            </a:r>
            <a:r>
              <a:rPr lang="en-GB" sz="2000" dirty="0" err="1" smtClean="0"/>
              <a:t>vers</a:t>
            </a:r>
            <a:r>
              <a:rPr lang="en-GB" sz="2000" dirty="0" smtClean="0"/>
              <a:t> la mi-session)</a:t>
            </a:r>
            <a:r>
              <a:rPr lang="en-GB" dirty="0" smtClean="0"/>
              <a:t>.</a:t>
            </a:r>
          </a:p>
          <a:p>
            <a:pPr marL="722313" lvl="1" indent="-403225">
              <a:buNone/>
            </a:pPr>
            <a:endParaRPr lang="en-GB" sz="1000" dirty="0" smtClean="0"/>
          </a:p>
          <a:p>
            <a:pPr marL="722313" lvl="1" indent="-403225">
              <a:buFont typeface="Wingdings" pitchFamily="2" charset="2"/>
              <a:buChar char="v"/>
            </a:pPr>
            <a:r>
              <a:rPr lang="en-GB" dirty="0" smtClean="0"/>
              <a:t>Intra #2 – 25% </a:t>
            </a:r>
            <a:r>
              <a:rPr lang="en-GB" sz="2000" dirty="0" smtClean="0"/>
              <a:t>(</a:t>
            </a:r>
            <a:r>
              <a:rPr lang="en-GB" sz="2000" dirty="0" err="1" smtClean="0"/>
              <a:t>dernière</a:t>
            </a:r>
            <a:r>
              <a:rPr lang="en-GB" sz="2000" dirty="0" smtClean="0"/>
              <a:t> séance de </a:t>
            </a:r>
            <a:r>
              <a:rPr lang="en-GB" sz="2000" dirty="0" err="1" smtClean="0"/>
              <a:t>cours</a:t>
            </a:r>
            <a:r>
              <a:rPr lang="en-GB" sz="2000" dirty="0" smtClean="0"/>
              <a:t>)</a:t>
            </a:r>
            <a:r>
              <a:rPr lang="en-GB" dirty="0" smtClean="0"/>
              <a:t>.</a:t>
            </a:r>
          </a:p>
          <a:p>
            <a:pPr marL="722313" lvl="1" indent="-403225">
              <a:buNone/>
            </a:pPr>
            <a:endParaRPr lang="en-GB" sz="1000" dirty="0" smtClean="0"/>
          </a:p>
          <a:p>
            <a:pPr marL="722313" lvl="1" indent="-403225">
              <a:buFont typeface="Wingdings" pitchFamily="2" charset="2"/>
              <a:buChar char="v"/>
            </a:pPr>
            <a:r>
              <a:rPr lang="en-CA" dirty="0" smtClean="0"/>
              <a:t>Rapport de </a:t>
            </a:r>
            <a:r>
              <a:rPr lang="en-CA" dirty="0" err="1" smtClean="0"/>
              <a:t>Laboratoire</a:t>
            </a:r>
            <a:r>
              <a:rPr lang="en-CA" dirty="0" smtClean="0"/>
              <a:t> – 50% 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3857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fr-CA" dirty="0" smtClean="0"/>
              <a:t>Pour réussir MEC 6418 …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34064" cy="4572000"/>
          </a:xfrm>
        </p:spPr>
        <p:txBody>
          <a:bodyPr>
            <a:normAutofit/>
          </a:bodyPr>
          <a:lstStyle/>
          <a:p>
            <a:pPr>
              <a:buSzPct val="100000"/>
              <a:buFont typeface="Arial" pitchFamily="34" charset="0"/>
              <a:buChar char="•"/>
            </a:pPr>
            <a:r>
              <a:rPr lang="en-GB" sz="3200" dirty="0" smtClean="0"/>
              <a:t>Pour </a:t>
            </a:r>
            <a:r>
              <a:rPr lang="en-GB" sz="3200" dirty="0" err="1" smtClean="0"/>
              <a:t>réussir</a:t>
            </a:r>
            <a:r>
              <a:rPr lang="en-GB" sz="3200" dirty="0" smtClean="0"/>
              <a:t> MEC 6418:</a:t>
            </a:r>
          </a:p>
          <a:p>
            <a:endParaRPr lang="en-GB" sz="1000" dirty="0"/>
          </a:p>
          <a:p>
            <a:pPr marL="722313" lvl="1" indent="-403225">
              <a:buFont typeface="Wingdings" pitchFamily="2" charset="2"/>
              <a:buChar char="v"/>
            </a:pPr>
            <a:r>
              <a:rPr lang="en-CA" dirty="0" smtClean="0"/>
              <a:t>Assister à TOUS les </a:t>
            </a:r>
            <a:r>
              <a:rPr lang="en-CA" dirty="0" err="1" smtClean="0"/>
              <a:t>cours</a:t>
            </a:r>
            <a:r>
              <a:rPr lang="en-CA" dirty="0" smtClean="0"/>
              <a:t>.</a:t>
            </a:r>
          </a:p>
          <a:p>
            <a:pPr marL="722313" lvl="1" indent="-403225">
              <a:buFont typeface="Wingdings" pitchFamily="2" charset="2"/>
              <a:buChar char="v"/>
            </a:pPr>
            <a:endParaRPr lang="en-GB" sz="1000" dirty="0" smtClean="0"/>
          </a:p>
          <a:p>
            <a:pPr marL="722313" lvl="1" indent="-403225">
              <a:buFont typeface="Wingdings" pitchFamily="2" charset="2"/>
              <a:buChar char="v"/>
            </a:pPr>
            <a:r>
              <a:rPr lang="en-GB" dirty="0" smtClean="0"/>
              <a:t>Faire </a:t>
            </a:r>
            <a:r>
              <a:rPr lang="en-GB" dirty="0" err="1" smtClean="0"/>
              <a:t>tous</a:t>
            </a:r>
            <a:r>
              <a:rPr lang="en-GB" dirty="0" smtClean="0"/>
              <a:t> les </a:t>
            </a:r>
            <a:r>
              <a:rPr lang="en-GB" dirty="0" err="1" smtClean="0"/>
              <a:t>exercices</a:t>
            </a:r>
            <a:r>
              <a:rPr lang="en-GB" dirty="0" smtClean="0"/>
              <a:t> </a:t>
            </a:r>
            <a:r>
              <a:rPr lang="en-GB" dirty="0" err="1" smtClean="0"/>
              <a:t>suggérés</a:t>
            </a:r>
            <a:r>
              <a:rPr lang="en-GB" dirty="0" smtClean="0"/>
              <a:t>.</a:t>
            </a:r>
          </a:p>
          <a:p>
            <a:pPr marL="722313" lvl="1" indent="-403225">
              <a:buNone/>
            </a:pPr>
            <a:endParaRPr lang="en-GB" sz="1000" dirty="0" smtClean="0"/>
          </a:p>
          <a:p>
            <a:pPr marL="722313" lvl="1" indent="-403225">
              <a:buFont typeface="Wingdings" pitchFamily="2" charset="2"/>
              <a:buChar char="v"/>
            </a:pPr>
            <a:r>
              <a:rPr lang="en-CA" dirty="0" smtClean="0"/>
              <a:t>Coder </a:t>
            </a:r>
            <a:r>
              <a:rPr lang="en-CA" dirty="0" err="1" smtClean="0"/>
              <a:t>vos</a:t>
            </a:r>
            <a:r>
              <a:rPr lang="en-CA" dirty="0" smtClean="0"/>
              <a:t> programmes au fur et à </a:t>
            </a:r>
            <a:r>
              <a:rPr lang="en-CA" dirty="0" err="1" smtClean="0"/>
              <a:t>mesure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le </a:t>
            </a:r>
            <a:r>
              <a:rPr lang="en-CA" dirty="0" err="1" smtClean="0"/>
              <a:t>cours</a:t>
            </a:r>
            <a:r>
              <a:rPr lang="en-CA" dirty="0" smtClean="0"/>
              <a:t> </a:t>
            </a:r>
            <a:r>
              <a:rPr lang="en-CA" dirty="0" err="1" smtClean="0"/>
              <a:t>avance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FF0000"/>
                </a:solidFill>
              </a:rPr>
              <a:t>(ne pas </a:t>
            </a:r>
            <a:r>
              <a:rPr lang="en-CA" dirty="0" err="1" smtClean="0">
                <a:solidFill>
                  <a:srgbClr val="FF0000"/>
                </a:solidFill>
              </a:rPr>
              <a:t>attendre</a:t>
            </a:r>
            <a:r>
              <a:rPr lang="en-CA" dirty="0" smtClean="0">
                <a:solidFill>
                  <a:srgbClr val="FF0000"/>
                </a:solidFill>
              </a:rPr>
              <a:t> 1 </a:t>
            </a:r>
            <a:r>
              <a:rPr lang="en-CA" dirty="0" err="1" smtClean="0">
                <a:solidFill>
                  <a:srgbClr val="FF0000"/>
                </a:solidFill>
              </a:rPr>
              <a:t>semaine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err="1" smtClean="0">
                <a:solidFill>
                  <a:srgbClr val="FF0000"/>
                </a:solidFill>
              </a:rPr>
              <a:t>avant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err="1" smtClean="0">
                <a:solidFill>
                  <a:srgbClr val="FF0000"/>
                </a:solidFill>
              </a:rPr>
              <a:t>l’examen</a:t>
            </a:r>
            <a:r>
              <a:rPr lang="en-CA" dirty="0" smtClean="0">
                <a:solidFill>
                  <a:srgbClr val="FF0000"/>
                </a:solidFill>
              </a:rPr>
              <a:t> !)</a:t>
            </a:r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6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108</TotalTime>
  <Words>173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MEC 6418</vt:lpstr>
      <vt:lpstr>Horaire et disponiblités</vt:lpstr>
      <vt:lpstr>Matière</vt:lpstr>
      <vt:lpstr>Évaluations </vt:lpstr>
      <vt:lpstr>Pour réussir MEC 6418 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 6418</dc:title>
  <dc:creator>User</dc:creator>
  <cp:lastModifiedBy>User</cp:lastModifiedBy>
  <cp:revision>13</cp:revision>
  <dcterms:created xsi:type="dcterms:W3CDTF">2015-09-01T01:50:44Z</dcterms:created>
  <dcterms:modified xsi:type="dcterms:W3CDTF">2018-08-17T20:09:50Z</dcterms:modified>
</cp:coreProperties>
</file>