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336" r:id="rId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1A066"/>
    <a:srgbClr val="FDFF69"/>
    <a:srgbClr val="C3E167"/>
    <a:srgbClr val="83C065"/>
    <a:srgbClr val="008067"/>
    <a:srgbClr val="FFFFFF"/>
    <a:srgbClr val="C02736"/>
    <a:srgbClr val="F7941D"/>
    <a:srgbClr val="8C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94" d="100"/>
          <a:sy n="94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E4D8E30-2B22-4F58-8881-458CCD66EA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FC1827-82DB-4DA1-8FB4-D04EC9FAFC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611BD-7984-48D7-8A86-1CB05F3F6143}" type="datetimeFigureOut">
              <a:rPr lang="fr-CA" smtClean="0"/>
              <a:t>2021-11-23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8AFD88-71CD-498C-A8AE-93C84E041A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60517B-A8FF-4A79-A524-7FE7E9130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93FC2-38DD-4670-9D2F-0DE98EAABE7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6623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6657F-3759-4C25-AD44-C83E82D78AEB}" type="datetimeFigureOut">
              <a:rPr lang="fr-CA" smtClean="0"/>
              <a:t>2021-11-23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1F57C-1735-4EA4-9198-BD9C29E7227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35205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7D1-5B89-40A4-9E0E-CDD341BC0680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888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25454-4C97-494B-8B86-EDE8166E57FB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222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FDDCB-C4B8-45D6-9700-EB5082A98D1A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541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539F-2B97-4D0E-8FE7-9C7D8F3612DD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854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57250-80AE-47DE-AF2C-298572F4ED17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588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DE573-28BB-4F73-932F-974C9AD9B15B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41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22DD-EABD-47B2-ACCF-F9EF02490B84}" type="datetime1">
              <a:rPr lang="fr-CA" smtClean="0"/>
              <a:t>2021-11-23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497A-2163-4FE8-813C-9899B60D1427}" type="datetime1">
              <a:rPr lang="fr-CA" smtClean="0"/>
              <a:t>2021-11-23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542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3D9AC-67E6-472B-8EB6-DEF016E282D7}" type="datetime1">
              <a:rPr lang="fr-CA" smtClean="0"/>
              <a:t>2021-11-23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06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BB29-5BEC-4219-A7D5-20A3EAE5ADCD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404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5745-E7B5-4774-B8DB-8912415C1A18}" type="datetime1">
              <a:rPr lang="fr-CA" smtClean="0"/>
              <a:t>2021-11-23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207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D0081-DEF1-46FD-B5A3-23C48A427FBA}" type="datetime1">
              <a:rPr lang="fr-CA" smtClean="0"/>
              <a:t>2021-11-23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FDB25-2B37-428A-9952-702F313F105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79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3.gif"/><Relationship Id="rId4" Type="http://schemas.openxmlformats.org/officeDocument/2006/relationships/tags" Target="../tags/tag4.xml"/><Relationship Id="rId9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91BF7B-67B7-429F-9ADA-EC0298EB94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76290"/>
            <a:ext cx="9144000" cy="622701"/>
          </a:xfrm>
          <a:prstGeom prst="rect">
            <a:avLst/>
          </a:prstGeom>
          <a:gradFill flip="none" rotWithShape="1">
            <a:gsLst>
              <a:gs pos="0">
                <a:srgbClr val="C02736"/>
              </a:gs>
              <a:gs pos="100000">
                <a:srgbClr val="C0273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500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885A6E-D362-4433-BC56-5F0C74CBE4B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1641" y="5506571"/>
            <a:ext cx="6976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1000" dirty="0">
                <a:latin typeface="CIDFont+F1"/>
              </a:rPr>
              <a:t>GLQ3401: Géostatistique et géologie minières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E4F0A36-64B1-40CF-A678-FA4946ED05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3997" y="4469883"/>
            <a:ext cx="325053" cy="1246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E527CC-87ED-4972-B880-5C40273302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62000" y="276228"/>
            <a:ext cx="6976369" cy="93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667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2.I. </a:t>
            </a:r>
            <a:r>
              <a:rPr lang="fr-FR" sz="2667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Simulation séquentielle </a:t>
            </a:r>
            <a:r>
              <a:rPr lang="fr-CA" sz="2800">
                <a:solidFill>
                  <a:schemeClr val="bg1"/>
                </a:solidFill>
              </a:rPr>
              <a:t>d’indicatrice</a:t>
            </a:r>
            <a:endParaRPr lang="fr-CA" sz="2800" dirty="0">
              <a:solidFill>
                <a:schemeClr val="bg1"/>
              </a:solidFill>
            </a:endParaRPr>
          </a:p>
          <a:p>
            <a:endParaRPr lang="en-CA" sz="26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605E4C-7C55-475F-B483-6B54B5F765C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25FDB25-2B37-428A-9952-702F313F1057}" type="slidenum">
              <a:rPr lang="fr-CA" smtClean="0"/>
              <a:t>1</a:t>
            </a:fld>
            <a:endParaRPr lang="fr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D9A3D81-F2C1-4BEE-8003-BF067F4F450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19806" y="743055"/>
            <a:ext cx="8258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/>
              <a:t>Animation : </a:t>
            </a:r>
            <a:r>
              <a:rPr lang="fr-CA" sz="1600" dirty="0"/>
              <a:t>simulation d’un champ 40x40 avec un modèle sphérique isotrope (a=10) pour les deux </a:t>
            </a:r>
            <a:r>
              <a:rPr lang="fr-CA" sz="1600" dirty="0" err="1"/>
              <a:t>variogrammes</a:t>
            </a:r>
            <a:r>
              <a:rPr lang="fr-CA" sz="1600" dirty="0"/>
              <a:t> d’indicatrices. Les proportions sont 0.6 pour le faciès 1 et 0.4 pour le faciès 2.</a:t>
            </a:r>
            <a:endParaRPr lang="fr-CA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4BB9A74-3492-4E29-956C-CDEA943FE6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2" y="1835679"/>
            <a:ext cx="4416557" cy="331241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2CBEAAF-B35C-4B72-9DAF-1EEA92A273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32979"/>
            <a:ext cx="4416557" cy="331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450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7514</TotalTime>
  <Words>51</Words>
  <Application>Microsoft Office PowerPoint</Application>
  <PresentationFormat>Affichage à l'écran (16:10)</PresentationFormat>
  <Paragraphs>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CIDFont+F1</vt:lpstr>
      <vt:lpstr>Times New Roman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Dany Lauzon</dc:creator>
  <cp:lastModifiedBy>Dany Lauzon</cp:lastModifiedBy>
  <cp:revision>64</cp:revision>
  <dcterms:created xsi:type="dcterms:W3CDTF">2021-09-20T03:04:03Z</dcterms:created>
  <dcterms:modified xsi:type="dcterms:W3CDTF">2021-11-24T04:59:25Z</dcterms:modified>
</cp:coreProperties>
</file>